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70" r:id="rId13"/>
    <p:sldId id="269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538" y="8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FD89-BDEC-4115-9FA9-460CDDA5F0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1384-83C2-4D8F-B5E4-98AAF3737E6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pn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7.xml"/><Relationship Id="rId11" Type="http://schemas.openxmlformats.org/officeDocument/2006/relationships/hyperlink" Target="http://docer.wps.cn/hezuo/details-175.htm" TargetMode="External"/><Relationship Id="rId10" Type="http://schemas.openxmlformats.org/officeDocument/2006/relationships/image" Target="../media/image28.jpe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tags" Target="../tags/tag1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3886200"/>
            <a:ext cx="4953000" cy="2971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3886200"/>
            <a:ext cx="4953000" cy="297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41" y="671451"/>
            <a:ext cx="4184158" cy="656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86" y="671451"/>
            <a:ext cx="4184158" cy="65660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9" y="406025"/>
            <a:ext cx="4184158" cy="3477582"/>
          </a:xfrm>
          <a:prstGeom prst="rect">
            <a:avLst/>
          </a:prstGeom>
        </p:spPr>
      </p:pic>
      <p:sp>
        <p:nvSpPr>
          <p:cNvPr id="71" name="PA_矩形 4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8343" y="4424088"/>
            <a:ext cx="6413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ideopac" panose="02000500000000000000" pitchFamily="2" charset="0"/>
                <a:ea typeface="微软雅黑" panose="020B0503020204020204" pitchFamily="34" charset="-122"/>
              </a:rPr>
              <a:t>Work summary report PPT template </a:t>
            </a:r>
            <a:endParaRPr lang="it-IT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Videopac" panose="02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72" name="PA_文本框 2659"/>
          <p:cNvSpPr txBox="1"/>
          <p:nvPr>
            <p:custDataLst>
              <p:tags r:id="rId6"/>
            </p:custDataLst>
          </p:nvPr>
        </p:nvSpPr>
        <p:spPr>
          <a:xfrm>
            <a:off x="2832357" y="3531179"/>
            <a:ext cx="6521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n w="762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60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000" b="1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直角三角形 73"/>
          <p:cNvSpPr/>
          <p:nvPr/>
        </p:nvSpPr>
        <p:spPr>
          <a:xfrm rot="1974833">
            <a:off x="2786366" y="3329116"/>
            <a:ext cx="326387" cy="199829"/>
          </a:xfrm>
          <a:prstGeom prst="rt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直角三角形 74"/>
          <p:cNvSpPr/>
          <p:nvPr/>
        </p:nvSpPr>
        <p:spPr>
          <a:xfrm rot="18697295">
            <a:off x="2653063" y="3654066"/>
            <a:ext cx="224132" cy="137224"/>
          </a:xfrm>
          <a:prstGeom prst="rt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75"/>
          <p:cNvSpPr/>
          <p:nvPr/>
        </p:nvSpPr>
        <p:spPr>
          <a:xfrm rot="3018499">
            <a:off x="3284465" y="4866787"/>
            <a:ext cx="168843" cy="258545"/>
          </a:xfrm>
          <a:prstGeom prst="triangle">
            <a:avLst>
              <a:gd name="adj" fmla="val 583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直角三角形 76"/>
          <p:cNvSpPr/>
          <p:nvPr/>
        </p:nvSpPr>
        <p:spPr>
          <a:xfrm rot="18697295">
            <a:off x="9142404" y="4817104"/>
            <a:ext cx="245925" cy="159348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rot="1356446">
            <a:off x="2564646" y="4403964"/>
            <a:ext cx="230119" cy="72883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等腰三角形 78"/>
          <p:cNvSpPr/>
          <p:nvPr/>
        </p:nvSpPr>
        <p:spPr>
          <a:xfrm rot="19557133">
            <a:off x="9291540" y="3575873"/>
            <a:ext cx="230119" cy="72883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等腰三角形 79"/>
          <p:cNvSpPr/>
          <p:nvPr/>
        </p:nvSpPr>
        <p:spPr>
          <a:xfrm rot="14486219">
            <a:off x="7929544" y="3364866"/>
            <a:ext cx="230119" cy="72883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等腰三角形 80"/>
          <p:cNvSpPr/>
          <p:nvPr/>
        </p:nvSpPr>
        <p:spPr>
          <a:xfrm rot="1356446">
            <a:off x="5001709" y="4934862"/>
            <a:ext cx="326693" cy="45719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等腰三角形 81"/>
          <p:cNvSpPr/>
          <p:nvPr/>
        </p:nvSpPr>
        <p:spPr>
          <a:xfrm rot="863596">
            <a:off x="7014857" y="4296102"/>
            <a:ext cx="144178" cy="88997"/>
          </a:xfrm>
          <a:prstGeom prst="triangle">
            <a:avLst>
              <a:gd name="adj" fmla="val 583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等腰三角形 82"/>
          <p:cNvSpPr/>
          <p:nvPr/>
        </p:nvSpPr>
        <p:spPr>
          <a:xfrm rot="14250876">
            <a:off x="9234779" y="4167571"/>
            <a:ext cx="160132" cy="62714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07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4680816" y="2225677"/>
            <a:ext cx="2852738" cy="2854325"/>
            <a:chOff x="4670426" y="1997076"/>
            <a:chExt cx="2852738" cy="2854324"/>
          </a:xfrm>
        </p:grpSpPr>
        <p:sp>
          <p:nvSpPr>
            <p:cNvPr id="15" name="任意多边形 28"/>
            <p:cNvSpPr/>
            <p:nvPr/>
          </p:nvSpPr>
          <p:spPr>
            <a:xfrm>
              <a:off x="4670426" y="1997076"/>
              <a:ext cx="1425575" cy="1427162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713459 w 1426918"/>
                <a:gd name="connsiteY1" fmla="*/ 1 h 1426918"/>
                <a:gd name="connsiteX2" fmla="*/ 1426918 w 1426918"/>
                <a:gd name="connsiteY2" fmla="*/ 713460 h 1426918"/>
                <a:gd name="connsiteX3" fmla="*/ 1426918 w 1426918"/>
                <a:gd name="connsiteY3" fmla="*/ 1426918 h 1426918"/>
                <a:gd name="connsiteX4" fmla="*/ 713459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lnTo>
                    <a:pt x="713459" y="1"/>
                  </a:lnTo>
                  <a:cubicBezTo>
                    <a:pt x="1107492" y="1"/>
                    <a:pt x="1426918" y="319427"/>
                    <a:pt x="1426918" y="713460"/>
                  </a:cubicBezTo>
                  <a:lnTo>
                    <a:pt x="1426918" y="1426918"/>
                  </a:lnTo>
                  <a:lnTo>
                    <a:pt x="713459" y="1426918"/>
                  </a:lnTo>
                  <a:cubicBezTo>
                    <a:pt x="319426" y="1426918"/>
                    <a:pt x="0" y="1107492"/>
                    <a:pt x="0" y="713459"/>
                  </a:cubicBez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rgbClr val="EFB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任意多边形 32"/>
            <p:cNvSpPr/>
            <p:nvPr/>
          </p:nvSpPr>
          <p:spPr>
            <a:xfrm>
              <a:off x="6096001" y="1997076"/>
              <a:ext cx="1427163" cy="1427162"/>
            </a:xfrm>
            <a:custGeom>
              <a:avLst/>
              <a:gdLst>
                <a:gd name="connsiteX0" fmla="*/ 713459 w 1426918"/>
                <a:gd name="connsiteY0" fmla="*/ 0 h 1426918"/>
                <a:gd name="connsiteX1" fmla="*/ 1426918 w 1426918"/>
                <a:gd name="connsiteY1" fmla="*/ 713459 h 1426918"/>
                <a:gd name="connsiteX2" fmla="*/ 1426917 w 1426918"/>
                <a:gd name="connsiteY2" fmla="*/ 713459 h 1426918"/>
                <a:gd name="connsiteX3" fmla="*/ 713458 w 1426918"/>
                <a:gd name="connsiteY3" fmla="*/ 1426918 h 1426918"/>
                <a:gd name="connsiteX4" fmla="*/ 0 w 1426918"/>
                <a:gd name="connsiteY4" fmla="*/ 1426918 h 1426918"/>
                <a:gd name="connsiteX5" fmla="*/ 0 w 1426918"/>
                <a:gd name="connsiteY5" fmla="*/ 713459 h 1426918"/>
                <a:gd name="connsiteX6" fmla="*/ 713459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59" y="0"/>
                  </a:moveTo>
                  <a:cubicBezTo>
                    <a:pt x="1107492" y="0"/>
                    <a:pt x="1426918" y="319426"/>
                    <a:pt x="1426918" y="713459"/>
                  </a:cubicBezTo>
                  <a:lnTo>
                    <a:pt x="1426917" y="713459"/>
                  </a:lnTo>
                  <a:cubicBezTo>
                    <a:pt x="1426917" y="1107492"/>
                    <a:pt x="1107491" y="1426918"/>
                    <a:pt x="713458" y="1426918"/>
                  </a:cubicBezTo>
                  <a:lnTo>
                    <a:pt x="0" y="1426918"/>
                  </a:lnTo>
                  <a:lnTo>
                    <a:pt x="0" y="713459"/>
                  </a:lnTo>
                  <a:cubicBezTo>
                    <a:pt x="0" y="319426"/>
                    <a:pt x="319426" y="0"/>
                    <a:pt x="71345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W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任意多边形 37"/>
            <p:cNvSpPr/>
            <p:nvPr/>
          </p:nvSpPr>
          <p:spPr>
            <a:xfrm>
              <a:off x="4670426" y="3424238"/>
              <a:ext cx="1425575" cy="1427162"/>
            </a:xfrm>
            <a:custGeom>
              <a:avLst/>
              <a:gdLst>
                <a:gd name="connsiteX0" fmla="*/ 713460 w 1426918"/>
                <a:gd name="connsiteY0" fmla="*/ 0 h 1426918"/>
                <a:gd name="connsiteX1" fmla="*/ 1426918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0 w 1426918"/>
                <a:gd name="connsiteY4" fmla="*/ 713459 h 1426918"/>
                <a:gd name="connsiteX5" fmla="*/ 1 w 1426918"/>
                <a:gd name="connsiteY5" fmla="*/ 713459 h 1426918"/>
                <a:gd name="connsiteX6" fmla="*/ 713460 w 1426918"/>
                <a:gd name="connsiteY6" fmla="*/ 0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918" h="1426918">
                  <a:moveTo>
                    <a:pt x="713460" y="0"/>
                  </a:moveTo>
                  <a:lnTo>
                    <a:pt x="1426918" y="0"/>
                  </a:lnTo>
                  <a:lnTo>
                    <a:pt x="1426918" y="713459"/>
                  </a:lnTo>
                  <a:cubicBezTo>
                    <a:pt x="1426918" y="1107492"/>
                    <a:pt x="1107492" y="1426918"/>
                    <a:pt x="713459" y="1426918"/>
                  </a:cubicBezTo>
                  <a:cubicBezTo>
                    <a:pt x="319426" y="1426918"/>
                    <a:pt x="0" y="1107492"/>
                    <a:pt x="0" y="713459"/>
                  </a:cubicBezTo>
                  <a:lnTo>
                    <a:pt x="1" y="713459"/>
                  </a:lnTo>
                  <a:cubicBezTo>
                    <a:pt x="1" y="319426"/>
                    <a:pt x="319427" y="0"/>
                    <a:pt x="71346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任意多边形 40"/>
            <p:cNvSpPr/>
            <p:nvPr/>
          </p:nvSpPr>
          <p:spPr>
            <a:xfrm>
              <a:off x="6096001" y="3424238"/>
              <a:ext cx="1427163" cy="1427162"/>
            </a:xfrm>
            <a:custGeom>
              <a:avLst/>
              <a:gdLst>
                <a:gd name="connsiteX0" fmla="*/ 0 w 1426918"/>
                <a:gd name="connsiteY0" fmla="*/ 0 h 1426918"/>
                <a:gd name="connsiteX1" fmla="*/ 713459 w 1426918"/>
                <a:gd name="connsiteY1" fmla="*/ 0 h 1426918"/>
                <a:gd name="connsiteX2" fmla="*/ 1426918 w 1426918"/>
                <a:gd name="connsiteY2" fmla="*/ 713459 h 1426918"/>
                <a:gd name="connsiteX3" fmla="*/ 713459 w 1426918"/>
                <a:gd name="connsiteY3" fmla="*/ 1426918 h 1426918"/>
                <a:gd name="connsiteX4" fmla="*/ 713459 w 1426918"/>
                <a:gd name="connsiteY4" fmla="*/ 1426917 h 1426918"/>
                <a:gd name="connsiteX5" fmla="*/ 0 w 1426918"/>
                <a:gd name="connsiteY5" fmla="*/ 713458 h 142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918" h="1426918">
                  <a:moveTo>
                    <a:pt x="0" y="0"/>
                  </a:moveTo>
                  <a:lnTo>
                    <a:pt x="713459" y="0"/>
                  </a:lnTo>
                  <a:cubicBezTo>
                    <a:pt x="1107492" y="0"/>
                    <a:pt x="1426918" y="319426"/>
                    <a:pt x="1426918" y="713459"/>
                  </a:cubicBezTo>
                  <a:cubicBezTo>
                    <a:pt x="1426918" y="1107492"/>
                    <a:pt x="1107492" y="1426918"/>
                    <a:pt x="713459" y="1426918"/>
                  </a:cubicBezTo>
                  <a:lnTo>
                    <a:pt x="713459" y="1426917"/>
                  </a:lnTo>
                  <a:cubicBezTo>
                    <a:pt x="319426" y="1426917"/>
                    <a:pt x="0" y="1107491"/>
                    <a:pt x="0" y="713458"/>
                  </a:cubicBezTo>
                  <a:close/>
                </a:path>
              </a:pathLst>
            </a:custGeom>
            <a:solidFill>
              <a:srgbClr val="EFB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</a:t>
              </a: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85900" y="2225677"/>
            <a:ext cx="3131416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优势包括有利的竞争态势；充足的财政来源；良好的企业形象；产品质量；成本优势等。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485900" y="4447333"/>
            <a:ext cx="313141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机会包括新产品；新市场；新需求；外国市场壁垒解除；竞争对手失误等。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646266" y="2225677"/>
            <a:ext cx="325379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劣势包括设备老化；管理混乱；资金短缺；经营不善；产品积压；竞争力差等。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646266" y="4447333"/>
            <a:ext cx="3253798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威胁包括新的竞争对手；替代产品增多；市场紧缩；行业政策变化；经济衰退；客户偏好改变；突发事件等。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368714" y="2304937"/>
            <a:ext cx="107372" cy="58373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368714" y="4509865"/>
            <a:ext cx="107372" cy="583736"/>
          </a:xfrm>
          <a:prstGeom prst="roundRect">
            <a:avLst>
              <a:gd name="adj" fmla="val 50000"/>
            </a:avLst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0908146" y="2304937"/>
            <a:ext cx="107372" cy="583736"/>
          </a:xfrm>
          <a:prstGeom prst="roundRect">
            <a:avLst>
              <a:gd name="adj" fmla="val 50000"/>
            </a:avLst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0908146" y="4509865"/>
            <a:ext cx="107372" cy="58373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8066" y="4167271"/>
            <a:ext cx="10172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行业的迅猛发展、公司规模不断壮大、销售市场不断拓展，对设计人员的业务能力和技术水平的要求也越来越高。为了适应企业发展和拓展市场的需求，公司为我们部购置了国内先进的工程设计软件，并派员参加软件的使用培训。为设计人员的技术水平提升奠定了有力的基础，同时全体技术人员刻苦钻研专业知识，努力提高自己的技术水平，适应了企业发展顺应了市场需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60656" y="2393985"/>
            <a:ext cx="476250" cy="498475"/>
            <a:chOff x="1654175" y="3946884"/>
            <a:chExt cx="476250" cy="4984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1654175" y="3946884"/>
              <a:ext cx="476250" cy="498475"/>
            </a:xfrm>
            <a:custGeom>
              <a:avLst/>
              <a:gdLst>
                <a:gd name="T0" fmla="*/ 120 w 127"/>
                <a:gd name="T1" fmla="*/ 11 h 133"/>
                <a:gd name="T2" fmla="*/ 70 w 127"/>
                <a:gd name="T3" fmla="*/ 11 h 133"/>
                <a:gd name="T4" fmla="*/ 71 w 127"/>
                <a:gd name="T5" fmla="*/ 8 h 133"/>
                <a:gd name="T6" fmla="*/ 64 w 127"/>
                <a:gd name="T7" fmla="*/ 0 h 133"/>
                <a:gd name="T8" fmla="*/ 56 w 127"/>
                <a:gd name="T9" fmla="*/ 8 h 133"/>
                <a:gd name="T10" fmla="*/ 57 w 127"/>
                <a:gd name="T11" fmla="*/ 11 h 133"/>
                <a:gd name="T12" fmla="*/ 7 w 127"/>
                <a:gd name="T13" fmla="*/ 11 h 133"/>
                <a:gd name="T14" fmla="*/ 0 w 127"/>
                <a:gd name="T15" fmla="*/ 18 h 133"/>
                <a:gd name="T16" fmla="*/ 0 w 127"/>
                <a:gd name="T17" fmla="*/ 92 h 133"/>
                <a:gd name="T18" fmla="*/ 7 w 127"/>
                <a:gd name="T19" fmla="*/ 99 h 133"/>
                <a:gd name="T20" fmla="*/ 48 w 127"/>
                <a:gd name="T21" fmla="*/ 99 h 133"/>
                <a:gd name="T22" fmla="*/ 40 w 127"/>
                <a:gd name="T23" fmla="*/ 127 h 133"/>
                <a:gd name="T24" fmla="*/ 43 w 127"/>
                <a:gd name="T25" fmla="*/ 132 h 133"/>
                <a:gd name="T26" fmla="*/ 46 w 127"/>
                <a:gd name="T27" fmla="*/ 132 h 133"/>
                <a:gd name="T28" fmla="*/ 50 w 127"/>
                <a:gd name="T29" fmla="*/ 129 h 133"/>
                <a:gd name="T30" fmla="*/ 59 w 127"/>
                <a:gd name="T31" fmla="*/ 99 h 133"/>
                <a:gd name="T32" fmla="*/ 68 w 127"/>
                <a:gd name="T33" fmla="*/ 99 h 133"/>
                <a:gd name="T34" fmla="*/ 77 w 127"/>
                <a:gd name="T35" fmla="*/ 129 h 133"/>
                <a:gd name="T36" fmla="*/ 81 w 127"/>
                <a:gd name="T37" fmla="*/ 132 h 133"/>
                <a:gd name="T38" fmla="*/ 85 w 127"/>
                <a:gd name="T39" fmla="*/ 132 h 133"/>
                <a:gd name="T40" fmla="*/ 87 w 127"/>
                <a:gd name="T41" fmla="*/ 127 h 133"/>
                <a:gd name="T42" fmla="*/ 79 w 127"/>
                <a:gd name="T43" fmla="*/ 99 h 133"/>
                <a:gd name="T44" fmla="*/ 120 w 127"/>
                <a:gd name="T45" fmla="*/ 99 h 133"/>
                <a:gd name="T46" fmla="*/ 127 w 127"/>
                <a:gd name="T47" fmla="*/ 92 h 133"/>
                <a:gd name="T48" fmla="*/ 127 w 127"/>
                <a:gd name="T49" fmla="*/ 18 h 133"/>
                <a:gd name="T50" fmla="*/ 120 w 127"/>
                <a:gd name="T51" fmla="*/ 11 h 133"/>
                <a:gd name="T52" fmla="*/ 114 w 127"/>
                <a:gd name="T53" fmla="*/ 86 h 133"/>
                <a:gd name="T54" fmla="*/ 13 w 127"/>
                <a:gd name="T55" fmla="*/ 86 h 133"/>
                <a:gd name="T56" fmla="*/ 13 w 127"/>
                <a:gd name="T57" fmla="*/ 23 h 133"/>
                <a:gd name="T58" fmla="*/ 114 w 127"/>
                <a:gd name="T59" fmla="*/ 23 h 133"/>
                <a:gd name="T60" fmla="*/ 114 w 127"/>
                <a:gd name="T61" fmla="*/ 86 h 133"/>
                <a:gd name="T62" fmla="*/ 114 w 127"/>
                <a:gd name="T63" fmla="*/ 86 h 133"/>
                <a:gd name="T64" fmla="*/ 114 w 127"/>
                <a:gd name="T65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33">
                  <a:moveTo>
                    <a:pt x="12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1" y="10"/>
                    <a:pt x="71" y="9"/>
                    <a:pt x="71" y="8"/>
                  </a:cubicBezTo>
                  <a:cubicBezTo>
                    <a:pt x="71" y="4"/>
                    <a:pt x="68" y="0"/>
                    <a:pt x="64" y="0"/>
                  </a:cubicBezTo>
                  <a:cubicBezTo>
                    <a:pt x="60" y="0"/>
                    <a:pt x="56" y="4"/>
                    <a:pt x="56" y="8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14"/>
                    <a:pt x="0" y="1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3" y="99"/>
                    <a:pt x="7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9"/>
                    <a:pt x="41" y="131"/>
                    <a:pt x="43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3"/>
                    <a:pt x="50" y="131"/>
                    <a:pt x="50" y="12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7" y="131"/>
                    <a:pt x="79" y="133"/>
                    <a:pt x="81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7" y="131"/>
                    <a:pt x="88" y="129"/>
                    <a:pt x="87" y="127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4" y="99"/>
                    <a:pt x="127" y="96"/>
                    <a:pt x="127" y="92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4"/>
                    <a:pt x="124" y="11"/>
                    <a:pt x="120" y="11"/>
                  </a:cubicBezTo>
                  <a:close/>
                  <a:moveTo>
                    <a:pt x="114" y="86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86"/>
                  </a:lnTo>
                  <a:close/>
                  <a:moveTo>
                    <a:pt x="114" y="86"/>
                  </a:moveTo>
                  <a:cubicBezTo>
                    <a:pt x="114" y="86"/>
                    <a:pt x="114" y="86"/>
                    <a:pt x="114" y="8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2"/>
            <p:cNvSpPr>
              <a:spLocks noEditPoints="1"/>
            </p:cNvSpPr>
            <p:nvPr/>
          </p:nvSpPr>
          <p:spPr bwMode="auto">
            <a:xfrm>
              <a:off x="1728788" y="4092934"/>
              <a:ext cx="315913" cy="134938"/>
            </a:xfrm>
            <a:custGeom>
              <a:avLst/>
              <a:gdLst>
                <a:gd name="T0" fmla="*/ 5 w 84"/>
                <a:gd name="T1" fmla="*/ 36 h 36"/>
                <a:gd name="T2" fmla="*/ 10 w 84"/>
                <a:gd name="T3" fmla="*/ 31 h 36"/>
                <a:gd name="T4" fmla="*/ 10 w 84"/>
                <a:gd name="T5" fmla="*/ 30 h 36"/>
                <a:gd name="T6" fmla="*/ 34 w 84"/>
                <a:gd name="T7" fmla="*/ 11 h 36"/>
                <a:gd name="T8" fmla="*/ 37 w 84"/>
                <a:gd name="T9" fmla="*/ 12 h 36"/>
                <a:gd name="T10" fmla="*/ 39 w 84"/>
                <a:gd name="T11" fmla="*/ 11 h 36"/>
                <a:gd name="T12" fmla="*/ 53 w 84"/>
                <a:gd name="T13" fmla="*/ 22 h 36"/>
                <a:gd name="T14" fmla="*/ 53 w 84"/>
                <a:gd name="T15" fmla="*/ 23 h 36"/>
                <a:gd name="T16" fmla="*/ 58 w 84"/>
                <a:gd name="T17" fmla="*/ 29 h 36"/>
                <a:gd name="T18" fmla="*/ 63 w 84"/>
                <a:gd name="T19" fmla="*/ 23 h 36"/>
                <a:gd name="T20" fmla="*/ 63 w 84"/>
                <a:gd name="T21" fmla="*/ 22 h 36"/>
                <a:gd name="T22" fmla="*/ 77 w 84"/>
                <a:gd name="T23" fmla="*/ 10 h 36"/>
                <a:gd name="T24" fmla="*/ 79 w 84"/>
                <a:gd name="T25" fmla="*/ 10 h 36"/>
                <a:gd name="T26" fmla="*/ 84 w 84"/>
                <a:gd name="T27" fmla="*/ 5 h 36"/>
                <a:gd name="T28" fmla="*/ 79 w 84"/>
                <a:gd name="T29" fmla="*/ 0 h 36"/>
                <a:gd name="T30" fmla="*/ 74 w 84"/>
                <a:gd name="T31" fmla="*/ 5 h 36"/>
                <a:gd name="T32" fmla="*/ 74 w 84"/>
                <a:gd name="T33" fmla="*/ 7 h 36"/>
                <a:gd name="T34" fmla="*/ 61 w 84"/>
                <a:gd name="T35" fmla="*/ 19 h 36"/>
                <a:gd name="T36" fmla="*/ 58 w 84"/>
                <a:gd name="T37" fmla="*/ 18 h 36"/>
                <a:gd name="T38" fmla="*/ 55 w 84"/>
                <a:gd name="T39" fmla="*/ 19 h 36"/>
                <a:gd name="T40" fmla="*/ 42 w 84"/>
                <a:gd name="T41" fmla="*/ 8 h 36"/>
                <a:gd name="T42" fmla="*/ 42 w 84"/>
                <a:gd name="T43" fmla="*/ 6 h 36"/>
                <a:gd name="T44" fmla="*/ 37 w 84"/>
                <a:gd name="T45" fmla="*/ 1 h 36"/>
                <a:gd name="T46" fmla="*/ 32 w 84"/>
                <a:gd name="T47" fmla="*/ 6 h 36"/>
                <a:gd name="T48" fmla="*/ 32 w 84"/>
                <a:gd name="T49" fmla="*/ 8 h 36"/>
                <a:gd name="T50" fmla="*/ 8 w 84"/>
                <a:gd name="T51" fmla="*/ 27 h 36"/>
                <a:gd name="T52" fmla="*/ 5 w 84"/>
                <a:gd name="T53" fmla="*/ 26 h 36"/>
                <a:gd name="T54" fmla="*/ 0 w 84"/>
                <a:gd name="T55" fmla="*/ 31 h 36"/>
                <a:gd name="T56" fmla="*/ 5 w 84"/>
                <a:gd name="T57" fmla="*/ 36 h 36"/>
                <a:gd name="T58" fmla="*/ 5 w 84"/>
                <a:gd name="T59" fmla="*/ 36 h 36"/>
                <a:gd name="T60" fmla="*/ 5 w 84"/>
                <a:gd name="T6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36">
                  <a:moveTo>
                    <a:pt x="5" y="36"/>
                  </a:moveTo>
                  <a:cubicBezTo>
                    <a:pt x="8" y="36"/>
                    <a:pt x="10" y="34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7" y="24"/>
                    <a:pt x="29" y="15"/>
                    <a:pt x="34" y="11"/>
                  </a:cubicBezTo>
                  <a:cubicBezTo>
                    <a:pt x="35" y="11"/>
                    <a:pt x="36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3" y="14"/>
                    <a:pt x="49" y="19"/>
                    <a:pt x="53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6"/>
                    <a:pt x="55" y="29"/>
                    <a:pt x="58" y="29"/>
                  </a:cubicBezTo>
                  <a:cubicBezTo>
                    <a:pt x="61" y="29"/>
                    <a:pt x="63" y="26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8" y="10"/>
                    <a:pt x="79" y="10"/>
                  </a:cubicBezTo>
                  <a:cubicBezTo>
                    <a:pt x="82" y="10"/>
                    <a:pt x="84" y="8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76" y="0"/>
                    <a:pt x="74" y="2"/>
                    <a:pt x="74" y="5"/>
                  </a:cubicBezTo>
                  <a:cubicBezTo>
                    <a:pt x="74" y="6"/>
                    <a:pt x="74" y="6"/>
                    <a:pt x="74" y="7"/>
                  </a:cubicBezTo>
                  <a:cubicBezTo>
                    <a:pt x="70" y="10"/>
                    <a:pt x="64" y="16"/>
                    <a:pt x="61" y="19"/>
                  </a:cubicBezTo>
                  <a:cubicBezTo>
                    <a:pt x="60" y="18"/>
                    <a:pt x="59" y="18"/>
                    <a:pt x="58" y="18"/>
                  </a:cubicBezTo>
                  <a:cubicBezTo>
                    <a:pt x="57" y="18"/>
                    <a:pt x="56" y="19"/>
                    <a:pt x="55" y="19"/>
                  </a:cubicBezTo>
                  <a:cubicBezTo>
                    <a:pt x="51" y="16"/>
                    <a:pt x="46" y="12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3"/>
                    <a:pt x="40" y="1"/>
                    <a:pt x="37" y="1"/>
                  </a:cubicBezTo>
                  <a:cubicBezTo>
                    <a:pt x="34" y="1"/>
                    <a:pt x="32" y="3"/>
                    <a:pt x="32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2" y="26"/>
                    <a:pt x="0" y="28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18206" y="2393985"/>
            <a:ext cx="547688" cy="473075"/>
            <a:chOff x="4911725" y="3946884"/>
            <a:chExt cx="547688" cy="4730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Freeform 213"/>
            <p:cNvSpPr>
              <a:spLocks noEditPoints="1"/>
            </p:cNvSpPr>
            <p:nvPr/>
          </p:nvSpPr>
          <p:spPr bwMode="auto">
            <a:xfrm>
              <a:off x="5126038" y="3946884"/>
              <a:ext cx="123825" cy="127000"/>
            </a:xfrm>
            <a:custGeom>
              <a:avLst/>
              <a:gdLst>
                <a:gd name="T0" fmla="*/ 33 w 33"/>
                <a:gd name="T1" fmla="*/ 17 h 34"/>
                <a:gd name="T2" fmla="*/ 17 w 33"/>
                <a:gd name="T3" fmla="*/ 34 h 34"/>
                <a:gd name="T4" fmla="*/ 0 w 33"/>
                <a:gd name="T5" fmla="*/ 17 h 34"/>
                <a:gd name="T6" fmla="*/ 17 w 33"/>
                <a:gd name="T7" fmla="*/ 0 h 34"/>
                <a:gd name="T8" fmla="*/ 33 w 33"/>
                <a:gd name="T9" fmla="*/ 17 h 34"/>
                <a:gd name="T10" fmla="*/ 33 w 33"/>
                <a:gd name="T11" fmla="*/ 17 h 34"/>
                <a:gd name="T12" fmla="*/ 33 w 33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26"/>
                    <a:pt x="26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4"/>
            <p:cNvSpPr>
              <a:spLocks noEditPoints="1"/>
            </p:cNvSpPr>
            <p:nvPr/>
          </p:nvSpPr>
          <p:spPr bwMode="auto">
            <a:xfrm>
              <a:off x="4922838" y="4096109"/>
              <a:ext cx="530225" cy="323850"/>
            </a:xfrm>
            <a:custGeom>
              <a:avLst/>
              <a:gdLst>
                <a:gd name="T0" fmla="*/ 130 w 141"/>
                <a:gd name="T1" fmla="*/ 24 h 86"/>
                <a:gd name="T2" fmla="*/ 114 w 141"/>
                <a:gd name="T3" fmla="*/ 20 h 86"/>
                <a:gd name="T4" fmla="*/ 101 w 141"/>
                <a:gd name="T5" fmla="*/ 26 h 86"/>
                <a:gd name="T6" fmla="*/ 92 w 141"/>
                <a:gd name="T7" fmla="*/ 22 h 86"/>
                <a:gd name="T8" fmla="*/ 92 w 141"/>
                <a:gd name="T9" fmla="*/ 13 h 86"/>
                <a:gd name="T10" fmla="*/ 79 w 141"/>
                <a:gd name="T11" fmla="*/ 0 h 86"/>
                <a:gd name="T12" fmla="*/ 63 w 141"/>
                <a:gd name="T13" fmla="*/ 0 h 86"/>
                <a:gd name="T14" fmla="*/ 50 w 141"/>
                <a:gd name="T15" fmla="*/ 13 h 86"/>
                <a:gd name="T16" fmla="*/ 50 w 141"/>
                <a:gd name="T17" fmla="*/ 23 h 86"/>
                <a:gd name="T18" fmla="*/ 41 w 141"/>
                <a:gd name="T19" fmla="*/ 26 h 86"/>
                <a:gd name="T20" fmla="*/ 28 w 141"/>
                <a:gd name="T21" fmla="*/ 20 h 86"/>
                <a:gd name="T22" fmla="*/ 12 w 141"/>
                <a:gd name="T23" fmla="*/ 24 h 86"/>
                <a:gd name="T24" fmla="*/ 2 w 141"/>
                <a:gd name="T25" fmla="*/ 39 h 86"/>
                <a:gd name="T26" fmla="*/ 6 w 141"/>
                <a:gd name="T27" fmla="*/ 58 h 86"/>
                <a:gd name="T28" fmla="*/ 21 w 141"/>
                <a:gd name="T29" fmla="*/ 68 h 86"/>
                <a:gd name="T30" fmla="*/ 26 w 141"/>
                <a:gd name="T31" fmla="*/ 67 h 86"/>
                <a:gd name="T32" fmla="*/ 36 w 141"/>
                <a:gd name="T33" fmla="*/ 77 h 86"/>
                <a:gd name="T34" fmla="*/ 71 w 141"/>
                <a:gd name="T35" fmla="*/ 86 h 86"/>
                <a:gd name="T36" fmla="*/ 115 w 141"/>
                <a:gd name="T37" fmla="*/ 67 h 86"/>
                <a:gd name="T38" fmla="*/ 121 w 141"/>
                <a:gd name="T39" fmla="*/ 68 h 86"/>
                <a:gd name="T40" fmla="*/ 136 w 141"/>
                <a:gd name="T41" fmla="*/ 58 h 86"/>
                <a:gd name="T42" fmla="*/ 140 w 141"/>
                <a:gd name="T43" fmla="*/ 39 h 86"/>
                <a:gd name="T44" fmla="*/ 130 w 141"/>
                <a:gd name="T45" fmla="*/ 24 h 86"/>
                <a:gd name="T46" fmla="*/ 71 w 141"/>
                <a:gd name="T47" fmla="*/ 80 h 86"/>
                <a:gd name="T48" fmla="*/ 40 w 141"/>
                <a:gd name="T49" fmla="*/ 71 h 86"/>
                <a:gd name="T50" fmla="*/ 33 w 141"/>
                <a:gd name="T51" fmla="*/ 65 h 86"/>
                <a:gd name="T52" fmla="*/ 37 w 141"/>
                <a:gd name="T53" fmla="*/ 65 h 86"/>
                <a:gd name="T54" fmla="*/ 47 w 141"/>
                <a:gd name="T55" fmla="*/ 49 h 86"/>
                <a:gd name="T56" fmla="*/ 43 w 141"/>
                <a:gd name="T57" fmla="*/ 32 h 86"/>
                <a:gd name="T58" fmla="*/ 50 w 141"/>
                <a:gd name="T59" fmla="*/ 29 h 86"/>
                <a:gd name="T60" fmla="*/ 50 w 141"/>
                <a:gd name="T61" fmla="*/ 32 h 86"/>
                <a:gd name="T62" fmla="*/ 63 w 141"/>
                <a:gd name="T63" fmla="*/ 45 h 86"/>
                <a:gd name="T64" fmla="*/ 79 w 141"/>
                <a:gd name="T65" fmla="*/ 45 h 86"/>
                <a:gd name="T66" fmla="*/ 92 w 141"/>
                <a:gd name="T67" fmla="*/ 32 h 86"/>
                <a:gd name="T68" fmla="*/ 92 w 141"/>
                <a:gd name="T69" fmla="*/ 29 h 86"/>
                <a:gd name="T70" fmla="*/ 98 w 141"/>
                <a:gd name="T71" fmla="*/ 32 h 86"/>
                <a:gd name="T72" fmla="*/ 95 w 141"/>
                <a:gd name="T73" fmla="*/ 49 h 86"/>
                <a:gd name="T74" fmla="*/ 105 w 141"/>
                <a:gd name="T75" fmla="*/ 65 h 86"/>
                <a:gd name="T76" fmla="*/ 109 w 141"/>
                <a:gd name="T77" fmla="*/ 65 h 86"/>
                <a:gd name="T78" fmla="*/ 71 w 141"/>
                <a:gd name="T79" fmla="*/ 80 h 86"/>
                <a:gd name="T80" fmla="*/ 71 w 141"/>
                <a:gd name="T81" fmla="*/ 80 h 86"/>
                <a:gd name="T82" fmla="*/ 71 w 141"/>
                <a:gd name="T83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86">
                  <a:moveTo>
                    <a:pt x="130" y="24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09" y="19"/>
                    <a:pt x="103" y="22"/>
                    <a:pt x="101" y="26"/>
                  </a:cubicBezTo>
                  <a:cubicBezTo>
                    <a:pt x="98" y="25"/>
                    <a:pt x="95" y="23"/>
                    <a:pt x="92" y="22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86" y="0"/>
                    <a:pt x="7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0" y="6"/>
                    <a:pt x="50" y="1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7" y="24"/>
                    <a:pt x="44" y="25"/>
                    <a:pt x="41" y="26"/>
                  </a:cubicBezTo>
                  <a:cubicBezTo>
                    <a:pt x="38" y="22"/>
                    <a:pt x="33" y="19"/>
                    <a:pt x="28" y="2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5"/>
                    <a:pt x="0" y="32"/>
                    <a:pt x="2" y="3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7" y="65"/>
                    <a:pt x="14" y="69"/>
                    <a:pt x="21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70"/>
                    <a:pt x="32" y="74"/>
                    <a:pt x="36" y="77"/>
                  </a:cubicBezTo>
                  <a:cubicBezTo>
                    <a:pt x="46" y="83"/>
                    <a:pt x="58" y="86"/>
                    <a:pt x="71" y="86"/>
                  </a:cubicBezTo>
                  <a:cubicBezTo>
                    <a:pt x="91" y="86"/>
                    <a:pt x="108" y="78"/>
                    <a:pt x="115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7" y="69"/>
                    <a:pt x="134" y="65"/>
                    <a:pt x="136" y="58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1" y="32"/>
                    <a:pt x="137" y="25"/>
                    <a:pt x="130" y="24"/>
                  </a:cubicBezTo>
                  <a:close/>
                  <a:moveTo>
                    <a:pt x="71" y="80"/>
                  </a:moveTo>
                  <a:cubicBezTo>
                    <a:pt x="59" y="80"/>
                    <a:pt x="48" y="77"/>
                    <a:pt x="40" y="71"/>
                  </a:cubicBezTo>
                  <a:cubicBezTo>
                    <a:pt x="37" y="70"/>
                    <a:pt x="35" y="67"/>
                    <a:pt x="33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44" y="63"/>
                    <a:pt x="48" y="56"/>
                    <a:pt x="47" y="49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1"/>
                    <a:pt x="48" y="30"/>
                    <a:pt x="50" y="29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40"/>
                    <a:pt x="56" y="45"/>
                    <a:pt x="63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6" y="45"/>
                    <a:pt x="92" y="40"/>
                    <a:pt x="92" y="32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4" y="30"/>
                    <a:pt x="96" y="31"/>
                    <a:pt x="98" y="32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3" y="56"/>
                    <a:pt x="98" y="63"/>
                    <a:pt x="105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1" y="74"/>
                    <a:pt x="87" y="80"/>
                    <a:pt x="71" y="80"/>
                  </a:cubicBezTo>
                  <a:close/>
                  <a:moveTo>
                    <a:pt x="71" y="80"/>
                  </a:moveTo>
                  <a:cubicBezTo>
                    <a:pt x="71" y="80"/>
                    <a:pt x="71" y="80"/>
                    <a:pt x="71" y="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5"/>
            <p:cNvSpPr>
              <a:spLocks noEditPoints="1"/>
            </p:cNvSpPr>
            <p:nvPr/>
          </p:nvSpPr>
          <p:spPr bwMode="auto">
            <a:xfrm>
              <a:off x="5332413" y="4029434"/>
              <a:ext cx="127000" cy="127000"/>
            </a:xfrm>
            <a:custGeom>
              <a:avLst/>
              <a:gdLst>
                <a:gd name="T0" fmla="*/ 34 w 34"/>
                <a:gd name="T1" fmla="*/ 17 h 34"/>
                <a:gd name="T2" fmla="*/ 17 w 34"/>
                <a:gd name="T3" fmla="*/ 34 h 34"/>
                <a:gd name="T4" fmla="*/ 0 w 34"/>
                <a:gd name="T5" fmla="*/ 17 h 34"/>
                <a:gd name="T6" fmla="*/ 17 w 34"/>
                <a:gd name="T7" fmla="*/ 0 h 34"/>
                <a:gd name="T8" fmla="*/ 34 w 34"/>
                <a:gd name="T9" fmla="*/ 17 h 34"/>
                <a:gd name="T10" fmla="*/ 34 w 34"/>
                <a:gd name="T11" fmla="*/ 17 h 34"/>
                <a:gd name="T12" fmla="*/ 34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4" y="17"/>
                  </a:moveTo>
                  <a:cubicBezTo>
                    <a:pt x="34" y="27"/>
                    <a:pt x="2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7"/>
                  </a:cubicBezTo>
                  <a:close/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6"/>
            <p:cNvSpPr>
              <a:spLocks noEditPoints="1"/>
            </p:cNvSpPr>
            <p:nvPr/>
          </p:nvSpPr>
          <p:spPr bwMode="auto">
            <a:xfrm>
              <a:off x="4911725" y="4024672"/>
              <a:ext cx="139700" cy="139700"/>
            </a:xfrm>
            <a:custGeom>
              <a:avLst/>
              <a:gdLst>
                <a:gd name="T0" fmla="*/ 22 w 37"/>
                <a:gd name="T1" fmla="*/ 35 h 37"/>
                <a:gd name="T2" fmla="*/ 35 w 37"/>
                <a:gd name="T3" fmla="*/ 15 h 37"/>
                <a:gd name="T4" fmla="*/ 15 w 37"/>
                <a:gd name="T5" fmla="*/ 2 h 37"/>
                <a:gd name="T6" fmla="*/ 2 w 37"/>
                <a:gd name="T7" fmla="*/ 22 h 37"/>
                <a:gd name="T8" fmla="*/ 22 w 37"/>
                <a:gd name="T9" fmla="*/ 35 h 37"/>
                <a:gd name="T10" fmla="*/ 22 w 37"/>
                <a:gd name="T11" fmla="*/ 35 h 37"/>
                <a:gd name="T12" fmla="*/ 22 w 37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22" y="35"/>
                  </a:moveTo>
                  <a:cubicBezTo>
                    <a:pt x="31" y="33"/>
                    <a:pt x="37" y="24"/>
                    <a:pt x="35" y="15"/>
                  </a:cubicBezTo>
                  <a:cubicBezTo>
                    <a:pt x="33" y="6"/>
                    <a:pt x="24" y="0"/>
                    <a:pt x="15" y="2"/>
                  </a:cubicBezTo>
                  <a:cubicBezTo>
                    <a:pt x="6" y="4"/>
                    <a:pt x="0" y="13"/>
                    <a:pt x="2" y="22"/>
                  </a:cubicBezTo>
                  <a:cubicBezTo>
                    <a:pt x="4" y="31"/>
                    <a:pt x="13" y="37"/>
                    <a:pt x="22" y="35"/>
                  </a:cubicBezTo>
                  <a:close/>
                  <a:moveTo>
                    <a:pt x="22" y="35"/>
                  </a:moveTo>
                  <a:cubicBezTo>
                    <a:pt x="22" y="35"/>
                    <a:pt x="22" y="35"/>
                    <a:pt x="22" y="3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Freeform 217"/>
          <p:cNvSpPr>
            <a:spLocks noEditPoints="1"/>
          </p:cNvSpPr>
          <p:nvPr/>
        </p:nvSpPr>
        <p:spPr bwMode="auto">
          <a:xfrm>
            <a:off x="8215456" y="2386048"/>
            <a:ext cx="371475" cy="503238"/>
          </a:xfrm>
          <a:custGeom>
            <a:avLst/>
            <a:gdLst>
              <a:gd name="T0" fmla="*/ 99 w 99"/>
              <a:gd name="T1" fmla="*/ 46 h 134"/>
              <a:gd name="T2" fmla="*/ 48 w 99"/>
              <a:gd name="T3" fmla="*/ 3 h 134"/>
              <a:gd name="T4" fmla="*/ 9 w 99"/>
              <a:gd name="T5" fmla="*/ 34 h 134"/>
              <a:gd name="T6" fmla="*/ 8 w 99"/>
              <a:gd name="T7" fmla="*/ 58 h 134"/>
              <a:gd name="T8" fmla="*/ 12 w 99"/>
              <a:gd name="T9" fmla="*/ 64 h 134"/>
              <a:gd name="T10" fmla="*/ 1 w 99"/>
              <a:gd name="T11" fmla="*/ 86 h 134"/>
              <a:gd name="T12" fmla="*/ 12 w 99"/>
              <a:gd name="T13" fmla="*/ 90 h 134"/>
              <a:gd name="T14" fmla="*/ 12 w 99"/>
              <a:gd name="T15" fmla="*/ 104 h 134"/>
              <a:gd name="T16" fmla="*/ 29 w 99"/>
              <a:gd name="T17" fmla="*/ 117 h 134"/>
              <a:gd name="T18" fmla="*/ 38 w 99"/>
              <a:gd name="T19" fmla="*/ 116 h 134"/>
              <a:gd name="T20" fmla="*/ 40 w 99"/>
              <a:gd name="T21" fmla="*/ 134 h 134"/>
              <a:gd name="T22" fmla="*/ 92 w 99"/>
              <a:gd name="T23" fmla="*/ 134 h 134"/>
              <a:gd name="T24" fmla="*/ 84 w 99"/>
              <a:gd name="T25" fmla="*/ 95 h 134"/>
              <a:gd name="T26" fmla="*/ 99 w 99"/>
              <a:gd name="T27" fmla="*/ 46 h 134"/>
              <a:gd name="T28" fmla="*/ 42 w 99"/>
              <a:gd name="T29" fmla="*/ 62 h 134"/>
              <a:gd name="T30" fmla="*/ 60 w 99"/>
              <a:gd name="T31" fmla="*/ 41 h 134"/>
              <a:gd name="T32" fmla="*/ 22 w 99"/>
              <a:gd name="T33" fmla="*/ 41 h 134"/>
              <a:gd name="T34" fmla="*/ 64 w 99"/>
              <a:gd name="T35" fmla="*/ 14 h 134"/>
              <a:gd name="T36" fmla="*/ 47 w 99"/>
              <a:gd name="T37" fmla="*/ 33 h 134"/>
              <a:gd name="T38" fmla="*/ 84 w 99"/>
              <a:gd name="T39" fmla="*/ 33 h 134"/>
              <a:gd name="T40" fmla="*/ 42 w 99"/>
              <a:gd name="T41" fmla="*/ 62 h 134"/>
              <a:gd name="T42" fmla="*/ 42 w 99"/>
              <a:gd name="T43" fmla="*/ 62 h 134"/>
              <a:gd name="T44" fmla="*/ 42 w 99"/>
              <a:gd name="T4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" h="134">
                <a:moveTo>
                  <a:pt x="99" y="46"/>
                </a:moveTo>
                <a:cubicBezTo>
                  <a:pt x="99" y="9"/>
                  <a:pt x="69" y="0"/>
                  <a:pt x="48" y="3"/>
                </a:cubicBezTo>
                <a:cubicBezTo>
                  <a:pt x="27" y="5"/>
                  <a:pt x="9" y="15"/>
                  <a:pt x="9" y="34"/>
                </a:cubicBezTo>
                <a:cubicBezTo>
                  <a:pt x="9" y="52"/>
                  <a:pt x="8" y="58"/>
                  <a:pt x="8" y="58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0" y="83"/>
                  <a:pt x="1" y="86"/>
                </a:cubicBezTo>
                <a:cubicBezTo>
                  <a:pt x="2" y="88"/>
                  <a:pt x="12" y="90"/>
                  <a:pt x="12" y="90"/>
                </a:cubicBezTo>
                <a:cubicBezTo>
                  <a:pt x="12" y="90"/>
                  <a:pt x="13" y="91"/>
                  <a:pt x="12" y="104"/>
                </a:cubicBezTo>
                <a:cubicBezTo>
                  <a:pt x="11" y="118"/>
                  <a:pt x="21" y="119"/>
                  <a:pt x="29" y="117"/>
                </a:cubicBezTo>
                <a:cubicBezTo>
                  <a:pt x="32" y="117"/>
                  <a:pt x="35" y="116"/>
                  <a:pt x="38" y="116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4" y="95"/>
                  <a:pt x="84" y="95"/>
                  <a:pt x="84" y="95"/>
                </a:cubicBezTo>
                <a:cubicBezTo>
                  <a:pt x="87" y="82"/>
                  <a:pt x="99" y="75"/>
                  <a:pt x="99" y="46"/>
                </a:cubicBezTo>
                <a:close/>
                <a:moveTo>
                  <a:pt x="42" y="62"/>
                </a:moveTo>
                <a:cubicBezTo>
                  <a:pt x="60" y="41"/>
                  <a:pt x="60" y="41"/>
                  <a:pt x="60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64" y="14"/>
                  <a:pt x="64" y="14"/>
                  <a:pt x="64" y="14"/>
                </a:cubicBezTo>
                <a:cubicBezTo>
                  <a:pt x="47" y="33"/>
                  <a:pt x="47" y="33"/>
                  <a:pt x="47" y="33"/>
                </a:cubicBezTo>
                <a:cubicBezTo>
                  <a:pt x="84" y="33"/>
                  <a:pt x="84" y="33"/>
                  <a:pt x="84" y="33"/>
                </a:cubicBezTo>
                <a:lnTo>
                  <a:pt x="42" y="62"/>
                </a:lnTo>
                <a:close/>
                <a:moveTo>
                  <a:pt x="42" y="62"/>
                </a:moveTo>
                <a:cubicBezTo>
                  <a:pt x="42" y="62"/>
                  <a:pt x="42" y="62"/>
                  <a:pt x="42" y="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254663" y="2399126"/>
            <a:ext cx="428626" cy="439737"/>
            <a:chOff x="3327400" y="2710222"/>
            <a:chExt cx="428626" cy="439737"/>
          </a:xfrm>
          <a:solidFill>
            <a:srgbClr val="EFB739"/>
          </a:solidFill>
        </p:grpSpPr>
        <p:sp>
          <p:nvSpPr>
            <p:cNvPr id="25" name="Freeform 218"/>
            <p:cNvSpPr>
              <a:spLocks noEditPoints="1"/>
            </p:cNvSpPr>
            <p:nvPr/>
          </p:nvSpPr>
          <p:spPr bwMode="auto">
            <a:xfrm>
              <a:off x="3621088" y="2710222"/>
              <a:ext cx="134938" cy="123825"/>
            </a:xfrm>
            <a:custGeom>
              <a:avLst/>
              <a:gdLst>
                <a:gd name="T0" fmla="*/ 26 w 36"/>
                <a:gd name="T1" fmla="*/ 6 h 33"/>
                <a:gd name="T2" fmla="*/ 0 w 36"/>
                <a:gd name="T3" fmla="*/ 10 h 33"/>
                <a:gd name="T4" fmla="*/ 29 w 36"/>
                <a:gd name="T5" fmla="*/ 33 h 33"/>
                <a:gd name="T6" fmla="*/ 26 w 36"/>
                <a:gd name="T7" fmla="*/ 6 h 33"/>
                <a:gd name="T8" fmla="*/ 26 w 36"/>
                <a:gd name="T9" fmla="*/ 6 h 33"/>
                <a:gd name="T10" fmla="*/ 26 w 3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3">
                  <a:moveTo>
                    <a:pt x="26" y="6"/>
                  </a:moveTo>
                  <a:cubicBezTo>
                    <a:pt x="18" y="0"/>
                    <a:pt x="6" y="2"/>
                    <a:pt x="0" y="1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6" y="24"/>
                    <a:pt x="34" y="13"/>
                    <a:pt x="26" y="6"/>
                  </a:cubicBezTo>
                  <a:close/>
                  <a:moveTo>
                    <a:pt x="26" y="6"/>
                  </a:moveTo>
                  <a:cubicBezTo>
                    <a:pt x="26" y="6"/>
                    <a:pt x="26" y="6"/>
                    <a:pt x="26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9"/>
            <p:cNvSpPr>
              <a:spLocks noEditPoints="1"/>
            </p:cNvSpPr>
            <p:nvPr/>
          </p:nvSpPr>
          <p:spPr bwMode="auto">
            <a:xfrm>
              <a:off x="3327400" y="2710222"/>
              <a:ext cx="134938" cy="123825"/>
            </a:xfrm>
            <a:custGeom>
              <a:avLst/>
              <a:gdLst>
                <a:gd name="T0" fmla="*/ 10 w 36"/>
                <a:gd name="T1" fmla="*/ 6 h 33"/>
                <a:gd name="T2" fmla="*/ 6 w 36"/>
                <a:gd name="T3" fmla="*/ 33 h 33"/>
                <a:gd name="T4" fmla="*/ 36 w 36"/>
                <a:gd name="T5" fmla="*/ 10 h 33"/>
                <a:gd name="T6" fmla="*/ 10 w 36"/>
                <a:gd name="T7" fmla="*/ 6 h 33"/>
                <a:gd name="T8" fmla="*/ 10 w 36"/>
                <a:gd name="T9" fmla="*/ 6 h 33"/>
                <a:gd name="T10" fmla="*/ 10 w 3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3">
                  <a:moveTo>
                    <a:pt x="10" y="6"/>
                  </a:moveTo>
                  <a:cubicBezTo>
                    <a:pt x="2" y="13"/>
                    <a:pt x="0" y="24"/>
                    <a:pt x="6" y="3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0" y="2"/>
                    <a:pt x="18" y="0"/>
                    <a:pt x="10" y="6"/>
                  </a:cubicBezTo>
                  <a:close/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0"/>
            <p:cNvSpPr>
              <a:spLocks noEditPoints="1"/>
            </p:cNvSpPr>
            <p:nvPr/>
          </p:nvSpPr>
          <p:spPr bwMode="auto">
            <a:xfrm>
              <a:off x="3354388" y="2759434"/>
              <a:ext cx="379413" cy="379413"/>
            </a:xfrm>
            <a:custGeom>
              <a:avLst/>
              <a:gdLst>
                <a:gd name="T0" fmla="*/ 50 w 101"/>
                <a:gd name="T1" fmla="*/ 0 h 101"/>
                <a:gd name="T2" fmla="*/ 0 w 101"/>
                <a:gd name="T3" fmla="*/ 50 h 101"/>
                <a:gd name="T4" fmla="*/ 50 w 101"/>
                <a:gd name="T5" fmla="*/ 101 h 101"/>
                <a:gd name="T6" fmla="*/ 101 w 101"/>
                <a:gd name="T7" fmla="*/ 50 h 101"/>
                <a:gd name="T8" fmla="*/ 50 w 101"/>
                <a:gd name="T9" fmla="*/ 0 h 101"/>
                <a:gd name="T10" fmla="*/ 50 w 101"/>
                <a:gd name="T11" fmla="*/ 57 h 101"/>
                <a:gd name="T12" fmla="*/ 48 w 101"/>
                <a:gd name="T13" fmla="*/ 56 h 101"/>
                <a:gd name="T14" fmla="*/ 23 w 101"/>
                <a:gd name="T15" fmla="*/ 71 h 101"/>
                <a:gd name="T16" fmla="*/ 44 w 101"/>
                <a:gd name="T17" fmla="*/ 53 h 101"/>
                <a:gd name="T18" fmla="*/ 44 w 101"/>
                <a:gd name="T19" fmla="*/ 50 h 101"/>
                <a:gd name="T20" fmla="*/ 48 w 101"/>
                <a:gd name="T21" fmla="*/ 44 h 101"/>
                <a:gd name="T22" fmla="*/ 52 w 101"/>
                <a:gd name="T23" fmla="*/ 10 h 101"/>
                <a:gd name="T24" fmla="*/ 55 w 101"/>
                <a:gd name="T25" fmla="*/ 45 h 101"/>
                <a:gd name="T26" fmla="*/ 57 w 101"/>
                <a:gd name="T27" fmla="*/ 50 h 101"/>
                <a:gd name="T28" fmla="*/ 50 w 101"/>
                <a:gd name="T29" fmla="*/ 57 h 101"/>
                <a:gd name="T30" fmla="*/ 50 w 101"/>
                <a:gd name="T31" fmla="*/ 57 h 101"/>
                <a:gd name="T32" fmla="*/ 50 w 101"/>
                <a:gd name="T33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01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8"/>
                    <a:pt x="23" y="101"/>
                    <a:pt x="50" y="101"/>
                  </a:cubicBezTo>
                  <a:cubicBezTo>
                    <a:pt x="78" y="101"/>
                    <a:pt x="101" y="78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57"/>
                  </a:moveTo>
                  <a:cubicBezTo>
                    <a:pt x="50" y="57"/>
                    <a:pt x="49" y="57"/>
                    <a:pt x="48" y="56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2"/>
                    <a:pt x="44" y="51"/>
                    <a:pt x="44" y="50"/>
                  </a:cubicBezTo>
                  <a:cubicBezTo>
                    <a:pt x="44" y="47"/>
                    <a:pt x="46" y="45"/>
                    <a:pt x="48" y="44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7"/>
                    <a:pt x="57" y="48"/>
                    <a:pt x="57" y="50"/>
                  </a:cubicBezTo>
                  <a:cubicBezTo>
                    <a:pt x="57" y="54"/>
                    <a:pt x="54" y="57"/>
                    <a:pt x="50" y="57"/>
                  </a:cubicBezTo>
                  <a:close/>
                  <a:moveTo>
                    <a:pt x="50" y="57"/>
                  </a:moveTo>
                  <a:cubicBezTo>
                    <a:pt x="50" y="57"/>
                    <a:pt x="50" y="57"/>
                    <a:pt x="50" y="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1"/>
            <p:cNvSpPr>
              <a:spLocks noEditPoints="1"/>
            </p:cNvSpPr>
            <p:nvPr/>
          </p:nvSpPr>
          <p:spPr bwMode="auto">
            <a:xfrm>
              <a:off x="3654425" y="3092809"/>
              <a:ext cx="60325" cy="57150"/>
            </a:xfrm>
            <a:custGeom>
              <a:avLst/>
              <a:gdLst>
                <a:gd name="T0" fmla="*/ 0 w 16"/>
                <a:gd name="T1" fmla="*/ 7 h 15"/>
                <a:gd name="T2" fmla="*/ 5 w 16"/>
                <a:gd name="T3" fmla="*/ 15 h 15"/>
                <a:gd name="T4" fmla="*/ 16 w 16"/>
                <a:gd name="T5" fmla="*/ 15 h 15"/>
                <a:gd name="T6" fmla="*/ 8 w 16"/>
                <a:gd name="T7" fmla="*/ 0 h 15"/>
                <a:gd name="T8" fmla="*/ 0 w 16"/>
                <a:gd name="T9" fmla="*/ 7 h 15"/>
                <a:gd name="T10" fmla="*/ 0 w 16"/>
                <a:gd name="T11" fmla="*/ 7 h 15"/>
                <a:gd name="T12" fmla="*/ 0 w 1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0" y="7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5"/>
                    <a:pt x="0" y="7"/>
                  </a:cubicBezTo>
                  <a:close/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2"/>
            <p:cNvSpPr>
              <a:spLocks noEditPoints="1"/>
            </p:cNvSpPr>
            <p:nvPr/>
          </p:nvSpPr>
          <p:spPr bwMode="auto">
            <a:xfrm>
              <a:off x="3368675" y="3092809"/>
              <a:ext cx="60325" cy="57150"/>
            </a:xfrm>
            <a:custGeom>
              <a:avLst/>
              <a:gdLst>
                <a:gd name="T0" fmla="*/ 0 w 16"/>
                <a:gd name="T1" fmla="*/ 15 h 15"/>
                <a:gd name="T2" fmla="*/ 11 w 16"/>
                <a:gd name="T3" fmla="*/ 15 h 15"/>
                <a:gd name="T4" fmla="*/ 16 w 16"/>
                <a:gd name="T5" fmla="*/ 6 h 15"/>
                <a:gd name="T6" fmla="*/ 8 w 16"/>
                <a:gd name="T7" fmla="*/ 0 h 15"/>
                <a:gd name="T8" fmla="*/ 0 w 16"/>
                <a:gd name="T9" fmla="*/ 15 h 15"/>
                <a:gd name="T10" fmla="*/ 0 w 16"/>
                <a:gd name="T11" fmla="*/ 15 h 15"/>
                <a:gd name="T12" fmla="*/ 0 w 1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0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4"/>
                    <a:pt x="11" y="2"/>
                    <a:pt x="8" y="0"/>
                  </a:cubicBezTo>
                  <a:lnTo>
                    <a:pt x="0" y="15"/>
                  </a:lnTo>
                  <a:close/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42376" y="2368963"/>
            <a:ext cx="458787" cy="477838"/>
            <a:chOff x="6615113" y="2991789"/>
            <a:chExt cx="458787" cy="477838"/>
          </a:xfrm>
          <a:solidFill>
            <a:srgbClr val="EFB739"/>
          </a:solidFill>
        </p:grpSpPr>
        <p:sp>
          <p:nvSpPr>
            <p:cNvPr id="31" name="Freeform 223"/>
            <p:cNvSpPr>
              <a:spLocks noEditPoints="1"/>
            </p:cNvSpPr>
            <p:nvPr/>
          </p:nvSpPr>
          <p:spPr bwMode="auto">
            <a:xfrm>
              <a:off x="6931025" y="3112439"/>
              <a:ext cx="142875" cy="138113"/>
            </a:xfrm>
            <a:custGeom>
              <a:avLst/>
              <a:gdLst>
                <a:gd name="T0" fmla="*/ 34 w 38"/>
                <a:gd name="T1" fmla="*/ 8 h 37"/>
                <a:gd name="T2" fmla="*/ 32 w 38"/>
                <a:gd name="T3" fmla="*/ 9 h 37"/>
                <a:gd name="T4" fmla="*/ 29 w 38"/>
                <a:gd name="T5" fmla="*/ 6 h 37"/>
                <a:gd name="T6" fmla="*/ 30 w 38"/>
                <a:gd name="T7" fmla="*/ 4 h 37"/>
                <a:gd name="T8" fmla="*/ 29 w 38"/>
                <a:gd name="T9" fmla="*/ 2 h 37"/>
                <a:gd name="T10" fmla="*/ 25 w 38"/>
                <a:gd name="T11" fmla="*/ 0 h 37"/>
                <a:gd name="T12" fmla="*/ 23 w 38"/>
                <a:gd name="T13" fmla="*/ 1 h 37"/>
                <a:gd name="T14" fmla="*/ 21 w 38"/>
                <a:gd name="T15" fmla="*/ 3 h 37"/>
                <a:gd name="T16" fmla="*/ 17 w 38"/>
                <a:gd name="T17" fmla="*/ 3 h 37"/>
                <a:gd name="T18" fmla="*/ 16 w 38"/>
                <a:gd name="T19" fmla="*/ 1 h 37"/>
                <a:gd name="T20" fmla="*/ 14 w 38"/>
                <a:gd name="T21" fmla="*/ 0 h 37"/>
                <a:gd name="T22" fmla="*/ 10 w 38"/>
                <a:gd name="T23" fmla="*/ 2 h 37"/>
                <a:gd name="T24" fmla="*/ 9 w 38"/>
                <a:gd name="T25" fmla="*/ 4 h 37"/>
                <a:gd name="T26" fmla="*/ 10 w 38"/>
                <a:gd name="T27" fmla="*/ 6 h 37"/>
                <a:gd name="T28" fmla="*/ 7 w 38"/>
                <a:gd name="T29" fmla="*/ 9 h 37"/>
                <a:gd name="T30" fmla="*/ 5 w 38"/>
                <a:gd name="T31" fmla="*/ 8 h 37"/>
                <a:gd name="T32" fmla="*/ 3 w 38"/>
                <a:gd name="T33" fmla="*/ 9 h 37"/>
                <a:gd name="T34" fmla="*/ 1 w 38"/>
                <a:gd name="T35" fmla="*/ 13 h 37"/>
                <a:gd name="T36" fmla="*/ 2 w 38"/>
                <a:gd name="T37" fmla="*/ 15 h 37"/>
                <a:gd name="T38" fmla="*/ 4 w 38"/>
                <a:gd name="T39" fmla="*/ 16 h 37"/>
                <a:gd name="T40" fmla="*/ 4 w 38"/>
                <a:gd name="T41" fmla="*/ 21 h 37"/>
                <a:gd name="T42" fmla="*/ 2 w 38"/>
                <a:gd name="T43" fmla="*/ 22 h 37"/>
                <a:gd name="T44" fmla="*/ 1 w 38"/>
                <a:gd name="T45" fmla="*/ 24 h 37"/>
                <a:gd name="T46" fmla="*/ 3 w 38"/>
                <a:gd name="T47" fmla="*/ 28 h 37"/>
                <a:gd name="T48" fmla="*/ 5 w 38"/>
                <a:gd name="T49" fmla="*/ 29 h 37"/>
                <a:gd name="T50" fmla="*/ 7 w 38"/>
                <a:gd name="T51" fmla="*/ 28 h 37"/>
                <a:gd name="T52" fmla="*/ 10 w 38"/>
                <a:gd name="T53" fmla="*/ 31 h 37"/>
                <a:gd name="T54" fmla="*/ 9 w 38"/>
                <a:gd name="T55" fmla="*/ 33 h 37"/>
                <a:gd name="T56" fmla="*/ 10 w 38"/>
                <a:gd name="T57" fmla="*/ 35 h 37"/>
                <a:gd name="T58" fmla="*/ 14 w 38"/>
                <a:gd name="T59" fmla="*/ 37 h 37"/>
                <a:gd name="T60" fmla="*/ 16 w 38"/>
                <a:gd name="T61" fmla="*/ 36 h 37"/>
                <a:gd name="T62" fmla="*/ 17 w 38"/>
                <a:gd name="T63" fmla="*/ 34 h 37"/>
                <a:gd name="T64" fmla="*/ 21 w 38"/>
                <a:gd name="T65" fmla="*/ 34 h 37"/>
                <a:gd name="T66" fmla="*/ 23 w 38"/>
                <a:gd name="T67" fmla="*/ 36 h 37"/>
                <a:gd name="T68" fmla="*/ 25 w 38"/>
                <a:gd name="T69" fmla="*/ 37 h 37"/>
                <a:gd name="T70" fmla="*/ 29 w 38"/>
                <a:gd name="T71" fmla="*/ 35 h 37"/>
                <a:gd name="T72" fmla="*/ 30 w 38"/>
                <a:gd name="T73" fmla="*/ 33 h 37"/>
                <a:gd name="T74" fmla="*/ 29 w 38"/>
                <a:gd name="T75" fmla="*/ 31 h 37"/>
                <a:gd name="T76" fmla="*/ 32 w 38"/>
                <a:gd name="T77" fmla="*/ 28 h 37"/>
                <a:gd name="T78" fmla="*/ 34 w 38"/>
                <a:gd name="T79" fmla="*/ 29 h 37"/>
                <a:gd name="T80" fmla="*/ 36 w 38"/>
                <a:gd name="T81" fmla="*/ 28 h 37"/>
                <a:gd name="T82" fmla="*/ 38 w 38"/>
                <a:gd name="T83" fmla="*/ 24 h 37"/>
                <a:gd name="T84" fmla="*/ 37 w 38"/>
                <a:gd name="T85" fmla="*/ 22 h 37"/>
                <a:gd name="T86" fmla="*/ 34 w 38"/>
                <a:gd name="T87" fmla="*/ 21 h 37"/>
                <a:gd name="T88" fmla="*/ 34 w 38"/>
                <a:gd name="T89" fmla="*/ 16 h 37"/>
                <a:gd name="T90" fmla="*/ 37 w 38"/>
                <a:gd name="T91" fmla="*/ 15 h 37"/>
                <a:gd name="T92" fmla="*/ 38 w 38"/>
                <a:gd name="T93" fmla="*/ 13 h 37"/>
                <a:gd name="T94" fmla="*/ 36 w 38"/>
                <a:gd name="T95" fmla="*/ 9 h 37"/>
                <a:gd name="T96" fmla="*/ 34 w 38"/>
                <a:gd name="T97" fmla="*/ 8 h 37"/>
                <a:gd name="T98" fmla="*/ 22 w 38"/>
                <a:gd name="T99" fmla="*/ 25 h 37"/>
                <a:gd name="T100" fmla="*/ 12 w 38"/>
                <a:gd name="T101" fmla="*/ 21 h 37"/>
                <a:gd name="T102" fmla="*/ 16 w 38"/>
                <a:gd name="T103" fmla="*/ 11 h 37"/>
                <a:gd name="T104" fmla="*/ 26 w 38"/>
                <a:gd name="T105" fmla="*/ 15 h 37"/>
                <a:gd name="T106" fmla="*/ 22 w 38"/>
                <a:gd name="T107" fmla="*/ 25 h 37"/>
                <a:gd name="T108" fmla="*/ 22 w 38"/>
                <a:gd name="T109" fmla="*/ 25 h 37"/>
                <a:gd name="T110" fmla="*/ 22 w 38"/>
                <a:gd name="T11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37">
                  <a:moveTo>
                    <a:pt x="34" y="8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1" y="8"/>
                    <a:pt x="30" y="7"/>
                    <a:pt x="29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9"/>
                    <a:pt x="4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9" y="30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5"/>
                    <a:pt x="10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0" y="34"/>
                    <a:pt x="21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4" y="37"/>
                    <a:pt x="25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4"/>
                    <a:pt x="30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9"/>
                    <a:pt x="32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9"/>
                    <a:pt x="36" y="2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3"/>
                    <a:pt x="38" y="22"/>
                    <a:pt x="37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19"/>
                    <a:pt x="35" y="18"/>
                    <a:pt x="34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4"/>
                    <a:pt x="38" y="13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5" y="8"/>
                    <a:pt x="34" y="8"/>
                  </a:cubicBezTo>
                  <a:close/>
                  <a:moveTo>
                    <a:pt x="22" y="25"/>
                  </a:moveTo>
                  <a:cubicBezTo>
                    <a:pt x="18" y="27"/>
                    <a:pt x="14" y="25"/>
                    <a:pt x="12" y="21"/>
                  </a:cubicBezTo>
                  <a:cubicBezTo>
                    <a:pt x="11" y="17"/>
                    <a:pt x="12" y="13"/>
                    <a:pt x="16" y="11"/>
                  </a:cubicBezTo>
                  <a:cubicBezTo>
                    <a:pt x="20" y="10"/>
                    <a:pt x="25" y="12"/>
                    <a:pt x="26" y="15"/>
                  </a:cubicBezTo>
                  <a:cubicBezTo>
                    <a:pt x="28" y="19"/>
                    <a:pt x="26" y="24"/>
                    <a:pt x="22" y="25"/>
                  </a:cubicBezTo>
                  <a:close/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>
              <a:spLocks noEditPoints="1"/>
            </p:cNvSpPr>
            <p:nvPr/>
          </p:nvSpPr>
          <p:spPr bwMode="auto">
            <a:xfrm>
              <a:off x="6754813" y="2991789"/>
              <a:ext cx="258763" cy="477838"/>
            </a:xfrm>
            <a:custGeom>
              <a:avLst/>
              <a:gdLst>
                <a:gd name="T0" fmla="*/ 63 w 69"/>
                <a:gd name="T1" fmla="*/ 73 h 127"/>
                <a:gd name="T2" fmla="*/ 63 w 69"/>
                <a:gd name="T3" fmla="*/ 107 h 127"/>
                <a:gd name="T4" fmla="*/ 6 w 69"/>
                <a:gd name="T5" fmla="*/ 107 h 127"/>
                <a:gd name="T6" fmla="*/ 6 w 69"/>
                <a:gd name="T7" fmla="*/ 21 h 127"/>
                <a:gd name="T8" fmla="*/ 63 w 69"/>
                <a:gd name="T9" fmla="*/ 21 h 127"/>
                <a:gd name="T10" fmla="*/ 63 w 69"/>
                <a:gd name="T11" fmla="*/ 28 h 127"/>
                <a:gd name="T12" fmla="*/ 69 w 69"/>
                <a:gd name="T13" fmla="*/ 28 h 127"/>
                <a:gd name="T14" fmla="*/ 69 w 69"/>
                <a:gd name="T15" fmla="*/ 10 h 127"/>
                <a:gd name="T16" fmla="*/ 59 w 69"/>
                <a:gd name="T17" fmla="*/ 0 h 127"/>
                <a:gd name="T18" fmla="*/ 10 w 69"/>
                <a:gd name="T19" fmla="*/ 0 h 127"/>
                <a:gd name="T20" fmla="*/ 0 w 69"/>
                <a:gd name="T21" fmla="*/ 10 h 127"/>
                <a:gd name="T22" fmla="*/ 0 w 69"/>
                <a:gd name="T23" fmla="*/ 117 h 127"/>
                <a:gd name="T24" fmla="*/ 10 w 69"/>
                <a:gd name="T25" fmla="*/ 127 h 127"/>
                <a:gd name="T26" fmla="*/ 59 w 69"/>
                <a:gd name="T27" fmla="*/ 127 h 127"/>
                <a:gd name="T28" fmla="*/ 69 w 69"/>
                <a:gd name="T29" fmla="*/ 117 h 127"/>
                <a:gd name="T30" fmla="*/ 69 w 69"/>
                <a:gd name="T31" fmla="*/ 73 h 127"/>
                <a:gd name="T32" fmla="*/ 63 w 69"/>
                <a:gd name="T33" fmla="*/ 73 h 127"/>
                <a:gd name="T34" fmla="*/ 29 w 69"/>
                <a:gd name="T35" fmla="*/ 11 h 127"/>
                <a:gd name="T36" fmla="*/ 40 w 69"/>
                <a:gd name="T37" fmla="*/ 11 h 127"/>
                <a:gd name="T38" fmla="*/ 41 w 69"/>
                <a:gd name="T39" fmla="*/ 13 h 127"/>
                <a:gd name="T40" fmla="*/ 40 w 69"/>
                <a:gd name="T41" fmla="*/ 14 h 127"/>
                <a:gd name="T42" fmla="*/ 29 w 69"/>
                <a:gd name="T43" fmla="*/ 14 h 127"/>
                <a:gd name="T44" fmla="*/ 28 w 69"/>
                <a:gd name="T45" fmla="*/ 13 h 127"/>
                <a:gd name="T46" fmla="*/ 29 w 69"/>
                <a:gd name="T47" fmla="*/ 11 h 127"/>
                <a:gd name="T48" fmla="*/ 34 w 69"/>
                <a:gd name="T49" fmla="*/ 121 h 127"/>
                <a:gd name="T50" fmla="*/ 29 w 69"/>
                <a:gd name="T51" fmla="*/ 116 h 127"/>
                <a:gd name="T52" fmla="*/ 34 w 69"/>
                <a:gd name="T53" fmla="*/ 111 h 127"/>
                <a:gd name="T54" fmla="*/ 39 w 69"/>
                <a:gd name="T55" fmla="*/ 116 h 127"/>
                <a:gd name="T56" fmla="*/ 34 w 69"/>
                <a:gd name="T57" fmla="*/ 121 h 127"/>
                <a:gd name="T58" fmla="*/ 34 w 69"/>
                <a:gd name="T59" fmla="*/ 121 h 127"/>
                <a:gd name="T60" fmla="*/ 34 w 69"/>
                <a:gd name="T61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" h="127">
                  <a:moveTo>
                    <a:pt x="63" y="73"/>
                  </a:moveTo>
                  <a:cubicBezTo>
                    <a:pt x="63" y="107"/>
                    <a:pt x="63" y="107"/>
                    <a:pt x="63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7"/>
                    <a:pt x="10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4" y="127"/>
                    <a:pt x="69" y="123"/>
                    <a:pt x="69" y="117"/>
                  </a:cubicBezTo>
                  <a:cubicBezTo>
                    <a:pt x="69" y="73"/>
                    <a:pt x="69" y="73"/>
                    <a:pt x="69" y="73"/>
                  </a:cubicBezTo>
                  <a:lnTo>
                    <a:pt x="63" y="73"/>
                  </a:lnTo>
                  <a:close/>
                  <a:moveTo>
                    <a:pt x="29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1" y="13"/>
                    <a:pt x="40" y="14"/>
                    <a:pt x="4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3"/>
                  </a:cubicBezTo>
                  <a:cubicBezTo>
                    <a:pt x="28" y="12"/>
                    <a:pt x="29" y="11"/>
                    <a:pt x="29" y="11"/>
                  </a:cubicBezTo>
                  <a:close/>
                  <a:moveTo>
                    <a:pt x="34" y="121"/>
                  </a:moveTo>
                  <a:cubicBezTo>
                    <a:pt x="31" y="121"/>
                    <a:pt x="29" y="119"/>
                    <a:pt x="29" y="116"/>
                  </a:cubicBezTo>
                  <a:cubicBezTo>
                    <a:pt x="29" y="113"/>
                    <a:pt x="31" y="111"/>
                    <a:pt x="34" y="111"/>
                  </a:cubicBezTo>
                  <a:cubicBezTo>
                    <a:pt x="37" y="111"/>
                    <a:pt x="39" y="113"/>
                    <a:pt x="39" y="116"/>
                  </a:cubicBezTo>
                  <a:cubicBezTo>
                    <a:pt x="39" y="119"/>
                    <a:pt x="37" y="121"/>
                    <a:pt x="34" y="121"/>
                  </a:cubicBezTo>
                  <a:close/>
                  <a:moveTo>
                    <a:pt x="34" y="121"/>
                  </a:moveTo>
                  <a:cubicBezTo>
                    <a:pt x="34" y="121"/>
                    <a:pt x="34" y="121"/>
                    <a:pt x="34" y="12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25"/>
            <p:cNvSpPr>
              <a:spLocks noChangeArrowheads="1"/>
            </p:cNvSpPr>
            <p:nvPr/>
          </p:nvSpPr>
          <p:spPr bwMode="auto">
            <a:xfrm>
              <a:off x="6615113" y="3112439"/>
              <a:ext cx="117475" cy="25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26"/>
            <p:cNvSpPr>
              <a:spLocks noChangeArrowheads="1"/>
            </p:cNvSpPr>
            <p:nvPr/>
          </p:nvSpPr>
          <p:spPr bwMode="auto">
            <a:xfrm>
              <a:off x="6645275" y="3160064"/>
              <a:ext cx="87313" cy="2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27"/>
            <p:cNvSpPr>
              <a:spLocks noChangeArrowheads="1"/>
            </p:cNvSpPr>
            <p:nvPr/>
          </p:nvSpPr>
          <p:spPr bwMode="auto">
            <a:xfrm>
              <a:off x="6702425" y="3209277"/>
              <a:ext cx="30163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Freeform 228"/>
          <p:cNvSpPr>
            <a:spLocks noEditPoints="1"/>
          </p:cNvSpPr>
          <p:nvPr/>
        </p:nvSpPr>
        <p:spPr bwMode="auto">
          <a:xfrm>
            <a:off x="9925338" y="2349913"/>
            <a:ext cx="303213" cy="500063"/>
          </a:xfrm>
          <a:custGeom>
            <a:avLst/>
            <a:gdLst>
              <a:gd name="T0" fmla="*/ 80 w 81"/>
              <a:gd name="T1" fmla="*/ 76 h 133"/>
              <a:gd name="T2" fmla="*/ 76 w 81"/>
              <a:gd name="T3" fmla="*/ 66 h 133"/>
              <a:gd name="T4" fmla="*/ 70 w 81"/>
              <a:gd name="T5" fmla="*/ 64 h 133"/>
              <a:gd name="T6" fmla="*/ 70 w 81"/>
              <a:gd name="T7" fmla="*/ 76 h 133"/>
              <a:gd name="T8" fmla="*/ 67 w 81"/>
              <a:gd name="T9" fmla="*/ 76 h 133"/>
              <a:gd name="T10" fmla="*/ 67 w 81"/>
              <a:gd name="T11" fmla="*/ 63 h 133"/>
              <a:gd name="T12" fmla="*/ 62 w 81"/>
              <a:gd name="T13" fmla="*/ 57 h 133"/>
              <a:gd name="T14" fmla="*/ 55 w 81"/>
              <a:gd name="T15" fmla="*/ 57 h 133"/>
              <a:gd name="T16" fmla="*/ 55 w 81"/>
              <a:gd name="T17" fmla="*/ 70 h 133"/>
              <a:gd name="T18" fmla="*/ 52 w 81"/>
              <a:gd name="T19" fmla="*/ 70 h 133"/>
              <a:gd name="T20" fmla="*/ 52 w 81"/>
              <a:gd name="T21" fmla="*/ 55 h 133"/>
              <a:gd name="T22" fmla="*/ 45 w 81"/>
              <a:gd name="T23" fmla="*/ 52 h 133"/>
              <a:gd name="T24" fmla="*/ 40 w 81"/>
              <a:gd name="T25" fmla="*/ 54 h 133"/>
              <a:gd name="T26" fmla="*/ 40 w 81"/>
              <a:gd name="T27" fmla="*/ 66 h 133"/>
              <a:gd name="T28" fmla="*/ 37 w 81"/>
              <a:gd name="T29" fmla="*/ 66 h 133"/>
              <a:gd name="T30" fmla="*/ 37 w 81"/>
              <a:gd name="T31" fmla="*/ 43 h 133"/>
              <a:gd name="T32" fmla="*/ 52 w 81"/>
              <a:gd name="T33" fmla="*/ 22 h 133"/>
              <a:gd name="T34" fmla="*/ 30 w 81"/>
              <a:gd name="T35" fmla="*/ 0 h 133"/>
              <a:gd name="T36" fmla="*/ 8 w 81"/>
              <a:gd name="T37" fmla="*/ 22 h 133"/>
              <a:gd name="T38" fmla="*/ 23 w 81"/>
              <a:gd name="T39" fmla="*/ 43 h 133"/>
              <a:gd name="T40" fmla="*/ 23 w 81"/>
              <a:gd name="T41" fmla="*/ 82 h 133"/>
              <a:gd name="T42" fmla="*/ 10 w 81"/>
              <a:gd name="T43" fmla="*/ 64 h 133"/>
              <a:gd name="T44" fmla="*/ 0 w 81"/>
              <a:gd name="T45" fmla="*/ 66 h 133"/>
              <a:gd name="T46" fmla="*/ 12 w 81"/>
              <a:gd name="T47" fmla="*/ 93 h 133"/>
              <a:gd name="T48" fmla="*/ 19 w 81"/>
              <a:gd name="T49" fmla="*/ 118 h 133"/>
              <a:gd name="T50" fmla="*/ 47 w 81"/>
              <a:gd name="T51" fmla="*/ 132 h 133"/>
              <a:gd name="T52" fmla="*/ 77 w 81"/>
              <a:gd name="T53" fmla="*/ 124 h 133"/>
              <a:gd name="T54" fmla="*/ 80 w 81"/>
              <a:gd name="T55" fmla="*/ 76 h 133"/>
              <a:gd name="T56" fmla="*/ 18 w 81"/>
              <a:gd name="T57" fmla="*/ 22 h 133"/>
              <a:gd name="T58" fmla="*/ 30 w 81"/>
              <a:gd name="T59" fmla="*/ 10 h 133"/>
              <a:gd name="T60" fmla="*/ 43 w 81"/>
              <a:gd name="T61" fmla="*/ 22 h 133"/>
              <a:gd name="T62" fmla="*/ 37 w 81"/>
              <a:gd name="T63" fmla="*/ 33 h 133"/>
              <a:gd name="T64" fmla="*/ 37 w 81"/>
              <a:gd name="T65" fmla="*/ 25 h 133"/>
              <a:gd name="T66" fmla="*/ 30 w 81"/>
              <a:gd name="T67" fmla="*/ 16 h 133"/>
              <a:gd name="T68" fmla="*/ 23 w 81"/>
              <a:gd name="T69" fmla="*/ 24 h 133"/>
              <a:gd name="T70" fmla="*/ 23 w 81"/>
              <a:gd name="T71" fmla="*/ 32 h 133"/>
              <a:gd name="T72" fmla="*/ 18 w 81"/>
              <a:gd name="T73" fmla="*/ 22 h 133"/>
              <a:gd name="T74" fmla="*/ 18 w 81"/>
              <a:gd name="T75" fmla="*/ 22 h 133"/>
              <a:gd name="T76" fmla="*/ 18 w 81"/>
              <a:gd name="T77" fmla="*/ 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" h="133">
                <a:moveTo>
                  <a:pt x="80" y="76"/>
                </a:moveTo>
                <a:cubicBezTo>
                  <a:pt x="80" y="76"/>
                  <a:pt x="80" y="70"/>
                  <a:pt x="76" y="66"/>
                </a:cubicBezTo>
                <a:cubicBezTo>
                  <a:pt x="73" y="64"/>
                  <a:pt x="71" y="64"/>
                  <a:pt x="70" y="64"/>
                </a:cubicBezTo>
                <a:cubicBezTo>
                  <a:pt x="70" y="76"/>
                  <a:pt x="70" y="76"/>
                  <a:pt x="70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1"/>
                  <a:pt x="64" y="58"/>
                  <a:pt x="62" y="57"/>
                </a:cubicBezTo>
                <a:cubicBezTo>
                  <a:pt x="59" y="56"/>
                  <a:pt x="56" y="57"/>
                  <a:pt x="55" y="57"/>
                </a:cubicBezTo>
                <a:cubicBezTo>
                  <a:pt x="55" y="70"/>
                  <a:pt x="55" y="70"/>
                  <a:pt x="55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4"/>
                  <a:pt x="49" y="52"/>
                  <a:pt x="45" y="52"/>
                </a:cubicBezTo>
                <a:cubicBezTo>
                  <a:pt x="43" y="52"/>
                  <a:pt x="41" y="53"/>
                  <a:pt x="40" y="54"/>
                </a:cubicBezTo>
                <a:cubicBezTo>
                  <a:pt x="40" y="66"/>
                  <a:pt x="40" y="66"/>
                  <a:pt x="40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43"/>
                  <a:pt x="37" y="43"/>
                  <a:pt x="37" y="43"/>
                </a:cubicBezTo>
                <a:cubicBezTo>
                  <a:pt x="46" y="41"/>
                  <a:pt x="52" y="32"/>
                  <a:pt x="52" y="22"/>
                </a:cubicBezTo>
                <a:cubicBezTo>
                  <a:pt x="52" y="10"/>
                  <a:pt x="43" y="0"/>
                  <a:pt x="30" y="0"/>
                </a:cubicBezTo>
                <a:cubicBezTo>
                  <a:pt x="18" y="0"/>
                  <a:pt x="8" y="10"/>
                  <a:pt x="8" y="22"/>
                </a:cubicBezTo>
                <a:cubicBezTo>
                  <a:pt x="8" y="32"/>
                  <a:pt x="14" y="40"/>
                  <a:pt x="23" y="43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16" y="66"/>
                  <a:pt x="10" y="64"/>
                </a:cubicBezTo>
                <a:cubicBezTo>
                  <a:pt x="4" y="62"/>
                  <a:pt x="0" y="66"/>
                  <a:pt x="0" y="66"/>
                </a:cubicBezTo>
                <a:cubicBezTo>
                  <a:pt x="0" y="66"/>
                  <a:pt x="7" y="79"/>
                  <a:pt x="12" y="93"/>
                </a:cubicBezTo>
                <a:cubicBezTo>
                  <a:pt x="15" y="102"/>
                  <a:pt x="16" y="112"/>
                  <a:pt x="19" y="118"/>
                </a:cubicBezTo>
                <a:cubicBezTo>
                  <a:pt x="26" y="131"/>
                  <a:pt x="35" y="132"/>
                  <a:pt x="47" y="132"/>
                </a:cubicBezTo>
                <a:cubicBezTo>
                  <a:pt x="58" y="132"/>
                  <a:pt x="73" y="133"/>
                  <a:pt x="77" y="124"/>
                </a:cubicBezTo>
                <a:cubicBezTo>
                  <a:pt x="81" y="115"/>
                  <a:pt x="80" y="76"/>
                  <a:pt x="80" y="76"/>
                </a:cubicBezTo>
                <a:close/>
                <a:moveTo>
                  <a:pt x="18" y="22"/>
                </a:moveTo>
                <a:cubicBezTo>
                  <a:pt x="18" y="15"/>
                  <a:pt x="23" y="10"/>
                  <a:pt x="30" y="10"/>
                </a:cubicBezTo>
                <a:cubicBezTo>
                  <a:pt x="37" y="10"/>
                  <a:pt x="43" y="15"/>
                  <a:pt x="43" y="22"/>
                </a:cubicBezTo>
                <a:cubicBezTo>
                  <a:pt x="43" y="27"/>
                  <a:pt x="41" y="31"/>
                  <a:pt x="37" y="33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5" y="16"/>
                  <a:pt x="30" y="16"/>
                </a:cubicBezTo>
                <a:cubicBezTo>
                  <a:pt x="25" y="16"/>
                  <a:pt x="23" y="24"/>
                  <a:pt x="23" y="24"/>
                </a:cubicBezTo>
                <a:cubicBezTo>
                  <a:pt x="23" y="32"/>
                  <a:pt x="23" y="32"/>
                  <a:pt x="23" y="32"/>
                </a:cubicBezTo>
                <a:cubicBezTo>
                  <a:pt x="20" y="30"/>
                  <a:pt x="18" y="26"/>
                  <a:pt x="18" y="22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</a:path>
            </a:pathLst>
          </a:cu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012825" y="2996026"/>
            <a:ext cx="1755775" cy="492125"/>
            <a:chOff x="1012825" y="3618852"/>
            <a:chExt cx="1755775" cy="492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6"/>
            <p:cNvSpPr/>
            <p:nvPr/>
          </p:nvSpPr>
          <p:spPr bwMode="auto">
            <a:xfrm>
              <a:off x="1012825" y="3618852"/>
              <a:ext cx="1755775" cy="492125"/>
            </a:xfrm>
            <a:custGeom>
              <a:avLst/>
              <a:gdLst>
                <a:gd name="T0" fmla="*/ 76 w 468"/>
                <a:gd name="T1" fmla="*/ 125 h 131"/>
                <a:gd name="T2" fmla="*/ 5 w 468"/>
                <a:gd name="T3" fmla="*/ 18 h 131"/>
                <a:gd name="T4" fmla="*/ 15 w 468"/>
                <a:gd name="T5" fmla="*/ 0 h 131"/>
                <a:gd name="T6" fmla="*/ 383 w 468"/>
                <a:gd name="T7" fmla="*/ 0 h 131"/>
                <a:gd name="T8" fmla="*/ 392 w 468"/>
                <a:gd name="T9" fmla="*/ 6 h 131"/>
                <a:gd name="T10" fmla="*/ 463 w 468"/>
                <a:gd name="T11" fmla="*/ 113 h 131"/>
                <a:gd name="T12" fmla="*/ 453 w 468"/>
                <a:gd name="T13" fmla="*/ 131 h 131"/>
                <a:gd name="T14" fmla="*/ 85 w 468"/>
                <a:gd name="T15" fmla="*/ 131 h 131"/>
                <a:gd name="T16" fmla="*/ 76 w 468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131">
                  <a:moveTo>
                    <a:pt x="76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7" y="0"/>
                    <a:pt x="390" y="2"/>
                    <a:pt x="392" y="6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8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8" y="129"/>
                    <a:pt x="76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29"/>
            <p:cNvSpPr>
              <a:spLocks noChangeArrowheads="1"/>
            </p:cNvSpPr>
            <p:nvPr/>
          </p:nvSpPr>
          <p:spPr bwMode="auto">
            <a:xfrm>
              <a:off x="1643063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63825" y="2996026"/>
            <a:ext cx="1755775" cy="492125"/>
            <a:chOff x="2663825" y="3618852"/>
            <a:chExt cx="1755775" cy="492125"/>
          </a:xfrm>
          <a:solidFill>
            <a:srgbClr val="EFB739"/>
          </a:solidFill>
        </p:grpSpPr>
        <p:sp>
          <p:nvSpPr>
            <p:cNvPr id="41" name="Freeform 7"/>
            <p:cNvSpPr/>
            <p:nvPr/>
          </p:nvSpPr>
          <p:spPr bwMode="auto">
            <a:xfrm>
              <a:off x="2663825" y="3618852"/>
              <a:ext cx="1755775" cy="492125"/>
            </a:xfrm>
            <a:custGeom>
              <a:avLst/>
              <a:gdLst>
                <a:gd name="T0" fmla="*/ 76 w 468"/>
                <a:gd name="T1" fmla="*/ 125 h 131"/>
                <a:gd name="T2" fmla="*/ 5 w 468"/>
                <a:gd name="T3" fmla="*/ 18 h 131"/>
                <a:gd name="T4" fmla="*/ 15 w 468"/>
                <a:gd name="T5" fmla="*/ 0 h 131"/>
                <a:gd name="T6" fmla="*/ 383 w 468"/>
                <a:gd name="T7" fmla="*/ 0 h 131"/>
                <a:gd name="T8" fmla="*/ 392 w 468"/>
                <a:gd name="T9" fmla="*/ 6 h 131"/>
                <a:gd name="T10" fmla="*/ 463 w 468"/>
                <a:gd name="T11" fmla="*/ 113 h 131"/>
                <a:gd name="T12" fmla="*/ 453 w 468"/>
                <a:gd name="T13" fmla="*/ 131 h 131"/>
                <a:gd name="T14" fmla="*/ 85 w 468"/>
                <a:gd name="T15" fmla="*/ 131 h 131"/>
                <a:gd name="T16" fmla="*/ 76 w 468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131">
                  <a:moveTo>
                    <a:pt x="76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7" y="0"/>
                    <a:pt x="390" y="2"/>
                    <a:pt x="392" y="6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8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8" y="129"/>
                    <a:pt x="76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30"/>
            <p:cNvSpPr>
              <a:spLocks noChangeArrowheads="1"/>
            </p:cNvSpPr>
            <p:nvPr/>
          </p:nvSpPr>
          <p:spPr bwMode="auto">
            <a:xfrm>
              <a:off x="3290888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3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14825" y="2996026"/>
            <a:ext cx="1757363" cy="492125"/>
            <a:chOff x="4314825" y="3618852"/>
            <a:chExt cx="1757363" cy="492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 8"/>
            <p:cNvSpPr/>
            <p:nvPr/>
          </p:nvSpPr>
          <p:spPr bwMode="auto">
            <a:xfrm>
              <a:off x="4314825" y="3618852"/>
              <a:ext cx="1757363" cy="492125"/>
            </a:xfrm>
            <a:custGeom>
              <a:avLst/>
              <a:gdLst>
                <a:gd name="T0" fmla="*/ 76 w 468"/>
                <a:gd name="T1" fmla="*/ 125 h 131"/>
                <a:gd name="T2" fmla="*/ 5 w 468"/>
                <a:gd name="T3" fmla="*/ 18 h 131"/>
                <a:gd name="T4" fmla="*/ 15 w 468"/>
                <a:gd name="T5" fmla="*/ 0 h 131"/>
                <a:gd name="T6" fmla="*/ 383 w 468"/>
                <a:gd name="T7" fmla="*/ 0 h 131"/>
                <a:gd name="T8" fmla="*/ 392 w 468"/>
                <a:gd name="T9" fmla="*/ 6 h 131"/>
                <a:gd name="T10" fmla="*/ 463 w 468"/>
                <a:gd name="T11" fmla="*/ 113 h 131"/>
                <a:gd name="T12" fmla="*/ 453 w 468"/>
                <a:gd name="T13" fmla="*/ 131 h 131"/>
                <a:gd name="T14" fmla="*/ 85 w 468"/>
                <a:gd name="T15" fmla="*/ 131 h 131"/>
                <a:gd name="T16" fmla="*/ 76 w 468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131">
                  <a:moveTo>
                    <a:pt x="76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7" y="0"/>
                    <a:pt x="390" y="2"/>
                    <a:pt x="392" y="6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8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8" y="129"/>
                    <a:pt x="76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31"/>
            <p:cNvSpPr>
              <a:spLocks noChangeArrowheads="1"/>
            </p:cNvSpPr>
            <p:nvPr/>
          </p:nvSpPr>
          <p:spPr bwMode="auto">
            <a:xfrm>
              <a:off x="4941888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4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65825" y="2996026"/>
            <a:ext cx="1757363" cy="492125"/>
            <a:chOff x="5965825" y="3618852"/>
            <a:chExt cx="1757363" cy="492125"/>
          </a:xfrm>
          <a:solidFill>
            <a:srgbClr val="EFB739"/>
          </a:solidFill>
        </p:grpSpPr>
        <p:sp>
          <p:nvSpPr>
            <p:cNvPr id="47" name="Freeform 9"/>
            <p:cNvSpPr/>
            <p:nvPr/>
          </p:nvSpPr>
          <p:spPr bwMode="auto">
            <a:xfrm>
              <a:off x="5965825" y="3618852"/>
              <a:ext cx="1757363" cy="492125"/>
            </a:xfrm>
            <a:custGeom>
              <a:avLst/>
              <a:gdLst>
                <a:gd name="T0" fmla="*/ 76 w 468"/>
                <a:gd name="T1" fmla="*/ 125 h 131"/>
                <a:gd name="T2" fmla="*/ 5 w 468"/>
                <a:gd name="T3" fmla="*/ 18 h 131"/>
                <a:gd name="T4" fmla="*/ 15 w 468"/>
                <a:gd name="T5" fmla="*/ 0 h 131"/>
                <a:gd name="T6" fmla="*/ 383 w 468"/>
                <a:gd name="T7" fmla="*/ 0 h 131"/>
                <a:gd name="T8" fmla="*/ 392 w 468"/>
                <a:gd name="T9" fmla="*/ 6 h 131"/>
                <a:gd name="T10" fmla="*/ 463 w 468"/>
                <a:gd name="T11" fmla="*/ 113 h 131"/>
                <a:gd name="T12" fmla="*/ 453 w 468"/>
                <a:gd name="T13" fmla="*/ 131 h 131"/>
                <a:gd name="T14" fmla="*/ 85 w 468"/>
                <a:gd name="T15" fmla="*/ 131 h 131"/>
                <a:gd name="T16" fmla="*/ 76 w 468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131">
                  <a:moveTo>
                    <a:pt x="76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7" y="0"/>
                    <a:pt x="390" y="2"/>
                    <a:pt x="392" y="6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8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8" y="129"/>
                    <a:pt x="76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32"/>
            <p:cNvSpPr>
              <a:spLocks noChangeArrowheads="1"/>
            </p:cNvSpPr>
            <p:nvPr/>
          </p:nvSpPr>
          <p:spPr bwMode="auto">
            <a:xfrm>
              <a:off x="6592888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5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618413" y="2996026"/>
            <a:ext cx="1755775" cy="492125"/>
            <a:chOff x="7618413" y="3618852"/>
            <a:chExt cx="1755775" cy="492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Freeform 10"/>
            <p:cNvSpPr/>
            <p:nvPr/>
          </p:nvSpPr>
          <p:spPr bwMode="auto">
            <a:xfrm>
              <a:off x="7618413" y="3618852"/>
              <a:ext cx="1755775" cy="492125"/>
            </a:xfrm>
            <a:custGeom>
              <a:avLst/>
              <a:gdLst>
                <a:gd name="T0" fmla="*/ 76 w 468"/>
                <a:gd name="T1" fmla="*/ 125 h 131"/>
                <a:gd name="T2" fmla="*/ 5 w 468"/>
                <a:gd name="T3" fmla="*/ 18 h 131"/>
                <a:gd name="T4" fmla="*/ 15 w 468"/>
                <a:gd name="T5" fmla="*/ 0 h 131"/>
                <a:gd name="T6" fmla="*/ 383 w 468"/>
                <a:gd name="T7" fmla="*/ 0 h 131"/>
                <a:gd name="T8" fmla="*/ 392 w 468"/>
                <a:gd name="T9" fmla="*/ 6 h 131"/>
                <a:gd name="T10" fmla="*/ 463 w 468"/>
                <a:gd name="T11" fmla="*/ 113 h 131"/>
                <a:gd name="T12" fmla="*/ 453 w 468"/>
                <a:gd name="T13" fmla="*/ 131 h 131"/>
                <a:gd name="T14" fmla="*/ 85 w 468"/>
                <a:gd name="T15" fmla="*/ 131 h 131"/>
                <a:gd name="T16" fmla="*/ 76 w 468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131">
                  <a:moveTo>
                    <a:pt x="76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6" y="0"/>
                    <a:pt x="15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7" y="0"/>
                    <a:pt x="390" y="2"/>
                    <a:pt x="392" y="6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8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8" y="129"/>
                    <a:pt x="76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233"/>
            <p:cNvSpPr>
              <a:spLocks noChangeArrowheads="1"/>
            </p:cNvSpPr>
            <p:nvPr/>
          </p:nvSpPr>
          <p:spPr bwMode="auto">
            <a:xfrm>
              <a:off x="8245475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6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83700" y="2996026"/>
            <a:ext cx="1730375" cy="492125"/>
            <a:chOff x="9283700" y="3618852"/>
            <a:chExt cx="1730375" cy="492125"/>
          </a:xfrm>
          <a:solidFill>
            <a:srgbClr val="EFB739"/>
          </a:solidFill>
        </p:grpSpPr>
        <p:sp>
          <p:nvSpPr>
            <p:cNvPr id="53" name="Freeform 11"/>
            <p:cNvSpPr/>
            <p:nvPr/>
          </p:nvSpPr>
          <p:spPr bwMode="auto">
            <a:xfrm>
              <a:off x="9283700" y="3618852"/>
              <a:ext cx="1730375" cy="492125"/>
            </a:xfrm>
            <a:custGeom>
              <a:avLst/>
              <a:gdLst>
                <a:gd name="T0" fmla="*/ 70 w 461"/>
                <a:gd name="T1" fmla="*/ 123 h 131"/>
                <a:gd name="T2" fmla="*/ 7 w 461"/>
                <a:gd name="T3" fmla="*/ 27 h 131"/>
                <a:gd name="T4" fmla="*/ 21 w 461"/>
                <a:gd name="T5" fmla="*/ 0 h 131"/>
                <a:gd name="T6" fmla="*/ 376 w 461"/>
                <a:gd name="T7" fmla="*/ 0 h 131"/>
                <a:gd name="T8" fmla="*/ 390 w 461"/>
                <a:gd name="T9" fmla="*/ 8 h 131"/>
                <a:gd name="T10" fmla="*/ 453 w 461"/>
                <a:gd name="T11" fmla="*/ 104 h 131"/>
                <a:gd name="T12" fmla="*/ 439 w 461"/>
                <a:gd name="T13" fmla="*/ 131 h 131"/>
                <a:gd name="T14" fmla="*/ 84 w 461"/>
                <a:gd name="T15" fmla="*/ 131 h 131"/>
                <a:gd name="T16" fmla="*/ 70 w 461"/>
                <a:gd name="T17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131">
                  <a:moveTo>
                    <a:pt x="70" y="123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0" y="16"/>
                    <a:pt x="8" y="0"/>
                    <a:pt x="21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2" y="0"/>
                    <a:pt x="387" y="3"/>
                    <a:pt x="390" y="8"/>
                  </a:cubicBezTo>
                  <a:cubicBezTo>
                    <a:pt x="453" y="104"/>
                    <a:pt x="453" y="104"/>
                    <a:pt x="453" y="104"/>
                  </a:cubicBezTo>
                  <a:cubicBezTo>
                    <a:pt x="461" y="115"/>
                    <a:pt x="452" y="131"/>
                    <a:pt x="439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8" y="131"/>
                    <a:pt x="73" y="128"/>
                    <a:pt x="70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234"/>
            <p:cNvSpPr>
              <a:spLocks noChangeArrowheads="1"/>
            </p:cNvSpPr>
            <p:nvPr/>
          </p:nvSpPr>
          <p:spPr bwMode="auto">
            <a:xfrm>
              <a:off x="9896475" y="3712514"/>
              <a:ext cx="474489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201</a:t>
              </a: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yriad Pro" panose="020B0503030403020204" pitchFamily="34" charset="0"/>
                </a:rPr>
                <a:t>7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72"/>
          <p:cNvSpPr/>
          <p:nvPr/>
        </p:nvSpPr>
        <p:spPr>
          <a:xfrm>
            <a:off x="938004" y="1651683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产品策略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38004" y="2035858"/>
            <a:ext cx="4756214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开发满足消费者需求的产品，并将产品迅速、有效地传送到消费者手中，构成了企业营销活动的主体。主要研究新产品开发，产品生命周期，品牌策略等，是价格策略，促销策略和分销策略的基础。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ounded Rectangle 72"/>
          <p:cNvSpPr/>
          <p:nvPr/>
        </p:nvSpPr>
        <p:spPr>
          <a:xfrm>
            <a:off x="6551760" y="1652037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价格策略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497784" y="2036212"/>
            <a:ext cx="493221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根据购买者各自不同的支付能力和效用情况，结合产品进行定价，从而实现最大利润，以满足市场需要和实现企业盈利为基础的定价办法。又称定价策略，主要研究产品的定价、调价等市场营销工具。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72"/>
          <p:cNvSpPr/>
          <p:nvPr/>
        </p:nvSpPr>
        <p:spPr>
          <a:xfrm>
            <a:off x="938005" y="3977944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渠道策略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38003" y="4363706"/>
            <a:ext cx="463152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通过人员推销、广告、公共关系和营业推广等各种促销方式，向消费者或用户传递产品信息，引起他们的注意和兴趣，激发他们的购买欲望和购买行为，以达到扩大销售的目的。是将组织与产品讯息传播给目标市场之有计划性的行销活动，它主要的焦点在于与消费者沟通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72"/>
          <p:cNvSpPr/>
          <p:nvPr/>
        </p:nvSpPr>
        <p:spPr>
          <a:xfrm>
            <a:off x="6551759" y="3977944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促销策略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497783" y="4363706"/>
            <a:ext cx="4932215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整个营销系统的重要组成部分，它对降低企业成本和提高企业竞争力具有重要意义。随着市场发展进入新阶段，企业的营销渠道不断发生新的变革，旧的渠道模式已不能适应形势的变化。 包括渠道的拓展方向、分销网络建设和管理、区域市场的管理、营销渠道自控力和辐射力的要求。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25401" y="2919261"/>
            <a:ext cx="3566598" cy="3938740"/>
            <a:chOff x="1607639" y="2808401"/>
            <a:chExt cx="1258707" cy="1390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/>
          <p:nvPr/>
        </p:nvCxnSpPr>
        <p:spPr>
          <a:xfrm>
            <a:off x="386400" y="6795135"/>
            <a:ext cx="9148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 rot="16200000" flipH="1">
            <a:off x="317846" y="6756795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 flipH="1">
            <a:off x="206372" y="6756796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 flipH="1">
            <a:off x="62568" y="6756797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056467" y="79558"/>
            <a:ext cx="86782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11714307" y="41218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11825781" y="41219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>
            <a:off x="11969585" y="41220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0800000">
            <a:off x="-11410" y="-10886"/>
            <a:ext cx="3566598" cy="3938740"/>
            <a:chOff x="1607639" y="2808401"/>
            <a:chExt cx="1258707" cy="13900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sp>
        <p:nvSpPr>
          <p:cNvPr id="16" name="Freeform 500"/>
          <p:cNvSpPr/>
          <p:nvPr/>
        </p:nvSpPr>
        <p:spPr bwMode="auto">
          <a:xfrm>
            <a:off x="4203525" y="1059004"/>
            <a:ext cx="3794593" cy="3749223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680294" y="4020652"/>
            <a:ext cx="4862027" cy="869110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</a:endParaRPr>
          </a:p>
        </p:txBody>
      </p:sp>
      <p:sp>
        <p:nvSpPr>
          <p:cNvPr id="18" name="MH_Entry_1"/>
          <p:cNvSpPr/>
          <p:nvPr>
            <p:custDataLst>
              <p:tags r:id="rId3"/>
            </p:custDataLst>
          </p:nvPr>
        </p:nvSpPr>
        <p:spPr>
          <a:xfrm>
            <a:off x="4116439" y="4149239"/>
            <a:ext cx="3976468" cy="60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z="32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40989" y="4906176"/>
            <a:ext cx="49203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59"/>
          <p:cNvSpPr>
            <a:spLocks noEditPoints="1"/>
          </p:cNvSpPr>
          <p:nvPr/>
        </p:nvSpPr>
        <p:spPr bwMode="auto">
          <a:xfrm>
            <a:off x="5236249" y="1891622"/>
            <a:ext cx="1587877" cy="1699524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27166" y="2433666"/>
            <a:ext cx="2941638" cy="1533525"/>
            <a:chOff x="4270375" y="2663825"/>
            <a:chExt cx="2941638" cy="1533525"/>
          </a:xfrm>
          <a:solidFill>
            <a:schemeClr val="accent4"/>
          </a:solidFill>
        </p:grpSpPr>
        <p:sp>
          <p:nvSpPr>
            <p:cNvPr id="15" name="Freeform 5"/>
            <p:cNvSpPr/>
            <p:nvPr/>
          </p:nvSpPr>
          <p:spPr bwMode="auto">
            <a:xfrm>
              <a:off x="4289425" y="3432175"/>
              <a:ext cx="2922588" cy="765175"/>
            </a:xfrm>
            <a:custGeom>
              <a:avLst/>
              <a:gdLst>
                <a:gd name="T0" fmla="*/ 1491 w 1841"/>
                <a:gd name="T1" fmla="*/ 482 h 482"/>
                <a:gd name="T2" fmla="*/ 0 w 1841"/>
                <a:gd name="T3" fmla="*/ 482 h 482"/>
                <a:gd name="T4" fmla="*/ 350 w 1841"/>
                <a:gd name="T5" fmla="*/ 0 h 482"/>
                <a:gd name="T6" fmla="*/ 1841 w 1841"/>
                <a:gd name="T7" fmla="*/ 0 h 482"/>
                <a:gd name="T8" fmla="*/ 1491 w 1841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1" h="482">
                  <a:moveTo>
                    <a:pt x="1491" y="482"/>
                  </a:moveTo>
                  <a:lnTo>
                    <a:pt x="0" y="482"/>
                  </a:lnTo>
                  <a:lnTo>
                    <a:pt x="350" y="0"/>
                  </a:lnTo>
                  <a:lnTo>
                    <a:pt x="1841" y="0"/>
                  </a:lnTo>
                  <a:lnTo>
                    <a:pt x="1491" y="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5210175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4576763" y="2663825"/>
              <a:ext cx="741363" cy="768350"/>
            </a:xfrm>
            <a:custGeom>
              <a:avLst/>
              <a:gdLst>
                <a:gd name="T0" fmla="*/ 0 w 467"/>
                <a:gd name="T1" fmla="*/ 0 h 484"/>
                <a:gd name="T2" fmla="*/ 104 w 467"/>
                <a:gd name="T3" fmla="*/ 0 h 484"/>
                <a:gd name="T4" fmla="*/ 467 w 467"/>
                <a:gd name="T5" fmla="*/ 484 h 484"/>
                <a:gd name="T6" fmla="*/ 362 w 467"/>
                <a:gd name="T7" fmla="*/ 484 h 484"/>
                <a:gd name="T8" fmla="*/ 0 w 467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0" y="0"/>
                  </a:moveTo>
                  <a:lnTo>
                    <a:pt x="104" y="0"/>
                  </a:lnTo>
                  <a:lnTo>
                    <a:pt x="467" y="484"/>
                  </a:lnTo>
                  <a:lnTo>
                    <a:pt x="362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4894263" y="2663825"/>
              <a:ext cx="739775" cy="768350"/>
            </a:xfrm>
            <a:custGeom>
              <a:avLst/>
              <a:gdLst>
                <a:gd name="T0" fmla="*/ 466 w 466"/>
                <a:gd name="T1" fmla="*/ 484 h 484"/>
                <a:gd name="T2" fmla="*/ 362 w 466"/>
                <a:gd name="T3" fmla="*/ 484 h 484"/>
                <a:gd name="T4" fmla="*/ 0 w 466"/>
                <a:gd name="T5" fmla="*/ 0 h 484"/>
                <a:gd name="T6" fmla="*/ 104 w 466"/>
                <a:gd name="T7" fmla="*/ 0 h 484"/>
                <a:gd name="T8" fmla="*/ 466 w 466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484">
                  <a:moveTo>
                    <a:pt x="466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55245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6477000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4270375" y="2663825"/>
              <a:ext cx="730250" cy="768350"/>
            </a:xfrm>
            <a:custGeom>
              <a:avLst/>
              <a:gdLst>
                <a:gd name="T0" fmla="*/ 460 w 460"/>
                <a:gd name="T1" fmla="*/ 484 h 484"/>
                <a:gd name="T2" fmla="*/ 362 w 460"/>
                <a:gd name="T3" fmla="*/ 484 h 484"/>
                <a:gd name="T4" fmla="*/ 0 w 460"/>
                <a:gd name="T5" fmla="*/ 0 h 484"/>
                <a:gd name="T6" fmla="*/ 97 w 460"/>
                <a:gd name="T7" fmla="*/ 0 h 484"/>
                <a:gd name="T8" fmla="*/ 460 w 46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484">
                  <a:moveTo>
                    <a:pt x="460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97" y="0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6162675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58420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4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7488125" y="2433666"/>
            <a:ext cx="2941638" cy="1533525"/>
            <a:chOff x="4270375" y="2663825"/>
            <a:chExt cx="2941638" cy="1533525"/>
          </a:xfrm>
          <a:solidFill>
            <a:schemeClr val="accent3"/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4289425" y="3432175"/>
              <a:ext cx="2922588" cy="765175"/>
            </a:xfrm>
            <a:custGeom>
              <a:avLst/>
              <a:gdLst>
                <a:gd name="T0" fmla="*/ 1491 w 1841"/>
                <a:gd name="T1" fmla="*/ 482 h 482"/>
                <a:gd name="T2" fmla="*/ 0 w 1841"/>
                <a:gd name="T3" fmla="*/ 482 h 482"/>
                <a:gd name="T4" fmla="*/ 350 w 1841"/>
                <a:gd name="T5" fmla="*/ 0 h 482"/>
                <a:gd name="T6" fmla="*/ 1841 w 1841"/>
                <a:gd name="T7" fmla="*/ 0 h 482"/>
                <a:gd name="T8" fmla="*/ 1491 w 1841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1" h="482">
                  <a:moveTo>
                    <a:pt x="1491" y="482"/>
                  </a:moveTo>
                  <a:lnTo>
                    <a:pt x="0" y="482"/>
                  </a:lnTo>
                  <a:lnTo>
                    <a:pt x="350" y="0"/>
                  </a:lnTo>
                  <a:lnTo>
                    <a:pt x="1841" y="0"/>
                  </a:lnTo>
                  <a:lnTo>
                    <a:pt x="1491" y="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210175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576763" y="2663825"/>
              <a:ext cx="741363" cy="768350"/>
            </a:xfrm>
            <a:custGeom>
              <a:avLst/>
              <a:gdLst>
                <a:gd name="T0" fmla="*/ 0 w 467"/>
                <a:gd name="T1" fmla="*/ 0 h 484"/>
                <a:gd name="T2" fmla="*/ 104 w 467"/>
                <a:gd name="T3" fmla="*/ 0 h 484"/>
                <a:gd name="T4" fmla="*/ 467 w 467"/>
                <a:gd name="T5" fmla="*/ 484 h 484"/>
                <a:gd name="T6" fmla="*/ 362 w 467"/>
                <a:gd name="T7" fmla="*/ 484 h 484"/>
                <a:gd name="T8" fmla="*/ 0 w 467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0" y="0"/>
                  </a:moveTo>
                  <a:lnTo>
                    <a:pt x="104" y="0"/>
                  </a:lnTo>
                  <a:lnTo>
                    <a:pt x="467" y="484"/>
                  </a:lnTo>
                  <a:lnTo>
                    <a:pt x="362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894263" y="2663825"/>
              <a:ext cx="739775" cy="768350"/>
            </a:xfrm>
            <a:custGeom>
              <a:avLst/>
              <a:gdLst>
                <a:gd name="T0" fmla="*/ 466 w 466"/>
                <a:gd name="T1" fmla="*/ 484 h 484"/>
                <a:gd name="T2" fmla="*/ 362 w 466"/>
                <a:gd name="T3" fmla="*/ 484 h 484"/>
                <a:gd name="T4" fmla="*/ 0 w 466"/>
                <a:gd name="T5" fmla="*/ 0 h 484"/>
                <a:gd name="T6" fmla="*/ 104 w 466"/>
                <a:gd name="T7" fmla="*/ 0 h 484"/>
                <a:gd name="T8" fmla="*/ 466 w 466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484">
                  <a:moveTo>
                    <a:pt x="466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5245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477000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70375" y="2663825"/>
              <a:ext cx="730250" cy="768350"/>
            </a:xfrm>
            <a:custGeom>
              <a:avLst/>
              <a:gdLst>
                <a:gd name="T0" fmla="*/ 460 w 460"/>
                <a:gd name="T1" fmla="*/ 484 h 484"/>
                <a:gd name="T2" fmla="*/ 362 w 460"/>
                <a:gd name="T3" fmla="*/ 484 h 484"/>
                <a:gd name="T4" fmla="*/ 0 w 460"/>
                <a:gd name="T5" fmla="*/ 0 h 484"/>
                <a:gd name="T6" fmla="*/ 97 w 460"/>
                <a:gd name="T7" fmla="*/ 0 h 484"/>
                <a:gd name="T8" fmla="*/ 460 w 46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484">
                  <a:moveTo>
                    <a:pt x="460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97" y="0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162675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8420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4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1766208" y="2433666"/>
            <a:ext cx="2941638" cy="1533525"/>
            <a:chOff x="4270375" y="2663825"/>
            <a:chExt cx="2941638" cy="1533525"/>
          </a:xfrm>
          <a:solidFill>
            <a:schemeClr val="accent2"/>
          </a:solidFill>
        </p:grpSpPr>
        <p:sp>
          <p:nvSpPr>
            <p:cNvPr id="35" name="Freeform 5"/>
            <p:cNvSpPr/>
            <p:nvPr/>
          </p:nvSpPr>
          <p:spPr bwMode="auto">
            <a:xfrm>
              <a:off x="4289425" y="3432175"/>
              <a:ext cx="2922588" cy="765175"/>
            </a:xfrm>
            <a:custGeom>
              <a:avLst/>
              <a:gdLst>
                <a:gd name="T0" fmla="*/ 1491 w 1841"/>
                <a:gd name="T1" fmla="*/ 482 h 482"/>
                <a:gd name="T2" fmla="*/ 0 w 1841"/>
                <a:gd name="T3" fmla="*/ 482 h 482"/>
                <a:gd name="T4" fmla="*/ 350 w 1841"/>
                <a:gd name="T5" fmla="*/ 0 h 482"/>
                <a:gd name="T6" fmla="*/ 1841 w 1841"/>
                <a:gd name="T7" fmla="*/ 0 h 482"/>
                <a:gd name="T8" fmla="*/ 1491 w 1841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1" h="482">
                  <a:moveTo>
                    <a:pt x="1491" y="482"/>
                  </a:moveTo>
                  <a:lnTo>
                    <a:pt x="0" y="482"/>
                  </a:lnTo>
                  <a:lnTo>
                    <a:pt x="350" y="0"/>
                  </a:lnTo>
                  <a:lnTo>
                    <a:pt x="1841" y="0"/>
                  </a:lnTo>
                  <a:lnTo>
                    <a:pt x="1491" y="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5210175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4576763" y="2663825"/>
              <a:ext cx="741363" cy="768350"/>
            </a:xfrm>
            <a:custGeom>
              <a:avLst/>
              <a:gdLst>
                <a:gd name="T0" fmla="*/ 0 w 467"/>
                <a:gd name="T1" fmla="*/ 0 h 484"/>
                <a:gd name="T2" fmla="*/ 104 w 467"/>
                <a:gd name="T3" fmla="*/ 0 h 484"/>
                <a:gd name="T4" fmla="*/ 467 w 467"/>
                <a:gd name="T5" fmla="*/ 484 h 484"/>
                <a:gd name="T6" fmla="*/ 362 w 467"/>
                <a:gd name="T7" fmla="*/ 484 h 484"/>
                <a:gd name="T8" fmla="*/ 0 w 467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0" y="0"/>
                  </a:moveTo>
                  <a:lnTo>
                    <a:pt x="104" y="0"/>
                  </a:lnTo>
                  <a:lnTo>
                    <a:pt x="467" y="484"/>
                  </a:lnTo>
                  <a:lnTo>
                    <a:pt x="362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4894263" y="2663825"/>
              <a:ext cx="739775" cy="768350"/>
            </a:xfrm>
            <a:custGeom>
              <a:avLst/>
              <a:gdLst>
                <a:gd name="T0" fmla="*/ 466 w 466"/>
                <a:gd name="T1" fmla="*/ 484 h 484"/>
                <a:gd name="T2" fmla="*/ 362 w 466"/>
                <a:gd name="T3" fmla="*/ 484 h 484"/>
                <a:gd name="T4" fmla="*/ 0 w 466"/>
                <a:gd name="T5" fmla="*/ 0 h 484"/>
                <a:gd name="T6" fmla="*/ 104 w 466"/>
                <a:gd name="T7" fmla="*/ 0 h 484"/>
                <a:gd name="T8" fmla="*/ 466 w 466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484">
                  <a:moveTo>
                    <a:pt x="466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55245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5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6477000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4270375" y="2663825"/>
              <a:ext cx="730250" cy="768350"/>
            </a:xfrm>
            <a:custGeom>
              <a:avLst/>
              <a:gdLst>
                <a:gd name="T0" fmla="*/ 460 w 460"/>
                <a:gd name="T1" fmla="*/ 484 h 484"/>
                <a:gd name="T2" fmla="*/ 362 w 460"/>
                <a:gd name="T3" fmla="*/ 484 h 484"/>
                <a:gd name="T4" fmla="*/ 0 w 460"/>
                <a:gd name="T5" fmla="*/ 0 h 484"/>
                <a:gd name="T6" fmla="*/ 97 w 460"/>
                <a:gd name="T7" fmla="*/ 0 h 484"/>
                <a:gd name="T8" fmla="*/ 460 w 460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484">
                  <a:moveTo>
                    <a:pt x="460" y="484"/>
                  </a:moveTo>
                  <a:lnTo>
                    <a:pt x="362" y="484"/>
                  </a:lnTo>
                  <a:lnTo>
                    <a:pt x="0" y="0"/>
                  </a:lnTo>
                  <a:lnTo>
                    <a:pt x="97" y="0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6162675" y="2663825"/>
              <a:ext cx="735013" cy="768350"/>
            </a:xfrm>
            <a:custGeom>
              <a:avLst/>
              <a:gdLst>
                <a:gd name="T0" fmla="*/ 463 w 463"/>
                <a:gd name="T1" fmla="*/ 484 h 484"/>
                <a:gd name="T2" fmla="*/ 359 w 463"/>
                <a:gd name="T3" fmla="*/ 484 h 484"/>
                <a:gd name="T4" fmla="*/ 0 w 463"/>
                <a:gd name="T5" fmla="*/ 0 h 484"/>
                <a:gd name="T6" fmla="*/ 104 w 463"/>
                <a:gd name="T7" fmla="*/ 0 h 484"/>
                <a:gd name="T8" fmla="*/ 463 w 463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4">
                  <a:moveTo>
                    <a:pt x="463" y="484"/>
                  </a:moveTo>
                  <a:lnTo>
                    <a:pt x="359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3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5842000" y="2663825"/>
              <a:ext cx="741363" cy="768350"/>
            </a:xfrm>
            <a:custGeom>
              <a:avLst/>
              <a:gdLst>
                <a:gd name="T0" fmla="*/ 467 w 467"/>
                <a:gd name="T1" fmla="*/ 484 h 484"/>
                <a:gd name="T2" fmla="*/ 363 w 467"/>
                <a:gd name="T3" fmla="*/ 484 h 484"/>
                <a:gd name="T4" fmla="*/ 0 w 467"/>
                <a:gd name="T5" fmla="*/ 0 h 484"/>
                <a:gd name="T6" fmla="*/ 104 w 467"/>
                <a:gd name="T7" fmla="*/ 0 h 484"/>
                <a:gd name="T8" fmla="*/ 467 w 467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4">
                  <a:moveTo>
                    <a:pt x="467" y="484"/>
                  </a:moveTo>
                  <a:lnTo>
                    <a:pt x="363" y="484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467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581857" y="4880141"/>
            <a:ext cx="26157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62"/>
          <p:cNvSpPr>
            <a:spLocks noChangeArrowheads="1"/>
          </p:cNvSpPr>
          <p:nvPr/>
        </p:nvSpPr>
        <p:spPr bwMode="auto">
          <a:xfrm>
            <a:off x="702354" y="4615093"/>
            <a:ext cx="753752" cy="751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848141" y="4698258"/>
            <a:ext cx="48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1396691" y="4565239"/>
            <a:ext cx="136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5339018" y="4880141"/>
            <a:ext cx="26157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4459515" y="4615093"/>
            <a:ext cx="753752" cy="7511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50" name="文本框 49"/>
          <p:cNvSpPr txBox="1"/>
          <p:nvPr/>
        </p:nvSpPr>
        <p:spPr>
          <a:xfrm>
            <a:off x="4605302" y="4698258"/>
            <a:ext cx="48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5153852" y="4565239"/>
            <a:ext cx="136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8962318" y="4880141"/>
            <a:ext cx="261572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8082815" y="4615093"/>
            <a:ext cx="753752" cy="7511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8228602" y="4698258"/>
            <a:ext cx="48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8777152" y="4565239"/>
            <a:ext cx="1360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800100" y="1514242"/>
            <a:ext cx="10652679" cy="58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Tx/>
              <a:buNone/>
            </a:pPr>
            <a:r>
              <a:rPr lang="en-US" altLang="zh-CN" sz="1200" dirty="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200" dirty="0">
                <a:solidFill>
                  <a:srgbClr val="4E4E4E"/>
                </a:solidFill>
                <a:latin typeface="宋体" panose="02010600030101010101" pitchFamily="2" charset="-122"/>
              </a:rPr>
              <a:t> zero</a:t>
            </a: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2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57" name="矩形 117"/>
          <p:cNvSpPr>
            <a:spLocks noChangeArrowheads="1"/>
          </p:cNvSpPr>
          <p:nvPr/>
        </p:nvSpPr>
        <p:spPr bwMode="auto">
          <a:xfrm>
            <a:off x="2223551" y="2561381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117"/>
          <p:cNvSpPr>
            <a:spLocks noChangeArrowheads="1"/>
          </p:cNvSpPr>
          <p:nvPr/>
        </p:nvSpPr>
        <p:spPr bwMode="auto">
          <a:xfrm>
            <a:off x="7938036" y="2561381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117"/>
          <p:cNvSpPr>
            <a:spLocks noChangeArrowheads="1"/>
          </p:cNvSpPr>
          <p:nvPr/>
        </p:nvSpPr>
        <p:spPr bwMode="auto">
          <a:xfrm>
            <a:off x="5047855" y="335529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630488" y="3724862"/>
            <a:ext cx="6961187" cy="65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2432050" y="3526425"/>
            <a:ext cx="465137" cy="46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43"/>
          <p:cNvSpPr>
            <a:spLocks noChangeArrowheads="1"/>
          </p:cNvSpPr>
          <p:nvPr/>
        </p:nvSpPr>
        <p:spPr bwMode="auto">
          <a:xfrm>
            <a:off x="2536825" y="3628025"/>
            <a:ext cx="255587" cy="258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1662113" y="1602375"/>
            <a:ext cx="2005012" cy="1679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5"/>
          <p:cNvSpPr/>
          <p:nvPr/>
        </p:nvSpPr>
        <p:spPr bwMode="auto">
          <a:xfrm>
            <a:off x="3295650" y="2451687"/>
            <a:ext cx="638175" cy="830263"/>
          </a:xfrm>
          <a:custGeom>
            <a:avLst/>
            <a:gdLst>
              <a:gd name="T0" fmla="*/ 168 w 402"/>
              <a:gd name="T1" fmla="*/ 523 h 523"/>
              <a:gd name="T2" fmla="*/ 402 w 402"/>
              <a:gd name="T3" fmla="*/ 0 h 523"/>
              <a:gd name="T4" fmla="*/ 234 w 402"/>
              <a:gd name="T5" fmla="*/ 0 h 523"/>
              <a:gd name="T6" fmla="*/ 0 w 402"/>
              <a:gd name="T7" fmla="*/ 523 h 523"/>
              <a:gd name="T8" fmla="*/ 168 w 402"/>
              <a:gd name="T9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3">
                <a:moveTo>
                  <a:pt x="168" y="523"/>
                </a:moveTo>
                <a:lnTo>
                  <a:pt x="402" y="0"/>
                </a:lnTo>
                <a:lnTo>
                  <a:pt x="234" y="0"/>
                </a:lnTo>
                <a:lnTo>
                  <a:pt x="0" y="523"/>
                </a:lnTo>
                <a:lnTo>
                  <a:pt x="168" y="5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6"/>
          <p:cNvSpPr/>
          <p:nvPr/>
        </p:nvSpPr>
        <p:spPr bwMode="auto">
          <a:xfrm>
            <a:off x="1395413" y="1602375"/>
            <a:ext cx="638175" cy="827088"/>
          </a:xfrm>
          <a:custGeom>
            <a:avLst/>
            <a:gdLst>
              <a:gd name="T0" fmla="*/ 168 w 402"/>
              <a:gd name="T1" fmla="*/ 521 h 521"/>
              <a:gd name="T2" fmla="*/ 402 w 402"/>
              <a:gd name="T3" fmla="*/ 0 h 521"/>
              <a:gd name="T4" fmla="*/ 234 w 402"/>
              <a:gd name="T5" fmla="*/ 0 h 521"/>
              <a:gd name="T6" fmla="*/ 0 w 402"/>
              <a:gd name="T7" fmla="*/ 521 h 521"/>
              <a:gd name="T8" fmla="*/ 168 w 402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1">
                <a:moveTo>
                  <a:pt x="168" y="521"/>
                </a:moveTo>
                <a:lnTo>
                  <a:pt x="402" y="0"/>
                </a:lnTo>
                <a:lnTo>
                  <a:pt x="234" y="0"/>
                </a:lnTo>
                <a:lnTo>
                  <a:pt x="0" y="521"/>
                </a:lnTo>
                <a:lnTo>
                  <a:pt x="168" y="5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47"/>
          <p:cNvSpPr>
            <a:spLocks noChangeArrowheads="1"/>
          </p:cNvSpPr>
          <p:nvPr/>
        </p:nvSpPr>
        <p:spPr bwMode="auto">
          <a:xfrm>
            <a:off x="5878513" y="3526425"/>
            <a:ext cx="465137" cy="46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5983288" y="3628025"/>
            <a:ext cx="255587" cy="258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5108575" y="1602375"/>
            <a:ext cx="2005012" cy="1679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0"/>
          <p:cNvSpPr/>
          <p:nvPr/>
        </p:nvSpPr>
        <p:spPr bwMode="auto">
          <a:xfrm>
            <a:off x="6742113" y="2451687"/>
            <a:ext cx="638175" cy="830263"/>
          </a:xfrm>
          <a:custGeom>
            <a:avLst/>
            <a:gdLst>
              <a:gd name="T0" fmla="*/ 168 w 402"/>
              <a:gd name="T1" fmla="*/ 523 h 523"/>
              <a:gd name="T2" fmla="*/ 402 w 402"/>
              <a:gd name="T3" fmla="*/ 0 h 523"/>
              <a:gd name="T4" fmla="*/ 234 w 402"/>
              <a:gd name="T5" fmla="*/ 0 h 523"/>
              <a:gd name="T6" fmla="*/ 0 w 402"/>
              <a:gd name="T7" fmla="*/ 523 h 523"/>
              <a:gd name="T8" fmla="*/ 168 w 402"/>
              <a:gd name="T9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3">
                <a:moveTo>
                  <a:pt x="168" y="523"/>
                </a:moveTo>
                <a:lnTo>
                  <a:pt x="402" y="0"/>
                </a:lnTo>
                <a:lnTo>
                  <a:pt x="234" y="0"/>
                </a:lnTo>
                <a:lnTo>
                  <a:pt x="0" y="523"/>
                </a:lnTo>
                <a:lnTo>
                  <a:pt x="168" y="5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1"/>
          <p:cNvSpPr/>
          <p:nvPr/>
        </p:nvSpPr>
        <p:spPr bwMode="auto">
          <a:xfrm>
            <a:off x="4841875" y="1602375"/>
            <a:ext cx="638175" cy="827088"/>
          </a:xfrm>
          <a:custGeom>
            <a:avLst/>
            <a:gdLst>
              <a:gd name="T0" fmla="*/ 168 w 402"/>
              <a:gd name="T1" fmla="*/ 521 h 521"/>
              <a:gd name="T2" fmla="*/ 402 w 402"/>
              <a:gd name="T3" fmla="*/ 0 h 521"/>
              <a:gd name="T4" fmla="*/ 234 w 402"/>
              <a:gd name="T5" fmla="*/ 0 h 521"/>
              <a:gd name="T6" fmla="*/ 0 w 402"/>
              <a:gd name="T7" fmla="*/ 521 h 521"/>
              <a:gd name="T8" fmla="*/ 168 w 402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1">
                <a:moveTo>
                  <a:pt x="168" y="521"/>
                </a:moveTo>
                <a:lnTo>
                  <a:pt x="402" y="0"/>
                </a:lnTo>
                <a:lnTo>
                  <a:pt x="234" y="0"/>
                </a:lnTo>
                <a:lnTo>
                  <a:pt x="0" y="521"/>
                </a:lnTo>
                <a:lnTo>
                  <a:pt x="168" y="5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52"/>
          <p:cNvSpPr>
            <a:spLocks noChangeArrowheads="1"/>
          </p:cNvSpPr>
          <p:nvPr/>
        </p:nvSpPr>
        <p:spPr bwMode="auto">
          <a:xfrm>
            <a:off x="9324975" y="3526425"/>
            <a:ext cx="465137" cy="461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53"/>
          <p:cNvSpPr>
            <a:spLocks noChangeArrowheads="1"/>
          </p:cNvSpPr>
          <p:nvPr/>
        </p:nvSpPr>
        <p:spPr bwMode="auto">
          <a:xfrm>
            <a:off x="9429750" y="3628025"/>
            <a:ext cx="255587" cy="258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8555038" y="1602375"/>
            <a:ext cx="2005012" cy="1679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5"/>
          <p:cNvSpPr/>
          <p:nvPr/>
        </p:nvSpPr>
        <p:spPr bwMode="auto">
          <a:xfrm>
            <a:off x="10188575" y="2451687"/>
            <a:ext cx="638175" cy="830263"/>
          </a:xfrm>
          <a:custGeom>
            <a:avLst/>
            <a:gdLst>
              <a:gd name="T0" fmla="*/ 168 w 402"/>
              <a:gd name="T1" fmla="*/ 523 h 523"/>
              <a:gd name="T2" fmla="*/ 402 w 402"/>
              <a:gd name="T3" fmla="*/ 0 h 523"/>
              <a:gd name="T4" fmla="*/ 234 w 402"/>
              <a:gd name="T5" fmla="*/ 0 h 523"/>
              <a:gd name="T6" fmla="*/ 0 w 402"/>
              <a:gd name="T7" fmla="*/ 523 h 523"/>
              <a:gd name="T8" fmla="*/ 168 w 402"/>
              <a:gd name="T9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3">
                <a:moveTo>
                  <a:pt x="168" y="523"/>
                </a:moveTo>
                <a:lnTo>
                  <a:pt x="402" y="0"/>
                </a:lnTo>
                <a:lnTo>
                  <a:pt x="234" y="0"/>
                </a:lnTo>
                <a:lnTo>
                  <a:pt x="0" y="523"/>
                </a:lnTo>
                <a:lnTo>
                  <a:pt x="168" y="5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6"/>
          <p:cNvSpPr/>
          <p:nvPr/>
        </p:nvSpPr>
        <p:spPr bwMode="auto">
          <a:xfrm>
            <a:off x="8288338" y="1602375"/>
            <a:ext cx="638175" cy="827088"/>
          </a:xfrm>
          <a:custGeom>
            <a:avLst/>
            <a:gdLst>
              <a:gd name="T0" fmla="*/ 168 w 402"/>
              <a:gd name="T1" fmla="*/ 521 h 521"/>
              <a:gd name="T2" fmla="*/ 402 w 402"/>
              <a:gd name="T3" fmla="*/ 0 h 521"/>
              <a:gd name="T4" fmla="*/ 234 w 402"/>
              <a:gd name="T5" fmla="*/ 0 h 521"/>
              <a:gd name="T6" fmla="*/ 0 w 402"/>
              <a:gd name="T7" fmla="*/ 521 h 521"/>
              <a:gd name="T8" fmla="*/ 168 w 402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21">
                <a:moveTo>
                  <a:pt x="168" y="521"/>
                </a:moveTo>
                <a:lnTo>
                  <a:pt x="402" y="0"/>
                </a:lnTo>
                <a:lnTo>
                  <a:pt x="234" y="0"/>
                </a:lnTo>
                <a:lnTo>
                  <a:pt x="0" y="521"/>
                </a:lnTo>
                <a:lnTo>
                  <a:pt x="168" y="5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368550" y="2011950"/>
            <a:ext cx="588962" cy="898525"/>
            <a:chOff x="2368550" y="2555649"/>
            <a:chExt cx="588962" cy="898525"/>
          </a:xfrm>
        </p:grpSpPr>
        <p:sp>
          <p:nvSpPr>
            <p:cNvPr id="31" name="Freeform 57"/>
            <p:cNvSpPr/>
            <p:nvPr/>
          </p:nvSpPr>
          <p:spPr bwMode="auto">
            <a:xfrm>
              <a:off x="2368550" y="2555649"/>
              <a:ext cx="588962" cy="717550"/>
            </a:xfrm>
            <a:custGeom>
              <a:avLst/>
              <a:gdLst>
                <a:gd name="T0" fmla="*/ 105 w 157"/>
                <a:gd name="T1" fmla="*/ 191 h 191"/>
                <a:gd name="T2" fmla="*/ 101 w 157"/>
                <a:gd name="T3" fmla="*/ 187 h 191"/>
                <a:gd name="T4" fmla="*/ 101 w 157"/>
                <a:gd name="T5" fmla="*/ 174 h 191"/>
                <a:gd name="T6" fmla="*/ 122 w 157"/>
                <a:gd name="T7" fmla="*/ 134 h 191"/>
                <a:gd name="T8" fmla="*/ 149 w 157"/>
                <a:gd name="T9" fmla="*/ 79 h 191"/>
                <a:gd name="T10" fmla="*/ 126 w 157"/>
                <a:gd name="T11" fmla="*/ 27 h 191"/>
                <a:gd name="T12" fmla="*/ 71 w 157"/>
                <a:gd name="T13" fmla="*/ 10 h 191"/>
                <a:gd name="T14" fmla="*/ 10 w 157"/>
                <a:gd name="T15" fmla="*/ 72 h 191"/>
                <a:gd name="T16" fmla="*/ 37 w 157"/>
                <a:gd name="T17" fmla="*/ 134 h 191"/>
                <a:gd name="T18" fmla="*/ 57 w 157"/>
                <a:gd name="T19" fmla="*/ 173 h 191"/>
                <a:gd name="T20" fmla="*/ 57 w 157"/>
                <a:gd name="T21" fmla="*/ 187 h 191"/>
                <a:gd name="T22" fmla="*/ 53 w 157"/>
                <a:gd name="T23" fmla="*/ 191 h 191"/>
                <a:gd name="T24" fmla="*/ 50 w 157"/>
                <a:gd name="T25" fmla="*/ 187 h 191"/>
                <a:gd name="T26" fmla="*/ 50 w 157"/>
                <a:gd name="T27" fmla="*/ 173 h 191"/>
                <a:gd name="T28" fmla="*/ 33 w 157"/>
                <a:gd name="T29" fmla="*/ 140 h 191"/>
                <a:gd name="T30" fmla="*/ 2 w 157"/>
                <a:gd name="T31" fmla="*/ 72 h 191"/>
                <a:gd name="T32" fmla="*/ 70 w 157"/>
                <a:gd name="T33" fmla="*/ 2 h 191"/>
                <a:gd name="T34" fmla="*/ 131 w 157"/>
                <a:gd name="T35" fmla="*/ 21 h 191"/>
                <a:gd name="T36" fmla="*/ 157 w 157"/>
                <a:gd name="T37" fmla="*/ 79 h 191"/>
                <a:gd name="T38" fmla="*/ 126 w 157"/>
                <a:gd name="T39" fmla="*/ 140 h 191"/>
                <a:gd name="T40" fmla="*/ 109 w 157"/>
                <a:gd name="T41" fmla="*/ 174 h 191"/>
                <a:gd name="T42" fmla="*/ 109 w 157"/>
                <a:gd name="T43" fmla="*/ 187 h 191"/>
                <a:gd name="T44" fmla="*/ 105 w 157"/>
                <a:gd name="T4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91">
                  <a:moveTo>
                    <a:pt x="105" y="191"/>
                  </a:moveTo>
                  <a:cubicBezTo>
                    <a:pt x="103" y="191"/>
                    <a:pt x="101" y="189"/>
                    <a:pt x="101" y="187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59"/>
                    <a:pt x="109" y="144"/>
                    <a:pt x="122" y="134"/>
                  </a:cubicBezTo>
                  <a:cubicBezTo>
                    <a:pt x="139" y="121"/>
                    <a:pt x="149" y="101"/>
                    <a:pt x="149" y="79"/>
                  </a:cubicBezTo>
                  <a:cubicBezTo>
                    <a:pt x="149" y="59"/>
                    <a:pt x="140" y="40"/>
                    <a:pt x="126" y="27"/>
                  </a:cubicBezTo>
                  <a:cubicBezTo>
                    <a:pt x="111" y="14"/>
                    <a:pt x="91" y="7"/>
                    <a:pt x="71" y="10"/>
                  </a:cubicBezTo>
                  <a:cubicBezTo>
                    <a:pt x="39" y="13"/>
                    <a:pt x="13" y="40"/>
                    <a:pt x="10" y="72"/>
                  </a:cubicBezTo>
                  <a:cubicBezTo>
                    <a:pt x="8" y="97"/>
                    <a:pt x="18" y="120"/>
                    <a:pt x="37" y="134"/>
                  </a:cubicBezTo>
                  <a:cubicBezTo>
                    <a:pt x="50" y="144"/>
                    <a:pt x="57" y="158"/>
                    <a:pt x="57" y="173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7" y="189"/>
                    <a:pt x="56" y="191"/>
                    <a:pt x="53" y="191"/>
                  </a:cubicBezTo>
                  <a:cubicBezTo>
                    <a:pt x="51" y="191"/>
                    <a:pt x="50" y="189"/>
                    <a:pt x="50" y="187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61"/>
                    <a:pt x="43" y="149"/>
                    <a:pt x="33" y="140"/>
                  </a:cubicBezTo>
                  <a:cubicBezTo>
                    <a:pt x="11" y="124"/>
                    <a:pt x="0" y="98"/>
                    <a:pt x="2" y="72"/>
                  </a:cubicBezTo>
                  <a:cubicBezTo>
                    <a:pt x="6" y="35"/>
                    <a:pt x="34" y="6"/>
                    <a:pt x="70" y="2"/>
                  </a:cubicBezTo>
                  <a:cubicBezTo>
                    <a:pt x="93" y="0"/>
                    <a:pt x="114" y="6"/>
                    <a:pt x="131" y="21"/>
                  </a:cubicBezTo>
                  <a:cubicBezTo>
                    <a:pt x="147" y="36"/>
                    <a:pt x="157" y="57"/>
                    <a:pt x="157" y="79"/>
                  </a:cubicBezTo>
                  <a:cubicBezTo>
                    <a:pt x="157" y="103"/>
                    <a:pt x="146" y="125"/>
                    <a:pt x="126" y="140"/>
                  </a:cubicBezTo>
                  <a:cubicBezTo>
                    <a:pt x="115" y="149"/>
                    <a:pt x="109" y="161"/>
                    <a:pt x="109" y="174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7" y="191"/>
                    <a:pt x="105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8"/>
            <p:cNvSpPr/>
            <p:nvPr/>
          </p:nvSpPr>
          <p:spPr bwMode="auto">
            <a:xfrm>
              <a:off x="2605088" y="3243036"/>
              <a:ext cx="173037" cy="30163"/>
            </a:xfrm>
            <a:custGeom>
              <a:avLst/>
              <a:gdLst>
                <a:gd name="T0" fmla="*/ 42 w 46"/>
                <a:gd name="T1" fmla="*/ 8 h 8"/>
                <a:gd name="T2" fmla="*/ 4 w 46"/>
                <a:gd name="T3" fmla="*/ 8 h 8"/>
                <a:gd name="T4" fmla="*/ 0 w 46"/>
                <a:gd name="T5" fmla="*/ 4 h 8"/>
                <a:gd name="T6" fmla="*/ 4 w 46"/>
                <a:gd name="T7" fmla="*/ 0 h 8"/>
                <a:gd name="T8" fmla="*/ 42 w 46"/>
                <a:gd name="T9" fmla="*/ 0 h 8"/>
                <a:gd name="T10" fmla="*/ 46 w 46"/>
                <a:gd name="T11" fmla="*/ 4 h 8"/>
                <a:gd name="T12" fmla="*/ 42 w 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2555875" y="3308124"/>
              <a:ext cx="222250" cy="30163"/>
            </a:xfrm>
            <a:custGeom>
              <a:avLst/>
              <a:gdLst>
                <a:gd name="T0" fmla="*/ 55 w 59"/>
                <a:gd name="T1" fmla="*/ 8 h 8"/>
                <a:gd name="T2" fmla="*/ 3 w 59"/>
                <a:gd name="T3" fmla="*/ 8 h 8"/>
                <a:gd name="T4" fmla="*/ 0 w 59"/>
                <a:gd name="T5" fmla="*/ 4 h 8"/>
                <a:gd name="T6" fmla="*/ 3 w 59"/>
                <a:gd name="T7" fmla="*/ 0 h 8"/>
                <a:gd name="T8" fmla="*/ 55 w 59"/>
                <a:gd name="T9" fmla="*/ 0 h 8"/>
                <a:gd name="T10" fmla="*/ 59 w 59"/>
                <a:gd name="T11" fmla="*/ 4 h 8"/>
                <a:gd name="T12" fmla="*/ 55 w 5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">
                  <a:moveTo>
                    <a:pt x="55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2"/>
                    <a:pt x="59" y="4"/>
                  </a:cubicBezTo>
                  <a:cubicBezTo>
                    <a:pt x="59" y="6"/>
                    <a:pt x="57" y="8"/>
                    <a:pt x="5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0"/>
            <p:cNvSpPr/>
            <p:nvPr/>
          </p:nvSpPr>
          <p:spPr bwMode="auto">
            <a:xfrm>
              <a:off x="2555875" y="3366861"/>
              <a:ext cx="222250" cy="26988"/>
            </a:xfrm>
            <a:custGeom>
              <a:avLst/>
              <a:gdLst>
                <a:gd name="T0" fmla="*/ 55 w 59"/>
                <a:gd name="T1" fmla="*/ 7 h 7"/>
                <a:gd name="T2" fmla="*/ 3 w 59"/>
                <a:gd name="T3" fmla="*/ 7 h 7"/>
                <a:gd name="T4" fmla="*/ 0 w 59"/>
                <a:gd name="T5" fmla="*/ 4 h 7"/>
                <a:gd name="T6" fmla="*/ 3 w 59"/>
                <a:gd name="T7" fmla="*/ 0 h 7"/>
                <a:gd name="T8" fmla="*/ 55 w 59"/>
                <a:gd name="T9" fmla="*/ 0 h 7"/>
                <a:gd name="T10" fmla="*/ 59 w 59"/>
                <a:gd name="T11" fmla="*/ 4 h 7"/>
                <a:gd name="T12" fmla="*/ 55 w 5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">
                  <a:moveTo>
                    <a:pt x="5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cubicBezTo>
                    <a:pt x="59" y="6"/>
                    <a:pt x="57" y="7"/>
                    <a:pt x="5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1"/>
            <p:cNvSpPr/>
            <p:nvPr/>
          </p:nvSpPr>
          <p:spPr bwMode="auto">
            <a:xfrm>
              <a:off x="2589213" y="3424011"/>
              <a:ext cx="150812" cy="30163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2"/>
                    <a:pt x="40" y="4"/>
                  </a:cubicBezTo>
                  <a:cubicBezTo>
                    <a:pt x="40" y="6"/>
                    <a:pt x="39" y="8"/>
                    <a:pt x="3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57863" y="2046875"/>
            <a:ext cx="838200" cy="833437"/>
            <a:chOff x="5757863" y="2590574"/>
            <a:chExt cx="838200" cy="833437"/>
          </a:xfrm>
        </p:grpSpPr>
        <p:sp>
          <p:nvSpPr>
            <p:cNvPr id="37" name="Freeform 62"/>
            <p:cNvSpPr/>
            <p:nvPr/>
          </p:nvSpPr>
          <p:spPr bwMode="auto">
            <a:xfrm>
              <a:off x="5757863" y="2590574"/>
              <a:ext cx="758825" cy="720725"/>
            </a:xfrm>
            <a:custGeom>
              <a:avLst/>
              <a:gdLst>
                <a:gd name="T0" fmla="*/ 96 w 202"/>
                <a:gd name="T1" fmla="*/ 192 h 192"/>
                <a:gd name="T2" fmla="*/ 28 w 202"/>
                <a:gd name="T3" fmla="*/ 164 h 192"/>
                <a:gd name="T4" fmla="*/ 0 w 202"/>
                <a:gd name="T5" fmla="*/ 96 h 192"/>
                <a:gd name="T6" fmla="*/ 28 w 202"/>
                <a:gd name="T7" fmla="*/ 28 h 192"/>
                <a:gd name="T8" fmla="*/ 96 w 202"/>
                <a:gd name="T9" fmla="*/ 0 h 192"/>
                <a:gd name="T10" fmla="*/ 164 w 202"/>
                <a:gd name="T11" fmla="*/ 28 h 192"/>
                <a:gd name="T12" fmla="*/ 172 w 202"/>
                <a:gd name="T13" fmla="*/ 155 h 192"/>
                <a:gd name="T14" fmla="*/ 165 w 202"/>
                <a:gd name="T15" fmla="*/ 156 h 192"/>
                <a:gd name="T16" fmla="*/ 164 w 202"/>
                <a:gd name="T17" fmla="*/ 149 h 192"/>
                <a:gd name="T18" fmla="*/ 157 w 202"/>
                <a:gd name="T19" fmla="*/ 35 h 192"/>
                <a:gd name="T20" fmla="*/ 96 w 202"/>
                <a:gd name="T21" fmla="*/ 10 h 192"/>
                <a:gd name="T22" fmla="*/ 35 w 202"/>
                <a:gd name="T23" fmla="*/ 35 h 192"/>
                <a:gd name="T24" fmla="*/ 10 w 202"/>
                <a:gd name="T25" fmla="*/ 96 h 192"/>
                <a:gd name="T26" fmla="*/ 35 w 202"/>
                <a:gd name="T27" fmla="*/ 157 h 192"/>
                <a:gd name="T28" fmla="*/ 149 w 202"/>
                <a:gd name="T29" fmla="*/ 164 h 192"/>
                <a:gd name="T30" fmla="*/ 156 w 202"/>
                <a:gd name="T31" fmla="*/ 165 h 192"/>
                <a:gd name="T32" fmla="*/ 155 w 202"/>
                <a:gd name="T33" fmla="*/ 172 h 192"/>
                <a:gd name="T34" fmla="*/ 96 w 202"/>
                <a:gd name="T3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92">
                  <a:moveTo>
                    <a:pt x="96" y="192"/>
                  </a:moveTo>
                  <a:cubicBezTo>
                    <a:pt x="71" y="192"/>
                    <a:pt x="47" y="182"/>
                    <a:pt x="28" y="164"/>
                  </a:cubicBezTo>
                  <a:cubicBezTo>
                    <a:pt x="10" y="146"/>
                    <a:pt x="0" y="122"/>
                    <a:pt x="0" y="96"/>
                  </a:cubicBezTo>
                  <a:cubicBezTo>
                    <a:pt x="0" y="70"/>
                    <a:pt x="10" y="46"/>
                    <a:pt x="28" y="28"/>
                  </a:cubicBezTo>
                  <a:cubicBezTo>
                    <a:pt x="46" y="10"/>
                    <a:pt x="70" y="0"/>
                    <a:pt x="96" y="0"/>
                  </a:cubicBezTo>
                  <a:cubicBezTo>
                    <a:pt x="122" y="0"/>
                    <a:pt x="146" y="10"/>
                    <a:pt x="164" y="28"/>
                  </a:cubicBezTo>
                  <a:cubicBezTo>
                    <a:pt x="198" y="62"/>
                    <a:pt x="202" y="117"/>
                    <a:pt x="172" y="155"/>
                  </a:cubicBezTo>
                  <a:cubicBezTo>
                    <a:pt x="170" y="157"/>
                    <a:pt x="167" y="158"/>
                    <a:pt x="165" y="156"/>
                  </a:cubicBezTo>
                  <a:cubicBezTo>
                    <a:pt x="162" y="154"/>
                    <a:pt x="162" y="151"/>
                    <a:pt x="164" y="149"/>
                  </a:cubicBezTo>
                  <a:cubicBezTo>
                    <a:pt x="191" y="115"/>
                    <a:pt x="188" y="66"/>
                    <a:pt x="157" y="35"/>
                  </a:cubicBezTo>
                  <a:cubicBezTo>
                    <a:pt x="141" y="19"/>
                    <a:pt x="119" y="10"/>
                    <a:pt x="96" y="10"/>
                  </a:cubicBezTo>
                  <a:cubicBezTo>
                    <a:pt x="73" y="10"/>
                    <a:pt x="51" y="19"/>
                    <a:pt x="35" y="35"/>
                  </a:cubicBezTo>
                  <a:cubicBezTo>
                    <a:pt x="19" y="51"/>
                    <a:pt x="10" y="73"/>
                    <a:pt x="10" y="96"/>
                  </a:cubicBezTo>
                  <a:cubicBezTo>
                    <a:pt x="10" y="119"/>
                    <a:pt x="19" y="141"/>
                    <a:pt x="35" y="157"/>
                  </a:cubicBezTo>
                  <a:cubicBezTo>
                    <a:pt x="66" y="188"/>
                    <a:pt x="115" y="191"/>
                    <a:pt x="149" y="164"/>
                  </a:cubicBezTo>
                  <a:cubicBezTo>
                    <a:pt x="151" y="162"/>
                    <a:pt x="154" y="163"/>
                    <a:pt x="156" y="165"/>
                  </a:cubicBezTo>
                  <a:cubicBezTo>
                    <a:pt x="158" y="167"/>
                    <a:pt x="157" y="170"/>
                    <a:pt x="155" y="172"/>
                  </a:cubicBezTo>
                  <a:cubicBezTo>
                    <a:pt x="138" y="185"/>
                    <a:pt x="117" y="192"/>
                    <a:pt x="9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3"/>
            <p:cNvSpPr/>
            <p:nvPr/>
          </p:nvSpPr>
          <p:spPr bwMode="auto">
            <a:xfrm>
              <a:off x="5834063" y="2687411"/>
              <a:ext cx="569912" cy="522288"/>
            </a:xfrm>
            <a:custGeom>
              <a:avLst/>
              <a:gdLst>
                <a:gd name="T0" fmla="*/ 76 w 152"/>
                <a:gd name="T1" fmla="*/ 139 h 139"/>
                <a:gd name="T2" fmla="*/ 27 w 152"/>
                <a:gd name="T3" fmla="*/ 119 h 139"/>
                <a:gd name="T4" fmla="*/ 27 w 152"/>
                <a:gd name="T5" fmla="*/ 21 h 139"/>
                <a:gd name="T6" fmla="*/ 76 w 152"/>
                <a:gd name="T7" fmla="*/ 0 h 139"/>
                <a:gd name="T8" fmla="*/ 125 w 152"/>
                <a:gd name="T9" fmla="*/ 21 h 139"/>
                <a:gd name="T10" fmla="*/ 133 w 152"/>
                <a:gd name="T11" fmla="*/ 109 h 139"/>
                <a:gd name="T12" fmla="*/ 126 w 152"/>
                <a:gd name="T13" fmla="*/ 110 h 139"/>
                <a:gd name="T14" fmla="*/ 125 w 152"/>
                <a:gd name="T15" fmla="*/ 103 h 139"/>
                <a:gd name="T16" fmla="*/ 118 w 152"/>
                <a:gd name="T17" fmla="*/ 28 h 139"/>
                <a:gd name="T18" fmla="*/ 76 w 152"/>
                <a:gd name="T19" fmla="*/ 10 h 139"/>
                <a:gd name="T20" fmla="*/ 34 w 152"/>
                <a:gd name="T21" fmla="*/ 28 h 139"/>
                <a:gd name="T22" fmla="*/ 16 w 152"/>
                <a:gd name="T23" fmla="*/ 70 h 139"/>
                <a:gd name="T24" fmla="*/ 34 w 152"/>
                <a:gd name="T25" fmla="*/ 112 h 139"/>
                <a:gd name="T26" fmla="*/ 109 w 152"/>
                <a:gd name="T27" fmla="*/ 119 h 139"/>
                <a:gd name="T28" fmla="*/ 116 w 152"/>
                <a:gd name="T29" fmla="*/ 121 h 139"/>
                <a:gd name="T30" fmla="*/ 115 w 152"/>
                <a:gd name="T31" fmla="*/ 128 h 139"/>
                <a:gd name="T32" fmla="*/ 76 w 152"/>
                <a:gd name="T3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39">
                  <a:moveTo>
                    <a:pt x="76" y="139"/>
                  </a:moveTo>
                  <a:cubicBezTo>
                    <a:pt x="58" y="139"/>
                    <a:pt x="40" y="132"/>
                    <a:pt x="27" y="119"/>
                  </a:cubicBezTo>
                  <a:cubicBezTo>
                    <a:pt x="0" y="92"/>
                    <a:pt x="0" y="48"/>
                    <a:pt x="27" y="21"/>
                  </a:cubicBezTo>
                  <a:cubicBezTo>
                    <a:pt x="40" y="8"/>
                    <a:pt x="57" y="0"/>
                    <a:pt x="76" y="0"/>
                  </a:cubicBezTo>
                  <a:cubicBezTo>
                    <a:pt x="95" y="0"/>
                    <a:pt x="112" y="8"/>
                    <a:pt x="125" y="21"/>
                  </a:cubicBezTo>
                  <a:cubicBezTo>
                    <a:pt x="149" y="44"/>
                    <a:pt x="152" y="82"/>
                    <a:pt x="133" y="109"/>
                  </a:cubicBezTo>
                  <a:cubicBezTo>
                    <a:pt x="132" y="111"/>
                    <a:pt x="129" y="112"/>
                    <a:pt x="126" y="110"/>
                  </a:cubicBezTo>
                  <a:cubicBezTo>
                    <a:pt x="124" y="109"/>
                    <a:pt x="124" y="106"/>
                    <a:pt x="125" y="103"/>
                  </a:cubicBezTo>
                  <a:cubicBezTo>
                    <a:pt x="141" y="80"/>
                    <a:pt x="138" y="48"/>
                    <a:pt x="118" y="28"/>
                  </a:cubicBezTo>
                  <a:cubicBezTo>
                    <a:pt x="107" y="16"/>
                    <a:pt x="92" y="10"/>
                    <a:pt x="76" y="10"/>
                  </a:cubicBezTo>
                  <a:cubicBezTo>
                    <a:pt x="60" y="10"/>
                    <a:pt x="45" y="16"/>
                    <a:pt x="34" y="28"/>
                  </a:cubicBezTo>
                  <a:cubicBezTo>
                    <a:pt x="23" y="39"/>
                    <a:pt x="16" y="54"/>
                    <a:pt x="16" y="70"/>
                  </a:cubicBezTo>
                  <a:cubicBezTo>
                    <a:pt x="16" y="86"/>
                    <a:pt x="23" y="101"/>
                    <a:pt x="34" y="112"/>
                  </a:cubicBezTo>
                  <a:cubicBezTo>
                    <a:pt x="54" y="132"/>
                    <a:pt x="86" y="135"/>
                    <a:pt x="109" y="119"/>
                  </a:cubicBezTo>
                  <a:cubicBezTo>
                    <a:pt x="111" y="118"/>
                    <a:pt x="114" y="118"/>
                    <a:pt x="116" y="121"/>
                  </a:cubicBezTo>
                  <a:cubicBezTo>
                    <a:pt x="118" y="123"/>
                    <a:pt x="117" y="126"/>
                    <a:pt x="115" y="128"/>
                  </a:cubicBezTo>
                  <a:cubicBezTo>
                    <a:pt x="103" y="135"/>
                    <a:pt x="89" y="139"/>
                    <a:pt x="76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4"/>
            <p:cNvSpPr/>
            <p:nvPr/>
          </p:nvSpPr>
          <p:spPr bwMode="auto">
            <a:xfrm>
              <a:off x="5964238" y="2796949"/>
              <a:ext cx="319087" cy="307975"/>
            </a:xfrm>
            <a:custGeom>
              <a:avLst/>
              <a:gdLst>
                <a:gd name="T0" fmla="*/ 41 w 85"/>
                <a:gd name="T1" fmla="*/ 82 h 82"/>
                <a:gd name="T2" fmla="*/ 12 w 85"/>
                <a:gd name="T3" fmla="*/ 70 h 82"/>
                <a:gd name="T4" fmla="*/ 0 w 85"/>
                <a:gd name="T5" fmla="*/ 41 h 82"/>
                <a:gd name="T6" fmla="*/ 12 w 85"/>
                <a:gd name="T7" fmla="*/ 12 h 82"/>
                <a:gd name="T8" fmla="*/ 41 w 85"/>
                <a:gd name="T9" fmla="*/ 0 h 82"/>
                <a:gd name="T10" fmla="*/ 70 w 85"/>
                <a:gd name="T11" fmla="*/ 12 h 82"/>
                <a:gd name="T12" fmla="*/ 78 w 85"/>
                <a:gd name="T13" fmla="*/ 59 h 82"/>
                <a:gd name="T14" fmla="*/ 71 w 85"/>
                <a:gd name="T15" fmla="*/ 61 h 82"/>
                <a:gd name="T16" fmla="*/ 69 w 85"/>
                <a:gd name="T17" fmla="*/ 54 h 82"/>
                <a:gd name="T18" fmla="*/ 63 w 85"/>
                <a:gd name="T19" fmla="*/ 19 h 82"/>
                <a:gd name="T20" fmla="*/ 19 w 85"/>
                <a:gd name="T21" fmla="*/ 19 h 82"/>
                <a:gd name="T22" fmla="*/ 10 w 85"/>
                <a:gd name="T23" fmla="*/ 41 h 82"/>
                <a:gd name="T24" fmla="*/ 19 w 85"/>
                <a:gd name="T25" fmla="*/ 63 h 82"/>
                <a:gd name="T26" fmla="*/ 54 w 85"/>
                <a:gd name="T27" fmla="*/ 69 h 82"/>
                <a:gd name="T28" fmla="*/ 61 w 85"/>
                <a:gd name="T29" fmla="*/ 71 h 82"/>
                <a:gd name="T30" fmla="*/ 58 w 85"/>
                <a:gd name="T31" fmla="*/ 78 h 82"/>
                <a:gd name="T32" fmla="*/ 41 w 85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82">
                  <a:moveTo>
                    <a:pt x="41" y="82"/>
                  </a:moveTo>
                  <a:cubicBezTo>
                    <a:pt x="30" y="82"/>
                    <a:pt x="20" y="78"/>
                    <a:pt x="12" y="70"/>
                  </a:cubicBezTo>
                  <a:cubicBezTo>
                    <a:pt x="4" y="62"/>
                    <a:pt x="0" y="52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20" y="4"/>
                    <a:pt x="30" y="0"/>
                    <a:pt x="41" y="0"/>
                  </a:cubicBezTo>
                  <a:cubicBezTo>
                    <a:pt x="52" y="0"/>
                    <a:pt x="62" y="4"/>
                    <a:pt x="70" y="12"/>
                  </a:cubicBezTo>
                  <a:cubicBezTo>
                    <a:pt x="82" y="24"/>
                    <a:pt x="85" y="43"/>
                    <a:pt x="78" y="59"/>
                  </a:cubicBezTo>
                  <a:cubicBezTo>
                    <a:pt x="77" y="61"/>
                    <a:pt x="74" y="62"/>
                    <a:pt x="71" y="61"/>
                  </a:cubicBezTo>
                  <a:cubicBezTo>
                    <a:pt x="69" y="60"/>
                    <a:pt x="68" y="57"/>
                    <a:pt x="69" y="54"/>
                  </a:cubicBezTo>
                  <a:cubicBezTo>
                    <a:pt x="75" y="42"/>
                    <a:pt x="72" y="28"/>
                    <a:pt x="63" y="19"/>
                  </a:cubicBezTo>
                  <a:cubicBezTo>
                    <a:pt x="51" y="7"/>
                    <a:pt x="31" y="7"/>
                    <a:pt x="19" y="19"/>
                  </a:cubicBezTo>
                  <a:cubicBezTo>
                    <a:pt x="13" y="25"/>
                    <a:pt x="10" y="33"/>
                    <a:pt x="10" y="41"/>
                  </a:cubicBezTo>
                  <a:cubicBezTo>
                    <a:pt x="10" y="49"/>
                    <a:pt x="13" y="57"/>
                    <a:pt x="19" y="63"/>
                  </a:cubicBezTo>
                  <a:cubicBezTo>
                    <a:pt x="28" y="72"/>
                    <a:pt x="42" y="74"/>
                    <a:pt x="54" y="69"/>
                  </a:cubicBezTo>
                  <a:cubicBezTo>
                    <a:pt x="57" y="68"/>
                    <a:pt x="60" y="69"/>
                    <a:pt x="61" y="71"/>
                  </a:cubicBezTo>
                  <a:cubicBezTo>
                    <a:pt x="62" y="74"/>
                    <a:pt x="61" y="77"/>
                    <a:pt x="58" y="78"/>
                  </a:cubicBezTo>
                  <a:cubicBezTo>
                    <a:pt x="53" y="80"/>
                    <a:pt x="47" y="82"/>
                    <a:pt x="41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5"/>
            <p:cNvSpPr/>
            <p:nvPr/>
          </p:nvSpPr>
          <p:spPr bwMode="auto">
            <a:xfrm>
              <a:off x="6092825" y="2920774"/>
              <a:ext cx="401637" cy="404813"/>
            </a:xfrm>
            <a:custGeom>
              <a:avLst/>
              <a:gdLst>
                <a:gd name="T0" fmla="*/ 102 w 107"/>
                <a:gd name="T1" fmla="*/ 108 h 108"/>
                <a:gd name="T2" fmla="*/ 98 w 107"/>
                <a:gd name="T3" fmla="*/ 106 h 108"/>
                <a:gd name="T4" fmla="*/ 2 w 107"/>
                <a:gd name="T5" fmla="*/ 9 h 108"/>
                <a:gd name="T6" fmla="*/ 2 w 107"/>
                <a:gd name="T7" fmla="*/ 2 h 108"/>
                <a:gd name="T8" fmla="*/ 9 w 107"/>
                <a:gd name="T9" fmla="*/ 2 h 108"/>
                <a:gd name="T10" fmla="*/ 105 w 107"/>
                <a:gd name="T11" fmla="*/ 99 h 108"/>
                <a:gd name="T12" fmla="*/ 105 w 107"/>
                <a:gd name="T13" fmla="*/ 106 h 108"/>
                <a:gd name="T14" fmla="*/ 102 w 107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08">
                  <a:moveTo>
                    <a:pt x="102" y="108"/>
                  </a:moveTo>
                  <a:cubicBezTo>
                    <a:pt x="101" y="108"/>
                    <a:pt x="99" y="107"/>
                    <a:pt x="98" y="10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1"/>
                    <a:pt x="9" y="2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7" y="101"/>
                    <a:pt x="107" y="104"/>
                    <a:pt x="105" y="106"/>
                  </a:cubicBezTo>
                  <a:cubicBezTo>
                    <a:pt x="104" y="107"/>
                    <a:pt x="103" y="108"/>
                    <a:pt x="102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6"/>
            <p:cNvSpPr/>
            <p:nvPr/>
          </p:nvSpPr>
          <p:spPr bwMode="auto">
            <a:xfrm>
              <a:off x="6088063" y="2920774"/>
              <a:ext cx="38100" cy="112713"/>
            </a:xfrm>
            <a:custGeom>
              <a:avLst/>
              <a:gdLst>
                <a:gd name="T0" fmla="*/ 5 w 10"/>
                <a:gd name="T1" fmla="*/ 30 h 30"/>
                <a:gd name="T2" fmla="*/ 0 w 10"/>
                <a:gd name="T3" fmla="*/ 26 h 30"/>
                <a:gd name="T4" fmla="*/ 0 w 10"/>
                <a:gd name="T5" fmla="*/ 5 h 30"/>
                <a:gd name="T6" fmla="*/ 5 w 10"/>
                <a:gd name="T7" fmla="*/ 0 h 30"/>
                <a:gd name="T8" fmla="*/ 10 w 10"/>
                <a:gd name="T9" fmla="*/ 5 h 30"/>
                <a:gd name="T10" fmla="*/ 10 w 10"/>
                <a:gd name="T11" fmla="*/ 25 h 30"/>
                <a:gd name="T12" fmla="*/ 5 w 1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cubicBezTo>
                    <a:pt x="3" y="30"/>
                    <a:pt x="0" y="28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8"/>
                    <a:pt x="8" y="30"/>
                    <a:pt x="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7"/>
            <p:cNvSpPr/>
            <p:nvPr/>
          </p:nvSpPr>
          <p:spPr bwMode="auto">
            <a:xfrm>
              <a:off x="6088063" y="2920774"/>
              <a:ext cx="117475" cy="38100"/>
            </a:xfrm>
            <a:custGeom>
              <a:avLst/>
              <a:gdLst>
                <a:gd name="T0" fmla="*/ 26 w 31"/>
                <a:gd name="T1" fmla="*/ 10 h 10"/>
                <a:gd name="T2" fmla="*/ 26 w 31"/>
                <a:gd name="T3" fmla="*/ 10 h 10"/>
                <a:gd name="T4" fmla="*/ 5 w 31"/>
                <a:gd name="T5" fmla="*/ 10 h 10"/>
                <a:gd name="T6" fmla="*/ 0 w 31"/>
                <a:gd name="T7" fmla="*/ 5 h 10"/>
                <a:gd name="T8" fmla="*/ 5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26 w 3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"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1" y="2"/>
                    <a:pt x="31" y="5"/>
                  </a:cubicBezTo>
                  <a:cubicBezTo>
                    <a:pt x="31" y="8"/>
                    <a:pt x="28" y="10"/>
                    <a:pt x="2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6456363" y="3284311"/>
              <a:ext cx="38100" cy="139700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3 h 37"/>
                <a:gd name="T4" fmla="*/ 0 w 10"/>
                <a:gd name="T5" fmla="*/ 6 h 37"/>
                <a:gd name="T6" fmla="*/ 5 w 10"/>
                <a:gd name="T7" fmla="*/ 1 h 37"/>
                <a:gd name="T8" fmla="*/ 10 w 10"/>
                <a:gd name="T9" fmla="*/ 6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3" y="37"/>
                    <a:pt x="0" y="35"/>
                    <a:pt x="0" y="3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6456363" y="3289074"/>
              <a:ext cx="139700" cy="36513"/>
            </a:xfrm>
            <a:custGeom>
              <a:avLst/>
              <a:gdLst>
                <a:gd name="T0" fmla="*/ 32 w 37"/>
                <a:gd name="T1" fmla="*/ 10 h 10"/>
                <a:gd name="T2" fmla="*/ 32 w 37"/>
                <a:gd name="T3" fmla="*/ 10 h 10"/>
                <a:gd name="T4" fmla="*/ 5 w 37"/>
                <a:gd name="T5" fmla="*/ 10 h 10"/>
                <a:gd name="T6" fmla="*/ 0 w 37"/>
                <a:gd name="T7" fmla="*/ 5 h 10"/>
                <a:gd name="T8" fmla="*/ 5 w 37"/>
                <a:gd name="T9" fmla="*/ 0 h 10"/>
                <a:gd name="T10" fmla="*/ 5 w 37"/>
                <a:gd name="T11" fmla="*/ 0 h 10"/>
                <a:gd name="T12" fmla="*/ 32 w 37"/>
                <a:gd name="T13" fmla="*/ 0 h 10"/>
                <a:gd name="T14" fmla="*/ 37 w 37"/>
                <a:gd name="T15" fmla="*/ 5 h 10"/>
                <a:gd name="T16" fmla="*/ 32 w 3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0"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7" y="2"/>
                    <a:pt x="37" y="5"/>
                  </a:cubicBezTo>
                  <a:cubicBezTo>
                    <a:pt x="37" y="8"/>
                    <a:pt x="34" y="10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0"/>
            <p:cNvSpPr/>
            <p:nvPr/>
          </p:nvSpPr>
          <p:spPr bwMode="auto">
            <a:xfrm>
              <a:off x="6392863" y="3225574"/>
              <a:ext cx="41275" cy="138113"/>
            </a:xfrm>
            <a:custGeom>
              <a:avLst/>
              <a:gdLst>
                <a:gd name="T0" fmla="*/ 6 w 11"/>
                <a:gd name="T1" fmla="*/ 37 h 37"/>
                <a:gd name="T2" fmla="*/ 1 w 11"/>
                <a:gd name="T3" fmla="*/ 32 h 37"/>
                <a:gd name="T4" fmla="*/ 0 w 11"/>
                <a:gd name="T5" fmla="*/ 5 h 37"/>
                <a:gd name="T6" fmla="*/ 5 w 11"/>
                <a:gd name="T7" fmla="*/ 0 h 37"/>
                <a:gd name="T8" fmla="*/ 10 w 11"/>
                <a:gd name="T9" fmla="*/ 5 h 37"/>
                <a:gd name="T10" fmla="*/ 11 w 11"/>
                <a:gd name="T11" fmla="*/ 32 h 37"/>
                <a:gd name="T12" fmla="*/ 6 w 1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7">
                  <a:moveTo>
                    <a:pt x="6" y="37"/>
                  </a:moveTo>
                  <a:cubicBezTo>
                    <a:pt x="3" y="37"/>
                    <a:pt x="1" y="35"/>
                    <a:pt x="1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5"/>
                    <a:pt x="9" y="37"/>
                    <a:pt x="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1"/>
            <p:cNvSpPr/>
            <p:nvPr/>
          </p:nvSpPr>
          <p:spPr bwMode="auto">
            <a:xfrm>
              <a:off x="6392863" y="3225574"/>
              <a:ext cx="138112" cy="36513"/>
            </a:xfrm>
            <a:custGeom>
              <a:avLst/>
              <a:gdLst>
                <a:gd name="T0" fmla="*/ 32 w 37"/>
                <a:gd name="T1" fmla="*/ 10 h 10"/>
                <a:gd name="T2" fmla="*/ 32 w 37"/>
                <a:gd name="T3" fmla="*/ 10 h 10"/>
                <a:gd name="T4" fmla="*/ 5 w 37"/>
                <a:gd name="T5" fmla="*/ 10 h 10"/>
                <a:gd name="T6" fmla="*/ 0 w 37"/>
                <a:gd name="T7" fmla="*/ 5 h 10"/>
                <a:gd name="T8" fmla="*/ 5 w 37"/>
                <a:gd name="T9" fmla="*/ 0 h 10"/>
                <a:gd name="T10" fmla="*/ 32 w 37"/>
                <a:gd name="T11" fmla="*/ 1 h 10"/>
                <a:gd name="T12" fmla="*/ 37 w 37"/>
                <a:gd name="T13" fmla="*/ 6 h 10"/>
                <a:gd name="T14" fmla="*/ 32 w 37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0"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5" y="1"/>
                    <a:pt x="37" y="3"/>
                    <a:pt x="37" y="6"/>
                  </a:cubicBezTo>
                  <a:cubicBezTo>
                    <a:pt x="37" y="8"/>
                    <a:pt x="35" y="10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29713" y="2102437"/>
            <a:ext cx="1036637" cy="720726"/>
            <a:chOff x="9129713" y="2646136"/>
            <a:chExt cx="1036637" cy="720726"/>
          </a:xfrm>
        </p:grpSpPr>
        <p:sp>
          <p:nvSpPr>
            <p:cNvPr id="48" name="Freeform 72"/>
            <p:cNvSpPr/>
            <p:nvPr/>
          </p:nvSpPr>
          <p:spPr bwMode="auto">
            <a:xfrm>
              <a:off x="9977438" y="2646136"/>
              <a:ext cx="41275" cy="139700"/>
            </a:xfrm>
            <a:custGeom>
              <a:avLst/>
              <a:gdLst>
                <a:gd name="T0" fmla="*/ 5 w 11"/>
                <a:gd name="T1" fmla="*/ 37 h 37"/>
                <a:gd name="T2" fmla="*/ 0 w 11"/>
                <a:gd name="T3" fmla="*/ 32 h 37"/>
                <a:gd name="T4" fmla="*/ 0 w 11"/>
                <a:gd name="T5" fmla="*/ 6 h 37"/>
                <a:gd name="T6" fmla="*/ 5 w 11"/>
                <a:gd name="T7" fmla="*/ 0 h 37"/>
                <a:gd name="T8" fmla="*/ 11 w 11"/>
                <a:gd name="T9" fmla="*/ 6 h 37"/>
                <a:gd name="T10" fmla="*/ 11 w 11"/>
                <a:gd name="T11" fmla="*/ 32 h 37"/>
                <a:gd name="T12" fmla="*/ 5 w 1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5"/>
                    <a:pt x="8" y="37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"/>
            <p:cNvSpPr/>
            <p:nvPr/>
          </p:nvSpPr>
          <p:spPr bwMode="auto">
            <a:xfrm>
              <a:off x="9129713" y="2646136"/>
              <a:ext cx="889000" cy="41275"/>
            </a:xfrm>
            <a:custGeom>
              <a:avLst/>
              <a:gdLst>
                <a:gd name="T0" fmla="*/ 231 w 237"/>
                <a:gd name="T1" fmla="*/ 11 h 11"/>
                <a:gd name="T2" fmla="*/ 6 w 237"/>
                <a:gd name="T3" fmla="*/ 11 h 11"/>
                <a:gd name="T4" fmla="*/ 0 w 237"/>
                <a:gd name="T5" fmla="*/ 6 h 11"/>
                <a:gd name="T6" fmla="*/ 6 w 237"/>
                <a:gd name="T7" fmla="*/ 0 h 11"/>
                <a:gd name="T8" fmla="*/ 231 w 237"/>
                <a:gd name="T9" fmla="*/ 0 h 11"/>
                <a:gd name="T10" fmla="*/ 237 w 237"/>
                <a:gd name="T11" fmla="*/ 6 h 11"/>
                <a:gd name="T12" fmla="*/ 231 w 23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">
                  <a:moveTo>
                    <a:pt x="23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7" y="3"/>
                    <a:pt x="237" y="6"/>
                  </a:cubicBezTo>
                  <a:cubicBezTo>
                    <a:pt x="237" y="9"/>
                    <a:pt x="234" y="11"/>
                    <a:pt x="23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4"/>
            <p:cNvSpPr/>
            <p:nvPr/>
          </p:nvSpPr>
          <p:spPr bwMode="auto">
            <a:xfrm>
              <a:off x="9129713" y="2646136"/>
              <a:ext cx="41275" cy="720725"/>
            </a:xfrm>
            <a:custGeom>
              <a:avLst/>
              <a:gdLst>
                <a:gd name="T0" fmla="*/ 6 w 11"/>
                <a:gd name="T1" fmla="*/ 192 h 192"/>
                <a:gd name="T2" fmla="*/ 0 w 11"/>
                <a:gd name="T3" fmla="*/ 186 h 192"/>
                <a:gd name="T4" fmla="*/ 0 w 11"/>
                <a:gd name="T5" fmla="*/ 6 h 192"/>
                <a:gd name="T6" fmla="*/ 6 w 11"/>
                <a:gd name="T7" fmla="*/ 0 h 192"/>
                <a:gd name="T8" fmla="*/ 11 w 11"/>
                <a:gd name="T9" fmla="*/ 6 h 192"/>
                <a:gd name="T10" fmla="*/ 11 w 11"/>
                <a:gd name="T11" fmla="*/ 186 h 192"/>
                <a:gd name="T12" fmla="*/ 6 w 11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2">
                  <a:moveTo>
                    <a:pt x="6" y="192"/>
                  </a:moveTo>
                  <a:cubicBezTo>
                    <a:pt x="3" y="192"/>
                    <a:pt x="0" y="189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9"/>
                    <a:pt x="9" y="192"/>
                    <a:pt x="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9129713" y="3325586"/>
              <a:ext cx="889000" cy="41275"/>
            </a:xfrm>
            <a:custGeom>
              <a:avLst/>
              <a:gdLst>
                <a:gd name="T0" fmla="*/ 231 w 237"/>
                <a:gd name="T1" fmla="*/ 11 h 11"/>
                <a:gd name="T2" fmla="*/ 6 w 237"/>
                <a:gd name="T3" fmla="*/ 11 h 11"/>
                <a:gd name="T4" fmla="*/ 0 w 237"/>
                <a:gd name="T5" fmla="*/ 5 h 11"/>
                <a:gd name="T6" fmla="*/ 6 w 237"/>
                <a:gd name="T7" fmla="*/ 0 h 11"/>
                <a:gd name="T8" fmla="*/ 231 w 237"/>
                <a:gd name="T9" fmla="*/ 0 h 11"/>
                <a:gd name="T10" fmla="*/ 237 w 237"/>
                <a:gd name="T11" fmla="*/ 5 h 11"/>
                <a:gd name="T12" fmla="*/ 231 w 237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">
                  <a:moveTo>
                    <a:pt x="23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7" y="2"/>
                    <a:pt x="237" y="5"/>
                  </a:cubicBezTo>
                  <a:cubicBezTo>
                    <a:pt x="237" y="8"/>
                    <a:pt x="234" y="11"/>
                    <a:pt x="23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9977438" y="2939824"/>
              <a:ext cx="41275" cy="427038"/>
            </a:xfrm>
            <a:custGeom>
              <a:avLst/>
              <a:gdLst>
                <a:gd name="T0" fmla="*/ 5 w 11"/>
                <a:gd name="T1" fmla="*/ 114 h 114"/>
                <a:gd name="T2" fmla="*/ 0 w 11"/>
                <a:gd name="T3" fmla="*/ 108 h 114"/>
                <a:gd name="T4" fmla="*/ 0 w 11"/>
                <a:gd name="T5" fmla="*/ 6 h 114"/>
                <a:gd name="T6" fmla="*/ 5 w 11"/>
                <a:gd name="T7" fmla="*/ 0 h 114"/>
                <a:gd name="T8" fmla="*/ 11 w 11"/>
                <a:gd name="T9" fmla="*/ 6 h 114"/>
                <a:gd name="T10" fmla="*/ 11 w 11"/>
                <a:gd name="T11" fmla="*/ 108 h 114"/>
                <a:gd name="T12" fmla="*/ 5 w 11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4">
                  <a:moveTo>
                    <a:pt x="5" y="114"/>
                  </a:moveTo>
                  <a:cubicBezTo>
                    <a:pt x="2" y="114"/>
                    <a:pt x="0" y="111"/>
                    <a:pt x="0" y="10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11"/>
                    <a:pt x="8" y="114"/>
                    <a:pt x="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7"/>
            <p:cNvSpPr/>
            <p:nvPr/>
          </p:nvSpPr>
          <p:spPr bwMode="auto">
            <a:xfrm>
              <a:off x="9740900" y="2692174"/>
              <a:ext cx="417512" cy="442913"/>
            </a:xfrm>
            <a:custGeom>
              <a:avLst/>
              <a:gdLst>
                <a:gd name="T0" fmla="*/ 6 w 111"/>
                <a:gd name="T1" fmla="*/ 118 h 118"/>
                <a:gd name="T2" fmla="*/ 2 w 111"/>
                <a:gd name="T3" fmla="*/ 117 h 118"/>
                <a:gd name="T4" fmla="*/ 2 w 111"/>
                <a:gd name="T5" fmla="*/ 109 h 118"/>
                <a:gd name="T6" fmla="*/ 101 w 111"/>
                <a:gd name="T7" fmla="*/ 2 h 118"/>
                <a:gd name="T8" fmla="*/ 108 w 111"/>
                <a:gd name="T9" fmla="*/ 2 h 118"/>
                <a:gd name="T10" fmla="*/ 109 w 111"/>
                <a:gd name="T11" fmla="*/ 10 h 118"/>
                <a:gd name="T12" fmla="*/ 10 w 111"/>
                <a:gd name="T13" fmla="*/ 116 h 118"/>
                <a:gd name="T14" fmla="*/ 6 w 111"/>
                <a:gd name="T1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18">
                  <a:moveTo>
                    <a:pt x="6" y="118"/>
                  </a:moveTo>
                  <a:cubicBezTo>
                    <a:pt x="4" y="118"/>
                    <a:pt x="3" y="118"/>
                    <a:pt x="2" y="117"/>
                  </a:cubicBezTo>
                  <a:cubicBezTo>
                    <a:pt x="0" y="115"/>
                    <a:pt x="0" y="111"/>
                    <a:pt x="2" y="10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0"/>
                    <a:pt x="106" y="0"/>
                    <a:pt x="108" y="2"/>
                  </a:cubicBezTo>
                  <a:cubicBezTo>
                    <a:pt x="111" y="4"/>
                    <a:pt x="111" y="7"/>
                    <a:pt x="109" y="10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9" y="117"/>
                    <a:pt x="7" y="118"/>
                    <a:pt x="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8"/>
            <p:cNvSpPr/>
            <p:nvPr/>
          </p:nvSpPr>
          <p:spPr bwMode="auto">
            <a:xfrm>
              <a:off x="9644063" y="2987449"/>
              <a:ext cx="142875" cy="147638"/>
            </a:xfrm>
            <a:custGeom>
              <a:avLst/>
              <a:gdLst>
                <a:gd name="T0" fmla="*/ 32 w 38"/>
                <a:gd name="T1" fmla="*/ 39 h 39"/>
                <a:gd name="T2" fmla="*/ 28 w 38"/>
                <a:gd name="T3" fmla="*/ 37 h 39"/>
                <a:gd name="T4" fmla="*/ 2 w 38"/>
                <a:gd name="T5" fmla="*/ 10 h 39"/>
                <a:gd name="T6" fmla="*/ 2 w 38"/>
                <a:gd name="T7" fmla="*/ 2 h 39"/>
                <a:gd name="T8" fmla="*/ 10 w 38"/>
                <a:gd name="T9" fmla="*/ 2 h 39"/>
                <a:gd name="T10" fmla="*/ 36 w 38"/>
                <a:gd name="T11" fmla="*/ 30 h 39"/>
                <a:gd name="T12" fmla="*/ 35 w 38"/>
                <a:gd name="T13" fmla="*/ 38 h 39"/>
                <a:gd name="T14" fmla="*/ 32 w 3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32" y="39"/>
                  </a:moveTo>
                  <a:cubicBezTo>
                    <a:pt x="30" y="39"/>
                    <a:pt x="29" y="38"/>
                    <a:pt x="28" y="3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32"/>
                    <a:pt x="38" y="35"/>
                    <a:pt x="35" y="38"/>
                  </a:cubicBezTo>
                  <a:cubicBezTo>
                    <a:pt x="34" y="39"/>
                    <a:pt x="33" y="39"/>
                    <a:pt x="3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9"/>
            <p:cNvSpPr/>
            <p:nvPr/>
          </p:nvSpPr>
          <p:spPr bwMode="auto">
            <a:xfrm>
              <a:off x="9388475" y="2987449"/>
              <a:ext cx="300037" cy="271463"/>
            </a:xfrm>
            <a:custGeom>
              <a:avLst/>
              <a:gdLst>
                <a:gd name="T0" fmla="*/ 6 w 80"/>
                <a:gd name="T1" fmla="*/ 72 h 72"/>
                <a:gd name="T2" fmla="*/ 2 w 80"/>
                <a:gd name="T3" fmla="*/ 70 h 72"/>
                <a:gd name="T4" fmla="*/ 3 w 80"/>
                <a:gd name="T5" fmla="*/ 63 h 72"/>
                <a:gd name="T6" fmla="*/ 70 w 80"/>
                <a:gd name="T7" fmla="*/ 2 h 72"/>
                <a:gd name="T8" fmla="*/ 78 w 80"/>
                <a:gd name="T9" fmla="*/ 3 h 72"/>
                <a:gd name="T10" fmla="*/ 78 w 80"/>
                <a:gd name="T11" fmla="*/ 10 h 72"/>
                <a:gd name="T12" fmla="*/ 10 w 80"/>
                <a:gd name="T13" fmla="*/ 71 h 72"/>
                <a:gd name="T14" fmla="*/ 6 w 80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72">
                  <a:moveTo>
                    <a:pt x="6" y="72"/>
                  </a:moveTo>
                  <a:cubicBezTo>
                    <a:pt x="5" y="72"/>
                    <a:pt x="3" y="72"/>
                    <a:pt x="2" y="70"/>
                  </a:cubicBezTo>
                  <a:cubicBezTo>
                    <a:pt x="0" y="68"/>
                    <a:pt x="0" y="65"/>
                    <a:pt x="3" y="6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2" y="0"/>
                    <a:pt x="76" y="0"/>
                    <a:pt x="78" y="3"/>
                  </a:cubicBezTo>
                  <a:cubicBezTo>
                    <a:pt x="80" y="5"/>
                    <a:pt x="80" y="8"/>
                    <a:pt x="78" y="10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72"/>
                    <a:pt x="8" y="72"/>
                    <a:pt x="6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9320213" y="3146199"/>
              <a:ext cx="112712" cy="112713"/>
            </a:xfrm>
            <a:custGeom>
              <a:avLst/>
              <a:gdLst>
                <a:gd name="T0" fmla="*/ 24 w 30"/>
                <a:gd name="T1" fmla="*/ 30 h 30"/>
                <a:gd name="T2" fmla="*/ 20 w 30"/>
                <a:gd name="T3" fmla="*/ 29 h 30"/>
                <a:gd name="T4" fmla="*/ 2 w 30"/>
                <a:gd name="T5" fmla="*/ 10 h 30"/>
                <a:gd name="T6" fmla="*/ 2 w 30"/>
                <a:gd name="T7" fmla="*/ 3 h 30"/>
                <a:gd name="T8" fmla="*/ 10 w 30"/>
                <a:gd name="T9" fmla="*/ 3 h 30"/>
                <a:gd name="T10" fmla="*/ 28 w 30"/>
                <a:gd name="T11" fmla="*/ 21 h 30"/>
                <a:gd name="T12" fmla="*/ 28 w 30"/>
                <a:gd name="T13" fmla="*/ 29 h 30"/>
                <a:gd name="T14" fmla="*/ 24 w 30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4" y="30"/>
                  </a:moveTo>
                  <a:cubicBezTo>
                    <a:pt x="23" y="30"/>
                    <a:pt x="21" y="30"/>
                    <a:pt x="20" y="2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3"/>
                    <a:pt x="30" y="27"/>
                    <a:pt x="28" y="29"/>
                  </a:cubicBezTo>
                  <a:cubicBezTo>
                    <a:pt x="27" y="30"/>
                    <a:pt x="26" y="30"/>
                    <a:pt x="2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9129713" y="3146199"/>
              <a:ext cx="236537" cy="220663"/>
            </a:xfrm>
            <a:custGeom>
              <a:avLst/>
              <a:gdLst>
                <a:gd name="T0" fmla="*/ 6 w 63"/>
                <a:gd name="T1" fmla="*/ 59 h 59"/>
                <a:gd name="T2" fmla="*/ 2 w 63"/>
                <a:gd name="T3" fmla="*/ 57 h 59"/>
                <a:gd name="T4" fmla="*/ 2 w 63"/>
                <a:gd name="T5" fmla="*/ 49 h 59"/>
                <a:gd name="T6" fmla="*/ 53 w 63"/>
                <a:gd name="T7" fmla="*/ 2 h 59"/>
                <a:gd name="T8" fmla="*/ 61 w 63"/>
                <a:gd name="T9" fmla="*/ 3 h 59"/>
                <a:gd name="T10" fmla="*/ 61 w 63"/>
                <a:gd name="T11" fmla="*/ 10 h 59"/>
                <a:gd name="T12" fmla="*/ 10 w 63"/>
                <a:gd name="T13" fmla="*/ 57 h 59"/>
                <a:gd name="T14" fmla="*/ 6 w 63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9">
                  <a:moveTo>
                    <a:pt x="6" y="59"/>
                  </a:moveTo>
                  <a:cubicBezTo>
                    <a:pt x="4" y="59"/>
                    <a:pt x="3" y="58"/>
                    <a:pt x="2" y="57"/>
                  </a:cubicBezTo>
                  <a:cubicBezTo>
                    <a:pt x="0" y="55"/>
                    <a:pt x="0" y="51"/>
                    <a:pt x="2" y="49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9" y="0"/>
                    <a:pt x="61" y="3"/>
                  </a:cubicBezTo>
                  <a:cubicBezTo>
                    <a:pt x="63" y="5"/>
                    <a:pt x="63" y="8"/>
                    <a:pt x="61" y="10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8"/>
                    <a:pt x="7" y="59"/>
                    <a:pt x="6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2"/>
            <p:cNvSpPr/>
            <p:nvPr/>
          </p:nvSpPr>
          <p:spPr bwMode="auto">
            <a:xfrm>
              <a:off x="10125075" y="2679474"/>
              <a:ext cx="41275" cy="125413"/>
            </a:xfrm>
            <a:custGeom>
              <a:avLst/>
              <a:gdLst>
                <a:gd name="T0" fmla="*/ 5 w 11"/>
                <a:gd name="T1" fmla="*/ 33 h 33"/>
                <a:gd name="T2" fmla="*/ 0 w 11"/>
                <a:gd name="T3" fmla="*/ 28 h 33"/>
                <a:gd name="T4" fmla="*/ 0 w 11"/>
                <a:gd name="T5" fmla="*/ 5 h 33"/>
                <a:gd name="T6" fmla="*/ 5 w 11"/>
                <a:gd name="T7" fmla="*/ 0 h 33"/>
                <a:gd name="T8" fmla="*/ 11 w 11"/>
                <a:gd name="T9" fmla="*/ 5 h 33"/>
                <a:gd name="T10" fmla="*/ 11 w 11"/>
                <a:gd name="T11" fmla="*/ 28 h 33"/>
                <a:gd name="T12" fmla="*/ 5 w 11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5" y="33"/>
                  </a:moveTo>
                  <a:cubicBezTo>
                    <a:pt x="2" y="33"/>
                    <a:pt x="0" y="31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8" y="33"/>
                    <a:pt x="5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3"/>
            <p:cNvSpPr/>
            <p:nvPr/>
          </p:nvSpPr>
          <p:spPr bwMode="auto">
            <a:xfrm>
              <a:off x="10037763" y="2679474"/>
              <a:ext cx="128587" cy="41275"/>
            </a:xfrm>
            <a:custGeom>
              <a:avLst/>
              <a:gdLst>
                <a:gd name="T0" fmla="*/ 28 w 34"/>
                <a:gd name="T1" fmla="*/ 11 h 11"/>
                <a:gd name="T2" fmla="*/ 5 w 34"/>
                <a:gd name="T3" fmla="*/ 11 h 11"/>
                <a:gd name="T4" fmla="*/ 0 w 34"/>
                <a:gd name="T5" fmla="*/ 5 h 11"/>
                <a:gd name="T6" fmla="*/ 5 w 34"/>
                <a:gd name="T7" fmla="*/ 0 h 11"/>
                <a:gd name="T8" fmla="*/ 28 w 34"/>
                <a:gd name="T9" fmla="*/ 0 h 11"/>
                <a:gd name="T10" fmla="*/ 34 w 34"/>
                <a:gd name="T11" fmla="*/ 5 h 11"/>
                <a:gd name="T12" fmla="*/ 28 w 3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28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4" y="2"/>
                    <a:pt x="34" y="5"/>
                  </a:cubicBezTo>
                  <a:cubicBezTo>
                    <a:pt x="34" y="8"/>
                    <a:pt x="31" y="11"/>
                    <a:pt x="2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Freeform 84"/>
          <p:cNvSpPr>
            <a:spLocks noEditPoints="1"/>
          </p:cNvSpPr>
          <p:nvPr/>
        </p:nvSpPr>
        <p:spPr bwMode="auto">
          <a:xfrm>
            <a:off x="1985963" y="4269375"/>
            <a:ext cx="212725" cy="219075"/>
          </a:xfrm>
          <a:custGeom>
            <a:avLst/>
            <a:gdLst>
              <a:gd name="T0" fmla="*/ 57 w 57"/>
              <a:gd name="T1" fmla="*/ 29 h 58"/>
              <a:gd name="T2" fmla="*/ 29 w 57"/>
              <a:gd name="T3" fmla="*/ 58 h 58"/>
              <a:gd name="T4" fmla="*/ 0 w 57"/>
              <a:gd name="T5" fmla="*/ 29 h 58"/>
              <a:gd name="T6" fmla="*/ 29 w 57"/>
              <a:gd name="T7" fmla="*/ 0 h 58"/>
              <a:gd name="T8" fmla="*/ 57 w 57"/>
              <a:gd name="T9" fmla="*/ 29 h 58"/>
              <a:gd name="T10" fmla="*/ 5 w 57"/>
              <a:gd name="T11" fmla="*/ 29 h 58"/>
              <a:gd name="T12" fmla="*/ 29 w 57"/>
              <a:gd name="T13" fmla="*/ 54 h 58"/>
              <a:gd name="T14" fmla="*/ 53 w 57"/>
              <a:gd name="T15" fmla="*/ 29 h 58"/>
              <a:gd name="T16" fmla="*/ 29 w 57"/>
              <a:gd name="T17" fmla="*/ 4 h 58"/>
              <a:gd name="T18" fmla="*/ 5 w 57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57" y="29"/>
                </a:moveTo>
                <a:cubicBezTo>
                  <a:pt x="57" y="44"/>
                  <a:pt x="48" y="58"/>
                  <a:pt x="29" y="58"/>
                </a:cubicBezTo>
                <a:cubicBezTo>
                  <a:pt x="10" y="58"/>
                  <a:pt x="0" y="44"/>
                  <a:pt x="0" y="29"/>
                </a:cubicBezTo>
                <a:cubicBezTo>
                  <a:pt x="0" y="14"/>
                  <a:pt x="10" y="0"/>
                  <a:pt x="29" y="0"/>
                </a:cubicBezTo>
                <a:cubicBezTo>
                  <a:pt x="48" y="0"/>
                  <a:pt x="57" y="14"/>
                  <a:pt x="57" y="29"/>
                </a:cubicBezTo>
                <a:close/>
                <a:moveTo>
                  <a:pt x="5" y="29"/>
                </a:moveTo>
                <a:cubicBezTo>
                  <a:pt x="5" y="42"/>
                  <a:pt x="13" y="54"/>
                  <a:pt x="29" y="54"/>
                </a:cubicBezTo>
                <a:cubicBezTo>
                  <a:pt x="45" y="54"/>
                  <a:pt x="53" y="42"/>
                  <a:pt x="53" y="29"/>
                </a:cubicBezTo>
                <a:cubicBezTo>
                  <a:pt x="53" y="16"/>
                  <a:pt x="45" y="4"/>
                  <a:pt x="29" y="4"/>
                </a:cubicBezTo>
                <a:cubicBezTo>
                  <a:pt x="13" y="4"/>
                  <a:pt x="4" y="16"/>
                  <a:pt x="5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85"/>
          <p:cNvSpPr>
            <a:spLocks noEditPoints="1"/>
          </p:cNvSpPr>
          <p:nvPr/>
        </p:nvSpPr>
        <p:spPr bwMode="auto">
          <a:xfrm>
            <a:off x="2239963" y="4274137"/>
            <a:ext cx="184150" cy="209550"/>
          </a:xfrm>
          <a:custGeom>
            <a:avLst/>
            <a:gdLst>
              <a:gd name="T0" fmla="*/ 4 w 49"/>
              <a:gd name="T1" fmla="*/ 37 h 56"/>
              <a:gd name="T2" fmla="*/ 4 w 49"/>
              <a:gd name="T3" fmla="*/ 56 h 56"/>
              <a:gd name="T4" fmla="*/ 0 w 49"/>
              <a:gd name="T5" fmla="*/ 56 h 56"/>
              <a:gd name="T6" fmla="*/ 0 w 49"/>
              <a:gd name="T7" fmla="*/ 0 h 56"/>
              <a:gd name="T8" fmla="*/ 25 w 49"/>
              <a:gd name="T9" fmla="*/ 0 h 56"/>
              <a:gd name="T10" fmla="*/ 25 w 49"/>
              <a:gd name="T11" fmla="*/ 37 h 56"/>
              <a:gd name="T12" fmla="*/ 4 w 49"/>
              <a:gd name="T13" fmla="*/ 37 h 56"/>
              <a:gd name="T14" fmla="*/ 4 w 49"/>
              <a:gd name="T15" fmla="*/ 4 h 56"/>
              <a:gd name="T16" fmla="*/ 4 w 49"/>
              <a:gd name="T17" fmla="*/ 33 h 56"/>
              <a:gd name="T18" fmla="*/ 25 w 49"/>
              <a:gd name="T19" fmla="*/ 33 h 56"/>
              <a:gd name="T20" fmla="*/ 25 w 49"/>
              <a:gd name="T21" fmla="*/ 4 h 56"/>
              <a:gd name="T22" fmla="*/ 4 w 49"/>
              <a:gd name="T23" fmla="*/ 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56">
                <a:moveTo>
                  <a:pt x="4" y="37"/>
                </a:moveTo>
                <a:cubicBezTo>
                  <a:pt x="4" y="56"/>
                  <a:pt x="4" y="56"/>
                  <a:pt x="4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7" y="0"/>
                  <a:pt x="25" y="0"/>
                </a:cubicBezTo>
                <a:cubicBezTo>
                  <a:pt x="49" y="0"/>
                  <a:pt x="49" y="37"/>
                  <a:pt x="25" y="37"/>
                </a:cubicBezTo>
                <a:lnTo>
                  <a:pt x="4" y="37"/>
                </a:lnTo>
                <a:close/>
                <a:moveTo>
                  <a:pt x="4" y="4"/>
                </a:moveTo>
                <a:cubicBezTo>
                  <a:pt x="4" y="33"/>
                  <a:pt x="4" y="33"/>
                  <a:pt x="4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44" y="33"/>
                  <a:pt x="44" y="4"/>
                  <a:pt x="25" y="4"/>
                </a:cubicBezTo>
                <a:lnTo>
                  <a:pt x="4" y="4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86"/>
          <p:cNvSpPr/>
          <p:nvPr/>
        </p:nvSpPr>
        <p:spPr bwMode="auto">
          <a:xfrm>
            <a:off x="2424113" y="4274137"/>
            <a:ext cx="169862" cy="209550"/>
          </a:xfrm>
          <a:custGeom>
            <a:avLst/>
            <a:gdLst>
              <a:gd name="T0" fmla="*/ 48 w 107"/>
              <a:gd name="T1" fmla="*/ 9 h 132"/>
              <a:gd name="T2" fmla="*/ 0 w 107"/>
              <a:gd name="T3" fmla="*/ 9 h 132"/>
              <a:gd name="T4" fmla="*/ 0 w 107"/>
              <a:gd name="T5" fmla="*/ 0 h 132"/>
              <a:gd name="T6" fmla="*/ 107 w 107"/>
              <a:gd name="T7" fmla="*/ 0 h 132"/>
              <a:gd name="T8" fmla="*/ 107 w 107"/>
              <a:gd name="T9" fmla="*/ 9 h 132"/>
              <a:gd name="T10" fmla="*/ 57 w 107"/>
              <a:gd name="T11" fmla="*/ 9 h 132"/>
              <a:gd name="T12" fmla="*/ 57 w 107"/>
              <a:gd name="T13" fmla="*/ 132 h 132"/>
              <a:gd name="T14" fmla="*/ 48 w 107"/>
              <a:gd name="T15" fmla="*/ 132 h 132"/>
              <a:gd name="T16" fmla="*/ 48 w 107"/>
              <a:gd name="T17" fmla="*/ 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32">
                <a:moveTo>
                  <a:pt x="48" y="9"/>
                </a:moveTo>
                <a:lnTo>
                  <a:pt x="0" y="9"/>
                </a:lnTo>
                <a:lnTo>
                  <a:pt x="0" y="0"/>
                </a:lnTo>
                <a:lnTo>
                  <a:pt x="107" y="0"/>
                </a:lnTo>
                <a:lnTo>
                  <a:pt x="107" y="9"/>
                </a:lnTo>
                <a:lnTo>
                  <a:pt x="57" y="9"/>
                </a:lnTo>
                <a:lnTo>
                  <a:pt x="57" y="132"/>
                </a:lnTo>
                <a:lnTo>
                  <a:pt x="48" y="132"/>
                </a:lnTo>
                <a:lnTo>
                  <a:pt x="48" y="9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2624138" y="4274137"/>
            <a:ext cx="17462" cy="209550"/>
          </a:xfrm>
          <a:prstGeom prst="rect">
            <a:avLst/>
          </a:pr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88"/>
          <p:cNvSpPr>
            <a:spLocks noEditPoints="1"/>
          </p:cNvSpPr>
          <p:nvPr/>
        </p:nvSpPr>
        <p:spPr bwMode="auto">
          <a:xfrm>
            <a:off x="2682875" y="4269375"/>
            <a:ext cx="219075" cy="219075"/>
          </a:xfrm>
          <a:custGeom>
            <a:avLst/>
            <a:gdLst>
              <a:gd name="T0" fmla="*/ 58 w 58"/>
              <a:gd name="T1" fmla="*/ 29 h 58"/>
              <a:gd name="T2" fmla="*/ 29 w 58"/>
              <a:gd name="T3" fmla="*/ 58 h 58"/>
              <a:gd name="T4" fmla="*/ 0 w 58"/>
              <a:gd name="T5" fmla="*/ 29 h 58"/>
              <a:gd name="T6" fmla="*/ 29 w 58"/>
              <a:gd name="T7" fmla="*/ 0 h 58"/>
              <a:gd name="T8" fmla="*/ 58 w 58"/>
              <a:gd name="T9" fmla="*/ 29 h 58"/>
              <a:gd name="T10" fmla="*/ 5 w 58"/>
              <a:gd name="T11" fmla="*/ 29 h 58"/>
              <a:gd name="T12" fmla="*/ 29 w 58"/>
              <a:gd name="T13" fmla="*/ 54 h 58"/>
              <a:gd name="T14" fmla="*/ 53 w 58"/>
              <a:gd name="T15" fmla="*/ 29 h 58"/>
              <a:gd name="T16" fmla="*/ 29 w 58"/>
              <a:gd name="T17" fmla="*/ 4 h 58"/>
              <a:gd name="T18" fmla="*/ 5 w 58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58" y="29"/>
                </a:moveTo>
                <a:cubicBezTo>
                  <a:pt x="58" y="44"/>
                  <a:pt x="48" y="58"/>
                  <a:pt x="29" y="58"/>
                </a:cubicBezTo>
                <a:cubicBezTo>
                  <a:pt x="10" y="58"/>
                  <a:pt x="0" y="44"/>
                  <a:pt x="0" y="29"/>
                </a:cubicBezTo>
                <a:cubicBezTo>
                  <a:pt x="0" y="14"/>
                  <a:pt x="10" y="0"/>
                  <a:pt x="29" y="0"/>
                </a:cubicBezTo>
                <a:cubicBezTo>
                  <a:pt x="48" y="0"/>
                  <a:pt x="58" y="14"/>
                  <a:pt x="58" y="29"/>
                </a:cubicBezTo>
                <a:close/>
                <a:moveTo>
                  <a:pt x="5" y="29"/>
                </a:moveTo>
                <a:cubicBezTo>
                  <a:pt x="5" y="42"/>
                  <a:pt x="13" y="54"/>
                  <a:pt x="29" y="54"/>
                </a:cubicBezTo>
                <a:cubicBezTo>
                  <a:pt x="45" y="54"/>
                  <a:pt x="53" y="42"/>
                  <a:pt x="53" y="29"/>
                </a:cubicBezTo>
                <a:cubicBezTo>
                  <a:pt x="53" y="16"/>
                  <a:pt x="45" y="4"/>
                  <a:pt x="29" y="4"/>
                </a:cubicBezTo>
                <a:cubicBezTo>
                  <a:pt x="13" y="4"/>
                  <a:pt x="5" y="16"/>
                  <a:pt x="5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89"/>
          <p:cNvSpPr/>
          <p:nvPr/>
        </p:nvSpPr>
        <p:spPr bwMode="auto">
          <a:xfrm>
            <a:off x="2938463" y="4274137"/>
            <a:ext cx="165100" cy="209550"/>
          </a:xfrm>
          <a:custGeom>
            <a:avLst/>
            <a:gdLst>
              <a:gd name="T0" fmla="*/ 5 w 104"/>
              <a:gd name="T1" fmla="*/ 0 h 132"/>
              <a:gd name="T2" fmla="*/ 95 w 104"/>
              <a:gd name="T3" fmla="*/ 109 h 132"/>
              <a:gd name="T4" fmla="*/ 95 w 104"/>
              <a:gd name="T5" fmla="*/ 0 h 132"/>
              <a:gd name="T6" fmla="*/ 104 w 104"/>
              <a:gd name="T7" fmla="*/ 0 h 132"/>
              <a:gd name="T8" fmla="*/ 104 w 104"/>
              <a:gd name="T9" fmla="*/ 132 h 132"/>
              <a:gd name="T10" fmla="*/ 102 w 104"/>
              <a:gd name="T11" fmla="*/ 132 h 132"/>
              <a:gd name="T12" fmla="*/ 12 w 104"/>
              <a:gd name="T13" fmla="*/ 21 h 132"/>
              <a:gd name="T14" fmla="*/ 12 w 104"/>
              <a:gd name="T15" fmla="*/ 132 h 132"/>
              <a:gd name="T16" fmla="*/ 0 w 104"/>
              <a:gd name="T17" fmla="*/ 132 h 132"/>
              <a:gd name="T18" fmla="*/ 0 w 104"/>
              <a:gd name="T19" fmla="*/ 0 h 132"/>
              <a:gd name="T20" fmla="*/ 5 w 104"/>
              <a:gd name="T2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" h="132">
                <a:moveTo>
                  <a:pt x="5" y="0"/>
                </a:moveTo>
                <a:lnTo>
                  <a:pt x="95" y="109"/>
                </a:lnTo>
                <a:lnTo>
                  <a:pt x="95" y="0"/>
                </a:lnTo>
                <a:lnTo>
                  <a:pt x="104" y="0"/>
                </a:lnTo>
                <a:lnTo>
                  <a:pt x="104" y="132"/>
                </a:lnTo>
                <a:lnTo>
                  <a:pt x="102" y="132"/>
                </a:lnTo>
                <a:lnTo>
                  <a:pt x="12" y="21"/>
                </a:lnTo>
                <a:lnTo>
                  <a:pt x="12" y="132"/>
                </a:lnTo>
                <a:lnTo>
                  <a:pt x="0" y="132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90"/>
          <p:cNvSpPr>
            <a:spLocks noEditPoints="1"/>
          </p:cNvSpPr>
          <p:nvPr/>
        </p:nvSpPr>
        <p:spPr bwMode="auto">
          <a:xfrm>
            <a:off x="3216275" y="4274137"/>
            <a:ext cx="206375" cy="209550"/>
          </a:xfrm>
          <a:custGeom>
            <a:avLst/>
            <a:gdLst>
              <a:gd name="T0" fmla="*/ 121 w 130"/>
              <a:gd name="T1" fmla="*/ 132 h 132"/>
              <a:gd name="T2" fmla="*/ 104 w 130"/>
              <a:gd name="T3" fmla="*/ 99 h 132"/>
              <a:gd name="T4" fmla="*/ 26 w 130"/>
              <a:gd name="T5" fmla="*/ 99 h 132"/>
              <a:gd name="T6" fmla="*/ 10 w 130"/>
              <a:gd name="T7" fmla="*/ 132 h 132"/>
              <a:gd name="T8" fmla="*/ 0 w 130"/>
              <a:gd name="T9" fmla="*/ 132 h 132"/>
              <a:gd name="T10" fmla="*/ 59 w 130"/>
              <a:gd name="T11" fmla="*/ 0 h 132"/>
              <a:gd name="T12" fmla="*/ 71 w 130"/>
              <a:gd name="T13" fmla="*/ 0 h 132"/>
              <a:gd name="T14" fmla="*/ 130 w 130"/>
              <a:gd name="T15" fmla="*/ 132 h 132"/>
              <a:gd name="T16" fmla="*/ 121 w 130"/>
              <a:gd name="T17" fmla="*/ 132 h 132"/>
              <a:gd name="T18" fmla="*/ 102 w 130"/>
              <a:gd name="T19" fmla="*/ 90 h 132"/>
              <a:gd name="T20" fmla="*/ 64 w 130"/>
              <a:gd name="T21" fmla="*/ 9 h 132"/>
              <a:gd name="T22" fmla="*/ 29 w 130"/>
              <a:gd name="T23" fmla="*/ 90 h 132"/>
              <a:gd name="T24" fmla="*/ 102 w 130"/>
              <a:gd name="T25" fmla="*/ 9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32">
                <a:moveTo>
                  <a:pt x="121" y="132"/>
                </a:moveTo>
                <a:lnTo>
                  <a:pt x="104" y="99"/>
                </a:lnTo>
                <a:lnTo>
                  <a:pt x="26" y="99"/>
                </a:lnTo>
                <a:lnTo>
                  <a:pt x="10" y="132"/>
                </a:lnTo>
                <a:lnTo>
                  <a:pt x="0" y="132"/>
                </a:lnTo>
                <a:lnTo>
                  <a:pt x="59" y="0"/>
                </a:lnTo>
                <a:lnTo>
                  <a:pt x="71" y="0"/>
                </a:lnTo>
                <a:lnTo>
                  <a:pt x="130" y="132"/>
                </a:lnTo>
                <a:lnTo>
                  <a:pt x="121" y="132"/>
                </a:lnTo>
                <a:close/>
                <a:moveTo>
                  <a:pt x="102" y="90"/>
                </a:moveTo>
                <a:lnTo>
                  <a:pt x="64" y="9"/>
                </a:lnTo>
                <a:lnTo>
                  <a:pt x="29" y="90"/>
                </a:lnTo>
                <a:lnTo>
                  <a:pt x="102" y="90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91"/>
          <p:cNvSpPr>
            <a:spLocks noEditPoints="1"/>
          </p:cNvSpPr>
          <p:nvPr/>
        </p:nvSpPr>
        <p:spPr bwMode="auto">
          <a:xfrm>
            <a:off x="5402263" y="4269375"/>
            <a:ext cx="212725" cy="219075"/>
          </a:xfrm>
          <a:custGeom>
            <a:avLst/>
            <a:gdLst>
              <a:gd name="T0" fmla="*/ 57 w 57"/>
              <a:gd name="T1" fmla="*/ 29 h 58"/>
              <a:gd name="T2" fmla="*/ 29 w 57"/>
              <a:gd name="T3" fmla="*/ 58 h 58"/>
              <a:gd name="T4" fmla="*/ 0 w 57"/>
              <a:gd name="T5" fmla="*/ 29 h 58"/>
              <a:gd name="T6" fmla="*/ 29 w 57"/>
              <a:gd name="T7" fmla="*/ 0 h 58"/>
              <a:gd name="T8" fmla="*/ 57 w 57"/>
              <a:gd name="T9" fmla="*/ 29 h 58"/>
              <a:gd name="T10" fmla="*/ 4 w 57"/>
              <a:gd name="T11" fmla="*/ 29 h 58"/>
              <a:gd name="T12" fmla="*/ 29 w 57"/>
              <a:gd name="T13" fmla="*/ 54 h 58"/>
              <a:gd name="T14" fmla="*/ 53 w 57"/>
              <a:gd name="T15" fmla="*/ 29 h 58"/>
              <a:gd name="T16" fmla="*/ 29 w 57"/>
              <a:gd name="T17" fmla="*/ 4 h 58"/>
              <a:gd name="T18" fmla="*/ 4 w 57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57" y="29"/>
                </a:moveTo>
                <a:cubicBezTo>
                  <a:pt x="57" y="44"/>
                  <a:pt x="48" y="58"/>
                  <a:pt x="29" y="58"/>
                </a:cubicBezTo>
                <a:cubicBezTo>
                  <a:pt x="10" y="58"/>
                  <a:pt x="0" y="44"/>
                  <a:pt x="0" y="29"/>
                </a:cubicBezTo>
                <a:cubicBezTo>
                  <a:pt x="0" y="14"/>
                  <a:pt x="10" y="0"/>
                  <a:pt x="29" y="0"/>
                </a:cubicBezTo>
                <a:cubicBezTo>
                  <a:pt x="48" y="0"/>
                  <a:pt x="57" y="14"/>
                  <a:pt x="57" y="29"/>
                </a:cubicBezTo>
                <a:close/>
                <a:moveTo>
                  <a:pt x="4" y="29"/>
                </a:moveTo>
                <a:cubicBezTo>
                  <a:pt x="5" y="42"/>
                  <a:pt x="13" y="54"/>
                  <a:pt x="29" y="54"/>
                </a:cubicBezTo>
                <a:cubicBezTo>
                  <a:pt x="45" y="54"/>
                  <a:pt x="53" y="42"/>
                  <a:pt x="53" y="29"/>
                </a:cubicBezTo>
                <a:cubicBezTo>
                  <a:pt x="53" y="16"/>
                  <a:pt x="45" y="4"/>
                  <a:pt x="29" y="4"/>
                </a:cubicBezTo>
                <a:cubicBezTo>
                  <a:pt x="12" y="4"/>
                  <a:pt x="4" y="16"/>
                  <a:pt x="4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92"/>
          <p:cNvSpPr>
            <a:spLocks noEditPoints="1"/>
          </p:cNvSpPr>
          <p:nvPr/>
        </p:nvSpPr>
        <p:spPr bwMode="auto">
          <a:xfrm>
            <a:off x="5656263" y="4274137"/>
            <a:ext cx="184150" cy="209550"/>
          </a:xfrm>
          <a:custGeom>
            <a:avLst/>
            <a:gdLst>
              <a:gd name="T0" fmla="*/ 4 w 49"/>
              <a:gd name="T1" fmla="*/ 37 h 56"/>
              <a:gd name="T2" fmla="*/ 4 w 49"/>
              <a:gd name="T3" fmla="*/ 56 h 56"/>
              <a:gd name="T4" fmla="*/ 0 w 49"/>
              <a:gd name="T5" fmla="*/ 56 h 56"/>
              <a:gd name="T6" fmla="*/ 0 w 49"/>
              <a:gd name="T7" fmla="*/ 0 h 56"/>
              <a:gd name="T8" fmla="*/ 25 w 49"/>
              <a:gd name="T9" fmla="*/ 0 h 56"/>
              <a:gd name="T10" fmla="*/ 25 w 49"/>
              <a:gd name="T11" fmla="*/ 37 h 56"/>
              <a:gd name="T12" fmla="*/ 4 w 49"/>
              <a:gd name="T13" fmla="*/ 37 h 56"/>
              <a:gd name="T14" fmla="*/ 4 w 49"/>
              <a:gd name="T15" fmla="*/ 4 h 56"/>
              <a:gd name="T16" fmla="*/ 4 w 49"/>
              <a:gd name="T17" fmla="*/ 33 h 56"/>
              <a:gd name="T18" fmla="*/ 25 w 49"/>
              <a:gd name="T19" fmla="*/ 33 h 56"/>
              <a:gd name="T20" fmla="*/ 25 w 49"/>
              <a:gd name="T21" fmla="*/ 4 h 56"/>
              <a:gd name="T22" fmla="*/ 4 w 49"/>
              <a:gd name="T23" fmla="*/ 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56">
                <a:moveTo>
                  <a:pt x="4" y="37"/>
                </a:moveTo>
                <a:cubicBezTo>
                  <a:pt x="4" y="56"/>
                  <a:pt x="4" y="56"/>
                  <a:pt x="4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6" y="0"/>
                  <a:pt x="25" y="0"/>
                </a:cubicBezTo>
                <a:cubicBezTo>
                  <a:pt x="49" y="0"/>
                  <a:pt x="49" y="37"/>
                  <a:pt x="25" y="37"/>
                </a:cubicBezTo>
                <a:lnTo>
                  <a:pt x="4" y="37"/>
                </a:lnTo>
                <a:close/>
                <a:moveTo>
                  <a:pt x="4" y="4"/>
                </a:moveTo>
                <a:cubicBezTo>
                  <a:pt x="4" y="33"/>
                  <a:pt x="4" y="33"/>
                  <a:pt x="4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44" y="33"/>
                  <a:pt x="44" y="4"/>
                  <a:pt x="25" y="4"/>
                </a:cubicBezTo>
                <a:lnTo>
                  <a:pt x="4" y="4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93"/>
          <p:cNvSpPr/>
          <p:nvPr/>
        </p:nvSpPr>
        <p:spPr bwMode="auto">
          <a:xfrm>
            <a:off x="5840413" y="4274137"/>
            <a:ext cx="169862" cy="209550"/>
          </a:xfrm>
          <a:custGeom>
            <a:avLst/>
            <a:gdLst>
              <a:gd name="T0" fmla="*/ 48 w 107"/>
              <a:gd name="T1" fmla="*/ 9 h 132"/>
              <a:gd name="T2" fmla="*/ 0 w 107"/>
              <a:gd name="T3" fmla="*/ 9 h 132"/>
              <a:gd name="T4" fmla="*/ 0 w 107"/>
              <a:gd name="T5" fmla="*/ 0 h 132"/>
              <a:gd name="T6" fmla="*/ 107 w 107"/>
              <a:gd name="T7" fmla="*/ 0 h 132"/>
              <a:gd name="T8" fmla="*/ 107 w 107"/>
              <a:gd name="T9" fmla="*/ 9 h 132"/>
              <a:gd name="T10" fmla="*/ 57 w 107"/>
              <a:gd name="T11" fmla="*/ 9 h 132"/>
              <a:gd name="T12" fmla="*/ 57 w 107"/>
              <a:gd name="T13" fmla="*/ 132 h 132"/>
              <a:gd name="T14" fmla="*/ 48 w 107"/>
              <a:gd name="T15" fmla="*/ 132 h 132"/>
              <a:gd name="T16" fmla="*/ 48 w 107"/>
              <a:gd name="T17" fmla="*/ 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32">
                <a:moveTo>
                  <a:pt x="48" y="9"/>
                </a:moveTo>
                <a:lnTo>
                  <a:pt x="0" y="9"/>
                </a:lnTo>
                <a:lnTo>
                  <a:pt x="0" y="0"/>
                </a:lnTo>
                <a:lnTo>
                  <a:pt x="107" y="0"/>
                </a:lnTo>
                <a:lnTo>
                  <a:pt x="107" y="9"/>
                </a:lnTo>
                <a:lnTo>
                  <a:pt x="57" y="9"/>
                </a:lnTo>
                <a:lnTo>
                  <a:pt x="57" y="132"/>
                </a:lnTo>
                <a:lnTo>
                  <a:pt x="48" y="132"/>
                </a:lnTo>
                <a:lnTo>
                  <a:pt x="48" y="9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Rectangle 94"/>
          <p:cNvSpPr>
            <a:spLocks noChangeArrowheads="1"/>
          </p:cNvSpPr>
          <p:nvPr/>
        </p:nvSpPr>
        <p:spPr bwMode="auto">
          <a:xfrm>
            <a:off x="6040438" y="4274137"/>
            <a:ext cx="17462" cy="209550"/>
          </a:xfrm>
          <a:prstGeom prst="rect">
            <a:avLst/>
          </a:pr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95"/>
          <p:cNvSpPr>
            <a:spLocks noEditPoints="1"/>
          </p:cNvSpPr>
          <p:nvPr/>
        </p:nvSpPr>
        <p:spPr bwMode="auto">
          <a:xfrm>
            <a:off x="6099175" y="4269375"/>
            <a:ext cx="219075" cy="219075"/>
          </a:xfrm>
          <a:custGeom>
            <a:avLst/>
            <a:gdLst>
              <a:gd name="T0" fmla="*/ 57 w 58"/>
              <a:gd name="T1" fmla="*/ 29 h 58"/>
              <a:gd name="T2" fmla="*/ 29 w 58"/>
              <a:gd name="T3" fmla="*/ 58 h 58"/>
              <a:gd name="T4" fmla="*/ 0 w 58"/>
              <a:gd name="T5" fmla="*/ 29 h 58"/>
              <a:gd name="T6" fmla="*/ 29 w 58"/>
              <a:gd name="T7" fmla="*/ 0 h 58"/>
              <a:gd name="T8" fmla="*/ 57 w 58"/>
              <a:gd name="T9" fmla="*/ 29 h 58"/>
              <a:gd name="T10" fmla="*/ 5 w 58"/>
              <a:gd name="T11" fmla="*/ 29 h 58"/>
              <a:gd name="T12" fmla="*/ 29 w 58"/>
              <a:gd name="T13" fmla="*/ 54 h 58"/>
              <a:gd name="T14" fmla="*/ 53 w 58"/>
              <a:gd name="T15" fmla="*/ 29 h 58"/>
              <a:gd name="T16" fmla="*/ 29 w 58"/>
              <a:gd name="T17" fmla="*/ 4 h 58"/>
              <a:gd name="T18" fmla="*/ 5 w 58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57" y="29"/>
                </a:moveTo>
                <a:cubicBezTo>
                  <a:pt x="57" y="44"/>
                  <a:pt x="48" y="58"/>
                  <a:pt x="29" y="58"/>
                </a:cubicBezTo>
                <a:cubicBezTo>
                  <a:pt x="10" y="58"/>
                  <a:pt x="0" y="44"/>
                  <a:pt x="0" y="29"/>
                </a:cubicBezTo>
                <a:cubicBezTo>
                  <a:pt x="0" y="14"/>
                  <a:pt x="10" y="0"/>
                  <a:pt x="29" y="0"/>
                </a:cubicBezTo>
                <a:cubicBezTo>
                  <a:pt x="48" y="0"/>
                  <a:pt x="58" y="14"/>
                  <a:pt x="57" y="29"/>
                </a:cubicBezTo>
                <a:close/>
                <a:moveTo>
                  <a:pt x="5" y="29"/>
                </a:moveTo>
                <a:cubicBezTo>
                  <a:pt x="5" y="42"/>
                  <a:pt x="13" y="54"/>
                  <a:pt x="29" y="54"/>
                </a:cubicBezTo>
                <a:cubicBezTo>
                  <a:pt x="45" y="54"/>
                  <a:pt x="53" y="42"/>
                  <a:pt x="53" y="29"/>
                </a:cubicBezTo>
                <a:cubicBezTo>
                  <a:pt x="53" y="16"/>
                  <a:pt x="45" y="4"/>
                  <a:pt x="29" y="4"/>
                </a:cubicBezTo>
                <a:cubicBezTo>
                  <a:pt x="13" y="4"/>
                  <a:pt x="5" y="16"/>
                  <a:pt x="5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96"/>
          <p:cNvSpPr/>
          <p:nvPr/>
        </p:nvSpPr>
        <p:spPr bwMode="auto">
          <a:xfrm>
            <a:off x="6354763" y="4274137"/>
            <a:ext cx="165100" cy="209550"/>
          </a:xfrm>
          <a:custGeom>
            <a:avLst/>
            <a:gdLst>
              <a:gd name="T0" fmla="*/ 5 w 104"/>
              <a:gd name="T1" fmla="*/ 0 h 132"/>
              <a:gd name="T2" fmla="*/ 95 w 104"/>
              <a:gd name="T3" fmla="*/ 109 h 132"/>
              <a:gd name="T4" fmla="*/ 95 w 104"/>
              <a:gd name="T5" fmla="*/ 0 h 132"/>
              <a:gd name="T6" fmla="*/ 104 w 104"/>
              <a:gd name="T7" fmla="*/ 0 h 132"/>
              <a:gd name="T8" fmla="*/ 104 w 104"/>
              <a:gd name="T9" fmla="*/ 132 h 132"/>
              <a:gd name="T10" fmla="*/ 102 w 104"/>
              <a:gd name="T11" fmla="*/ 132 h 132"/>
              <a:gd name="T12" fmla="*/ 10 w 104"/>
              <a:gd name="T13" fmla="*/ 21 h 132"/>
              <a:gd name="T14" fmla="*/ 10 w 104"/>
              <a:gd name="T15" fmla="*/ 132 h 132"/>
              <a:gd name="T16" fmla="*/ 0 w 104"/>
              <a:gd name="T17" fmla="*/ 132 h 132"/>
              <a:gd name="T18" fmla="*/ 0 w 104"/>
              <a:gd name="T19" fmla="*/ 0 h 132"/>
              <a:gd name="T20" fmla="*/ 5 w 104"/>
              <a:gd name="T2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" h="132">
                <a:moveTo>
                  <a:pt x="5" y="0"/>
                </a:moveTo>
                <a:lnTo>
                  <a:pt x="95" y="109"/>
                </a:lnTo>
                <a:lnTo>
                  <a:pt x="95" y="0"/>
                </a:lnTo>
                <a:lnTo>
                  <a:pt x="104" y="0"/>
                </a:lnTo>
                <a:lnTo>
                  <a:pt x="104" y="132"/>
                </a:lnTo>
                <a:lnTo>
                  <a:pt x="102" y="132"/>
                </a:lnTo>
                <a:lnTo>
                  <a:pt x="10" y="21"/>
                </a:lnTo>
                <a:lnTo>
                  <a:pt x="10" y="132"/>
                </a:lnTo>
                <a:lnTo>
                  <a:pt x="0" y="132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97"/>
          <p:cNvSpPr>
            <a:spLocks noEditPoints="1"/>
          </p:cNvSpPr>
          <p:nvPr/>
        </p:nvSpPr>
        <p:spPr bwMode="auto">
          <a:xfrm>
            <a:off x="6654800" y="4274137"/>
            <a:ext cx="161925" cy="209550"/>
          </a:xfrm>
          <a:custGeom>
            <a:avLst/>
            <a:gdLst>
              <a:gd name="T0" fmla="*/ 41 w 43"/>
              <a:gd name="T1" fmla="*/ 15 h 56"/>
              <a:gd name="T2" fmla="*/ 32 w 43"/>
              <a:gd name="T3" fmla="*/ 27 h 56"/>
              <a:gd name="T4" fmla="*/ 43 w 43"/>
              <a:gd name="T5" fmla="*/ 41 h 56"/>
              <a:gd name="T6" fmla="*/ 23 w 43"/>
              <a:gd name="T7" fmla="*/ 56 h 56"/>
              <a:gd name="T8" fmla="*/ 0 w 43"/>
              <a:gd name="T9" fmla="*/ 56 h 56"/>
              <a:gd name="T10" fmla="*/ 0 w 43"/>
              <a:gd name="T11" fmla="*/ 0 h 56"/>
              <a:gd name="T12" fmla="*/ 23 w 43"/>
              <a:gd name="T13" fmla="*/ 0 h 56"/>
              <a:gd name="T14" fmla="*/ 41 w 43"/>
              <a:gd name="T15" fmla="*/ 15 h 56"/>
              <a:gd name="T16" fmla="*/ 4 w 43"/>
              <a:gd name="T17" fmla="*/ 25 h 56"/>
              <a:gd name="T18" fmla="*/ 23 w 43"/>
              <a:gd name="T19" fmla="*/ 25 h 56"/>
              <a:gd name="T20" fmla="*/ 37 w 43"/>
              <a:gd name="T21" fmla="*/ 15 h 56"/>
              <a:gd name="T22" fmla="*/ 23 w 43"/>
              <a:gd name="T23" fmla="*/ 3 h 56"/>
              <a:gd name="T24" fmla="*/ 4 w 43"/>
              <a:gd name="T25" fmla="*/ 3 h 56"/>
              <a:gd name="T26" fmla="*/ 4 w 43"/>
              <a:gd name="T27" fmla="*/ 25 h 56"/>
              <a:gd name="T28" fmla="*/ 4 w 43"/>
              <a:gd name="T29" fmla="*/ 52 h 56"/>
              <a:gd name="T30" fmla="*/ 23 w 43"/>
              <a:gd name="T31" fmla="*/ 52 h 56"/>
              <a:gd name="T32" fmla="*/ 39 w 43"/>
              <a:gd name="T33" fmla="*/ 41 h 56"/>
              <a:gd name="T34" fmla="*/ 23 w 43"/>
              <a:gd name="T35" fmla="*/ 29 h 56"/>
              <a:gd name="T36" fmla="*/ 4 w 43"/>
              <a:gd name="T37" fmla="*/ 29 h 56"/>
              <a:gd name="T38" fmla="*/ 4 w 43"/>
              <a:gd name="T39" fmla="*/ 5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" h="56">
                <a:moveTo>
                  <a:pt x="41" y="15"/>
                </a:moveTo>
                <a:cubicBezTo>
                  <a:pt x="41" y="21"/>
                  <a:pt x="38" y="25"/>
                  <a:pt x="32" y="27"/>
                </a:cubicBezTo>
                <a:cubicBezTo>
                  <a:pt x="39" y="29"/>
                  <a:pt x="43" y="35"/>
                  <a:pt x="43" y="41"/>
                </a:cubicBezTo>
                <a:cubicBezTo>
                  <a:pt x="43" y="53"/>
                  <a:pt x="32" y="56"/>
                  <a:pt x="23" y="56"/>
                </a:cubicBezTo>
                <a:cubicBezTo>
                  <a:pt x="15" y="56"/>
                  <a:pt x="8" y="56"/>
                  <a:pt x="0" y="56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5" y="0"/>
                  <a:pt x="23" y="0"/>
                </a:cubicBezTo>
                <a:cubicBezTo>
                  <a:pt x="32" y="0"/>
                  <a:pt x="41" y="4"/>
                  <a:pt x="41" y="15"/>
                </a:cubicBezTo>
                <a:close/>
                <a:moveTo>
                  <a:pt x="4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30" y="25"/>
                  <a:pt x="37" y="23"/>
                  <a:pt x="37" y="15"/>
                </a:cubicBezTo>
                <a:cubicBezTo>
                  <a:pt x="37" y="7"/>
                  <a:pt x="30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4" y="52"/>
                </a:moveTo>
                <a:cubicBezTo>
                  <a:pt x="23" y="52"/>
                  <a:pt x="23" y="52"/>
                  <a:pt x="23" y="52"/>
                </a:cubicBezTo>
                <a:cubicBezTo>
                  <a:pt x="30" y="52"/>
                  <a:pt x="39" y="50"/>
                  <a:pt x="39" y="41"/>
                </a:cubicBezTo>
                <a:cubicBezTo>
                  <a:pt x="39" y="33"/>
                  <a:pt x="31" y="29"/>
                  <a:pt x="23" y="29"/>
                </a:cubicBezTo>
                <a:cubicBezTo>
                  <a:pt x="17" y="29"/>
                  <a:pt x="11" y="29"/>
                  <a:pt x="4" y="29"/>
                </a:cubicBezTo>
                <a:lnTo>
                  <a:pt x="4" y="52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98"/>
          <p:cNvSpPr>
            <a:spLocks noEditPoints="1"/>
          </p:cNvSpPr>
          <p:nvPr/>
        </p:nvSpPr>
        <p:spPr bwMode="auto">
          <a:xfrm>
            <a:off x="8848725" y="4269375"/>
            <a:ext cx="217487" cy="219075"/>
          </a:xfrm>
          <a:custGeom>
            <a:avLst/>
            <a:gdLst>
              <a:gd name="T0" fmla="*/ 58 w 58"/>
              <a:gd name="T1" fmla="*/ 29 h 58"/>
              <a:gd name="T2" fmla="*/ 29 w 58"/>
              <a:gd name="T3" fmla="*/ 58 h 58"/>
              <a:gd name="T4" fmla="*/ 0 w 58"/>
              <a:gd name="T5" fmla="*/ 29 h 58"/>
              <a:gd name="T6" fmla="*/ 29 w 58"/>
              <a:gd name="T7" fmla="*/ 0 h 58"/>
              <a:gd name="T8" fmla="*/ 58 w 58"/>
              <a:gd name="T9" fmla="*/ 29 h 58"/>
              <a:gd name="T10" fmla="*/ 5 w 58"/>
              <a:gd name="T11" fmla="*/ 29 h 58"/>
              <a:gd name="T12" fmla="*/ 29 w 58"/>
              <a:gd name="T13" fmla="*/ 54 h 58"/>
              <a:gd name="T14" fmla="*/ 53 w 58"/>
              <a:gd name="T15" fmla="*/ 29 h 58"/>
              <a:gd name="T16" fmla="*/ 29 w 58"/>
              <a:gd name="T17" fmla="*/ 4 h 58"/>
              <a:gd name="T18" fmla="*/ 5 w 58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58" y="29"/>
                </a:moveTo>
                <a:cubicBezTo>
                  <a:pt x="58" y="44"/>
                  <a:pt x="48" y="58"/>
                  <a:pt x="29" y="58"/>
                </a:cubicBezTo>
                <a:cubicBezTo>
                  <a:pt x="10" y="58"/>
                  <a:pt x="0" y="44"/>
                  <a:pt x="0" y="29"/>
                </a:cubicBezTo>
                <a:cubicBezTo>
                  <a:pt x="0" y="14"/>
                  <a:pt x="10" y="0"/>
                  <a:pt x="29" y="0"/>
                </a:cubicBezTo>
                <a:cubicBezTo>
                  <a:pt x="48" y="0"/>
                  <a:pt x="58" y="14"/>
                  <a:pt x="58" y="29"/>
                </a:cubicBezTo>
                <a:close/>
                <a:moveTo>
                  <a:pt x="5" y="29"/>
                </a:moveTo>
                <a:cubicBezTo>
                  <a:pt x="5" y="42"/>
                  <a:pt x="13" y="54"/>
                  <a:pt x="29" y="54"/>
                </a:cubicBezTo>
                <a:cubicBezTo>
                  <a:pt x="45" y="54"/>
                  <a:pt x="53" y="42"/>
                  <a:pt x="53" y="29"/>
                </a:cubicBezTo>
                <a:cubicBezTo>
                  <a:pt x="53" y="16"/>
                  <a:pt x="45" y="4"/>
                  <a:pt x="29" y="4"/>
                </a:cubicBezTo>
                <a:cubicBezTo>
                  <a:pt x="13" y="4"/>
                  <a:pt x="5" y="16"/>
                  <a:pt x="5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99"/>
          <p:cNvSpPr>
            <a:spLocks noEditPoints="1"/>
          </p:cNvSpPr>
          <p:nvPr/>
        </p:nvSpPr>
        <p:spPr bwMode="auto">
          <a:xfrm>
            <a:off x="9102725" y="4274137"/>
            <a:ext cx="188912" cy="209550"/>
          </a:xfrm>
          <a:custGeom>
            <a:avLst/>
            <a:gdLst>
              <a:gd name="T0" fmla="*/ 4 w 50"/>
              <a:gd name="T1" fmla="*/ 37 h 56"/>
              <a:gd name="T2" fmla="*/ 4 w 50"/>
              <a:gd name="T3" fmla="*/ 56 h 56"/>
              <a:gd name="T4" fmla="*/ 0 w 50"/>
              <a:gd name="T5" fmla="*/ 56 h 56"/>
              <a:gd name="T6" fmla="*/ 0 w 50"/>
              <a:gd name="T7" fmla="*/ 0 h 56"/>
              <a:gd name="T8" fmla="*/ 25 w 50"/>
              <a:gd name="T9" fmla="*/ 0 h 56"/>
              <a:gd name="T10" fmla="*/ 25 w 50"/>
              <a:gd name="T11" fmla="*/ 37 h 56"/>
              <a:gd name="T12" fmla="*/ 4 w 50"/>
              <a:gd name="T13" fmla="*/ 37 h 56"/>
              <a:gd name="T14" fmla="*/ 4 w 50"/>
              <a:gd name="T15" fmla="*/ 4 h 56"/>
              <a:gd name="T16" fmla="*/ 4 w 50"/>
              <a:gd name="T17" fmla="*/ 33 h 56"/>
              <a:gd name="T18" fmla="*/ 25 w 50"/>
              <a:gd name="T19" fmla="*/ 33 h 56"/>
              <a:gd name="T20" fmla="*/ 25 w 50"/>
              <a:gd name="T21" fmla="*/ 4 h 56"/>
              <a:gd name="T22" fmla="*/ 4 w 50"/>
              <a:gd name="T23" fmla="*/ 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56">
                <a:moveTo>
                  <a:pt x="4" y="37"/>
                </a:moveTo>
                <a:cubicBezTo>
                  <a:pt x="4" y="56"/>
                  <a:pt x="4" y="56"/>
                  <a:pt x="4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7" y="0"/>
                  <a:pt x="25" y="0"/>
                </a:cubicBezTo>
                <a:cubicBezTo>
                  <a:pt x="50" y="0"/>
                  <a:pt x="50" y="37"/>
                  <a:pt x="25" y="37"/>
                </a:cubicBezTo>
                <a:lnTo>
                  <a:pt x="4" y="37"/>
                </a:lnTo>
                <a:close/>
                <a:moveTo>
                  <a:pt x="4" y="4"/>
                </a:moveTo>
                <a:cubicBezTo>
                  <a:pt x="4" y="33"/>
                  <a:pt x="4" y="33"/>
                  <a:pt x="4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44" y="33"/>
                  <a:pt x="44" y="4"/>
                  <a:pt x="25" y="4"/>
                </a:cubicBezTo>
                <a:lnTo>
                  <a:pt x="4" y="4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00"/>
          <p:cNvSpPr/>
          <p:nvPr/>
        </p:nvSpPr>
        <p:spPr bwMode="auto">
          <a:xfrm>
            <a:off x="9286875" y="4274137"/>
            <a:ext cx="169862" cy="209550"/>
          </a:xfrm>
          <a:custGeom>
            <a:avLst/>
            <a:gdLst>
              <a:gd name="T0" fmla="*/ 47 w 107"/>
              <a:gd name="T1" fmla="*/ 9 h 132"/>
              <a:gd name="T2" fmla="*/ 0 w 107"/>
              <a:gd name="T3" fmla="*/ 9 h 132"/>
              <a:gd name="T4" fmla="*/ 0 w 107"/>
              <a:gd name="T5" fmla="*/ 0 h 132"/>
              <a:gd name="T6" fmla="*/ 107 w 107"/>
              <a:gd name="T7" fmla="*/ 0 h 132"/>
              <a:gd name="T8" fmla="*/ 107 w 107"/>
              <a:gd name="T9" fmla="*/ 9 h 132"/>
              <a:gd name="T10" fmla="*/ 59 w 107"/>
              <a:gd name="T11" fmla="*/ 9 h 132"/>
              <a:gd name="T12" fmla="*/ 59 w 107"/>
              <a:gd name="T13" fmla="*/ 132 h 132"/>
              <a:gd name="T14" fmla="*/ 47 w 107"/>
              <a:gd name="T15" fmla="*/ 132 h 132"/>
              <a:gd name="T16" fmla="*/ 47 w 107"/>
              <a:gd name="T17" fmla="*/ 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32">
                <a:moveTo>
                  <a:pt x="47" y="9"/>
                </a:moveTo>
                <a:lnTo>
                  <a:pt x="0" y="9"/>
                </a:lnTo>
                <a:lnTo>
                  <a:pt x="0" y="0"/>
                </a:lnTo>
                <a:lnTo>
                  <a:pt x="107" y="0"/>
                </a:lnTo>
                <a:lnTo>
                  <a:pt x="107" y="9"/>
                </a:lnTo>
                <a:lnTo>
                  <a:pt x="59" y="9"/>
                </a:lnTo>
                <a:lnTo>
                  <a:pt x="59" y="132"/>
                </a:lnTo>
                <a:lnTo>
                  <a:pt x="47" y="132"/>
                </a:lnTo>
                <a:lnTo>
                  <a:pt x="47" y="9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Rectangle 101"/>
          <p:cNvSpPr>
            <a:spLocks noChangeArrowheads="1"/>
          </p:cNvSpPr>
          <p:nvPr/>
        </p:nvSpPr>
        <p:spPr bwMode="auto">
          <a:xfrm>
            <a:off x="9490075" y="4274137"/>
            <a:ext cx="14287" cy="209550"/>
          </a:xfrm>
          <a:prstGeom prst="rect">
            <a:avLst/>
          </a:pr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02"/>
          <p:cNvSpPr>
            <a:spLocks noEditPoints="1"/>
          </p:cNvSpPr>
          <p:nvPr/>
        </p:nvSpPr>
        <p:spPr bwMode="auto">
          <a:xfrm>
            <a:off x="9550400" y="4269375"/>
            <a:ext cx="214312" cy="219075"/>
          </a:xfrm>
          <a:custGeom>
            <a:avLst/>
            <a:gdLst>
              <a:gd name="T0" fmla="*/ 57 w 57"/>
              <a:gd name="T1" fmla="*/ 29 h 58"/>
              <a:gd name="T2" fmla="*/ 28 w 57"/>
              <a:gd name="T3" fmla="*/ 58 h 58"/>
              <a:gd name="T4" fmla="*/ 0 w 57"/>
              <a:gd name="T5" fmla="*/ 29 h 58"/>
              <a:gd name="T6" fmla="*/ 28 w 57"/>
              <a:gd name="T7" fmla="*/ 0 h 58"/>
              <a:gd name="T8" fmla="*/ 57 w 57"/>
              <a:gd name="T9" fmla="*/ 29 h 58"/>
              <a:gd name="T10" fmla="*/ 4 w 57"/>
              <a:gd name="T11" fmla="*/ 29 h 58"/>
              <a:gd name="T12" fmla="*/ 28 w 57"/>
              <a:gd name="T13" fmla="*/ 54 h 58"/>
              <a:gd name="T14" fmla="*/ 53 w 57"/>
              <a:gd name="T15" fmla="*/ 29 h 58"/>
              <a:gd name="T16" fmla="*/ 28 w 57"/>
              <a:gd name="T17" fmla="*/ 4 h 58"/>
              <a:gd name="T18" fmla="*/ 4 w 57"/>
              <a:gd name="T1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8">
                <a:moveTo>
                  <a:pt x="57" y="29"/>
                </a:moveTo>
                <a:cubicBezTo>
                  <a:pt x="57" y="44"/>
                  <a:pt x="47" y="58"/>
                  <a:pt x="28" y="58"/>
                </a:cubicBezTo>
                <a:cubicBezTo>
                  <a:pt x="9" y="58"/>
                  <a:pt x="0" y="44"/>
                  <a:pt x="0" y="29"/>
                </a:cubicBezTo>
                <a:cubicBezTo>
                  <a:pt x="0" y="14"/>
                  <a:pt x="9" y="0"/>
                  <a:pt x="28" y="0"/>
                </a:cubicBezTo>
                <a:cubicBezTo>
                  <a:pt x="47" y="0"/>
                  <a:pt x="57" y="14"/>
                  <a:pt x="57" y="29"/>
                </a:cubicBezTo>
                <a:close/>
                <a:moveTo>
                  <a:pt x="4" y="29"/>
                </a:moveTo>
                <a:cubicBezTo>
                  <a:pt x="4" y="42"/>
                  <a:pt x="12" y="54"/>
                  <a:pt x="28" y="54"/>
                </a:cubicBezTo>
                <a:cubicBezTo>
                  <a:pt x="44" y="54"/>
                  <a:pt x="53" y="42"/>
                  <a:pt x="53" y="29"/>
                </a:cubicBezTo>
                <a:cubicBezTo>
                  <a:pt x="53" y="16"/>
                  <a:pt x="45" y="4"/>
                  <a:pt x="28" y="4"/>
                </a:cubicBezTo>
                <a:cubicBezTo>
                  <a:pt x="12" y="4"/>
                  <a:pt x="4" y="16"/>
                  <a:pt x="4" y="29"/>
                </a:cubicBez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03"/>
          <p:cNvSpPr/>
          <p:nvPr/>
        </p:nvSpPr>
        <p:spPr bwMode="auto">
          <a:xfrm>
            <a:off x="9801225" y="4274137"/>
            <a:ext cx="169862" cy="209550"/>
          </a:xfrm>
          <a:custGeom>
            <a:avLst/>
            <a:gdLst>
              <a:gd name="T0" fmla="*/ 5 w 107"/>
              <a:gd name="T1" fmla="*/ 0 h 132"/>
              <a:gd name="T2" fmla="*/ 95 w 107"/>
              <a:gd name="T3" fmla="*/ 109 h 132"/>
              <a:gd name="T4" fmla="*/ 95 w 107"/>
              <a:gd name="T5" fmla="*/ 0 h 132"/>
              <a:gd name="T6" fmla="*/ 107 w 107"/>
              <a:gd name="T7" fmla="*/ 0 h 132"/>
              <a:gd name="T8" fmla="*/ 107 w 107"/>
              <a:gd name="T9" fmla="*/ 132 h 132"/>
              <a:gd name="T10" fmla="*/ 102 w 107"/>
              <a:gd name="T11" fmla="*/ 132 h 132"/>
              <a:gd name="T12" fmla="*/ 12 w 107"/>
              <a:gd name="T13" fmla="*/ 21 h 132"/>
              <a:gd name="T14" fmla="*/ 12 w 107"/>
              <a:gd name="T15" fmla="*/ 132 h 132"/>
              <a:gd name="T16" fmla="*/ 0 w 107"/>
              <a:gd name="T17" fmla="*/ 132 h 132"/>
              <a:gd name="T18" fmla="*/ 0 w 107"/>
              <a:gd name="T19" fmla="*/ 0 h 132"/>
              <a:gd name="T20" fmla="*/ 5 w 107"/>
              <a:gd name="T2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" h="132">
                <a:moveTo>
                  <a:pt x="5" y="0"/>
                </a:moveTo>
                <a:lnTo>
                  <a:pt x="95" y="109"/>
                </a:lnTo>
                <a:lnTo>
                  <a:pt x="95" y="0"/>
                </a:lnTo>
                <a:lnTo>
                  <a:pt x="107" y="0"/>
                </a:lnTo>
                <a:lnTo>
                  <a:pt x="107" y="132"/>
                </a:lnTo>
                <a:lnTo>
                  <a:pt x="102" y="132"/>
                </a:lnTo>
                <a:lnTo>
                  <a:pt x="12" y="21"/>
                </a:lnTo>
                <a:lnTo>
                  <a:pt x="12" y="132"/>
                </a:lnTo>
                <a:lnTo>
                  <a:pt x="0" y="132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104"/>
          <p:cNvSpPr/>
          <p:nvPr/>
        </p:nvSpPr>
        <p:spPr bwMode="auto">
          <a:xfrm>
            <a:off x="10090150" y="4269375"/>
            <a:ext cx="188912" cy="219075"/>
          </a:xfrm>
          <a:custGeom>
            <a:avLst/>
            <a:gdLst>
              <a:gd name="T0" fmla="*/ 50 w 50"/>
              <a:gd name="T1" fmla="*/ 49 h 58"/>
              <a:gd name="T2" fmla="*/ 29 w 50"/>
              <a:gd name="T3" fmla="*/ 58 h 58"/>
              <a:gd name="T4" fmla="*/ 0 w 50"/>
              <a:gd name="T5" fmla="*/ 29 h 58"/>
              <a:gd name="T6" fmla="*/ 29 w 50"/>
              <a:gd name="T7" fmla="*/ 0 h 58"/>
              <a:gd name="T8" fmla="*/ 50 w 50"/>
              <a:gd name="T9" fmla="*/ 8 h 58"/>
              <a:gd name="T10" fmla="*/ 47 w 50"/>
              <a:gd name="T11" fmla="*/ 11 h 58"/>
              <a:gd name="T12" fmla="*/ 29 w 50"/>
              <a:gd name="T13" fmla="*/ 4 h 58"/>
              <a:gd name="T14" fmla="*/ 4 w 50"/>
              <a:gd name="T15" fmla="*/ 29 h 58"/>
              <a:gd name="T16" fmla="*/ 29 w 50"/>
              <a:gd name="T17" fmla="*/ 54 h 58"/>
              <a:gd name="T18" fmla="*/ 47 w 50"/>
              <a:gd name="T19" fmla="*/ 47 h 58"/>
              <a:gd name="T20" fmla="*/ 50 w 50"/>
              <a:gd name="T21" fmla="*/ 4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58">
                <a:moveTo>
                  <a:pt x="50" y="49"/>
                </a:moveTo>
                <a:cubicBezTo>
                  <a:pt x="44" y="55"/>
                  <a:pt x="36" y="58"/>
                  <a:pt x="29" y="58"/>
                </a:cubicBezTo>
                <a:cubicBezTo>
                  <a:pt x="10" y="58"/>
                  <a:pt x="0" y="45"/>
                  <a:pt x="0" y="29"/>
                </a:cubicBezTo>
                <a:cubicBezTo>
                  <a:pt x="0" y="14"/>
                  <a:pt x="9" y="0"/>
                  <a:pt x="29" y="0"/>
                </a:cubicBezTo>
                <a:cubicBezTo>
                  <a:pt x="36" y="0"/>
                  <a:pt x="44" y="3"/>
                  <a:pt x="50" y="8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6"/>
                  <a:pt x="35" y="4"/>
                  <a:pt x="29" y="4"/>
                </a:cubicBezTo>
                <a:cubicBezTo>
                  <a:pt x="12" y="4"/>
                  <a:pt x="4" y="15"/>
                  <a:pt x="4" y="29"/>
                </a:cubicBezTo>
                <a:cubicBezTo>
                  <a:pt x="4" y="42"/>
                  <a:pt x="13" y="54"/>
                  <a:pt x="29" y="54"/>
                </a:cubicBezTo>
                <a:cubicBezTo>
                  <a:pt x="35" y="54"/>
                  <a:pt x="42" y="51"/>
                  <a:pt x="47" y="47"/>
                </a:cubicBezTo>
                <a:lnTo>
                  <a:pt x="50" y="49"/>
                </a:lnTo>
                <a:close/>
              </a:path>
            </a:pathLst>
          </a:custGeom>
          <a:solidFill>
            <a:srgbClr val="3D4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Rectangle 105"/>
          <p:cNvSpPr>
            <a:spLocks noChangeArrowheads="1"/>
          </p:cNvSpPr>
          <p:nvPr/>
        </p:nvSpPr>
        <p:spPr bwMode="auto">
          <a:xfrm>
            <a:off x="2154238" y="4524962"/>
            <a:ext cx="10772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3D455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Rectangle 106"/>
          <p:cNvSpPr>
            <a:spLocks noChangeArrowheads="1"/>
          </p:cNvSpPr>
          <p:nvPr/>
        </p:nvSpPr>
        <p:spPr bwMode="auto">
          <a:xfrm>
            <a:off x="5619750" y="4524962"/>
            <a:ext cx="10772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3D455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Rectangle 107"/>
          <p:cNvSpPr>
            <a:spLocks noChangeArrowheads="1"/>
          </p:cNvSpPr>
          <p:nvPr/>
        </p:nvSpPr>
        <p:spPr bwMode="auto">
          <a:xfrm>
            <a:off x="9066213" y="4524962"/>
            <a:ext cx="10772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3D455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3"/>
          <p:cNvSpPr txBox="1">
            <a:spLocks noChangeArrowheads="1"/>
          </p:cNvSpPr>
          <p:nvPr/>
        </p:nvSpPr>
        <p:spPr bwMode="auto">
          <a:xfrm>
            <a:off x="1973269" y="4991071"/>
            <a:ext cx="165869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3"/>
          <p:cNvSpPr txBox="1">
            <a:spLocks noChangeArrowheads="1"/>
          </p:cNvSpPr>
          <p:nvPr/>
        </p:nvSpPr>
        <p:spPr bwMode="auto">
          <a:xfrm>
            <a:off x="5397507" y="4991071"/>
            <a:ext cx="165869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8895216" y="4991071"/>
            <a:ext cx="165869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1085902"/>
            <a:ext cx="5722938" cy="1584325"/>
            <a:chOff x="0" y="908050"/>
            <a:chExt cx="5722938" cy="1584325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4445000" y="1700213"/>
              <a:ext cx="0" cy="1587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4478338" y="908050"/>
              <a:ext cx="1244600" cy="1584325"/>
            </a:xfrm>
            <a:custGeom>
              <a:avLst/>
              <a:gdLst>
                <a:gd name="T0" fmla="*/ 1245380 w 598"/>
                <a:gd name="T1" fmla="*/ 785543 h 760"/>
                <a:gd name="T2" fmla="*/ 1237050 w 598"/>
                <a:gd name="T3" fmla="*/ 779292 h 760"/>
                <a:gd name="T4" fmla="*/ 1234967 w 598"/>
                <a:gd name="T5" fmla="*/ 779292 h 760"/>
                <a:gd name="T6" fmla="*/ 1224554 w 598"/>
                <a:gd name="T7" fmla="*/ 773041 h 760"/>
                <a:gd name="T8" fmla="*/ 1218307 w 598"/>
                <a:gd name="T9" fmla="*/ 775125 h 760"/>
                <a:gd name="T10" fmla="*/ 1212059 w 598"/>
                <a:gd name="T11" fmla="*/ 768874 h 760"/>
                <a:gd name="T12" fmla="*/ 1232885 w 598"/>
                <a:gd name="T13" fmla="*/ 666774 h 760"/>
                <a:gd name="T14" fmla="*/ 1184985 w 598"/>
                <a:gd name="T15" fmla="*/ 641770 h 760"/>
                <a:gd name="T16" fmla="*/ 1178738 w 598"/>
                <a:gd name="T17" fmla="*/ 750121 h 760"/>
                <a:gd name="T18" fmla="*/ 1168325 w 598"/>
                <a:gd name="T19" fmla="*/ 752204 h 760"/>
                <a:gd name="T20" fmla="*/ 1139169 w 598"/>
                <a:gd name="T21" fmla="*/ 689694 h 760"/>
                <a:gd name="T22" fmla="*/ 928829 w 598"/>
                <a:gd name="T23" fmla="*/ 691778 h 760"/>
                <a:gd name="T24" fmla="*/ 926746 w 598"/>
                <a:gd name="T25" fmla="*/ 677192 h 760"/>
                <a:gd name="T26" fmla="*/ 947572 w 598"/>
                <a:gd name="T27" fmla="*/ 658439 h 760"/>
                <a:gd name="T28" fmla="*/ 978810 w 598"/>
                <a:gd name="T29" fmla="*/ 658439 h 760"/>
                <a:gd name="T30" fmla="*/ 1024627 w 598"/>
                <a:gd name="T31" fmla="*/ 633435 h 760"/>
                <a:gd name="T32" fmla="*/ 972563 w 598"/>
                <a:gd name="T33" fmla="*/ 616766 h 760"/>
                <a:gd name="T34" fmla="*/ 924663 w 598"/>
                <a:gd name="T35" fmla="*/ 620933 h 760"/>
                <a:gd name="T36" fmla="*/ 891342 w 598"/>
                <a:gd name="T37" fmla="*/ 16669 h 760"/>
                <a:gd name="T38" fmla="*/ 722654 w 598"/>
                <a:gd name="T39" fmla="*/ 8335 h 760"/>
                <a:gd name="T40" fmla="*/ 691415 w 598"/>
                <a:gd name="T41" fmla="*/ 97932 h 760"/>
                <a:gd name="T42" fmla="*/ 712241 w 598"/>
                <a:gd name="T43" fmla="*/ 97932 h 760"/>
                <a:gd name="T44" fmla="*/ 701828 w 598"/>
                <a:gd name="T45" fmla="*/ 200032 h 760"/>
                <a:gd name="T46" fmla="*/ 674754 w 598"/>
                <a:gd name="T47" fmla="*/ 218785 h 760"/>
                <a:gd name="T48" fmla="*/ 597699 w 598"/>
                <a:gd name="T49" fmla="*/ 710531 h 760"/>
                <a:gd name="T50" fmla="*/ 443589 w 598"/>
                <a:gd name="T51" fmla="*/ 731368 h 760"/>
                <a:gd name="T52" fmla="*/ 177019 w 598"/>
                <a:gd name="T53" fmla="*/ 766790 h 760"/>
                <a:gd name="T54" fmla="*/ 133285 w 598"/>
                <a:gd name="T55" fmla="*/ 502164 h 760"/>
                <a:gd name="T56" fmla="*/ 18743 w 598"/>
                <a:gd name="T57" fmla="*/ 502164 h 760"/>
                <a:gd name="T58" fmla="*/ 0 w 598"/>
                <a:gd name="T59" fmla="*/ 783459 h 760"/>
                <a:gd name="T60" fmla="*/ 8330 w 598"/>
                <a:gd name="T61" fmla="*/ 785543 h 760"/>
                <a:gd name="T62" fmla="*/ 8330 w 598"/>
                <a:gd name="T63" fmla="*/ 795961 h 760"/>
                <a:gd name="T64" fmla="*/ 0 w 598"/>
                <a:gd name="T65" fmla="*/ 800129 h 760"/>
                <a:gd name="T66" fmla="*/ 18743 w 598"/>
                <a:gd name="T67" fmla="*/ 1079340 h 760"/>
                <a:gd name="T68" fmla="*/ 133285 w 598"/>
                <a:gd name="T69" fmla="*/ 1079340 h 760"/>
                <a:gd name="T70" fmla="*/ 177019 w 598"/>
                <a:gd name="T71" fmla="*/ 814714 h 760"/>
                <a:gd name="T72" fmla="*/ 443589 w 598"/>
                <a:gd name="T73" fmla="*/ 850137 h 760"/>
                <a:gd name="T74" fmla="*/ 597699 w 598"/>
                <a:gd name="T75" fmla="*/ 870973 h 760"/>
                <a:gd name="T76" fmla="*/ 674754 w 598"/>
                <a:gd name="T77" fmla="*/ 1362719 h 760"/>
                <a:gd name="T78" fmla="*/ 701828 w 598"/>
                <a:gd name="T79" fmla="*/ 1381472 h 760"/>
                <a:gd name="T80" fmla="*/ 712241 w 598"/>
                <a:gd name="T81" fmla="*/ 1483572 h 760"/>
                <a:gd name="T82" fmla="*/ 691415 w 598"/>
                <a:gd name="T83" fmla="*/ 1483572 h 760"/>
                <a:gd name="T84" fmla="*/ 722654 w 598"/>
                <a:gd name="T85" fmla="*/ 1573170 h 760"/>
                <a:gd name="T86" fmla="*/ 891342 w 598"/>
                <a:gd name="T87" fmla="*/ 1566919 h 760"/>
                <a:gd name="T88" fmla="*/ 924663 w 598"/>
                <a:gd name="T89" fmla="*/ 960571 h 760"/>
                <a:gd name="T90" fmla="*/ 972563 w 598"/>
                <a:gd name="T91" fmla="*/ 964738 h 760"/>
                <a:gd name="T92" fmla="*/ 1024627 w 598"/>
                <a:gd name="T93" fmla="*/ 948069 h 760"/>
                <a:gd name="T94" fmla="*/ 978810 w 598"/>
                <a:gd name="T95" fmla="*/ 923065 h 760"/>
                <a:gd name="T96" fmla="*/ 947572 w 598"/>
                <a:gd name="T97" fmla="*/ 923065 h 760"/>
                <a:gd name="T98" fmla="*/ 926746 w 598"/>
                <a:gd name="T99" fmla="*/ 904312 h 760"/>
                <a:gd name="T100" fmla="*/ 928829 w 598"/>
                <a:gd name="T101" fmla="*/ 889726 h 760"/>
                <a:gd name="T102" fmla="*/ 1139169 w 598"/>
                <a:gd name="T103" fmla="*/ 893894 h 760"/>
                <a:gd name="T104" fmla="*/ 1168325 w 598"/>
                <a:gd name="T105" fmla="*/ 829300 h 760"/>
                <a:gd name="T106" fmla="*/ 1178738 w 598"/>
                <a:gd name="T107" fmla="*/ 833467 h 760"/>
                <a:gd name="T108" fmla="*/ 1184985 w 598"/>
                <a:gd name="T109" fmla="*/ 941818 h 760"/>
                <a:gd name="T110" fmla="*/ 1232885 w 598"/>
                <a:gd name="T111" fmla="*/ 914730 h 760"/>
                <a:gd name="T112" fmla="*/ 1212059 w 598"/>
                <a:gd name="T113" fmla="*/ 812631 h 760"/>
                <a:gd name="T114" fmla="*/ 1218307 w 598"/>
                <a:gd name="T115" fmla="*/ 806380 h 760"/>
                <a:gd name="T116" fmla="*/ 1224554 w 598"/>
                <a:gd name="T117" fmla="*/ 808463 h 760"/>
                <a:gd name="T118" fmla="*/ 1234967 w 598"/>
                <a:gd name="T119" fmla="*/ 802212 h 760"/>
                <a:gd name="T120" fmla="*/ 1237050 w 598"/>
                <a:gd name="T121" fmla="*/ 802212 h 760"/>
                <a:gd name="T122" fmla="*/ 1245380 w 598"/>
                <a:gd name="T123" fmla="*/ 795961 h 760"/>
                <a:gd name="T124" fmla="*/ 1245380 w 598"/>
                <a:gd name="T125" fmla="*/ 785543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7"/>
                  </a:moveTo>
                  <a:cubicBezTo>
                    <a:pt x="598" y="375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4"/>
                  </a:cubicBezTo>
                  <a:cubicBezTo>
                    <a:pt x="592" y="372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2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29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0"/>
                    <a:pt x="561" y="361"/>
                  </a:cubicBezTo>
                  <a:cubicBezTo>
                    <a:pt x="562" y="347"/>
                    <a:pt x="559" y="330"/>
                    <a:pt x="547" y="331"/>
                  </a:cubicBezTo>
                  <a:cubicBezTo>
                    <a:pt x="526" y="331"/>
                    <a:pt x="446" y="332"/>
                    <a:pt x="446" y="332"/>
                  </a:cubicBezTo>
                  <a:cubicBezTo>
                    <a:pt x="446" y="332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6"/>
                    <a:pt x="467" y="296"/>
                  </a:cubicBezTo>
                  <a:cubicBezTo>
                    <a:pt x="460" y="296"/>
                    <a:pt x="451" y="297"/>
                    <a:pt x="444" y="298"/>
                  </a:cubicBezTo>
                  <a:cubicBezTo>
                    <a:pt x="441" y="216"/>
                    <a:pt x="431" y="13"/>
                    <a:pt x="428" y="8"/>
                  </a:cubicBezTo>
                  <a:cubicBezTo>
                    <a:pt x="423" y="0"/>
                    <a:pt x="355" y="0"/>
                    <a:pt x="347" y="4"/>
                  </a:cubicBezTo>
                  <a:cubicBezTo>
                    <a:pt x="339" y="8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1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136" y="397"/>
                    <a:pt x="191" y="404"/>
                    <a:pt x="213" y="408"/>
                  </a:cubicBezTo>
                  <a:cubicBezTo>
                    <a:pt x="258" y="416"/>
                    <a:pt x="287" y="418"/>
                    <a:pt x="287" y="418"/>
                  </a:cubicBezTo>
                  <a:cubicBezTo>
                    <a:pt x="324" y="654"/>
                    <a:pt x="324" y="654"/>
                    <a:pt x="324" y="654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2"/>
                    <a:pt x="342" y="712"/>
                    <a:pt x="342" y="712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32" y="712"/>
                    <a:pt x="339" y="751"/>
                    <a:pt x="347" y="755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5"/>
                  </a:cubicBezTo>
                  <a:cubicBezTo>
                    <a:pt x="492" y="448"/>
                    <a:pt x="479" y="443"/>
                    <a:pt x="470" y="443"/>
                  </a:cubicBezTo>
                  <a:cubicBezTo>
                    <a:pt x="462" y="443"/>
                    <a:pt x="455" y="443"/>
                    <a:pt x="455" y="443"/>
                  </a:cubicBezTo>
                  <a:cubicBezTo>
                    <a:pt x="445" y="434"/>
                    <a:pt x="445" y="434"/>
                    <a:pt x="445" y="434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2"/>
                    <a:pt x="561" y="398"/>
                  </a:cubicBezTo>
                  <a:cubicBezTo>
                    <a:pt x="563" y="399"/>
                    <a:pt x="564" y="399"/>
                    <a:pt x="566" y="400"/>
                  </a:cubicBezTo>
                  <a:cubicBezTo>
                    <a:pt x="564" y="418"/>
                    <a:pt x="563" y="447"/>
                    <a:pt x="569" y="452"/>
                  </a:cubicBezTo>
                  <a:cubicBezTo>
                    <a:pt x="579" y="458"/>
                    <a:pt x="584" y="452"/>
                    <a:pt x="592" y="439"/>
                  </a:cubicBezTo>
                  <a:cubicBezTo>
                    <a:pt x="598" y="430"/>
                    <a:pt x="588" y="404"/>
                    <a:pt x="582" y="390"/>
                  </a:cubicBezTo>
                  <a:cubicBezTo>
                    <a:pt x="583" y="390"/>
                    <a:pt x="584" y="388"/>
                    <a:pt x="585" y="387"/>
                  </a:cubicBezTo>
                  <a:cubicBezTo>
                    <a:pt x="586" y="388"/>
                    <a:pt x="587" y="388"/>
                    <a:pt x="588" y="388"/>
                  </a:cubicBezTo>
                  <a:cubicBezTo>
                    <a:pt x="590" y="388"/>
                    <a:pt x="592" y="387"/>
                    <a:pt x="593" y="385"/>
                  </a:cubicBezTo>
                  <a:cubicBezTo>
                    <a:pt x="593" y="385"/>
                    <a:pt x="594" y="385"/>
                    <a:pt x="594" y="385"/>
                  </a:cubicBezTo>
                  <a:cubicBezTo>
                    <a:pt x="596" y="385"/>
                    <a:pt x="598" y="384"/>
                    <a:pt x="598" y="382"/>
                  </a:cubicBezTo>
                  <a:lnTo>
                    <a:pt x="598" y="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0" y="1127125"/>
              <a:ext cx="4608513" cy="1092200"/>
            </a:xfrm>
            <a:custGeom>
              <a:avLst/>
              <a:gdLst>
                <a:gd name="T0" fmla="*/ 4608962 w 5233"/>
                <a:gd name="T1" fmla="*/ 442136 h 1240"/>
                <a:gd name="T2" fmla="*/ 4602797 w 5233"/>
                <a:gd name="T3" fmla="*/ 435971 h 1240"/>
                <a:gd name="T4" fmla="*/ 4294534 w 5233"/>
                <a:gd name="T5" fmla="*/ 539899 h 1240"/>
                <a:gd name="T6" fmla="*/ 3909647 w 5233"/>
                <a:gd name="T7" fmla="*/ 0 h 1240"/>
                <a:gd name="T8" fmla="*/ 0 w 5233"/>
                <a:gd name="T9" fmla="*/ 0 h 1240"/>
                <a:gd name="T10" fmla="*/ 0 w 5233"/>
                <a:gd name="T11" fmla="*/ 1092129 h 1240"/>
                <a:gd name="T12" fmla="*/ 3909647 w 5233"/>
                <a:gd name="T13" fmla="*/ 1092129 h 1240"/>
                <a:gd name="T14" fmla="*/ 4294534 w 5233"/>
                <a:gd name="T15" fmla="*/ 552230 h 1240"/>
                <a:gd name="T16" fmla="*/ 4602797 w 5233"/>
                <a:gd name="T17" fmla="*/ 656158 h 1240"/>
                <a:gd name="T18" fmla="*/ 4608962 w 5233"/>
                <a:gd name="T19" fmla="*/ 649993 h 1240"/>
                <a:gd name="T20" fmla="*/ 4300700 w 5233"/>
                <a:gd name="T21" fmla="*/ 546065 h 1240"/>
                <a:gd name="T22" fmla="*/ 4608962 w 5233"/>
                <a:gd name="T23" fmla="*/ 442136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33" h="1240">
                  <a:moveTo>
                    <a:pt x="5233" y="502"/>
                  </a:moveTo>
                  <a:lnTo>
                    <a:pt x="5226" y="495"/>
                  </a:lnTo>
                  <a:lnTo>
                    <a:pt x="4876" y="613"/>
                  </a:lnTo>
                  <a:lnTo>
                    <a:pt x="4439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4439" y="1240"/>
                  </a:lnTo>
                  <a:lnTo>
                    <a:pt x="4876" y="627"/>
                  </a:lnTo>
                  <a:lnTo>
                    <a:pt x="5226" y="745"/>
                  </a:lnTo>
                  <a:lnTo>
                    <a:pt x="5233" y="738"/>
                  </a:lnTo>
                  <a:lnTo>
                    <a:pt x="4883" y="620"/>
                  </a:lnTo>
                  <a:lnTo>
                    <a:pt x="5233" y="5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5100638" y="1565275"/>
              <a:ext cx="268287" cy="26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5178425" y="1563688"/>
              <a:ext cx="11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3"/>
                  </a:solidFill>
                  <a:latin typeface="Myriad Pro" panose="020B0503030403020204" pitchFamily="34" charset="0"/>
                </a:rPr>
                <a:t>1</a:t>
              </a:r>
              <a:endParaRPr lang="zh-CN" altLang="zh-CN" sz="1100" dirty="0">
                <a:solidFill>
                  <a:schemeClr val="accent3"/>
                </a:solidFill>
              </a:endParaRPr>
            </a:p>
          </p:txBody>
        </p:sp>
        <p:sp>
          <p:nvSpPr>
            <p:cNvPr id="20" name="MH_SubTitle_4"/>
            <p:cNvSpPr>
              <a:spLocks noChangeArrowheads="1"/>
            </p:cNvSpPr>
            <p:nvPr/>
          </p:nvSpPr>
          <p:spPr bwMode="auto">
            <a:xfrm>
              <a:off x="669925" y="1404938"/>
              <a:ext cx="3052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宋体" panose="02010600030101010101" pitchFamily="2" charset="-122"/>
                </a:rPr>
                <a:t>zero</a:t>
              </a:r>
              <a:r>
                <a:rPr lang="zh-CN" altLang="en-US" sz="1600">
                  <a:latin typeface="宋体" panose="02010600030101010101" pitchFamily="2" charset="-122"/>
                </a:rPr>
                <a:t>极简主义设计，极致简约风潮流所向，通用设计，完美兼容。</a:t>
              </a:r>
              <a:endParaRPr lang="zh-CN" altLang="en-US" sz="16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846440"/>
            <a:ext cx="4873625" cy="1582737"/>
            <a:chOff x="0" y="2668588"/>
            <a:chExt cx="4873625" cy="1582737"/>
          </a:xfrm>
        </p:grpSpPr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594100" y="3460750"/>
              <a:ext cx="1588" cy="0"/>
            </a:xfrm>
            <a:prstGeom prst="rect">
              <a:avLst/>
            </a:prstGeom>
            <a:solidFill>
              <a:srgbClr val="00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3627438" y="2668588"/>
              <a:ext cx="1246187" cy="1582737"/>
            </a:xfrm>
            <a:custGeom>
              <a:avLst/>
              <a:gdLst>
                <a:gd name="T0" fmla="*/ 1245380 w 598"/>
                <a:gd name="T1" fmla="*/ 787188 h 760"/>
                <a:gd name="T2" fmla="*/ 1237050 w 598"/>
                <a:gd name="T3" fmla="*/ 778858 h 760"/>
                <a:gd name="T4" fmla="*/ 1234967 w 598"/>
                <a:gd name="T5" fmla="*/ 780941 h 760"/>
                <a:gd name="T6" fmla="*/ 1224554 w 598"/>
                <a:gd name="T7" fmla="*/ 772611 h 760"/>
                <a:gd name="T8" fmla="*/ 1218307 w 598"/>
                <a:gd name="T9" fmla="*/ 776776 h 760"/>
                <a:gd name="T10" fmla="*/ 1212059 w 598"/>
                <a:gd name="T11" fmla="*/ 768446 h 760"/>
                <a:gd name="T12" fmla="*/ 1232885 w 598"/>
                <a:gd name="T13" fmla="*/ 666403 h 760"/>
                <a:gd name="T14" fmla="*/ 1184985 w 598"/>
                <a:gd name="T15" fmla="*/ 641413 h 760"/>
                <a:gd name="T16" fmla="*/ 1178738 w 598"/>
                <a:gd name="T17" fmla="*/ 749703 h 760"/>
                <a:gd name="T18" fmla="*/ 1168325 w 598"/>
                <a:gd name="T19" fmla="*/ 751786 h 760"/>
                <a:gd name="T20" fmla="*/ 1139169 w 598"/>
                <a:gd name="T21" fmla="*/ 689311 h 760"/>
                <a:gd name="T22" fmla="*/ 928829 w 598"/>
                <a:gd name="T23" fmla="*/ 693476 h 760"/>
                <a:gd name="T24" fmla="*/ 926746 w 598"/>
                <a:gd name="T25" fmla="*/ 676815 h 760"/>
                <a:gd name="T26" fmla="*/ 947572 w 598"/>
                <a:gd name="T27" fmla="*/ 658073 h 760"/>
                <a:gd name="T28" fmla="*/ 978810 w 598"/>
                <a:gd name="T29" fmla="*/ 658073 h 760"/>
                <a:gd name="T30" fmla="*/ 1024627 w 598"/>
                <a:gd name="T31" fmla="*/ 633083 h 760"/>
                <a:gd name="T32" fmla="*/ 972563 w 598"/>
                <a:gd name="T33" fmla="*/ 618505 h 760"/>
                <a:gd name="T34" fmla="*/ 924663 w 598"/>
                <a:gd name="T35" fmla="*/ 622670 h 760"/>
                <a:gd name="T36" fmla="*/ 891342 w 598"/>
                <a:gd name="T37" fmla="*/ 16660 h 760"/>
                <a:gd name="T38" fmla="*/ 722654 w 598"/>
                <a:gd name="T39" fmla="*/ 8330 h 760"/>
                <a:gd name="T40" fmla="*/ 691415 w 598"/>
                <a:gd name="T41" fmla="*/ 97878 h 760"/>
                <a:gd name="T42" fmla="*/ 712241 w 598"/>
                <a:gd name="T43" fmla="*/ 97878 h 760"/>
                <a:gd name="T44" fmla="*/ 701828 w 598"/>
                <a:gd name="T45" fmla="*/ 202003 h 760"/>
                <a:gd name="T46" fmla="*/ 674754 w 598"/>
                <a:gd name="T47" fmla="*/ 218663 h 760"/>
                <a:gd name="T48" fmla="*/ 597699 w 598"/>
                <a:gd name="T49" fmla="*/ 710136 h 760"/>
                <a:gd name="T50" fmla="*/ 443589 w 598"/>
                <a:gd name="T51" fmla="*/ 733043 h 760"/>
                <a:gd name="T52" fmla="*/ 177019 w 598"/>
                <a:gd name="T53" fmla="*/ 766363 h 760"/>
                <a:gd name="T54" fmla="*/ 133285 w 598"/>
                <a:gd name="T55" fmla="*/ 503967 h 760"/>
                <a:gd name="T56" fmla="*/ 18743 w 598"/>
                <a:gd name="T57" fmla="*/ 503967 h 760"/>
                <a:gd name="T58" fmla="*/ 0 w 598"/>
                <a:gd name="T59" fmla="*/ 783023 h 760"/>
                <a:gd name="T60" fmla="*/ 8330 w 598"/>
                <a:gd name="T61" fmla="*/ 787188 h 760"/>
                <a:gd name="T62" fmla="*/ 8330 w 598"/>
                <a:gd name="T63" fmla="*/ 795519 h 760"/>
                <a:gd name="T64" fmla="*/ 0 w 598"/>
                <a:gd name="T65" fmla="*/ 799684 h 760"/>
                <a:gd name="T66" fmla="*/ 18743 w 598"/>
                <a:gd name="T67" fmla="*/ 1078740 h 760"/>
                <a:gd name="T68" fmla="*/ 133285 w 598"/>
                <a:gd name="T69" fmla="*/ 1078740 h 760"/>
                <a:gd name="T70" fmla="*/ 177019 w 598"/>
                <a:gd name="T71" fmla="*/ 816344 h 760"/>
                <a:gd name="T72" fmla="*/ 443589 w 598"/>
                <a:gd name="T73" fmla="*/ 849664 h 760"/>
                <a:gd name="T74" fmla="*/ 597699 w 598"/>
                <a:gd name="T75" fmla="*/ 872571 h 760"/>
                <a:gd name="T76" fmla="*/ 674754 w 598"/>
                <a:gd name="T77" fmla="*/ 1364044 h 760"/>
                <a:gd name="T78" fmla="*/ 701828 w 598"/>
                <a:gd name="T79" fmla="*/ 1380704 h 760"/>
                <a:gd name="T80" fmla="*/ 712241 w 598"/>
                <a:gd name="T81" fmla="*/ 1484829 h 760"/>
                <a:gd name="T82" fmla="*/ 691415 w 598"/>
                <a:gd name="T83" fmla="*/ 1484829 h 760"/>
                <a:gd name="T84" fmla="*/ 722654 w 598"/>
                <a:gd name="T85" fmla="*/ 1574377 h 760"/>
                <a:gd name="T86" fmla="*/ 891342 w 598"/>
                <a:gd name="T87" fmla="*/ 1566047 h 760"/>
                <a:gd name="T88" fmla="*/ 924663 w 598"/>
                <a:gd name="T89" fmla="*/ 960037 h 760"/>
                <a:gd name="T90" fmla="*/ 972563 w 598"/>
                <a:gd name="T91" fmla="*/ 964202 h 760"/>
                <a:gd name="T92" fmla="*/ 1024627 w 598"/>
                <a:gd name="T93" fmla="*/ 949624 h 760"/>
                <a:gd name="T94" fmla="*/ 978810 w 598"/>
                <a:gd name="T95" fmla="*/ 924634 h 760"/>
                <a:gd name="T96" fmla="*/ 947572 w 598"/>
                <a:gd name="T97" fmla="*/ 924634 h 760"/>
                <a:gd name="T98" fmla="*/ 926746 w 598"/>
                <a:gd name="T99" fmla="*/ 905892 h 760"/>
                <a:gd name="T100" fmla="*/ 928829 w 598"/>
                <a:gd name="T101" fmla="*/ 889231 h 760"/>
                <a:gd name="T102" fmla="*/ 1139169 w 598"/>
                <a:gd name="T103" fmla="*/ 893396 h 760"/>
                <a:gd name="T104" fmla="*/ 1168325 w 598"/>
                <a:gd name="T105" fmla="*/ 830921 h 760"/>
                <a:gd name="T106" fmla="*/ 1178738 w 598"/>
                <a:gd name="T107" fmla="*/ 833004 h 760"/>
                <a:gd name="T108" fmla="*/ 1184985 w 598"/>
                <a:gd name="T109" fmla="*/ 941294 h 760"/>
                <a:gd name="T110" fmla="*/ 1232885 w 598"/>
                <a:gd name="T111" fmla="*/ 916304 h 760"/>
                <a:gd name="T112" fmla="*/ 1212059 w 598"/>
                <a:gd name="T113" fmla="*/ 814261 h 760"/>
                <a:gd name="T114" fmla="*/ 1218307 w 598"/>
                <a:gd name="T115" fmla="*/ 805931 h 760"/>
                <a:gd name="T116" fmla="*/ 1224554 w 598"/>
                <a:gd name="T117" fmla="*/ 810096 h 760"/>
                <a:gd name="T118" fmla="*/ 1234967 w 598"/>
                <a:gd name="T119" fmla="*/ 801766 h 760"/>
                <a:gd name="T120" fmla="*/ 1237050 w 598"/>
                <a:gd name="T121" fmla="*/ 803849 h 760"/>
                <a:gd name="T122" fmla="*/ 1245380 w 598"/>
                <a:gd name="T123" fmla="*/ 795519 h 760"/>
                <a:gd name="T124" fmla="*/ 1245380 w 598"/>
                <a:gd name="T125" fmla="*/ 787188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8"/>
                  </a:moveTo>
                  <a:cubicBezTo>
                    <a:pt x="598" y="376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5"/>
                  </a:cubicBezTo>
                  <a:cubicBezTo>
                    <a:pt x="592" y="373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3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30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1"/>
                    <a:pt x="561" y="361"/>
                  </a:cubicBezTo>
                  <a:cubicBezTo>
                    <a:pt x="562" y="347"/>
                    <a:pt x="559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7"/>
                    <a:pt x="467" y="297"/>
                  </a:cubicBezTo>
                  <a:cubicBezTo>
                    <a:pt x="460" y="297"/>
                    <a:pt x="451" y="298"/>
                    <a:pt x="444" y="299"/>
                  </a:cubicBezTo>
                  <a:cubicBezTo>
                    <a:pt x="441" y="217"/>
                    <a:pt x="431" y="14"/>
                    <a:pt x="428" y="8"/>
                  </a:cubicBezTo>
                  <a:cubicBezTo>
                    <a:pt x="423" y="1"/>
                    <a:pt x="355" y="0"/>
                    <a:pt x="347" y="4"/>
                  </a:cubicBezTo>
                  <a:cubicBezTo>
                    <a:pt x="339" y="9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2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1" y="405"/>
                    <a:pt x="213" y="408"/>
                  </a:cubicBezTo>
                  <a:cubicBezTo>
                    <a:pt x="258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3"/>
                    <a:pt x="342" y="713"/>
                    <a:pt x="342" y="713"/>
                  </a:cubicBezTo>
                  <a:cubicBezTo>
                    <a:pt x="332" y="713"/>
                    <a:pt x="332" y="713"/>
                    <a:pt x="332" y="713"/>
                  </a:cubicBezTo>
                  <a:cubicBezTo>
                    <a:pt x="332" y="713"/>
                    <a:pt x="339" y="751"/>
                    <a:pt x="347" y="756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6"/>
                  </a:cubicBezTo>
                  <a:cubicBezTo>
                    <a:pt x="492" y="449"/>
                    <a:pt x="479" y="444"/>
                    <a:pt x="470" y="444"/>
                  </a:cubicBezTo>
                  <a:cubicBezTo>
                    <a:pt x="462" y="444"/>
                    <a:pt x="455" y="444"/>
                    <a:pt x="455" y="444"/>
                  </a:cubicBezTo>
                  <a:cubicBezTo>
                    <a:pt x="445" y="435"/>
                    <a:pt x="445" y="435"/>
                    <a:pt x="445" y="435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3"/>
                    <a:pt x="561" y="399"/>
                  </a:cubicBezTo>
                  <a:cubicBezTo>
                    <a:pt x="563" y="399"/>
                    <a:pt x="564" y="400"/>
                    <a:pt x="566" y="400"/>
                  </a:cubicBezTo>
                  <a:cubicBezTo>
                    <a:pt x="564" y="419"/>
                    <a:pt x="563" y="448"/>
                    <a:pt x="569" y="452"/>
                  </a:cubicBezTo>
                  <a:cubicBezTo>
                    <a:pt x="579" y="459"/>
                    <a:pt x="584" y="453"/>
                    <a:pt x="592" y="440"/>
                  </a:cubicBezTo>
                  <a:cubicBezTo>
                    <a:pt x="598" y="430"/>
                    <a:pt x="588" y="404"/>
                    <a:pt x="582" y="391"/>
                  </a:cubicBezTo>
                  <a:cubicBezTo>
                    <a:pt x="583" y="390"/>
                    <a:pt x="584" y="389"/>
                    <a:pt x="585" y="387"/>
                  </a:cubicBezTo>
                  <a:cubicBezTo>
                    <a:pt x="586" y="388"/>
                    <a:pt x="587" y="389"/>
                    <a:pt x="588" y="389"/>
                  </a:cubicBezTo>
                  <a:cubicBezTo>
                    <a:pt x="590" y="389"/>
                    <a:pt x="592" y="387"/>
                    <a:pt x="593" y="385"/>
                  </a:cubicBezTo>
                  <a:cubicBezTo>
                    <a:pt x="593" y="386"/>
                    <a:pt x="594" y="386"/>
                    <a:pt x="594" y="386"/>
                  </a:cubicBezTo>
                  <a:cubicBezTo>
                    <a:pt x="596" y="386"/>
                    <a:pt x="598" y="384"/>
                    <a:pt x="598" y="382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0" y="2914650"/>
              <a:ext cx="3759200" cy="1092200"/>
            </a:xfrm>
            <a:custGeom>
              <a:avLst/>
              <a:gdLst>
                <a:gd name="T0" fmla="*/ 3759039 w 4268"/>
                <a:gd name="T1" fmla="*/ 441256 h 1239"/>
                <a:gd name="T2" fmla="*/ 3752874 w 4268"/>
                <a:gd name="T3" fmla="*/ 435090 h 1239"/>
                <a:gd name="T4" fmla="*/ 3444611 w 4268"/>
                <a:gd name="T5" fmla="*/ 539019 h 1239"/>
                <a:gd name="T6" fmla="*/ 3059724 w 4268"/>
                <a:gd name="T7" fmla="*/ 0 h 1239"/>
                <a:gd name="T8" fmla="*/ 0 w 4268"/>
                <a:gd name="T9" fmla="*/ 0 h 1239"/>
                <a:gd name="T10" fmla="*/ 0 w 4268"/>
                <a:gd name="T11" fmla="*/ 1091249 h 1239"/>
                <a:gd name="T12" fmla="*/ 3059724 w 4268"/>
                <a:gd name="T13" fmla="*/ 1091249 h 1239"/>
                <a:gd name="T14" fmla="*/ 3444611 w 4268"/>
                <a:gd name="T15" fmla="*/ 552230 h 1239"/>
                <a:gd name="T16" fmla="*/ 3752874 w 4268"/>
                <a:gd name="T17" fmla="*/ 656159 h 1239"/>
                <a:gd name="T18" fmla="*/ 3759039 w 4268"/>
                <a:gd name="T19" fmla="*/ 649993 h 1239"/>
                <a:gd name="T20" fmla="*/ 3450777 w 4268"/>
                <a:gd name="T21" fmla="*/ 545184 h 1239"/>
                <a:gd name="T22" fmla="*/ 3759039 w 4268"/>
                <a:gd name="T23" fmla="*/ 441256 h 1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8" h="1239">
                  <a:moveTo>
                    <a:pt x="4268" y="501"/>
                  </a:moveTo>
                  <a:lnTo>
                    <a:pt x="4261" y="494"/>
                  </a:lnTo>
                  <a:lnTo>
                    <a:pt x="3911" y="612"/>
                  </a:lnTo>
                  <a:lnTo>
                    <a:pt x="3474" y="0"/>
                  </a:lnTo>
                  <a:lnTo>
                    <a:pt x="0" y="0"/>
                  </a:lnTo>
                  <a:lnTo>
                    <a:pt x="0" y="1239"/>
                  </a:lnTo>
                  <a:lnTo>
                    <a:pt x="3474" y="1239"/>
                  </a:lnTo>
                  <a:lnTo>
                    <a:pt x="3911" y="627"/>
                  </a:lnTo>
                  <a:lnTo>
                    <a:pt x="4261" y="745"/>
                  </a:lnTo>
                  <a:lnTo>
                    <a:pt x="4268" y="738"/>
                  </a:lnTo>
                  <a:lnTo>
                    <a:pt x="3918" y="619"/>
                  </a:lnTo>
                  <a:lnTo>
                    <a:pt x="4268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4259263" y="3327400"/>
              <a:ext cx="268287" cy="26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4335463" y="3325813"/>
              <a:ext cx="119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2"/>
                  </a:solidFill>
                  <a:latin typeface="Myriad Pro" panose="020B0503030403020204" pitchFamily="34" charset="0"/>
                </a:rPr>
                <a:t>2</a:t>
              </a:r>
              <a:endParaRPr lang="zh-CN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MH_SubTitle_4"/>
            <p:cNvSpPr>
              <a:spLocks noChangeArrowheads="1"/>
            </p:cNvSpPr>
            <p:nvPr/>
          </p:nvSpPr>
          <p:spPr bwMode="auto">
            <a:xfrm>
              <a:off x="41275" y="3168650"/>
              <a:ext cx="3052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latin typeface="宋体" panose="02010600030101010101" pitchFamily="2" charset="-122"/>
                </a:rPr>
                <a:t>极简主义设计，极致简约风潮流所向，通用设计，完美兼容。</a:t>
              </a:r>
              <a:endParaRPr lang="zh-CN" altLang="en-US" sz="16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0" y="4606977"/>
            <a:ext cx="6378575" cy="1584325"/>
            <a:chOff x="0" y="4429125"/>
            <a:chExt cx="6378575" cy="1584325"/>
          </a:xfrm>
        </p:grpSpPr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100638" y="5221288"/>
              <a:ext cx="0" cy="0"/>
            </a:xfrm>
            <a:prstGeom prst="rect">
              <a:avLst/>
            </a:prstGeom>
            <a:solidFill>
              <a:srgbClr val="EA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132388" y="4429125"/>
              <a:ext cx="1246187" cy="1584325"/>
            </a:xfrm>
            <a:custGeom>
              <a:avLst/>
              <a:gdLst>
                <a:gd name="T0" fmla="*/ 1245059 w 599"/>
                <a:gd name="T1" fmla="*/ 787627 h 760"/>
                <a:gd name="T2" fmla="*/ 1238813 w 599"/>
                <a:gd name="T3" fmla="*/ 781376 h 760"/>
                <a:gd name="T4" fmla="*/ 1234649 w 599"/>
                <a:gd name="T5" fmla="*/ 781376 h 760"/>
                <a:gd name="T6" fmla="*/ 1226321 w 599"/>
                <a:gd name="T7" fmla="*/ 775125 h 760"/>
                <a:gd name="T8" fmla="*/ 1217992 w 599"/>
                <a:gd name="T9" fmla="*/ 777208 h 760"/>
                <a:gd name="T10" fmla="*/ 1213828 w 599"/>
                <a:gd name="T11" fmla="*/ 770957 h 760"/>
                <a:gd name="T12" fmla="*/ 1234649 w 599"/>
                <a:gd name="T13" fmla="*/ 668858 h 760"/>
                <a:gd name="T14" fmla="*/ 1186762 w 599"/>
                <a:gd name="T15" fmla="*/ 641770 h 760"/>
                <a:gd name="T16" fmla="*/ 1180516 w 599"/>
                <a:gd name="T17" fmla="*/ 750121 h 760"/>
                <a:gd name="T18" fmla="*/ 1170106 w 599"/>
                <a:gd name="T19" fmla="*/ 754288 h 760"/>
                <a:gd name="T20" fmla="*/ 1138875 w 599"/>
                <a:gd name="T21" fmla="*/ 689694 h 760"/>
                <a:gd name="T22" fmla="*/ 928589 w 599"/>
                <a:gd name="T23" fmla="*/ 693862 h 760"/>
                <a:gd name="T24" fmla="*/ 928589 w 599"/>
                <a:gd name="T25" fmla="*/ 679276 h 760"/>
                <a:gd name="T26" fmla="*/ 947327 w 599"/>
                <a:gd name="T27" fmla="*/ 660523 h 760"/>
                <a:gd name="T28" fmla="*/ 980640 w 599"/>
                <a:gd name="T29" fmla="*/ 660523 h 760"/>
                <a:gd name="T30" fmla="*/ 1026445 w 599"/>
                <a:gd name="T31" fmla="*/ 635519 h 760"/>
                <a:gd name="T32" fmla="*/ 974394 w 599"/>
                <a:gd name="T33" fmla="*/ 618850 h 760"/>
                <a:gd name="T34" fmla="*/ 926507 w 599"/>
                <a:gd name="T35" fmla="*/ 623017 h 760"/>
                <a:gd name="T36" fmla="*/ 891112 w 599"/>
                <a:gd name="T37" fmla="*/ 16669 h 760"/>
                <a:gd name="T38" fmla="*/ 724549 w 599"/>
                <a:gd name="T39" fmla="*/ 10418 h 760"/>
                <a:gd name="T40" fmla="*/ 693319 w 599"/>
                <a:gd name="T41" fmla="*/ 100016 h 760"/>
                <a:gd name="T42" fmla="*/ 714139 w 599"/>
                <a:gd name="T43" fmla="*/ 100016 h 760"/>
                <a:gd name="T44" fmla="*/ 701647 w 599"/>
                <a:gd name="T45" fmla="*/ 202116 h 760"/>
                <a:gd name="T46" fmla="*/ 674580 w 599"/>
                <a:gd name="T47" fmla="*/ 220869 h 760"/>
                <a:gd name="T48" fmla="*/ 597545 w 599"/>
                <a:gd name="T49" fmla="*/ 712615 h 760"/>
                <a:gd name="T50" fmla="*/ 445556 w 599"/>
                <a:gd name="T51" fmla="*/ 733451 h 760"/>
                <a:gd name="T52" fmla="*/ 176973 w 599"/>
                <a:gd name="T53" fmla="*/ 768874 h 760"/>
                <a:gd name="T54" fmla="*/ 135332 w 599"/>
                <a:gd name="T55" fmla="*/ 504248 h 760"/>
                <a:gd name="T56" fmla="*/ 18738 w 599"/>
                <a:gd name="T57" fmla="*/ 504248 h 760"/>
                <a:gd name="T58" fmla="*/ 0 w 599"/>
                <a:gd name="T59" fmla="*/ 783459 h 760"/>
                <a:gd name="T60" fmla="*/ 10410 w 599"/>
                <a:gd name="T61" fmla="*/ 787627 h 760"/>
                <a:gd name="T62" fmla="*/ 10410 w 599"/>
                <a:gd name="T63" fmla="*/ 798045 h 760"/>
                <a:gd name="T64" fmla="*/ 0 w 599"/>
                <a:gd name="T65" fmla="*/ 800129 h 760"/>
                <a:gd name="T66" fmla="*/ 18738 w 599"/>
                <a:gd name="T67" fmla="*/ 1081424 h 760"/>
                <a:gd name="T68" fmla="*/ 135332 w 599"/>
                <a:gd name="T69" fmla="*/ 1081424 h 760"/>
                <a:gd name="T70" fmla="*/ 176973 w 599"/>
                <a:gd name="T71" fmla="*/ 816798 h 760"/>
                <a:gd name="T72" fmla="*/ 445556 w 599"/>
                <a:gd name="T73" fmla="*/ 852220 h 760"/>
                <a:gd name="T74" fmla="*/ 597545 w 599"/>
                <a:gd name="T75" fmla="*/ 873057 h 760"/>
                <a:gd name="T76" fmla="*/ 674580 w 599"/>
                <a:gd name="T77" fmla="*/ 1364803 h 760"/>
                <a:gd name="T78" fmla="*/ 701647 w 599"/>
                <a:gd name="T79" fmla="*/ 1383556 h 760"/>
                <a:gd name="T80" fmla="*/ 714139 w 599"/>
                <a:gd name="T81" fmla="*/ 1485656 h 760"/>
                <a:gd name="T82" fmla="*/ 693319 w 599"/>
                <a:gd name="T83" fmla="*/ 1485656 h 760"/>
                <a:gd name="T84" fmla="*/ 724549 w 599"/>
                <a:gd name="T85" fmla="*/ 1575253 h 760"/>
                <a:gd name="T86" fmla="*/ 891112 w 599"/>
                <a:gd name="T87" fmla="*/ 1566919 h 760"/>
                <a:gd name="T88" fmla="*/ 926507 w 599"/>
                <a:gd name="T89" fmla="*/ 962655 h 760"/>
                <a:gd name="T90" fmla="*/ 974394 w 599"/>
                <a:gd name="T91" fmla="*/ 966822 h 760"/>
                <a:gd name="T92" fmla="*/ 1026445 w 599"/>
                <a:gd name="T93" fmla="*/ 950153 h 760"/>
                <a:gd name="T94" fmla="*/ 980640 w 599"/>
                <a:gd name="T95" fmla="*/ 925149 h 760"/>
                <a:gd name="T96" fmla="*/ 947327 w 599"/>
                <a:gd name="T97" fmla="*/ 925149 h 760"/>
                <a:gd name="T98" fmla="*/ 928589 w 599"/>
                <a:gd name="T99" fmla="*/ 906396 h 760"/>
                <a:gd name="T100" fmla="*/ 928589 w 599"/>
                <a:gd name="T101" fmla="*/ 891810 h 760"/>
                <a:gd name="T102" fmla="*/ 1138875 w 599"/>
                <a:gd name="T103" fmla="*/ 893894 h 760"/>
                <a:gd name="T104" fmla="*/ 1170106 w 599"/>
                <a:gd name="T105" fmla="*/ 831384 h 760"/>
                <a:gd name="T106" fmla="*/ 1180516 w 599"/>
                <a:gd name="T107" fmla="*/ 833467 h 760"/>
                <a:gd name="T108" fmla="*/ 1186762 w 599"/>
                <a:gd name="T109" fmla="*/ 941818 h 760"/>
                <a:gd name="T110" fmla="*/ 1234649 w 599"/>
                <a:gd name="T111" fmla="*/ 916814 h 760"/>
                <a:gd name="T112" fmla="*/ 1213828 w 599"/>
                <a:gd name="T113" fmla="*/ 814714 h 760"/>
                <a:gd name="T114" fmla="*/ 1217992 w 599"/>
                <a:gd name="T115" fmla="*/ 808463 h 760"/>
                <a:gd name="T116" fmla="*/ 1226321 w 599"/>
                <a:gd name="T117" fmla="*/ 810547 h 760"/>
                <a:gd name="T118" fmla="*/ 1234649 w 599"/>
                <a:gd name="T119" fmla="*/ 804296 h 760"/>
                <a:gd name="T120" fmla="*/ 1238813 w 599"/>
                <a:gd name="T121" fmla="*/ 804296 h 760"/>
                <a:gd name="T122" fmla="*/ 1245059 w 599"/>
                <a:gd name="T123" fmla="*/ 798045 h 760"/>
                <a:gd name="T124" fmla="*/ 1245059 w 599"/>
                <a:gd name="T125" fmla="*/ 787627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9" h="760">
                  <a:moveTo>
                    <a:pt x="598" y="378"/>
                  </a:moveTo>
                  <a:cubicBezTo>
                    <a:pt x="598" y="376"/>
                    <a:pt x="597" y="375"/>
                    <a:pt x="595" y="375"/>
                  </a:cubicBezTo>
                  <a:cubicBezTo>
                    <a:pt x="594" y="375"/>
                    <a:pt x="594" y="375"/>
                    <a:pt x="593" y="375"/>
                  </a:cubicBezTo>
                  <a:cubicBezTo>
                    <a:pt x="593" y="373"/>
                    <a:pt x="591" y="372"/>
                    <a:pt x="589" y="372"/>
                  </a:cubicBezTo>
                  <a:cubicBezTo>
                    <a:pt x="587" y="372"/>
                    <a:pt x="586" y="372"/>
                    <a:pt x="585" y="373"/>
                  </a:cubicBezTo>
                  <a:cubicBezTo>
                    <a:pt x="585" y="372"/>
                    <a:pt x="584" y="370"/>
                    <a:pt x="583" y="370"/>
                  </a:cubicBezTo>
                  <a:cubicBezTo>
                    <a:pt x="588" y="356"/>
                    <a:pt x="599" y="330"/>
                    <a:pt x="593" y="321"/>
                  </a:cubicBezTo>
                  <a:cubicBezTo>
                    <a:pt x="584" y="308"/>
                    <a:pt x="580" y="302"/>
                    <a:pt x="570" y="308"/>
                  </a:cubicBezTo>
                  <a:cubicBezTo>
                    <a:pt x="563" y="313"/>
                    <a:pt x="565" y="342"/>
                    <a:pt x="567" y="360"/>
                  </a:cubicBezTo>
                  <a:cubicBezTo>
                    <a:pt x="565" y="361"/>
                    <a:pt x="563" y="361"/>
                    <a:pt x="562" y="362"/>
                  </a:cubicBezTo>
                  <a:cubicBezTo>
                    <a:pt x="562" y="348"/>
                    <a:pt x="560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6" y="326"/>
                  </a:cubicBezTo>
                  <a:cubicBezTo>
                    <a:pt x="455" y="317"/>
                    <a:pt x="455" y="317"/>
                    <a:pt x="455" y="317"/>
                  </a:cubicBezTo>
                  <a:cubicBezTo>
                    <a:pt x="455" y="317"/>
                    <a:pt x="463" y="317"/>
                    <a:pt x="471" y="317"/>
                  </a:cubicBezTo>
                  <a:cubicBezTo>
                    <a:pt x="479" y="317"/>
                    <a:pt x="493" y="312"/>
                    <a:pt x="493" y="305"/>
                  </a:cubicBezTo>
                  <a:cubicBezTo>
                    <a:pt x="493" y="297"/>
                    <a:pt x="481" y="297"/>
                    <a:pt x="468" y="297"/>
                  </a:cubicBezTo>
                  <a:cubicBezTo>
                    <a:pt x="461" y="297"/>
                    <a:pt x="452" y="298"/>
                    <a:pt x="445" y="299"/>
                  </a:cubicBezTo>
                  <a:cubicBezTo>
                    <a:pt x="441" y="217"/>
                    <a:pt x="432" y="14"/>
                    <a:pt x="428" y="8"/>
                  </a:cubicBezTo>
                  <a:cubicBezTo>
                    <a:pt x="424" y="1"/>
                    <a:pt x="356" y="0"/>
                    <a:pt x="348" y="5"/>
                  </a:cubicBezTo>
                  <a:cubicBezTo>
                    <a:pt x="340" y="9"/>
                    <a:pt x="333" y="48"/>
                    <a:pt x="33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7" y="342"/>
                    <a:pt x="259" y="344"/>
                    <a:pt x="214" y="352"/>
                  </a:cubicBezTo>
                  <a:cubicBezTo>
                    <a:pt x="192" y="356"/>
                    <a:pt x="136" y="363"/>
                    <a:pt x="85" y="369"/>
                  </a:cubicBezTo>
                  <a:cubicBezTo>
                    <a:pt x="65" y="242"/>
                    <a:pt x="65" y="242"/>
                    <a:pt x="65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5" y="383"/>
                    <a:pt x="5" y="383"/>
                    <a:pt x="5" y="38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65" y="519"/>
                    <a:pt x="65" y="519"/>
                    <a:pt x="65" y="519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2" y="405"/>
                    <a:pt x="214" y="409"/>
                  </a:cubicBezTo>
                  <a:cubicBezTo>
                    <a:pt x="259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4"/>
                    <a:pt x="337" y="664"/>
                    <a:pt x="337" y="664"/>
                  </a:cubicBezTo>
                  <a:cubicBezTo>
                    <a:pt x="343" y="713"/>
                    <a:pt x="343" y="713"/>
                    <a:pt x="343" y="713"/>
                  </a:cubicBezTo>
                  <a:cubicBezTo>
                    <a:pt x="333" y="713"/>
                    <a:pt x="333" y="713"/>
                    <a:pt x="333" y="713"/>
                  </a:cubicBezTo>
                  <a:cubicBezTo>
                    <a:pt x="333" y="713"/>
                    <a:pt x="340" y="752"/>
                    <a:pt x="348" y="756"/>
                  </a:cubicBezTo>
                  <a:cubicBezTo>
                    <a:pt x="356" y="760"/>
                    <a:pt x="424" y="760"/>
                    <a:pt x="428" y="752"/>
                  </a:cubicBezTo>
                  <a:cubicBezTo>
                    <a:pt x="432" y="747"/>
                    <a:pt x="441" y="544"/>
                    <a:pt x="445" y="462"/>
                  </a:cubicBezTo>
                  <a:cubicBezTo>
                    <a:pt x="452" y="463"/>
                    <a:pt x="461" y="464"/>
                    <a:pt x="468" y="464"/>
                  </a:cubicBezTo>
                  <a:cubicBezTo>
                    <a:pt x="481" y="464"/>
                    <a:pt x="493" y="463"/>
                    <a:pt x="493" y="456"/>
                  </a:cubicBezTo>
                  <a:cubicBezTo>
                    <a:pt x="493" y="449"/>
                    <a:pt x="479" y="444"/>
                    <a:pt x="471" y="444"/>
                  </a:cubicBezTo>
                  <a:cubicBezTo>
                    <a:pt x="463" y="444"/>
                    <a:pt x="455" y="444"/>
                    <a:pt x="455" y="444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30"/>
                    <a:pt x="446" y="428"/>
                    <a:pt x="446" y="428"/>
                  </a:cubicBezTo>
                  <a:cubicBezTo>
                    <a:pt x="446" y="428"/>
                    <a:pt x="526" y="429"/>
                    <a:pt x="547" y="429"/>
                  </a:cubicBezTo>
                  <a:cubicBezTo>
                    <a:pt x="560" y="430"/>
                    <a:pt x="562" y="413"/>
                    <a:pt x="562" y="399"/>
                  </a:cubicBezTo>
                  <a:cubicBezTo>
                    <a:pt x="563" y="400"/>
                    <a:pt x="565" y="400"/>
                    <a:pt x="567" y="400"/>
                  </a:cubicBezTo>
                  <a:cubicBezTo>
                    <a:pt x="565" y="419"/>
                    <a:pt x="563" y="448"/>
                    <a:pt x="570" y="452"/>
                  </a:cubicBezTo>
                  <a:cubicBezTo>
                    <a:pt x="580" y="459"/>
                    <a:pt x="584" y="453"/>
                    <a:pt x="593" y="440"/>
                  </a:cubicBezTo>
                  <a:cubicBezTo>
                    <a:pt x="599" y="431"/>
                    <a:pt x="589" y="404"/>
                    <a:pt x="583" y="391"/>
                  </a:cubicBezTo>
                  <a:cubicBezTo>
                    <a:pt x="584" y="390"/>
                    <a:pt x="585" y="389"/>
                    <a:pt x="585" y="388"/>
                  </a:cubicBezTo>
                  <a:cubicBezTo>
                    <a:pt x="586" y="388"/>
                    <a:pt x="587" y="389"/>
                    <a:pt x="589" y="389"/>
                  </a:cubicBezTo>
                  <a:cubicBezTo>
                    <a:pt x="591" y="389"/>
                    <a:pt x="593" y="388"/>
                    <a:pt x="593" y="386"/>
                  </a:cubicBezTo>
                  <a:cubicBezTo>
                    <a:pt x="594" y="386"/>
                    <a:pt x="594" y="386"/>
                    <a:pt x="595" y="386"/>
                  </a:cubicBezTo>
                  <a:cubicBezTo>
                    <a:pt x="597" y="386"/>
                    <a:pt x="598" y="385"/>
                    <a:pt x="598" y="383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0" y="4675188"/>
              <a:ext cx="5157788" cy="1092200"/>
            </a:xfrm>
            <a:custGeom>
              <a:avLst/>
              <a:gdLst>
                <a:gd name="T0" fmla="*/ 5158550 w 5857"/>
                <a:gd name="T1" fmla="*/ 443898 h 1240"/>
                <a:gd name="T2" fmla="*/ 5155027 w 5857"/>
                <a:gd name="T3" fmla="*/ 435971 h 1240"/>
                <a:gd name="T4" fmla="*/ 4863499 w 5857"/>
                <a:gd name="T5" fmla="*/ 539899 h 1240"/>
                <a:gd name="T6" fmla="*/ 4496226 w 5857"/>
                <a:gd name="T7" fmla="*/ 0 h 1240"/>
                <a:gd name="T8" fmla="*/ 0 w 5857"/>
                <a:gd name="T9" fmla="*/ 0 h 1240"/>
                <a:gd name="T10" fmla="*/ 0 w 5857"/>
                <a:gd name="T11" fmla="*/ 1092129 h 1240"/>
                <a:gd name="T12" fmla="*/ 4496226 w 5857"/>
                <a:gd name="T13" fmla="*/ 1092129 h 1240"/>
                <a:gd name="T14" fmla="*/ 4863499 w 5857"/>
                <a:gd name="T15" fmla="*/ 553991 h 1240"/>
                <a:gd name="T16" fmla="*/ 5155027 w 5857"/>
                <a:gd name="T17" fmla="*/ 658800 h 1240"/>
                <a:gd name="T18" fmla="*/ 5158550 w 5857"/>
                <a:gd name="T19" fmla="*/ 649993 h 1240"/>
                <a:gd name="T20" fmla="*/ 4869664 w 5857"/>
                <a:gd name="T21" fmla="*/ 546065 h 1240"/>
                <a:gd name="T22" fmla="*/ 5158550 w 5857"/>
                <a:gd name="T23" fmla="*/ 443898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57" h="1240">
                  <a:moveTo>
                    <a:pt x="5857" y="504"/>
                  </a:moveTo>
                  <a:lnTo>
                    <a:pt x="5853" y="495"/>
                  </a:lnTo>
                  <a:lnTo>
                    <a:pt x="5522" y="613"/>
                  </a:lnTo>
                  <a:lnTo>
                    <a:pt x="5105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5105" y="1240"/>
                  </a:lnTo>
                  <a:lnTo>
                    <a:pt x="5522" y="629"/>
                  </a:lnTo>
                  <a:lnTo>
                    <a:pt x="5853" y="748"/>
                  </a:lnTo>
                  <a:lnTo>
                    <a:pt x="5857" y="738"/>
                  </a:lnTo>
                  <a:lnTo>
                    <a:pt x="5529" y="620"/>
                  </a:lnTo>
                  <a:lnTo>
                    <a:pt x="5857" y="5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757863" y="5087938"/>
              <a:ext cx="269875" cy="2682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5835650" y="5084763"/>
              <a:ext cx="1190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3</a:t>
              </a:r>
              <a:endParaRPr lang="zh-CN" altLang="zh-CN" sz="11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MH_SubTitle_4"/>
            <p:cNvSpPr>
              <a:spLocks noChangeArrowheads="1"/>
            </p:cNvSpPr>
            <p:nvPr/>
          </p:nvSpPr>
          <p:spPr bwMode="auto">
            <a:xfrm>
              <a:off x="153988" y="4929188"/>
              <a:ext cx="4346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宋体" panose="02010600030101010101" pitchFamily="2" charset="-122"/>
                </a:rPr>
                <a:t>zero</a:t>
              </a:r>
              <a:r>
                <a:rPr lang="zh-CN" altLang="en-US" sz="1600">
                  <a:latin typeface="宋体" panose="02010600030101010101" pitchFamily="2" charset="-122"/>
                </a:rPr>
                <a:t>极简主义设计，极致简约风潮流所向，通用设计，完美兼容。</a:t>
              </a:r>
              <a:endParaRPr lang="zh-CN" altLang="en-US" sz="1600"/>
            </a:p>
          </p:txBody>
        </p:sp>
      </p:grpSp>
      <p:sp>
        <p:nvSpPr>
          <p:cNvPr id="35" name="矩形 51"/>
          <p:cNvSpPr>
            <a:spLocks noChangeArrowheads="1"/>
          </p:cNvSpPr>
          <p:nvPr/>
        </p:nvSpPr>
        <p:spPr bwMode="auto">
          <a:xfrm>
            <a:off x="7328375" y="1901924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52"/>
          <p:cNvSpPr>
            <a:spLocks noChangeArrowheads="1"/>
          </p:cNvSpPr>
          <p:nvPr/>
        </p:nvSpPr>
        <p:spPr bwMode="auto">
          <a:xfrm>
            <a:off x="7328375" y="2533749"/>
            <a:ext cx="382746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436325" y="2411512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42963" y="4606925"/>
            <a:ext cx="2820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686300" y="4606925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369300" y="4606925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L 形 25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L 形 26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25401" y="2919261"/>
            <a:ext cx="3566598" cy="3938740"/>
            <a:chOff x="1607639" y="2808401"/>
            <a:chExt cx="1258707" cy="1390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/>
          <p:nvPr/>
        </p:nvCxnSpPr>
        <p:spPr>
          <a:xfrm>
            <a:off x="386400" y="6795135"/>
            <a:ext cx="9148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 rot="16200000" flipH="1">
            <a:off x="317846" y="6756795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 flipH="1">
            <a:off x="206372" y="6756796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 flipH="1">
            <a:off x="62568" y="6756797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056467" y="79558"/>
            <a:ext cx="86782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11714307" y="41218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11825781" y="41219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>
            <a:off x="11969585" y="41220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0800000">
            <a:off x="-11410" y="-10886"/>
            <a:ext cx="3566598" cy="3938740"/>
            <a:chOff x="1607639" y="2808401"/>
            <a:chExt cx="1258707" cy="13900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sp>
        <p:nvSpPr>
          <p:cNvPr id="16" name="Freeform 500"/>
          <p:cNvSpPr/>
          <p:nvPr/>
        </p:nvSpPr>
        <p:spPr bwMode="auto">
          <a:xfrm>
            <a:off x="4209231" y="1053064"/>
            <a:ext cx="3794593" cy="3749223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686000" y="4014712"/>
            <a:ext cx="4862027" cy="869110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</a:endParaRPr>
          </a:p>
        </p:txBody>
      </p:sp>
      <p:sp>
        <p:nvSpPr>
          <p:cNvPr id="18" name="MH_Entry_1"/>
          <p:cNvSpPr/>
          <p:nvPr>
            <p:custDataLst>
              <p:tags r:id="rId3"/>
            </p:custDataLst>
          </p:nvPr>
        </p:nvSpPr>
        <p:spPr>
          <a:xfrm>
            <a:off x="4122145" y="4143299"/>
            <a:ext cx="3976468" cy="60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z="32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46695" y="4900236"/>
            <a:ext cx="49203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118"/>
          <p:cNvGrpSpPr/>
          <p:nvPr/>
        </p:nvGrpSpPr>
        <p:grpSpPr bwMode="auto">
          <a:xfrm>
            <a:off x="5235746" y="2038421"/>
            <a:ext cx="1749753" cy="1537260"/>
            <a:chOff x="0" y="0"/>
            <a:chExt cx="1312862" cy="115252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0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1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3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2371725" y="1772816"/>
            <a:ext cx="1790700" cy="2062104"/>
            <a:chOff x="2259496" y="1859351"/>
            <a:chExt cx="1789452" cy="2062293"/>
          </a:xfrm>
        </p:grpSpPr>
        <p:sp>
          <p:nvSpPr>
            <p:cNvPr id="18" name="文本框 11"/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35"/>
            <p:cNvSpPr txBox="1">
              <a:spLocks noChangeArrowheads="1"/>
            </p:cNvSpPr>
            <p:nvPr/>
          </p:nvSpPr>
          <p:spPr bwMode="auto">
            <a:xfrm>
              <a:off x="2307104" y="1859351"/>
              <a:ext cx="1741844" cy="206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145266" y="2204864"/>
            <a:ext cx="1906587" cy="1815882"/>
            <a:chOff x="5036235" y="2291470"/>
            <a:chExt cx="1907087" cy="1816236"/>
          </a:xfrm>
        </p:grpSpPr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5102087" y="2323492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5036235" y="2291470"/>
              <a:ext cx="1907087" cy="181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081962" y="1771244"/>
            <a:ext cx="1741487" cy="2062105"/>
            <a:chOff x="8014660" y="2387936"/>
            <a:chExt cx="1741844" cy="2062293"/>
          </a:xfrm>
        </p:grpSpPr>
        <p:sp>
          <p:nvSpPr>
            <p:cNvPr id="24" name="文本框 17"/>
            <p:cNvSpPr txBox="1">
              <a:spLocks noChangeArrowheads="1"/>
            </p:cNvSpPr>
            <p:nvPr/>
          </p:nvSpPr>
          <p:spPr bwMode="auto">
            <a:xfrm>
              <a:off x="8014660" y="2395429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35"/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741844" cy="206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极简主义设计，极致简约风潮流所向，通用设计，完美兼容，打造最实用，最具个性的演示方案，让你的演示卓越非凡。</a:t>
              </a:r>
              <a:endParaRPr lang="zh-CN" altLang="en-US" sz="1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7" name="椭圆 26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pic>
          <p:nvPicPr>
            <p:cNvPr id="28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30" name="椭圆 29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1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33" name="椭圆 32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34" name="图片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77915" y="3164000"/>
            <a:ext cx="1864769" cy="1948408"/>
            <a:chOff x="1607639" y="2808401"/>
            <a:chExt cx="1864769" cy="19484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320568" y="3164000"/>
            <a:ext cx="1864769" cy="1948408"/>
            <a:chOff x="1607639" y="2808401"/>
            <a:chExt cx="1864769" cy="194840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635000" y="3164000"/>
            <a:ext cx="1864769" cy="1948408"/>
            <a:chOff x="1607639" y="2808401"/>
            <a:chExt cx="1864769" cy="194840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607639" y="3164000"/>
            <a:ext cx="1864769" cy="1948408"/>
            <a:chOff x="1607639" y="2808401"/>
            <a:chExt cx="1864769" cy="194840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sp>
        <p:nvSpPr>
          <p:cNvPr id="17" name="Freeform 500"/>
          <p:cNvSpPr/>
          <p:nvPr/>
        </p:nvSpPr>
        <p:spPr bwMode="auto">
          <a:xfrm>
            <a:off x="1791961" y="3470637"/>
            <a:ext cx="1534088" cy="1515746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500"/>
          <p:cNvSpPr/>
          <p:nvPr/>
        </p:nvSpPr>
        <p:spPr bwMode="auto">
          <a:xfrm>
            <a:off x="4163595" y="3470637"/>
            <a:ext cx="1534088" cy="1515746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00"/>
          <p:cNvSpPr/>
          <p:nvPr/>
        </p:nvSpPr>
        <p:spPr bwMode="auto">
          <a:xfrm>
            <a:off x="6493787" y="3470637"/>
            <a:ext cx="1534088" cy="1515746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500"/>
          <p:cNvSpPr/>
          <p:nvPr/>
        </p:nvSpPr>
        <p:spPr bwMode="auto">
          <a:xfrm>
            <a:off x="8821546" y="3470637"/>
            <a:ext cx="1534088" cy="1515746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117"/>
          <p:cNvGrpSpPr/>
          <p:nvPr/>
        </p:nvGrpSpPr>
        <p:grpSpPr bwMode="auto">
          <a:xfrm>
            <a:off x="2136573" y="3941922"/>
            <a:ext cx="844864" cy="549098"/>
            <a:chOff x="0" y="0"/>
            <a:chExt cx="1635125" cy="1063625"/>
          </a:xfr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8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29" name="Freeform 70"/>
          <p:cNvSpPr>
            <a:spLocks noEditPoints="1"/>
          </p:cNvSpPr>
          <p:nvPr/>
        </p:nvSpPr>
        <p:spPr bwMode="auto">
          <a:xfrm>
            <a:off x="4514485" y="3856899"/>
            <a:ext cx="832309" cy="635768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0" name="Freeform 59"/>
          <p:cNvSpPr>
            <a:spLocks noEditPoints="1"/>
          </p:cNvSpPr>
          <p:nvPr/>
        </p:nvSpPr>
        <p:spPr bwMode="auto">
          <a:xfrm>
            <a:off x="6952704" y="3870760"/>
            <a:ext cx="616255" cy="659585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1" name="组合 118"/>
          <p:cNvGrpSpPr/>
          <p:nvPr/>
        </p:nvGrpSpPr>
        <p:grpSpPr bwMode="auto">
          <a:xfrm>
            <a:off x="9203825" y="3854267"/>
            <a:ext cx="769530" cy="676077"/>
            <a:chOff x="0" y="0"/>
            <a:chExt cx="1312862" cy="115252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3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4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3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531156" y="4690810"/>
            <a:ext cx="2055699" cy="3762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902790" y="4690810"/>
            <a:ext cx="2055699" cy="3762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234451" y="4690810"/>
            <a:ext cx="2052760" cy="3762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560741" y="4690810"/>
            <a:ext cx="2055699" cy="3762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MH_Entry_1"/>
          <p:cNvSpPr/>
          <p:nvPr>
            <p:custDataLst>
              <p:tags r:id="rId3"/>
            </p:custDataLst>
          </p:nvPr>
        </p:nvSpPr>
        <p:spPr>
          <a:xfrm>
            <a:off x="1191403" y="46296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Entry_1"/>
          <p:cNvSpPr/>
          <p:nvPr>
            <p:custDataLst>
              <p:tags r:id="rId4"/>
            </p:custDataLst>
          </p:nvPr>
        </p:nvSpPr>
        <p:spPr>
          <a:xfrm>
            <a:off x="5893229" y="46296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业绩营收报告</a:t>
            </a:r>
            <a:endParaRPr lang="zh-CN" altLang="en-US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Entry_1"/>
          <p:cNvSpPr/>
          <p:nvPr>
            <p:custDataLst>
              <p:tags r:id="rId5"/>
            </p:custDataLst>
          </p:nvPr>
        </p:nvSpPr>
        <p:spPr>
          <a:xfrm>
            <a:off x="3563037" y="46296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Entry_1"/>
          <p:cNvSpPr/>
          <p:nvPr>
            <p:custDataLst>
              <p:tags r:id="rId6"/>
            </p:custDataLst>
          </p:nvPr>
        </p:nvSpPr>
        <p:spPr>
          <a:xfrm>
            <a:off x="8220988" y="46296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70684" y="5063978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56154" y="5063978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174949" y="5063978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PERFORMANCE REVENUE REPORT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512794" y="5063978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MH_Others_1"/>
          <p:cNvSpPr txBox="1"/>
          <p:nvPr>
            <p:custDataLst>
              <p:tags r:id="rId7"/>
            </p:custDataLst>
          </p:nvPr>
        </p:nvSpPr>
        <p:spPr>
          <a:xfrm>
            <a:off x="3888030" y="1190423"/>
            <a:ext cx="4415940" cy="82282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60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Videopac" panose="02000500000000000000" pitchFamily="2" charset="0"/>
                <a:ea typeface="微软雅黑" panose="020B0503020204020204" pitchFamily="34" charset="-122"/>
              </a:rPr>
              <a:t>C</a:t>
            </a:r>
            <a:r>
              <a:rPr lang="en-US" altLang="zh-CN" sz="6000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Videopac" panose="02000500000000000000" pitchFamily="2" charset="0"/>
                <a:ea typeface="微软雅黑" panose="020B0503020204020204" pitchFamily="34" charset="-122"/>
              </a:rPr>
              <a:t>ONTENTS</a:t>
            </a:r>
            <a:endParaRPr lang="zh-CN" altLang="en-US" sz="6000" spc="400" dirty="0">
              <a:solidFill>
                <a:schemeClr val="tx1">
                  <a:lumMod val="75000"/>
                  <a:lumOff val="25000"/>
                </a:schemeClr>
              </a:solidFill>
              <a:latin typeface="Videopac" panose="02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8" name="直角三角形 47"/>
          <p:cNvSpPr/>
          <p:nvPr/>
        </p:nvSpPr>
        <p:spPr>
          <a:xfrm rot="1974833">
            <a:off x="3739596" y="1128658"/>
            <a:ext cx="326387" cy="199829"/>
          </a:xfrm>
          <a:prstGeom prst="rt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8697295">
            <a:off x="3744088" y="2123983"/>
            <a:ext cx="224132" cy="137224"/>
          </a:xfrm>
          <a:prstGeom prst="rt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3018499">
            <a:off x="5491180" y="1956327"/>
            <a:ext cx="83539" cy="190337"/>
          </a:xfrm>
          <a:prstGeom prst="triangle">
            <a:avLst>
              <a:gd name="adj" fmla="val 5834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3357480">
            <a:off x="6932251" y="2052237"/>
            <a:ext cx="230119" cy="72883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19557133">
            <a:off x="7797211" y="1157178"/>
            <a:ext cx="275131" cy="87139"/>
          </a:xfrm>
          <a:prstGeom prst="triangle">
            <a:avLst>
              <a:gd name="adj" fmla="val 7238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9998049">
            <a:off x="6720711" y="1339481"/>
            <a:ext cx="230119" cy="72883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63596">
            <a:off x="8320691" y="1794479"/>
            <a:ext cx="202168" cy="124793"/>
          </a:xfrm>
          <a:prstGeom prst="triangle">
            <a:avLst>
              <a:gd name="adj" fmla="val 58348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rot="14250876">
            <a:off x="5221650" y="1317233"/>
            <a:ext cx="160132" cy="62714"/>
          </a:xfrm>
          <a:prstGeom prst="triangle">
            <a:avLst>
              <a:gd name="adj" fmla="val 723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78853" y="1046690"/>
            <a:ext cx="2811463" cy="2811463"/>
            <a:chOff x="6500625" y="1177320"/>
            <a:chExt cx="2811463" cy="2811463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6500625" y="1177320"/>
              <a:ext cx="2811463" cy="28114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027800" y="1732945"/>
              <a:ext cx="436563" cy="563562"/>
              <a:chOff x="8027800" y="1732945"/>
              <a:chExt cx="436563" cy="563562"/>
            </a:xfrm>
          </p:grpSpPr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8027800" y="1732945"/>
                <a:ext cx="436563" cy="393700"/>
              </a:xfrm>
              <a:custGeom>
                <a:avLst/>
                <a:gdLst>
                  <a:gd name="T0" fmla="*/ 51 w 103"/>
                  <a:gd name="T1" fmla="*/ 0 h 93"/>
                  <a:gd name="T2" fmla="*/ 0 w 103"/>
                  <a:gd name="T3" fmla="*/ 52 h 93"/>
                  <a:gd name="T4" fmla="*/ 20 w 103"/>
                  <a:gd name="T5" fmla="*/ 93 h 93"/>
                  <a:gd name="T6" fmla="*/ 20 w 103"/>
                  <a:gd name="T7" fmla="*/ 93 h 93"/>
                  <a:gd name="T8" fmla="*/ 82 w 103"/>
                  <a:gd name="T9" fmla="*/ 93 h 93"/>
                  <a:gd name="T10" fmla="*/ 83 w 103"/>
                  <a:gd name="T11" fmla="*/ 93 h 93"/>
                  <a:gd name="T12" fmla="*/ 103 w 103"/>
                  <a:gd name="T13" fmla="*/ 52 h 93"/>
                  <a:gd name="T14" fmla="*/ 51 w 103"/>
                  <a:gd name="T15" fmla="*/ 0 h 93"/>
                  <a:gd name="T16" fmla="*/ 81 w 103"/>
                  <a:gd name="T17" fmla="*/ 89 h 93"/>
                  <a:gd name="T18" fmla="*/ 62 w 103"/>
                  <a:gd name="T19" fmla="*/ 89 h 93"/>
                  <a:gd name="T20" fmla="*/ 62 w 103"/>
                  <a:gd name="T21" fmla="*/ 36 h 93"/>
                  <a:gd name="T22" fmla="*/ 58 w 103"/>
                  <a:gd name="T23" fmla="*/ 36 h 93"/>
                  <a:gd name="T24" fmla="*/ 58 w 103"/>
                  <a:gd name="T25" fmla="*/ 89 h 93"/>
                  <a:gd name="T26" fmla="*/ 41 w 103"/>
                  <a:gd name="T27" fmla="*/ 89 h 93"/>
                  <a:gd name="T28" fmla="*/ 41 w 103"/>
                  <a:gd name="T29" fmla="*/ 36 h 93"/>
                  <a:gd name="T30" fmla="*/ 37 w 103"/>
                  <a:gd name="T31" fmla="*/ 36 h 93"/>
                  <a:gd name="T32" fmla="*/ 37 w 103"/>
                  <a:gd name="T33" fmla="*/ 89 h 93"/>
                  <a:gd name="T34" fmla="*/ 22 w 103"/>
                  <a:gd name="T35" fmla="*/ 89 h 93"/>
                  <a:gd name="T36" fmla="*/ 4 w 103"/>
                  <a:gd name="T37" fmla="*/ 52 h 93"/>
                  <a:gd name="T38" fmla="*/ 51 w 103"/>
                  <a:gd name="T39" fmla="*/ 4 h 93"/>
                  <a:gd name="T40" fmla="*/ 99 w 103"/>
                  <a:gd name="T41" fmla="*/ 52 h 93"/>
                  <a:gd name="T42" fmla="*/ 81 w 103"/>
                  <a:gd name="T43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93">
                    <a:moveTo>
                      <a:pt x="51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68"/>
                      <a:pt x="7" y="8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96" y="83"/>
                      <a:pt x="103" y="68"/>
                      <a:pt x="103" y="52"/>
                    </a:cubicBezTo>
                    <a:cubicBezTo>
                      <a:pt x="103" y="23"/>
                      <a:pt x="80" y="0"/>
                      <a:pt x="51" y="0"/>
                    </a:cubicBezTo>
                    <a:close/>
                    <a:moveTo>
                      <a:pt x="81" y="89"/>
                    </a:moveTo>
                    <a:cubicBezTo>
                      <a:pt x="62" y="89"/>
                      <a:pt x="62" y="89"/>
                      <a:pt x="62" y="89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0" y="80"/>
                      <a:pt x="4" y="66"/>
                      <a:pt x="4" y="52"/>
                    </a:cubicBezTo>
                    <a:cubicBezTo>
                      <a:pt x="4" y="26"/>
                      <a:pt x="25" y="4"/>
                      <a:pt x="51" y="4"/>
                    </a:cubicBezTo>
                    <a:cubicBezTo>
                      <a:pt x="78" y="4"/>
                      <a:pt x="99" y="26"/>
                      <a:pt x="99" y="52"/>
                    </a:cubicBezTo>
                    <a:cubicBezTo>
                      <a:pt x="99" y="66"/>
                      <a:pt x="92" y="80"/>
                      <a:pt x="81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8111938" y="2152045"/>
                <a:ext cx="2555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8129400" y="2194907"/>
                <a:ext cx="2206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>
                <a:spLocks noEditPoints="1"/>
              </p:cNvSpPr>
              <p:nvPr/>
            </p:nvSpPr>
            <p:spPr bwMode="auto">
              <a:xfrm>
                <a:off x="8159563" y="2233007"/>
                <a:ext cx="160338" cy="63500"/>
              </a:xfrm>
              <a:custGeom>
                <a:avLst/>
                <a:gdLst>
                  <a:gd name="T0" fmla="*/ 0 w 101"/>
                  <a:gd name="T1" fmla="*/ 11 h 40"/>
                  <a:gd name="T2" fmla="*/ 26 w 101"/>
                  <a:gd name="T3" fmla="*/ 11 h 40"/>
                  <a:gd name="T4" fmla="*/ 26 w 101"/>
                  <a:gd name="T5" fmla="*/ 40 h 40"/>
                  <a:gd name="T6" fmla="*/ 77 w 101"/>
                  <a:gd name="T7" fmla="*/ 40 h 40"/>
                  <a:gd name="T8" fmla="*/ 77 w 101"/>
                  <a:gd name="T9" fmla="*/ 11 h 40"/>
                  <a:gd name="T10" fmla="*/ 101 w 101"/>
                  <a:gd name="T11" fmla="*/ 11 h 40"/>
                  <a:gd name="T12" fmla="*/ 101 w 101"/>
                  <a:gd name="T13" fmla="*/ 0 h 40"/>
                  <a:gd name="T14" fmla="*/ 0 w 101"/>
                  <a:gd name="T15" fmla="*/ 0 h 40"/>
                  <a:gd name="T16" fmla="*/ 0 w 101"/>
                  <a:gd name="T17" fmla="*/ 11 h 40"/>
                  <a:gd name="T18" fmla="*/ 67 w 101"/>
                  <a:gd name="T19" fmla="*/ 29 h 40"/>
                  <a:gd name="T20" fmla="*/ 37 w 101"/>
                  <a:gd name="T21" fmla="*/ 29 h 40"/>
                  <a:gd name="T22" fmla="*/ 37 w 101"/>
                  <a:gd name="T23" fmla="*/ 11 h 40"/>
                  <a:gd name="T24" fmla="*/ 67 w 101"/>
                  <a:gd name="T25" fmla="*/ 11 h 40"/>
                  <a:gd name="T26" fmla="*/ 67 w 101"/>
                  <a:gd name="T2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0">
                    <a:moveTo>
                      <a:pt x="0" y="11"/>
                    </a:moveTo>
                    <a:lnTo>
                      <a:pt x="26" y="11"/>
                    </a:lnTo>
                    <a:lnTo>
                      <a:pt x="26" y="40"/>
                    </a:lnTo>
                    <a:lnTo>
                      <a:pt x="77" y="40"/>
                    </a:lnTo>
                    <a:lnTo>
                      <a:pt x="77" y="11"/>
                    </a:lnTo>
                    <a:lnTo>
                      <a:pt x="101" y="11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  <a:moveTo>
                      <a:pt x="67" y="29"/>
                    </a:moveTo>
                    <a:lnTo>
                      <a:pt x="37" y="29"/>
                    </a:lnTo>
                    <a:lnTo>
                      <a:pt x="37" y="11"/>
                    </a:lnTo>
                    <a:lnTo>
                      <a:pt x="67" y="11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515150" y="2419598"/>
              <a:ext cx="14285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极简主义设计，极致简约风潮流所向，通用设计。</a:t>
              </a:r>
              <a:endPara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Freeform 39"/>
          <p:cNvSpPr>
            <a:spLocks noEditPoints="1"/>
          </p:cNvSpPr>
          <p:nvPr/>
        </p:nvSpPr>
        <p:spPr bwMode="auto">
          <a:xfrm>
            <a:off x="6064516" y="3974040"/>
            <a:ext cx="12700" cy="568325"/>
          </a:xfrm>
          <a:custGeom>
            <a:avLst/>
            <a:gdLst>
              <a:gd name="T0" fmla="*/ 8 w 8"/>
              <a:gd name="T1" fmla="*/ 358 h 358"/>
              <a:gd name="T2" fmla="*/ 0 w 8"/>
              <a:gd name="T3" fmla="*/ 358 h 358"/>
              <a:gd name="T4" fmla="*/ 0 w 8"/>
              <a:gd name="T5" fmla="*/ 320 h 358"/>
              <a:gd name="T6" fmla="*/ 8 w 8"/>
              <a:gd name="T7" fmla="*/ 320 h 358"/>
              <a:gd name="T8" fmla="*/ 8 w 8"/>
              <a:gd name="T9" fmla="*/ 358 h 358"/>
              <a:gd name="T10" fmla="*/ 8 w 8"/>
              <a:gd name="T11" fmla="*/ 267 h 358"/>
              <a:gd name="T12" fmla="*/ 0 w 8"/>
              <a:gd name="T13" fmla="*/ 267 h 358"/>
              <a:gd name="T14" fmla="*/ 0 w 8"/>
              <a:gd name="T15" fmla="*/ 213 h 358"/>
              <a:gd name="T16" fmla="*/ 8 w 8"/>
              <a:gd name="T17" fmla="*/ 213 h 358"/>
              <a:gd name="T18" fmla="*/ 8 w 8"/>
              <a:gd name="T19" fmla="*/ 267 h 358"/>
              <a:gd name="T20" fmla="*/ 8 w 8"/>
              <a:gd name="T21" fmla="*/ 160 h 358"/>
              <a:gd name="T22" fmla="*/ 0 w 8"/>
              <a:gd name="T23" fmla="*/ 160 h 358"/>
              <a:gd name="T24" fmla="*/ 0 w 8"/>
              <a:gd name="T25" fmla="*/ 107 h 358"/>
              <a:gd name="T26" fmla="*/ 8 w 8"/>
              <a:gd name="T27" fmla="*/ 107 h 358"/>
              <a:gd name="T28" fmla="*/ 8 w 8"/>
              <a:gd name="T29" fmla="*/ 160 h 358"/>
              <a:gd name="T30" fmla="*/ 8 w 8"/>
              <a:gd name="T31" fmla="*/ 53 h 358"/>
              <a:gd name="T32" fmla="*/ 0 w 8"/>
              <a:gd name="T33" fmla="*/ 53 h 358"/>
              <a:gd name="T34" fmla="*/ 0 w 8"/>
              <a:gd name="T35" fmla="*/ 0 h 358"/>
              <a:gd name="T36" fmla="*/ 8 w 8"/>
              <a:gd name="T37" fmla="*/ 0 h 358"/>
              <a:gd name="T38" fmla="*/ 8 w 8"/>
              <a:gd name="T39" fmla="*/ 5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" h="358">
                <a:moveTo>
                  <a:pt x="8" y="358"/>
                </a:moveTo>
                <a:lnTo>
                  <a:pt x="0" y="358"/>
                </a:lnTo>
                <a:lnTo>
                  <a:pt x="0" y="320"/>
                </a:lnTo>
                <a:lnTo>
                  <a:pt x="8" y="320"/>
                </a:lnTo>
                <a:lnTo>
                  <a:pt x="8" y="358"/>
                </a:lnTo>
                <a:close/>
                <a:moveTo>
                  <a:pt x="8" y="267"/>
                </a:moveTo>
                <a:lnTo>
                  <a:pt x="0" y="267"/>
                </a:lnTo>
                <a:lnTo>
                  <a:pt x="0" y="213"/>
                </a:lnTo>
                <a:lnTo>
                  <a:pt x="8" y="213"/>
                </a:lnTo>
                <a:lnTo>
                  <a:pt x="8" y="267"/>
                </a:lnTo>
                <a:close/>
                <a:moveTo>
                  <a:pt x="8" y="160"/>
                </a:moveTo>
                <a:lnTo>
                  <a:pt x="0" y="160"/>
                </a:lnTo>
                <a:lnTo>
                  <a:pt x="0" y="107"/>
                </a:lnTo>
                <a:lnTo>
                  <a:pt x="8" y="107"/>
                </a:lnTo>
                <a:lnTo>
                  <a:pt x="8" y="160"/>
                </a:lnTo>
                <a:close/>
                <a:moveTo>
                  <a:pt x="8" y="53"/>
                </a:moveTo>
                <a:lnTo>
                  <a:pt x="0" y="53"/>
                </a:lnTo>
                <a:lnTo>
                  <a:pt x="0" y="0"/>
                </a:lnTo>
                <a:lnTo>
                  <a:pt x="8" y="0"/>
                </a:lnTo>
                <a:lnTo>
                  <a:pt x="8" y="53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0"/>
          <p:cNvSpPr>
            <a:spLocks noEditPoints="1"/>
          </p:cNvSpPr>
          <p:nvPr/>
        </p:nvSpPr>
        <p:spPr bwMode="auto">
          <a:xfrm>
            <a:off x="3070491" y="4024840"/>
            <a:ext cx="1255713" cy="504825"/>
          </a:xfrm>
          <a:custGeom>
            <a:avLst/>
            <a:gdLst>
              <a:gd name="T0" fmla="*/ 3 w 296"/>
              <a:gd name="T1" fmla="*/ 119 h 119"/>
              <a:gd name="T2" fmla="*/ 0 w 296"/>
              <a:gd name="T3" fmla="*/ 119 h 119"/>
              <a:gd name="T4" fmla="*/ 11 w 296"/>
              <a:gd name="T5" fmla="*/ 102 h 119"/>
              <a:gd name="T6" fmla="*/ 13 w 296"/>
              <a:gd name="T7" fmla="*/ 104 h 119"/>
              <a:gd name="T8" fmla="*/ 3 w 296"/>
              <a:gd name="T9" fmla="*/ 119 h 119"/>
              <a:gd name="T10" fmla="*/ 31 w 296"/>
              <a:gd name="T11" fmla="*/ 97 h 119"/>
              <a:gd name="T12" fmla="*/ 30 w 296"/>
              <a:gd name="T13" fmla="*/ 94 h 119"/>
              <a:gd name="T14" fmla="*/ 37 w 296"/>
              <a:gd name="T15" fmla="*/ 93 h 119"/>
              <a:gd name="T16" fmla="*/ 38 w 296"/>
              <a:gd name="T17" fmla="*/ 93 h 119"/>
              <a:gd name="T18" fmla="*/ 51 w 296"/>
              <a:gd name="T19" fmla="*/ 93 h 119"/>
              <a:gd name="T20" fmla="*/ 51 w 296"/>
              <a:gd name="T21" fmla="*/ 96 h 119"/>
              <a:gd name="T22" fmla="*/ 37 w 296"/>
              <a:gd name="T23" fmla="*/ 96 h 119"/>
              <a:gd name="T24" fmla="*/ 31 w 296"/>
              <a:gd name="T25" fmla="*/ 97 h 119"/>
              <a:gd name="T26" fmla="*/ 251 w 296"/>
              <a:gd name="T27" fmla="*/ 96 h 119"/>
              <a:gd name="T28" fmla="*/ 231 w 296"/>
              <a:gd name="T29" fmla="*/ 96 h 119"/>
              <a:gd name="T30" fmla="*/ 231 w 296"/>
              <a:gd name="T31" fmla="*/ 93 h 119"/>
              <a:gd name="T32" fmla="*/ 251 w 296"/>
              <a:gd name="T33" fmla="*/ 93 h 119"/>
              <a:gd name="T34" fmla="*/ 251 w 296"/>
              <a:gd name="T35" fmla="*/ 96 h 119"/>
              <a:gd name="T36" fmla="*/ 211 w 296"/>
              <a:gd name="T37" fmla="*/ 96 h 119"/>
              <a:gd name="T38" fmla="*/ 191 w 296"/>
              <a:gd name="T39" fmla="*/ 96 h 119"/>
              <a:gd name="T40" fmla="*/ 191 w 296"/>
              <a:gd name="T41" fmla="*/ 93 h 119"/>
              <a:gd name="T42" fmla="*/ 211 w 296"/>
              <a:gd name="T43" fmla="*/ 93 h 119"/>
              <a:gd name="T44" fmla="*/ 211 w 296"/>
              <a:gd name="T45" fmla="*/ 96 h 119"/>
              <a:gd name="T46" fmla="*/ 171 w 296"/>
              <a:gd name="T47" fmla="*/ 96 h 119"/>
              <a:gd name="T48" fmla="*/ 151 w 296"/>
              <a:gd name="T49" fmla="*/ 96 h 119"/>
              <a:gd name="T50" fmla="*/ 151 w 296"/>
              <a:gd name="T51" fmla="*/ 93 h 119"/>
              <a:gd name="T52" fmla="*/ 171 w 296"/>
              <a:gd name="T53" fmla="*/ 93 h 119"/>
              <a:gd name="T54" fmla="*/ 171 w 296"/>
              <a:gd name="T55" fmla="*/ 96 h 119"/>
              <a:gd name="T56" fmla="*/ 131 w 296"/>
              <a:gd name="T57" fmla="*/ 96 h 119"/>
              <a:gd name="T58" fmla="*/ 111 w 296"/>
              <a:gd name="T59" fmla="*/ 96 h 119"/>
              <a:gd name="T60" fmla="*/ 111 w 296"/>
              <a:gd name="T61" fmla="*/ 93 h 119"/>
              <a:gd name="T62" fmla="*/ 131 w 296"/>
              <a:gd name="T63" fmla="*/ 93 h 119"/>
              <a:gd name="T64" fmla="*/ 131 w 296"/>
              <a:gd name="T65" fmla="*/ 96 h 119"/>
              <a:gd name="T66" fmla="*/ 91 w 296"/>
              <a:gd name="T67" fmla="*/ 96 h 119"/>
              <a:gd name="T68" fmla="*/ 71 w 296"/>
              <a:gd name="T69" fmla="*/ 96 h 119"/>
              <a:gd name="T70" fmla="*/ 71 w 296"/>
              <a:gd name="T71" fmla="*/ 93 h 119"/>
              <a:gd name="T72" fmla="*/ 91 w 296"/>
              <a:gd name="T73" fmla="*/ 93 h 119"/>
              <a:gd name="T74" fmla="*/ 91 w 296"/>
              <a:gd name="T75" fmla="*/ 96 h 119"/>
              <a:gd name="T76" fmla="*/ 271 w 296"/>
              <a:gd name="T77" fmla="*/ 93 h 119"/>
              <a:gd name="T78" fmla="*/ 270 w 296"/>
              <a:gd name="T79" fmla="*/ 90 h 119"/>
              <a:gd name="T80" fmla="*/ 284 w 296"/>
              <a:gd name="T81" fmla="*/ 78 h 119"/>
              <a:gd name="T82" fmla="*/ 287 w 296"/>
              <a:gd name="T83" fmla="*/ 79 h 119"/>
              <a:gd name="T84" fmla="*/ 271 w 296"/>
              <a:gd name="T85" fmla="*/ 93 h 119"/>
              <a:gd name="T86" fmla="*/ 295 w 296"/>
              <a:gd name="T87" fmla="*/ 61 h 119"/>
              <a:gd name="T88" fmla="*/ 292 w 296"/>
              <a:gd name="T89" fmla="*/ 60 h 119"/>
              <a:gd name="T90" fmla="*/ 293 w 296"/>
              <a:gd name="T91" fmla="*/ 55 h 119"/>
              <a:gd name="T92" fmla="*/ 293 w 296"/>
              <a:gd name="T93" fmla="*/ 40 h 119"/>
              <a:gd name="T94" fmla="*/ 296 w 296"/>
              <a:gd name="T95" fmla="*/ 40 h 119"/>
              <a:gd name="T96" fmla="*/ 296 w 296"/>
              <a:gd name="T97" fmla="*/ 55 h 119"/>
              <a:gd name="T98" fmla="*/ 295 w 296"/>
              <a:gd name="T99" fmla="*/ 61 h 119"/>
              <a:gd name="T100" fmla="*/ 296 w 296"/>
              <a:gd name="T101" fmla="*/ 20 h 119"/>
              <a:gd name="T102" fmla="*/ 293 w 296"/>
              <a:gd name="T103" fmla="*/ 20 h 119"/>
              <a:gd name="T104" fmla="*/ 293 w 296"/>
              <a:gd name="T105" fmla="*/ 0 h 119"/>
              <a:gd name="T106" fmla="*/ 296 w 296"/>
              <a:gd name="T107" fmla="*/ 0 h 119"/>
              <a:gd name="T108" fmla="*/ 296 w 296"/>
              <a:gd name="T109" fmla="*/ 2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6" h="119">
                <a:moveTo>
                  <a:pt x="3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2" y="112"/>
                  <a:pt x="6" y="106"/>
                  <a:pt x="11" y="102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8" y="108"/>
                  <a:pt x="5" y="113"/>
                  <a:pt x="3" y="119"/>
                </a:cubicBezTo>
                <a:close/>
                <a:moveTo>
                  <a:pt x="31" y="97"/>
                </a:moveTo>
                <a:cubicBezTo>
                  <a:pt x="30" y="94"/>
                  <a:pt x="30" y="94"/>
                  <a:pt x="30" y="94"/>
                </a:cubicBezTo>
                <a:cubicBezTo>
                  <a:pt x="34" y="93"/>
                  <a:pt x="36" y="93"/>
                  <a:pt x="37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51" y="93"/>
                  <a:pt x="51" y="93"/>
                  <a:pt x="51" y="93"/>
                </a:cubicBezTo>
                <a:cubicBezTo>
                  <a:pt x="51" y="96"/>
                  <a:pt x="51" y="96"/>
                  <a:pt x="51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4" y="96"/>
                  <a:pt x="31" y="97"/>
                </a:cubicBezTo>
                <a:close/>
                <a:moveTo>
                  <a:pt x="251" y="96"/>
                </a:moveTo>
                <a:cubicBezTo>
                  <a:pt x="231" y="96"/>
                  <a:pt x="231" y="96"/>
                  <a:pt x="231" y="96"/>
                </a:cubicBezTo>
                <a:cubicBezTo>
                  <a:pt x="231" y="93"/>
                  <a:pt x="231" y="93"/>
                  <a:pt x="231" y="93"/>
                </a:cubicBezTo>
                <a:cubicBezTo>
                  <a:pt x="251" y="93"/>
                  <a:pt x="251" y="93"/>
                  <a:pt x="251" y="93"/>
                </a:cubicBezTo>
                <a:lnTo>
                  <a:pt x="251" y="96"/>
                </a:lnTo>
                <a:close/>
                <a:moveTo>
                  <a:pt x="211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3"/>
                  <a:pt x="191" y="93"/>
                  <a:pt x="191" y="93"/>
                </a:cubicBezTo>
                <a:cubicBezTo>
                  <a:pt x="211" y="93"/>
                  <a:pt x="211" y="93"/>
                  <a:pt x="211" y="93"/>
                </a:cubicBezTo>
                <a:lnTo>
                  <a:pt x="211" y="96"/>
                </a:lnTo>
                <a:close/>
                <a:moveTo>
                  <a:pt x="171" y="96"/>
                </a:moveTo>
                <a:cubicBezTo>
                  <a:pt x="151" y="96"/>
                  <a:pt x="151" y="96"/>
                  <a:pt x="151" y="96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71" y="93"/>
                  <a:pt x="171" y="93"/>
                  <a:pt x="171" y="93"/>
                </a:cubicBezTo>
                <a:lnTo>
                  <a:pt x="171" y="96"/>
                </a:lnTo>
                <a:close/>
                <a:moveTo>
                  <a:pt x="131" y="96"/>
                </a:moveTo>
                <a:cubicBezTo>
                  <a:pt x="111" y="96"/>
                  <a:pt x="111" y="96"/>
                  <a:pt x="111" y="96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31" y="93"/>
                  <a:pt x="131" y="93"/>
                  <a:pt x="131" y="93"/>
                </a:cubicBezTo>
                <a:lnTo>
                  <a:pt x="131" y="96"/>
                </a:lnTo>
                <a:close/>
                <a:moveTo>
                  <a:pt x="91" y="96"/>
                </a:moveTo>
                <a:cubicBezTo>
                  <a:pt x="71" y="96"/>
                  <a:pt x="71" y="96"/>
                  <a:pt x="71" y="96"/>
                </a:cubicBezTo>
                <a:cubicBezTo>
                  <a:pt x="71" y="93"/>
                  <a:pt x="71" y="93"/>
                  <a:pt x="71" y="93"/>
                </a:cubicBezTo>
                <a:cubicBezTo>
                  <a:pt x="91" y="93"/>
                  <a:pt x="91" y="93"/>
                  <a:pt x="91" y="93"/>
                </a:cubicBezTo>
                <a:lnTo>
                  <a:pt x="91" y="96"/>
                </a:lnTo>
                <a:close/>
                <a:moveTo>
                  <a:pt x="271" y="93"/>
                </a:moveTo>
                <a:cubicBezTo>
                  <a:pt x="270" y="90"/>
                  <a:pt x="270" y="90"/>
                  <a:pt x="270" y="90"/>
                </a:cubicBezTo>
                <a:cubicBezTo>
                  <a:pt x="276" y="88"/>
                  <a:pt x="281" y="83"/>
                  <a:pt x="284" y="78"/>
                </a:cubicBezTo>
                <a:cubicBezTo>
                  <a:pt x="287" y="79"/>
                  <a:pt x="287" y="79"/>
                  <a:pt x="287" y="79"/>
                </a:cubicBezTo>
                <a:cubicBezTo>
                  <a:pt x="283" y="86"/>
                  <a:pt x="277" y="90"/>
                  <a:pt x="271" y="93"/>
                </a:cubicBezTo>
                <a:close/>
                <a:moveTo>
                  <a:pt x="295" y="61"/>
                </a:moveTo>
                <a:cubicBezTo>
                  <a:pt x="292" y="60"/>
                  <a:pt x="292" y="60"/>
                  <a:pt x="292" y="60"/>
                </a:cubicBezTo>
                <a:cubicBezTo>
                  <a:pt x="293" y="57"/>
                  <a:pt x="293" y="55"/>
                  <a:pt x="293" y="55"/>
                </a:cubicBezTo>
                <a:cubicBezTo>
                  <a:pt x="293" y="40"/>
                  <a:pt x="293" y="40"/>
                  <a:pt x="293" y="40"/>
                </a:cubicBezTo>
                <a:cubicBezTo>
                  <a:pt x="296" y="40"/>
                  <a:pt x="296" y="40"/>
                  <a:pt x="296" y="40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6" y="55"/>
                  <a:pt x="296" y="57"/>
                  <a:pt x="295" y="61"/>
                </a:cubicBezTo>
                <a:close/>
                <a:moveTo>
                  <a:pt x="296" y="20"/>
                </a:moveTo>
                <a:cubicBezTo>
                  <a:pt x="293" y="20"/>
                  <a:pt x="293" y="20"/>
                  <a:pt x="293" y="20"/>
                </a:cubicBezTo>
                <a:cubicBezTo>
                  <a:pt x="293" y="0"/>
                  <a:pt x="293" y="0"/>
                  <a:pt x="293" y="0"/>
                </a:cubicBezTo>
                <a:cubicBezTo>
                  <a:pt x="296" y="0"/>
                  <a:pt x="296" y="0"/>
                  <a:pt x="296" y="0"/>
                </a:cubicBezTo>
                <a:lnTo>
                  <a:pt x="296" y="2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1"/>
          <p:cNvSpPr>
            <a:spLocks noEditPoints="1"/>
          </p:cNvSpPr>
          <p:nvPr/>
        </p:nvSpPr>
        <p:spPr bwMode="auto">
          <a:xfrm>
            <a:off x="7959991" y="3974040"/>
            <a:ext cx="1258888" cy="504825"/>
          </a:xfrm>
          <a:custGeom>
            <a:avLst/>
            <a:gdLst>
              <a:gd name="T0" fmla="*/ 294 w 297"/>
              <a:gd name="T1" fmla="*/ 119 h 119"/>
              <a:gd name="T2" fmla="*/ 283 w 297"/>
              <a:gd name="T3" fmla="*/ 104 h 119"/>
              <a:gd name="T4" fmla="*/ 285 w 297"/>
              <a:gd name="T5" fmla="*/ 102 h 119"/>
              <a:gd name="T6" fmla="*/ 297 w 297"/>
              <a:gd name="T7" fmla="*/ 118 h 119"/>
              <a:gd name="T8" fmla="*/ 294 w 297"/>
              <a:gd name="T9" fmla="*/ 119 h 119"/>
              <a:gd name="T10" fmla="*/ 266 w 297"/>
              <a:gd name="T11" fmla="*/ 97 h 119"/>
              <a:gd name="T12" fmla="*/ 259 w 297"/>
              <a:gd name="T13" fmla="*/ 96 h 119"/>
              <a:gd name="T14" fmla="*/ 258 w 297"/>
              <a:gd name="T15" fmla="*/ 96 h 119"/>
              <a:gd name="T16" fmla="*/ 246 w 297"/>
              <a:gd name="T17" fmla="*/ 96 h 119"/>
              <a:gd name="T18" fmla="*/ 246 w 297"/>
              <a:gd name="T19" fmla="*/ 93 h 119"/>
              <a:gd name="T20" fmla="*/ 259 w 297"/>
              <a:gd name="T21" fmla="*/ 93 h 119"/>
              <a:gd name="T22" fmla="*/ 266 w 297"/>
              <a:gd name="T23" fmla="*/ 94 h 119"/>
              <a:gd name="T24" fmla="*/ 266 w 297"/>
              <a:gd name="T25" fmla="*/ 97 h 119"/>
              <a:gd name="T26" fmla="*/ 226 w 297"/>
              <a:gd name="T27" fmla="*/ 96 h 119"/>
              <a:gd name="T28" fmla="*/ 206 w 297"/>
              <a:gd name="T29" fmla="*/ 96 h 119"/>
              <a:gd name="T30" fmla="*/ 206 w 297"/>
              <a:gd name="T31" fmla="*/ 93 h 119"/>
              <a:gd name="T32" fmla="*/ 226 w 297"/>
              <a:gd name="T33" fmla="*/ 93 h 119"/>
              <a:gd name="T34" fmla="*/ 226 w 297"/>
              <a:gd name="T35" fmla="*/ 96 h 119"/>
              <a:gd name="T36" fmla="*/ 186 w 297"/>
              <a:gd name="T37" fmla="*/ 96 h 119"/>
              <a:gd name="T38" fmla="*/ 166 w 297"/>
              <a:gd name="T39" fmla="*/ 96 h 119"/>
              <a:gd name="T40" fmla="*/ 166 w 297"/>
              <a:gd name="T41" fmla="*/ 93 h 119"/>
              <a:gd name="T42" fmla="*/ 186 w 297"/>
              <a:gd name="T43" fmla="*/ 93 h 119"/>
              <a:gd name="T44" fmla="*/ 186 w 297"/>
              <a:gd name="T45" fmla="*/ 96 h 119"/>
              <a:gd name="T46" fmla="*/ 146 w 297"/>
              <a:gd name="T47" fmla="*/ 96 h 119"/>
              <a:gd name="T48" fmla="*/ 125 w 297"/>
              <a:gd name="T49" fmla="*/ 96 h 119"/>
              <a:gd name="T50" fmla="*/ 125 w 297"/>
              <a:gd name="T51" fmla="*/ 93 h 119"/>
              <a:gd name="T52" fmla="*/ 146 w 297"/>
              <a:gd name="T53" fmla="*/ 93 h 119"/>
              <a:gd name="T54" fmla="*/ 146 w 297"/>
              <a:gd name="T55" fmla="*/ 96 h 119"/>
              <a:gd name="T56" fmla="*/ 105 w 297"/>
              <a:gd name="T57" fmla="*/ 96 h 119"/>
              <a:gd name="T58" fmla="*/ 85 w 297"/>
              <a:gd name="T59" fmla="*/ 96 h 119"/>
              <a:gd name="T60" fmla="*/ 85 w 297"/>
              <a:gd name="T61" fmla="*/ 93 h 119"/>
              <a:gd name="T62" fmla="*/ 105 w 297"/>
              <a:gd name="T63" fmla="*/ 93 h 119"/>
              <a:gd name="T64" fmla="*/ 105 w 297"/>
              <a:gd name="T65" fmla="*/ 96 h 119"/>
              <a:gd name="T66" fmla="*/ 65 w 297"/>
              <a:gd name="T67" fmla="*/ 96 h 119"/>
              <a:gd name="T68" fmla="*/ 45 w 297"/>
              <a:gd name="T69" fmla="*/ 96 h 119"/>
              <a:gd name="T70" fmla="*/ 45 w 297"/>
              <a:gd name="T71" fmla="*/ 93 h 119"/>
              <a:gd name="T72" fmla="*/ 65 w 297"/>
              <a:gd name="T73" fmla="*/ 93 h 119"/>
              <a:gd name="T74" fmla="*/ 65 w 297"/>
              <a:gd name="T75" fmla="*/ 96 h 119"/>
              <a:gd name="T76" fmla="*/ 25 w 297"/>
              <a:gd name="T77" fmla="*/ 93 h 119"/>
              <a:gd name="T78" fmla="*/ 10 w 297"/>
              <a:gd name="T79" fmla="*/ 79 h 119"/>
              <a:gd name="T80" fmla="*/ 12 w 297"/>
              <a:gd name="T81" fmla="*/ 78 h 119"/>
              <a:gd name="T82" fmla="*/ 26 w 297"/>
              <a:gd name="T83" fmla="*/ 90 h 119"/>
              <a:gd name="T84" fmla="*/ 25 w 297"/>
              <a:gd name="T85" fmla="*/ 93 h 119"/>
              <a:gd name="T86" fmla="*/ 1 w 297"/>
              <a:gd name="T87" fmla="*/ 61 h 119"/>
              <a:gd name="T88" fmla="*/ 0 w 297"/>
              <a:gd name="T89" fmla="*/ 55 h 119"/>
              <a:gd name="T90" fmla="*/ 0 w 297"/>
              <a:gd name="T91" fmla="*/ 40 h 119"/>
              <a:gd name="T92" fmla="*/ 3 w 297"/>
              <a:gd name="T93" fmla="*/ 40 h 119"/>
              <a:gd name="T94" fmla="*/ 3 w 297"/>
              <a:gd name="T95" fmla="*/ 55 h 119"/>
              <a:gd name="T96" fmla="*/ 3 w 297"/>
              <a:gd name="T97" fmla="*/ 55 h 119"/>
              <a:gd name="T98" fmla="*/ 4 w 297"/>
              <a:gd name="T99" fmla="*/ 60 h 119"/>
              <a:gd name="T100" fmla="*/ 1 w 297"/>
              <a:gd name="T101" fmla="*/ 61 h 119"/>
              <a:gd name="T102" fmla="*/ 3 w 297"/>
              <a:gd name="T103" fmla="*/ 20 h 119"/>
              <a:gd name="T104" fmla="*/ 0 w 297"/>
              <a:gd name="T105" fmla="*/ 20 h 119"/>
              <a:gd name="T106" fmla="*/ 0 w 297"/>
              <a:gd name="T107" fmla="*/ 0 h 119"/>
              <a:gd name="T108" fmla="*/ 3 w 297"/>
              <a:gd name="T109" fmla="*/ 0 h 119"/>
              <a:gd name="T110" fmla="*/ 3 w 297"/>
              <a:gd name="T111" fmla="*/ 2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7" h="119">
                <a:moveTo>
                  <a:pt x="294" y="119"/>
                </a:moveTo>
                <a:cubicBezTo>
                  <a:pt x="292" y="113"/>
                  <a:pt x="288" y="108"/>
                  <a:pt x="283" y="104"/>
                </a:cubicBezTo>
                <a:cubicBezTo>
                  <a:pt x="285" y="102"/>
                  <a:pt x="285" y="102"/>
                  <a:pt x="285" y="102"/>
                </a:cubicBezTo>
                <a:cubicBezTo>
                  <a:pt x="291" y="106"/>
                  <a:pt x="294" y="111"/>
                  <a:pt x="297" y="118"/>
                </a:cubicBezTo>
                <a:lnTo>
                  <a:pt x="294" y="119"/>
                </a:lnTo>
                <a:close/>
                <a:moveTo>
                  <a:pt x="266" y="97"/>
                </a:moveTo>
                <a:cubicBezTo>
                  <a:pt x="263" y="96"/>
                  <a:pt x="260" y="96"/>
                  <a:pt x="259" y="96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6" y="93"/>
                  <a:pt x="246" y="93"/>
                  <a:pt x="246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60" y="93"/>
                  <a:pt x="263" y="93"/>
                  <a:pt x="266" y="94"/>
                </a:cubicBezTo>
                <a:lnTo>
                  <a:pt x="266" y="97"/>
                </a:lnTo>
                <a:close/>
                <a:moveTo>
                  <a:pt x="226" y="96"/>
                </a:moveTo>
                <a:cubicBezTo>
                  <a:pt x="206" y="96"/>
                  <a:pt x="206" y="96"/>
                  <a:pt x="206" y="96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226" y="93"/>
                  <a:pt x="226" y="93"/>
                  <a:pt x="226" y="93"/>
                </a:cubicBezTo>
                <a:lnTo>
                  <a:pt x="226" y="96"/>
                </a:lnTo>
                <a:close/>
                <a:moveTo>
                  <a:pt x="186" y="96"/>
                </a:moveTo>
                <a:cubicBezTo>
                  <a:pt x="166" y="96"/>
                  <a:pt x="166" y="96"/>
                  <a:pt x="166" y="96"/>
                </a:cubicBezTo>
                <a:cubicBezTo>
                  <a:pt x="166" y="93"/>
                  <a:pt x="166" y="93"/>
                  <a:pt x="166" y="93"/>
                </a:cubicBezTo>
                <a:cubicBezTo>
                  <a:pt x="186" y="93"/>
                  <a:pt x="186" y="93"/>
                  <a:pt x="186" y="93"/>
                </a:cubicBezTo>
                <a:lnTo>
                  <a:pt x="186" y="96"/>
                </a:lnTo>
                <a:close/>
                <a:moveTo>
                  <a:pt x="146" y="96"/>
                </a:moveTo>
                <a:cubicBezTo>
                  <a:pt x="125" y="96"/>
                  <a:pt x="125" y="96"/>
                  <a:pt x="125" y="96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46" y="93"/>
                  <a:pt x="146" y="93"/>
                  <a:pt x="146" y="93"/>
                </a:cubicBezTo>
                <a:lnTo>
                  <a:pt x="146" y="96"/>
                </a:lnTo>
                <a:close/>
                <a:moveTo>
                  <a:pt x="105" y="96"/>
                </a:moveTo>
                <a:cubicBezTo>
                  <a:pt x="85" y="96"/>
                  <a:pt x="85" y="96"/>
                  <a:pt x="85" y="96"/>
                </a:cubicBezTo>
                <a:cubicBezTo>
                  <a:pt x="85" y="93"/>
                  <a:pt x="85" y="93"/>
                  <a:pt x="85" y="93"/>
                </a:cubicBezTo>
                <a:cubicBezTo>
                  <a:pt x="105" y="93"/>
                  <a:pt x="105" y="93"/>
                  <a:pt x="105" y="93"/>
                </a:cubicBezTo>
                <a:lnTo>
                  <a:pt x="105" y="96"/>
                </a:lnTo>
                <a:close/>
                <a:moveTo>
                  <a:pt x="65" y="96"/>
                </a:moveTo>
                <a:cubicBezTo>
                  <a:pt x="45" y="96"/>
                  <a:pt x="45" y="96"/>
                  <a:pt x="45" y="96"/>
                </a:cubicBezTo>
                <a:cubicBezTo>
                  <a:pt x="45" y="93"/>
                  <a:pt x="45" y="93"/>
                  <a:pt x="45" y="93"/>
                </a:cubicBezTo>
                <a:cubicBezTo>
                  <a:pt x="65" y="93"/>
                  <a:pt x="65" y="93"/>
                  <a:pt x="65" y="93"/>
                </a:cubicBezTo>
                <a:lnTo>
                  <a:pt x="65" y="96"/>
                </a:lnTo>
                <a:close/>
                <a:moveTo>
                  <a:pt x="25" y="93"/>
                </a:moveTo>
                <a:cubicBezTo>
                  <a:pt x="19" y="90"/>
                  <a:pt x="14" y="86"/>
                  <a:pt x="10" y="79"/>
                </a:cubicBezTo>
                <a:cubicBezTo>
                  <a:pt x="12" y="78"/>
                  <a:pt x="12" y="78"/>
                  <a:pt x="12" y="78"/>
                </a:cubicBezTo>
                <a:cubicBezTo>
                  <a:pt x="16" y="83"/>
                  <a:pt x="21" y="88"/>
                  <a:pt x="26" y="90"/>
                </a:cubicBezTo>
                <a:lnTo>
                  <a:pt x="25" y="93"/>
                </a:lnTo>
                <a:close/>
                <a:moveTo>
                  <a:pt x="1" y="61"/>
                </a:moveTo>
                <a:cubicBezTo>
                  <a:pt x="0" y="57"/>
                  <a:pt x="0" y="55"/>
                  <a:pt x="0" y="55"/>
                </a:cubicBezTo>
                <a:cubicBezTo>
                  <a:pt x="0" y="40"/>
                  <a:pt x="0" y="40"/>
                  <a:pt x="0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7"/>
                  <a:pt x="4" y="60"/>
                </a:cubicBezTo>
                <a:lnTo>
                  <a:pt x="1" y="61"/>
                </a:lnTo>
                <a:close/>
                <a:moveTo>
                  <a:pt x="3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3" y="2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22620" y="5058331"/>
            <a:ext cx="300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2620" y="462713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05048" y="5058331"/>
            <a:ext cx="300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91797" y="462713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07628" y="5058331"/>
            <a:ext cx="300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  <a:endParaRPr lang="zh-CN" altLang="en-US"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07628" y="462713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964128" y="1092727"/>
            <a:ext cx="2811463" cy="2813050"/>
            <a:chOff x="2985900" y="1223357"/>
            <a:chExt cx="2811463" cy="2813050"/>
          </a:xfrm>
        </p:grpSpPr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2985900" y="1223357"/>
              <a:ext cx="2811463" cy="28130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719325" y="1698020"/>
              <a:ext cx="666750" cy="555625"/>
              <a:chOff x="3719325" y="1698020"/>
              <a:chExt cx="666750" cy="555625"/>
            </a:xfrm>
          </p:grpSpPr>
          <p:sp>
            <p:nvSpPr>
              <p:cNvPr id="35" name="Freeform 47"/>
              <p:cNvSpPr/>
              <p:nvPr/>
            </p:nvSpPr>
            <p:spPr bwMode="auto">
              <a:xfrm>
                <a:off x="3719325" y="2020282"/>
                <a:ext cx="131763" cy="233363"/>
              </a:xfrm>
              <a:custGeom>
                <a:avLst/>
                <a:gdLst>
                  <a:gd name="T0" fmla="*/ 30 w 31"/>
                  <a:gd name="T1" fmla="*/ 1 h 55"/>
                  <a:gd name="T2" fmla="*/ 16 w 31"/>
                  <a:gd name="T3" fmla="*/ 1 h 55"/>
                  <a:gd name="T4" fmla="*/ 5 w 31"/>
                  <a:gd name="T5" fmla="*/ 4 h 55"/>
                  <a:gd name="T6" fmla="*/ 0 w 31"/>
                  <a:gd name="T7" fmla="*/ 17 h 55"/>
                  <a:gd name="T8" fmla="*/ 0 w 31"/>
                  <a:gd name="T9" fmla="*/ 53 h 55"/>
                  <a:gd name="T10" fmla="*/ 1 w 31"/>
                  <a:gd name="T11" fmla="*/ 55 h 55"/>
                  <a:gd name="T12" fmla="*/ 3 w 31"/>
                  <a:gd name="T13" fmla="*/ 53 h 55"/>
                  <a:gd name="T14" fmla="*/ 3 w 31"/>
                  <a:gd name="T15" fmla="*/ 17 h 55"/>
                  <a:gd name="T16" fmla="*/ 7 w 31"/>
                  <a:gd name="T17" fmla="*/ 7 h 55"/>
                  <a:gd name="T18" fmla="*/ 16 w 31"/>
                  <a:gd name="T19" fmla="*/ 4 h 55"/>
                  <a:gd name="T20" fmla="*/ 30 w 31"/>
                  <a:gd name="T21" fmla="*/ 4 h 55"/>
                  <a:gd name="T22" fmla="*/ 31 w 31"/>
                  <a:gd name="T23" fmla="*/ 2 h 55"/>
                  <a:gd name="T24" fmla="*/ 30 w 31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5">
                    <a:moveTo>
                      <a:pt x="30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9" y="0"/>
                      <a:pt x="5" y="4"/>
                    </a:cubicBezTo>
                    <a:cubicBezTo>
                      <a:pt x="1" y="7"/>
                      <a:pt x="0" y="11"/>
                      <a:pt x="0" y="1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5"/>
                    </a:cubicBezTo>
                    <a:cubicBezTo>
                      <a:pt x="2" y="55"/>
                      <a:pt x="3" y="54"/>
                      <a:pt x="3" y="5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4" y="9"/>
                      <a:pt x="7" y="7"/>
                    </a:cubicBezTo>
                    <a:cubicBezTo>
                      <a:pt x="10" y="3"/>
                      <a:pt x="16" y="4"/>
                      <a:pt x="16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1" y="3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8"/>
              <p:cNvSpPr/>
              <p:nvPr/>
            </p:nvSpPr>
            <p:spPr bwMode="auto">
              <a:xfrm>
                <a:off x="3805050" y="2106007"/>
                <a:ext cx="12700" cy="147638"/>
              </a:xfrm>
              <a:custGeom>
                <a:avLst/>
                <a:gdLst>
                  <a:gd name="T0" fmla="*/ 1 w 3"/>
                  <a:gd name="T1" fmla="*/ 0 h 35"/>
                  <a:gd name="T2" fmla="*/ 0 w 3"/>
                  <a:gd name="T3" fmla="*/ 1 h 35"/>
                  <a:gd name="T4" fmla="*/ 0 w 3"/>
                  <a:gd name="T5" fmla="*/ 33 h 35"/>
                  <a:gd name="T6" fmla="*/ 1 w 3"/>
                  <a:gd name="T7" fmla="*/ 35 h 35"/>
                  <a:gd name="T8" fmla="*/ 3 w 3"/>
                  <a:gd name="T9" fmla="*/ 33 h 35"/>
                  <a:gd name="T10" fmla="*/ 3 w 3"/>
                  <a:gd name="T11" fmla="*/ 1 h 35"/>
                  <a:gd name="T12" fmla="*/ 1 w 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2" y="35"/>
                      <a:pt x="3" y="34"/>
                      <a:pt x="3" y="3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9"/>
              <p:cNvSpPr/>
              <p:nvPr/>
            </p:nvSpPr>
            <p:spPr bwMode="auto">
              <a:xfrm>
                <a:off x="3990788" y="2106007"/>
                <a:ext cx="12700" cy="147638"/>
              </a:xfrm>
              <a:custGeom>
                <a:avLst/>
                <a:gdLst>
                  <a:gd name="T0" fmla="*/ 1 w 3"/>
                  <a:gd name="T1" fmla="*/ 0 h 35"/>
                  <a:gd name="T2" fmla="*/ 0 w 3"/>
                  <a:gd name="T3" fmla="*/ 1 h 35"/>
                  <a:gd name="T4" fmla="*/ 0 w 3"/>
                  <a:gd name="T5" fmla="*/ 33 h 35"/>
                  <a:gd name="T6" fmla="*/ 1 w 3"/>
                  <a:gd name="T7" fmla="*/ 35 h 35"/>
                  <a:gd name="T8" fmla="*/ 3 w 3"/>
                  <a:gd name="T9" fmla="*/ 33 h 35"/>
                  <a:gd name="T10" fmla="*/ 3 w 3"/>
                  <a:gd name="T11" fmla="*/ 1 h 35"/>
                  <a:gd name="T12" fmla="*/ 1 w 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2" y="35"/>
                      <a:pt x="3" y="34"/>
                      <a:pt x="3" y="3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0"/>
              <p:cNvSpPr>
                <a:spLocks noEditPoints="1"/>
              </p:cNvSpPr>
              <p:nvPr/>
            </p:nvSpPr>
            <p:spPr bwMode="auto">
              <a:xfrm>
                <a:off x="3805050" y="1796445"/>
                <a:ext cx="190500" cy="228600"/>
              </a:xfrm>
              <a:custGeom>
                <a:avLst/>
                <a:gdLst>
                  <a:gd name="T0" fmla="*/ 45 w 45"/>
                  <a:gd name="T1" fmla="*/ 27 h 54"/>
                  <a:gd name="T2" fmla="*/ 23 w 45"/>
                  <a:gd name="T3" fmla="*/ 0 h 54"/>
                  <a:gd name="T4" fmla="*/ 0 w 45"/>
                  <a:gd name="T5" fmla="*/ 27 h 54"/>
                  <a:gd name="T6" fmla="*/ 23 w 45"/>
                  <a:gd name="T7" fmla="*/ 54 h 54"/>
                  <a:gd name="T8" fmla="*/ 45 w 45"/>
                  <a:gd name="T9" fmla="*/ 27 h 54"/>
                  <a:gd name="T10" fmla="*/ 23 w 45"/>
                  <a:gd name="T11" fmla="*/ 51 h 54"/>
                  <a:gd name="T12" fmla="*/ 3 w 45"/>
                  <a:gd name="T13" fmla="*/ 27 h 54"/>
                  <a:gd name="T14" fmla="*/ 23 w 45"/>
                  <a:gd name="T15" fmla="*/ 3 h 54"/>
                  <a:gd name="T16" fmla="*/ 42 w 45"/>
                  <a:gd name="T17" fmla="*/ 27 h 54"/>
                  <a:gd name="T18" fmla="*/ 23 w 45"/>
                  <a:gd name="T1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4">
                    <a:moveTo>
                      <a:pt x="45" y="27"/>
                    </a:moveTo>
                    <a:cubicBezTo>
                      <a:pt x="45" y="12"/>
                      <a:pt x="35" y="0"/>
                      <a:pt x="23" y="0"/>
                    </a:cubicBezTo>
                    <a:cubicBezTo>
                      <a:pt x="10" y="0"/>
                      <a:pt x="0" y="12"/>
                      <a:pt x="0" y="27"/>
                    </a:cubicBezTo>
                    <a:cubicBezTo>
                      <a:pt x="0" y="42"/>
                      <a:pt x="10" y="54"/>
                      <a:pt x="23" y="54"/>
                    </a:cubicBezTo>
                    <a:cubicBezTo>
                      <a:pt x="35" y="54"/>
                      <a:pt x="45" y="42"/>
                      <a:pt x="45" y="27"/>
                    </a:cubicBezTo>
                    <a:close/>
                    <a:moveTo>
                      <a:pt x="23" y="51"/>
                    </a:moveTo>
                    <a:cubicBezTo>
                      <a:pt x="12" y="51"/>
                      <a:pt x="3" y="40"/>
                      <a:pt x="3" y="27"/>
                    </a:cubicBezTo>
                    <a:cubicBezTo>
                      <a:pt x="3" y="14"/>
                      <a:pt x="12" y="3"/>
                      <a:pt x="23" y="3"/>
                    </a:cubicBezTo>
                    <a:cubicBezTo>
                      <a:pt x="33" y="3"/>
                      <a:pt x="42" y="14"/>
                      <a:pt x="42" y="27"/>
                    </a:cubicBezTo>
                    <a:cubicBezTo>
                      <a:pt x="42" y="40"/>
                      <a:pt x="33" y="51"/>
                      <a:pt x="23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1"/>
              <p:cNvSpPr/>
              <p:nvPr/>
            </p:nvSpPr>
            <p:spPr bwMode="auto">
              <a:xfrm>
                <a:off x="3957450" y="1923445"/>
                <a:ext cx="190500" cy="330200"/>
              </a:xfrm>
              <a:custGeom>
                <a:avLst/>
                <a:gdLst>
                  <a:gd name="T0" fmla="*/ 44 w 45"/>
                  <a:gd name="T1" fmla="*/ 1 h 78"/>
                  <a:gd name="T2" fmla="*/ 30 w 45"/>
                  <a:gd name="T3" fmla="*/ 1 h 78"/>
                  <a:gd name="T4" fmla="*/ 18 w 45"/>
                  <a:gd name="T5" fmla="*/ 5 h 78"/>
                  <a:gd name="T6" fmla="*/ 14 w 45"/>
                  <a:gd name="T7" fmla="*/ 17 h 78"/>
                  <a:gd name="T8" fmla="*/ 14 w 45"/>
                  <a:gd name="T9" fmla="*/ 24 h 78"/>
                  <a:gd name="T10" fmla="*/ 1 w 45"/>
                  <a:gd name="T11" fmla="*/ 24 h 78"/>
                  <a:gd name="T12" fmla="*/ 0 w 45"/>
                  <a:gd name="T13" fmla="*/ 25 h 78"/>
                  <a:gd name="T14" fmla="*/ 1 w 45"/>
                  <a:gd name="T15" fmla="*/ 27 h 78"/>
                  <a:gd name="T16" fmla="*/ 15 w 45"/>
                  <a:gd name="T17" fmla="*/ 27 h 78"/>
                  <a:gd name="T18" fmla="*/ 24 w 45"/>
                  <a:gd name="T19" fmla="*/ 30 h 78"/>
                  <a:gd name="T20" fmla="*/ 28 w 45"/>
                  <a:gd name="T21" fmla="*/ 40 h 78"/>
                  <a:gd name="T22" fmla="*/ 28 w 45"/>
                  <a:gd name="T23" fmla="*/ 76 h 78"/>
                  <a:gd name="T24" fmla="*/ 29 w 45"/>
                  <a:gd name="T25" fmla="*/ 78 h 78"/>
                  <a:gd name="T26" fmla="*/ 31 w 45"/>
                  <a:gd name="T27" fmla="*/ 76 h 78"/>
                  <a:gd name="T28" fmla="*/ 31 w 45"/>
                  <a:gd name="T29" fmla="*/ 40 h 78"/>
                  <a:gd name="T30" fmla="*/ 26 w 45"/>
                  <a:gd name="T31" fmla="*/ 27 h 78"/>
                  <a:gd name="T32" fmla="*/ 17 w 45"/>
                  <a:gd name="T33" fmla="*/ 24 h 78"/>
                  <a:gd name="T34" fmla="*/ 17 w 45"/>
                  <a:gd name="T35" fmla="*/ 17 h 78"/>
                  <a:gd name="T36" fmla="*/ 20 w 45"/>
                  <a:gd name="T37" fmla="*/ 7 h 78"/>
                  <a:gd name="T38" fmla="*/ 30 w 45"/>
                  <a:gd name="T39" fmla="*/ 4 h 78"/>
                  <a:gd name="T40" fmla="*/ 44 w 45"/>
                  <a:gd name="T41" fmla="*/ 4 h 78"/>
                  <a:gd name="T42" fmla="*/ 45 w 45"/>
                  <a:gd name="T43" fmla="*/ 3 h 78"/>
                  <a:gd name="T44" fmla="*/ 44 w 45"/>
                  <a:gd name="T4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78">
                    <a:moveTo>
                      <a:pt x="44" y="1"/>
                    </a:move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3" y="0"/>
                      <a:pt x="18" y="5"/>
                    </a:cubicBezTo>
                    <a:cubicBezTo>
                      <a:pt x="15" y="7"/>
                      <a:pt x="14" y="11"/>
                      <a:pt x="14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0" y="26"/>
                      <a:pt x="0" y="27"/>
                      <a:pt x="1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21" y="26"/>
                      <a:pt x="24" y="30"/>
                    </a:cubicBezTo>
                    <a:cubicBezTo>
                      <a:pt x="27" y="32"/>
                      <a:pt x="28" y="35"/>
                      <a:pt x="28" y="40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8" y="77"/>
                      <a:pt x="29" y="78"/>
                      <a:pt x="29" y="78"/>
                    </a:cubicBezTo>
                    <a:cubicBezTo>
                      <a:pt x="30" y="78"/>
                      <a:pt x="31" y="77"/>
                      <a:pt x="31" y="76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34"/>
                      <a:pt x="29" y="30"/>
                      <a:pt x="26" y="27"/>
                    </a:cubicBezTo>
                    <a:cubicBezTo>
                      <a:pt x="23" y="25"/>
                      <a:pt x="19" y="24"/>
                      <a:pt x="17" y="24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2"/>
                      <a:pt x="18" y="9"/>
                      <a:pt x="20" y="7"/>
                    </a:cubicBezTo>
                    <a:cubicBezTo>
                      <a:pt x="24" y="4"/>
                      <a:pt x="29" y="4"/>
                      <a:pt x="30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5" y="3"/>
                      <a:pt x="45" y="3"/>
                    </a:cubicBezTo>
                    <a:cubicBezTo>
                      <a:pt x="45" y="2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2"/>
              <p:cNvSpPr/>
              <p:nvPr/>
            </p:nvSpPr>
            <p:spPr bwMode="auto">
              <a:xfrm>
                <a:off x="4249550" y="1923445"/>
                <a:ext cx="136525" cy="233363"/>
              </a:xfrm>
              <a:custGeom>
                <a:avLst/>
                <a:gdLst>
                  <a:gd name="T0" fmla="*/ 27 w 32"/>
                  <a:gd name="T1" fmla="*/ 5 h 55"/>
                  <a:gd name="T2" fmla="*/ 16 w 32"/>
                  <a:gd name="T3" fmla="*/ 1 h 55"/>
                  <a:gd name="T4" fmla="*/ 2 w 32"/>
                  <a:gd name="T5" fmla="*/ 1 h 55"/>
                  <a:gd name="T6" fmla="*/ 0 w 32"/>
                  <a:gd name="T7" fmla="*/ 3 h 55"/>
                  <a:gd name="T8" fmla="*/ 2 w 32"/>
                  <a:gd name="T9" fmla="*/ 4 h 55"/>
                  <a:gd name="T10" fmla="*/ 16 w 32"/>
                  <a:gd name="T11" fmla="*/ 4 h 55"/>
                  <a:gd name="T12" fmla="*/ 25 w 32"/>
                  <a:gd name="T13" fmla="*/ 7 h 55"/>
                  <a:gd name="T14" fmla="*/ 29 w 32"/>
                  <a:gd name="T15" fmla="*/ 17 h 55"/>
                  <a:gd name="T16" fmla="*/ 29 w 32"/>
                  <a:gd name="T17" fmla="*/ 54 h 55"/>
                  <a:gd name="T18" fmla="*/ 30 w 32"/>
                  <a:gd name="T19" fmla="*/ 55 h 55"/>
                  <a:gd name="T20" fmla="*/ 32 w 32"/>
                  <a:gd name="T21" fmla="*/ 54 h 55"/>
                  <a:gd name="T22" fmla="*/ 32 w 32"/>
                  <a:gd name="T23" fmla="*/ 17 h 55"/>
                  <a:gd name="T24" fmla="*/ 27 w 32"/>
                  <a:gd name="T25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5">
                    <a:moveTo>
                      <a:pt x="27" y="5"/>
                    </a:moveTo>
                    <a:cubicBezTo>
                      <a:pt x="22" y="0"/>
                      <a:pt x="16" y="1"/>
                      <a:pt x="1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21" y="4"/>
                      <a:pt x="25" y="7"/>
                    </a:cubicBezTo>
                    <a:cubicBezTo>
                      <a:pt x="28" y="9"/>
                      <a:pt x="29" y="12"/>
                      <a:pt x="29" y="17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4"/>
                      <a:pt x="29" y="55"/>
                      <a:pt x="30" y="55"/>
                    </a:cubicBezTo>
                    <a:cubicBezTo>
                      <a:pt x="31" y="55"/>
                      <a:pt x="32" y="54"/>
                      <a:pt x="32" y="5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1"/>
                      <a:pt x="30" y="7"/>
                      <a:pt x="2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3"/>
              <p:cNvSpPr/>
              <p:nvPr/>
            </p:nvSpPr>
            <p:spPr bwMode="auto">
              <a:xfrm>
                <a:off x="4114613" y="2007582"/>
                <a:ext cx="12700" cy="149225"/>
              </a:xfrm>
              <a:custGeom>
                <a:avLst/>
                <a:gdLst>
                  <a:gd name="T0" fmla="*/ 1 w 3"/>
                  <a:gd name="T1" fmla="*/ 0 h 35"/>
                  <a:gd name="T2" fmla="*/ 0 w 3"/>
                  <a:gd name="T3" fmla="*/ 2 h 35"/>
                  <a:gd name="T4" fmla="*/ 0 w 3"/>
                  <a:gd name="T5" fmla="*/ 34 h 35"/>
                  <a:gd name="T6" fmla="*/ 1 w 3"/>
                  <a:gd name="T7" fmla="*/ 35 h 35"/>
                  <a:gd name="T8" fmla="*/ 3 w 3"/>
                  <a:gd name="T9" fmla="*/ 34 h 35"/>
                  <a:gd name="T10" fmla="*/ 3 w 3"/>
                  <a:gd name="T11" fmla="*/ 2 h 35"/>
                  <a:gd name="T12" fmla="*/ 1 w 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2" y="35"/>
                      <a:pt x="3" y="34"/>
                      <a:pt x="3" y="3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4"/>
              <p:cNvSpPr/>
              <p:nvPr/>
            </p:nvSpPr>
            <p:spPr bwMode="auto">
              <a:xfrm>
                <a:off x="4287650" y="2007582"/>
                <a:ext cx="12700" cy="149225"/>
              </a:xfrm>
              <a:custGeom>
                <a:avLst/>
                <a:gdLst>
                  <a:gd name="T0" fmla="*/ 1 w 3"/>
                  <a:gd name="T1" fmla="*/ 0 h 35"/>
                  <a:gd name="T2" fmla="*/ 0 w 3"/>
                  <a:gd name="T3" fmla="*/ 2 h 35"/>
                  <a:gd name="T4" fmla="*/ 0 w 3"/>
                  <a:gd name="T5" fmla="*/ 34 h 35"/>
                  <a:gd name="T6" fmla="*/ 1 w 3"/>
                  <a:gd name="T7" fmla="*/ 35 h 35"/>
                  <a:gd name="T8" fmla="*/ 3 w 3"/>
                  <a:gd name="T9" fmla="*/ 34 h 35"/>
                  <a:gd name="T10" fmla="*/ 3 w 3"/>
                  <a:gd name="T11" fmla="*/ 2 h 35"/>
                  <a:gd name="T12" fmla="*/ 1 w 3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5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2" y="35"/>
                      <a:pt x="3" y="34"/>
                      <a:pt x="3" y="3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5"/>
              <p:cNvSpPr>
                <a:spLocks noEditPoints="1"/>
              </p:cNvSpPr>
              <p:nvPr/>
            </p:nvSpPr>
            <p:spPr bwMode="auto">
              <a:xfrm>
                <a:off x="4101913" y="1698020"/>
                <a:ext cx="190500" cy="230188"/>
              </a:xfrm>
              <a:custGeom>
                <a:avLst/>
                <a:gdLst>
                  <a:gd name="T0" fmla="*/ 45 w 45"/>
                  <a:gd name="T1" fmla="*/ 27 h 54"/>
                  <a:gd name="T2" fmla="*/ 22 w 45"/>
                  <a:gd name="T3" fmla="*/ 0 h 54"/>
                  <a:gd name="T4" fmla="*/ 0 w 45"/>
                  <a:gd name="T5" fmla="*/ 27 h 54"/>
                  <a:gd name="T6" fmla="*/ 22 w 45"/>
                  <a:gd name="T7" fmla="*/ 54 h 54"/>
                  <a:gd name="T8" fmla="*/ 45 w 45"/>
                  <a:gd name="T9" fmla="*/ 27 h 54"/>
                  <a:gd name="T10" fmla="*/ 22 w 45"/>
                  <a:gd name="T11" fmla="*/ 51 h 54"/>
                  <a:gd name="T12" fmla="*/ 3 w 45"/>
                  <a:gd name="T13" fmla="*/ 27 h 54"/>
                  <a:gd name="T14" fmla="*/ 22 w 45"/>
                  <a:gd name="T15" fmla="*/ 3 h 54"/>
                  <a:gd name="T16" fmla="*/ 42 w 45"/>
                  <a:gd name="T17" fmla="*/ 27 h 54"/>
                  <a:gd name="T18" fmla="*/ 22 w 45"/>
                  <a:gd name="T1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4">
                    <a:moveTo>
                      <a:pt x="45" y="27"/>
                    </a:moveTo>
                    <a:cubicBezTo>
                      <a:pt x="45" y="12"/>
                      <a:pt x="35" y="0"/>
                      <a:pt x="22" y="0"/>
                    </a:cubicBezTo>
                    <a:cubicBezTo>
                      <a:pt x="10" y="0"/>
                      <a:pt x="0" y="12"/>
                      <a:pt x="0" y="27"/>
                    </a:cubicBezTo>
                    <a:cubicBezTo>
                      <a:pt x="0" y="42"/>
                      <a:pt x="10" y="54"/>
                      <a:pt x="22" y="54"/>
                    </a:cubicBezTo>
                    <a:cubicBezTo>
                      <a:pt x="35" y="54"/>
                      <a:pt x="45" y="42"/>
                      <a:pt x="45" y="27"/>
                    </a:cubicBezTo>
                    <a:close/>
                    <a:moveTo>
                      <a:pt x="22" y="51"/>
                    </a:moveTo>
                    <a:cubicBezTo>
                      <a:pt x="12" y="51"/>
                      <a:pt x="3" y="40"/>
                      <a:pt x="3" y="27"/>
                    </a:cubicBezTo>
                    <a:cubicBezTo>
                      <a:pt x="3" y="14"/>
                      <a:pt x="12" y="3"/>
                      <a:pt x="22" y="3"/>
                    </a:cubicBezTo>
                    <a:cubicBezTo>
                      <a:pt x="33" y="3"/>
                      <a:pt x="42" y="14"/>
                      <a:pt x="42" y="27"/>
                    </a:cubicBezTo>
                    <a:cubicBezTo>
                      <a:pt x="42" y="40"/>
                      <a:pt x="33" y="51"/>
                      <a:pt x="22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371269" y="2419598"/>
              <a:ext cx="14285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极简主义设计，极致简约风潮流所向，通用设计。</a:t>
              </a:r>
              <a:endPara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4503" y="1046690"/>
            <a:ext cx="2811463" cy="2811463"/>
            <a:chOff x="4716275" y="1177320"/>
            <a:chExt cx="2811463" cy="2811463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4716275" y="1177320"/>
              <a:ext cx="2811463" cy="2811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5779900" y="1694845"/>
              <a:ext cx="730250" cy="563563"/>
            </a:xfrm>
            <a:custGeom>
              <a:avLst/>
              <a:gdLst>
                <a:gd name="T0" fmla="*/ 153 w 172"/>
                <a:gd name="T1" fmla="*/ 42 h 133"/>
                <a:gd name="T2" fmla="*/ 141 w 172"/>
                <a:gd name="T3" fmla="*/ 0 h 133"/>
                <a:gd name="T4" fmla="*/ 112 w 172"/>
                <a:gd name="T5" fmla="*/ 12 h 133"/>
                <a:gd name="T6" fmla="*/ 98 w 172"/>
                <a:gd name="T7" fmla="*/ 20 h 133"/>
                <a:gd name="T8" fmla="*/ 15 w 172"/>
                <a:gd name="T9" fmla="*/ 35 h 133"/>
                <a:gd name="T10" fmla="*/ 0 w 172"/>
                <a:gd name="T11" fmla="*/ 26 h 133"/>
                <a:gd name="T12" fmla="*/ 15 w 172"/>
                <a:gd name="T13" fmla="*/ 99 h 133"/>
                <a:gd name="T14" fmla="*/ 26 w 172"/>
                <a:gd name="T15" fmla="*/ 94 h 133"/>
                <a:gd name="T16" fmla="*/ 48 w 172"/>
                <a:gd name="T17" fmla="*/ 133 h 133"/>
                <a:gd name="T18" fmla="*/ 98 w 172"/>
                <a:gd name="T19" fmla="*/ 106 h 133"/>
                <a:gd name="T20" fmla="*/ 101 w 172"/>
                <a:gd name="T21" fmla="*/ 106 h 133"/>
                <a:gd name="T22" fmla="*/ 102 w 172"/>
                <a:gd name="T23" fmla="*/ 106 h 133"/>
                <a:gd name="T24" fmla="*/ 112 w 172"/>
                <a:gd name="T25" fmla="*/ 113 h 133"/>
                <a:gd name="T26" fmla="*/ 141 w 172"/>
                <a:gd name="T27" fmla="*/ 125 h 133"/>
                <a:gd name="T28" fmla="*/ 153 w 172"/>
                <a:gd name="T29" fmla="*/ 83 h 133"/>
                <a:gd name="T30" fmla="*/ 45 w 172"/>
                <a:gd name="T31" fmla="*/ 129 h 133"/>
                <a:gd name="T32" fmla="*/ 29 w 172"/>
                <a:gd name="T33" fmla="*/ 94 h 133"/>
                <a:gd name="T34" fmla="*/ 45 w 172"/>
                <a:gd name="T35" fmla="*/ 129 h 133"/>
                <a:gd name="T36" fmla="*/ 3 w 172"/>
                <a:gd name="T37" fmla="*/ 96 h 133"/>
                <a:gd name="T38" fmla="*/ 11 w 172"/>
                <a:gd name="T39" fmla="*/ 30 h 133"/>
                <a:gd name="T40" fmla="*/ 11 w 172"/>
                <a:gd name="T41" fmla="*/ 91 h 133"/>
                <a:gd name="T42" fmla="*/ 15 w 172"/>
                <a:gd name="T43" fmla="*/ 88 h 133"/>
                <a:gd name="T44" fmla="*/ 98 w 172"/>
                <a:gd name="T45" fmla="*/ 24 h 133"/>
                <a:gd name="T46" fmla="*/ 15 w 172"/>
                <a:gd name="T47" fmla="*/ 88 h 133"/>
                <a:gd name="T48" fmla="*/ 102 w 172"/>
                <a:gd name="T49" fmla="*/ 23 h 133"/>
                <a:gd name="T50" fmla="*/ 112 w 172"/>
                <a:gd name="T51" fmla="*/ 105 h 133"/>
                <a:gd name="T52" fmla="*/ 149 w 172"/>
                <a:gd name="T53" fmla="*/ 113 h 133"/>
                <a:gd name="T54" fmla="*/ 124 w 172"/>
                <a:gd name="T55" fmla="*/ 121 h 133"/>
                <a:gd name="T56" fmla="*/ 116 w 172"/>
                <a:gd name="T57" fmla="*/ 109 h 133"/>
                <a:gd name="T58" fmla="*/ 116 w 172"/>
                <a:gd name="T59" fmla="*/ 12 h 133"/>
                <a:gd name="T60" fmla="*/ 141 w 172"/>
                <a:gd name="T61" fmla="*/ 4 h 133"/>
                <a:gd name="T62" fmla="*/ 149 w 172"/>
                <a:gd name="T63" fmla="*/ 42 h 133"/>
                <a:gd name="T64" fmla="*/ 149 w 172"/>
                <a:gd name="T65" fmla="*/ 113 h 133"/>
                <a:gd name="T66" fmla="*/ 153 w 172"/>
                <a:gd name="T67" fmla="*/ 45 h 133"/>
                <a:gd name="T68" fmla="*/ 153 w 172"/>
                <a:gd name="T69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" h="133">
                  <a:moveTo>
                    <a:pt x="172" y="62"/>
                  </a:moveTo>
                  <a:cubicBezTo>
                    <a:pt x="172" y="52"/>
                    <a:pt x="163" y="43"/>
                    <a:pt x="153" y="4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5"/>
                    <a:pt x="147" y="0"/>
                    <a:pt x="14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7" y="0"/>
                    <a:pt x="112" y="5"/>
                    <a:pt x="112" y="12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2" y="120"/>
                    <a:pt x="117" y="125"/>
                    <a:pt x="124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7" y="125"/>
                    <a:pt x="153" y="120"/>
                    <a:pt x="153" y="11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63" y="82"/>
                    <a:pt x="172" y="73"/>
                    <a:pt x="172" y="62"/>
                  </a:cubicBezTo>
                  <a:close/>
                  <a:moveTo>
                    <a:pt x="45" y="129"/>
                  </a:moveTo>
                  <a:cubicBezTo>
                    <a:pt x="29" y="129"/>
                    <a:pt x="29" y="129"/>
                    <a:pt x="29" y="12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45" y="97"/>
                    <a:pt x="45" y="97"/>
                    <a:pt x="45" y="97"/>
                  </a:cubicBezTo>
                  <a:lnTo>
                    <a:pt x="45" y="129"/>
                  </a:lnTo>
                  <a:close/>
                  <a:moveTo>
                    <a:pt x="11" y="96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91"/>
                    <a:pt x="11" y="91"/>
                    <a:pt x="11" y="91"/>
                  </a:cubicBezTo>
                  <a:lnTo>
                    <a:pt x="11" y="96"/>
                  </a:lnTo>
                  <a:close/>
                  <a:moveTo>
                    <a:pt x="15" y="8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102"/>
                    <a:pt x="98" y="102"/>
                    <a:pt x="98" y="102"/>
                  </a:cubicBezTo>
                  <a:lnTo>
                    <a:pt x="15" y="88"/>
                  </a:lnTo>
                  <a:close/>
                  <a:moveTo>
                    <a:pt x="102" y="103"/>
                  </a:moveTo>
                  <a:cubicBezTo>
                    <a:pt x="102" y="23"/>
                    <a:pt x="102" y="23"/>
                    <a:pt x="102" y="2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105"/>
                    <a:pt x="112" y="105"/>
                    <a:pt x="112" y="105"/>
                  </a:cubicBezTo>
                  <a:lnTo>
                    <a:pt x="102" y="103"/>
                  </a:lnTo>
                  <a:close/>
                  <a:moveTo>
                    <a:pt x="149" y="113"/>
                  </a:moveTo>
                  <a:cubicBezTo>
                    <a:pt x="149" y="118"/>
                    <a:pt x="146" y="121"/>
                    <a:pt x="141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19" y="121"/>
                    <a:pt x="116" y="118"/>
                    <a:pt x="116" y="113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7"/>
                    <a:pt x="119" y="4"/>
                    <a:pt x="124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6" y="4"/>
                    <a:pt x="149" y="7"/>
                    <a:pt x="149" y="1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83"/>
                    <a:pt x="149" y="83"/>
                    <a:pt x="149" y="83"/>
                  </a:cubicBezTo>
                  <a:lnTo>
                    <a:pt x="149" y="113"/>
                  </a:lnTo>
                  <a:close/>
                  <a:moveTo>
                    <a:pt x="153" y="80"/>
                  </a:moveTo>
                  <a:cubicBezTo>
                    <a:pt x="153" y="45"/>
                    <a:pt x="153" y="45"/>
                    <a:pt x="153" y="45"/>
                  </a:cubicBezTo>
                  <a:cubicBezTo>
                    <a:pt x="161" y="46"/>
                    <a:pt x="168" y="53"/>
                    <a:pt x="168" y="62"/>
                  </a:cubicBezTo>
                  <a:cubicBezTo>
                    <a:pt x="168" y="72"/>
                    <a:pt x="161" y="79"/>
                    <a:pt x="15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308426" y="2420888"/>
              <a:ext cx="15881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zero</a:t>
              </a:r>
              <a:r>
                <a:rPr lang="zh-CN" altLang="en-US" sz="160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极简主义设计，极致简约风潮流所向，通用设计。</a:t>
              </a:r>
              <a:endPara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1"/>
          <p:cNvSpPr/>
          <p:nvPr/>
        </p:nvSpPr>
        <p:spPr bwMode="auto">
          <a:xfrm>
            <a:off x="2216377" y="4765231"/>
            <a:ext cx="6551613" cy="1211263"/>
          </a:xfrm>
          <a:custGeom>
            <a:avLst/>
            <a:gdLst>
              <a:gd name="T0" fmla="*/ 3810 w 4127"/>
              <a:gd name="T1" fmla="*/ 763 h 763"/>
              <a:gd name="T2" fmla="*/ 1906 w 4127"/>
              <a:gd name="T3" fmla="*/ 763 h 763"/>
              <a:gd name="T4" fmla="*/ 0 w 4127"/>
              <a:gd name="T5" fmla="*/ 763 h 763"/>
              <a:gd name="T6" fmla="*/ 0 w 4127"/>
              <a:gd name="T7" fmla="*/ 381 h 763"/>
              <a:gd name="T8" fmla="*/ 0 w 4127"/>
              <a:gd name="T9" fmla="*/ 0 h 763"/>
              <a:gd name="T10" fmla="*/ 1906 w 4127"/>
              <a:gd name="T11" fmla="*/ 0 h 763"/>
              <a:gd name="T12" fmla="*/ 3810 w 4127"/>
              <a:gd name="T13" fmla="*/ 0 h 763"/>
              <a:gd name="T14" fmla="*/ 4127 w 4127"/>
              <a:gd name="T15" fmla="*/ 381 h 763"/>
              <a:gd name="T16" fmla="*/ 3810 w 4127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3">
                <a:moveTo>
                  <a:pt x="3810" y="763"/>
                </a:moveTo>
                <a:lnTo>
                  <a:pt x="1906" y="763"/>
                </a:lnTo>
                <a:lnTo>
                  <a:pt x="0" y="763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7"/>
          <p:cNvSpPr/>
          <p:nvPr/>
        </p:nvSpPr>
        <p:spPr bwMode="auto">
          <a:xfrm>
            <a:off x="2216377" y="3050731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4"/>
          <p:cNvSpPr/>
          <p:nvPr/>
        </p:nvSpPr>
        <p:spPr bwMode="auto">
          <a:xfrm>
            <a:off x="2216377" y="1336231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868002" y="4995418"/>
            <a:ext cx="746125" cy="746126"/>
            <a:chOff x="8878888" y="4770438"/>
            <a:chExt cx="746125" cy="746126"/>
          </a:xfrm>
          <a:solidFill>
            <a:schemeClr val="accent3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8878888" y="5494338"/>
              <a:ext cx="746125" cy="22225"/>
            </a:xfrm>
            <a:custGeom>
              <a:avLst/>
              <a:gdLst>
                <a:gd name="T0" fmla="*/ 470 w 470"/>
                <a:gd name="T1" fmla="*/ 14 h 14"/>
                <a:gd name="T2" fmla="*/ 0 w 470"/>
                <a:gd name="T3" fmla="*/ 14 h 14"/>
                <a:gd name="T4" fmla="*/ 0 w 470"/>
                <a:gd name="T5" fmla="*/ 0 h 14"/>
                <a:gd name="T6" fmla="*/ 456 w 470"/>
                <a:gd name="T7" fmla="*/ 0 h 14"/>
                <a:gd name="T8" fmla="*/ 470 w 47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4">
                  <a:moveTo>
                    <a:pt x="47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7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8878888" y="4770438"/>
              <a:ext cx="22225" cy="746125"/>
            </a:xfrm>
            <a:custGeom>
              <a:avLst/>
              <a:gdLst>
                <a:gd name="T0" fmla="*/ 14 w 14"/>
                <a:gd name="T1" fmla="*/ 14 h 470"/>
                <a:gd name="T2" fmla="*/ 14 w 14"/>
                <a:gd name="T3" fmla="*/ 26 h 470"/>
                <a:gd name="T4" fmla="*/ 14 w 14"/>
                <a:gd name="T5" fmla="*/ 470 h 470"/>
                <a:gd name="T6" fmla="*/ 0 w 14"/>
                <a:gd name="T7" fmla="*/ 470 h 470"/>
                <a:gd name="T8" fmla="*/ 0 w 14"/>
                <a:gd name="T9" fmla="*/ 26 h 470"/>
                <a:gd name="T10" fmla="*/ 0 w 14"/>
                <a:gd name="T11" fmla="*/ 0 h 470"/>
                <a:gd name="T12" fmla="*/ 14 w 14"/>
                <a:gd name="T13" fmla="*/ 1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70">
                  <a:moveTo>
                    <a:pt x="14" y="14"/>
                  </a:moveTo>
                  <a:lnTo>
                    <a:pt x="14" y="26"/>
                  </a:lnTo>
                  <a:lnTo>
                    <a:pt x="14" y="470"/>
                  </a:lnTo>
                  <a:lnTo>
                    <a:pt x="0" y="47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8878888" y="4770438"/>
              <a:ext cx="41275" cy="41275"/>
            </a:xfrm>
            <a:custGeom>
              <a:avLst/>
              <a:gdLst>
                <a:gd name="T0" fmla="*/ 0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0 w 2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9583738" y="5476876"/>
              <a:ext cx="41275" cy="39688"/>
            </a:xfrm>
            <a:custGeom>
              <a:avLst/>
              <a:gdLst>
                <a:gd name="T0" fmla="*/ 26 w 26"/>
                <a:gd name="T1" fmla="*/ 25 h 25"/>
                <a:gd name="T2" fmla="*/ 0 w 26"/>
                <a:gd name="T3" fmla="*/ 25 h 25"/>
                <a:gd name="T4" fmla="*/ 0 w 26"/>
                <a:gd name="T5" fmla="*/ 0 h 25"/>
                <a:gd name="T6" fmla="*/ 26 w 2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9024938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169401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9313863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9458326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8878888" y="491490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8878888" y="506095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8878888" y="5205413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8878888" y="5349876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8920163" y="5133976"/>
              <a:ext cx="85725" cy="382588"/>
            </a:xfrm>
            <a:custGeom>
              <a:avLst/>
              <a:gdLst>
                <a:gd name="T0" fmla="*/ 49 w 54"/>
                <a:gd name="T1" fmla="*/ 0 h 241"/>
                <a:gd name="T2" fmla="*/ 40 w 54"/>
                <a:gd name="T3" fmla="*/ 0 h 241"/>
                <a:gd name="T4" fmla="*/ 28 w 54"/>
                <a:gd name="T5" fmla="*/ 0 h 241"/>
                <a:gd name="T6" fmla="*/ 17 w 54"/>
                <a:gd name="T7" fmla="*/ 0 h 241"/>
                <a:gd name="T8" fmla="*/ 5 w 54"/>
                <a:gd name="T9" fmla="*/ 0 h 241"/>
                <a:gd name="T10" fmla="*/ 0 w 54"/>
                <a:gd name="T11" fmla="*/ 0 h 241"/>
                <a:gd name="T12" fmla="*/ 0 w 54"/>
                <a:gd name="T13" fmla="*/ 5 h 241"/>
                <a:gd name="T14" fmla="*/ 0 w 54"/>
                <a:gd name="T15" fmla="*/ 17 h 241"/>
                <a:gd name="T16" fmla="*/ 0 w 54"/>
                <a:gd name="T17" fmla="*/ 26 h 241"/>
                <a:gd name="T18" fmla="*/ 0 w 54"/>
                <a:gd name="T19" fmla="*/ 40 h 241"/>
                <a:gd name="T20" fmla="*/ 0 w 54"/>
                <a:gd name="T21" fmla="*/ 50 h 241"/>
                <a:gd name="T22" fmla="*/ 0 w 54"/>
                <a:gd name="T23" fmla="*/ 61 h 241"/>
                <a:gd name="T24" fmla="*/ 0 w 54"/>
                <a:gd name="T25" fmla="*/ 73 h 241"/>
                <a:gd name="T26" fmla="*/ 0 w 54"/>
                <a:gd name="T27" fmla="*/ 80 h 241"/>
                <a:gd name="T28" fmla="*/ 0 w 54"/>
                <a:gd name="T29" fmla="*/ 241 h 241"/>
                <a:gd name="T30" fmla="*/ 54 w 54"/>
                <a:gd name="T31" fmla="*/ 241 h 241"/>
                <a:gd name="T32" fmla="*/ 54 w 54"/>
                <a:gd name="T33" fmla="*/ 80 h 241"/>
                <a:gd name="T34" fmla="*/ 54 w 54"/>
                <a:gd name="T35" fmla="*/ 75 h 241"/>
                <a:gd name="T36" fmla="*/ 54 w 54"/>
                <a:gd name="T37" fmla="*/ 64 h 241"/>
                <a:gd name="T38" fmla="*/ 54 w 54"/>
                <a:gd name="T39" fmla="*/ 54 h 241"/>
                <a:gd name="T40" fmla="*/ 54 w 54"/>
                <a:gd name="T41" fmla="*/ 40 h 241"/>
                <a:gd name="T42" fmla="*/ 54 w 54"/>
                <a:gd name="T43" fmla="*/ 31 h 241"/>
                <a:gd name="T44" fmla="*/ 54 w 54"/>
                <a:gd name="T45" fmla="*/ 19 h 241"/>
                <a:gd name="T46" fmla="*/ 54 w 54"/>
                <a:gd name="T47" fmla="*/ 7 h 241"/>
                <a:gd name="T48" fmla="*/ 54 w 54"/>
                <a:gd name="T49" fmla="*/ 0 h 241"/>
                <a:gd name="T50" fmla="*/ 49 w 54"/>
                <a:gd name="T51" fmla="*/ 0 h 241"/>
                <a:gd name="T52" fmla="*/ 7 w 54"/>
                <a:gd name="T53" fmla="*/ 7 h 241"/>
                <a:gd name="T54" fmla="*/ 12 w 54"/>
                <a:gd name="T55" fmla="*/ 7 h 241"/>
                <a:gd name="T56" fmla="*/ 7 w 54"/>
                <a:gd name="T57" fmla="*/ 10 h 241"/>
                <a:gd name="T58" fmla="*/ 7 w 54"/>
                <a:gd name="T59" fmla="*/ 7 h 241"/>
                <a:gd name="T60" fmla="*/ 7 w 54"/>
                <a:gd name="T61" fmla="*/ 21 h 241"/>
                <a:gd name="T62" fmla="*/ 21 w 54"/>
                <a:gd name="T63" fmla="*/ 7 h 241"/>
                <a:gd name="T64" fmla="*/ 33 w 54"/>
                <a:gd name="T65" fmla="*/ 7 h 241"/>
                <a:gd name="T66" fmla="*/ 7 w 54"/>
                <a:gd name="T67" fmla="*/ 33 h 241"/>
                <a:gd name="T68" fmla="*/ 7 w 54"/>
                <a:gd name="T69" fmla="*/ 21 h 241"/>
                <a:gd name="T70" fmla="*/ 7 w 54"/>
                <a:gd name="T71" fmla="*/ 43 h 241"/>
                <a:gd name="T72" fmla="*/ 42 w 54"/>
                <a:gd name="T73" fmla="*/ 7 h 241"/>
                <a:gd name="T74" fmla="*/ 47 w 54"/>
                <a:gd name="T75" fmla="*/ 7 h 241"/>
                <a:gd name="T76" fmla="*/ 47 w 54"/>
                <a:gd name="T77" fmla="*/ 14 h 241"/>
                <a:gd name="T78" fmla="*/ 7 w 54"/>
                <a:gd name="T79" fmla="*/ 57 h 241"/>
                <a:gd name="T80" fmla="*/ 7 w 54"/>
                <a:gd name="T81" fmla="*/ 43 h 241"/>
                <a:gd name="T82" fmla="*/ 47 w 54"/>
                <a:gd name="T83" fmla="*/ 71 h 241"/>
                <a:gd name="T84" fmla="*/ 47 w 54"/>
                <a:gd name="T85" fmla="*/ 73 h 241"/>
                <a:gd name="T86" fmla="*/ 42 w 54"/>
                <a:gd name="T87" fmla="*/ 73 h 241"/>
                <a:gd name="T88" fmla="*/ 47 w 54"/>
                <a:gd name="T89" fmla="*/ 71 h 241"/>
                <a:gd name="T90" fmla="*/ 33 w 54"/>
                <a:gd name="T91" fmla="*/ 73 h 241"/>
                <a:gd name="T92" fmla="*/ 21 w 54"/>
                <a:gd name="T93" fmla="*/ 73 h 241"/>
                <a:gd name="T94" fmla="*/ 47 w 54"/>
                <a:gd name="T95" fmla="*/ 47 h 241"/>
                <a:gd name="T96" fmla="*/ 47 w 54"/>
                <a:gd name="T97" fmla="*/ 61 h 241"/>
                <a:gd name="T98" fmla="*/ 33 w 54"/>
                <a:gd name="T99" fmla="*/ 73 h 241"/>
                <a:gd name="T100" fmla="*/ 7 w 54"/>
                <a:gd name="T101" fmla="*/ 66 h 241"/>
                <a:gd name="T102" fmla="*/ 47 w 54"/>
                <a:gd name="T103" fmla="*/ 24 h 241"/>
                <a:gd name="T104" fmla="*/ 47 w 54"/>
                <a:gd name="T105" fmla="*/ 38 h 241"/>
                <a:gd name="T106" fmla="*/ 12 w 54"/>
                <a:gd name="T107" fmla="*/ 73 h 241"/>
                <a:gd name="T108" fmla="*/ 7 w 54"/>
                <a:gd name="T109" fmla="*/ 73 h 241"/>
                <a:gd name="T110" fmla="*/ 7 w 54"/>
                <a:gd name="T111" fmla="*/ 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1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241"/>
                  </a:lnTo>
                  <a:lnTo>
                    <a:pt x="54" y="241"/>
                  </a:lnTo>
                  <a:lnTo>
                    <a:pt x="54" y="80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1"/>
                  </a:lnTo>
                  <a:lnTo>
                    <a:pt x="54" y="19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0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3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4"/>
                  </a:lnTo>
                  <a:lnTo>
                    <a:pt x="7" y="57"/>
                  </a:lnTo>
                  <a:lnTo>
                    <a:pt x="7" y="43"/>
                  </a:lnTo>
                  <a:close/>
                  <a:moveTo>
                    <a:pt x="47" y="71"/>
                  </a:moveTo>
                  <a:lnTo>
                    <a:pt x="47" y="73"/>
                  </a:lnTo>
                  <a:lnTo>
                    <a:pt x="42" y="73"/>
                  </a:lnTo>
                  <a:lnTo>
                    <a:pt x="47" y="71"/>
                  </a:lnTo>
                  <a:close/>
                  <a:moveTo>
                    <a:pt x="33" y="73"/>
                  </a:moveTo>
                  <a:lnTo>
                    <a:pt x="21" y="73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3"/>
                  </a:lnTo>
                  <a:close/>
                  <a:moveTo>
                    <a:pt x="7" y="66"/>
                  </a:moveTo>
                  <a:lnTo>
                    <a:pt x="47" y="24"/>
                  </a:lnTo>
                  <a:lnTo>
                    <a:pt x="47" y="38"/>
                  </a:lnTo>
                  <a:lnTo>
                    <a:pt x="12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9064626" y="5072063"/>
              <a:ext cx="85725" cy="444500"/>
            </a:xfrm>
            <a:custGeom>
              <a:avLst/>
              <a:gdLst>
                <a:gd name="T0" fmla="*/ 49 w 54"/>
                <a:gd name="T1" fmla="*/ 0 h 280"/>
                <a:gd name="T2" fmla="*/ 40 w 54"/>
                <a:gd name="T3" fmla="*/ 0 h 280"/>
                <a:gd name="T4" fmla="*/ 28 w 54"/>
                <a:gd name="T5" fmla="*/ 0 h 280"/>
                <a:gd name="T6" fmla="*/ 19 w 54"/>
                <a:gd name="T7" fmla="*/ 0 h 280"/>
                <a:gd name="T8" fmla="*/ 5 w 54"/>
                <a:gd name="T9" fmla="*/ 0 h 280"/>
                <a:gd name="T10" fmla="*/ 0 w 54"/>
                <a:gd name="T11" fmla="*/ 0 h 280"/>
                <a:gd name="T12" fmla="*/ 0 w 54"/>
                <a:gd name="T13" fmla="*/ 4 h 280"/>
                <a:gd name="T14" fmla="*/ 0 w 54"/>
                <a:gd name="T15" fmla="*/ 16 h 280"/>
                <a:gd name="T16" fmla="*/ 0 w 54"/>
                <a:gd name="T17" fmla="*/ 25 h 280"/>
                <a:gd name="T18" fmla="*/ 0 w 54"/>
                <a:gd name="T19" fmla="*/ 39 h 280"/>
                <a:gd name="T20" fmla="*/ 0 w 54"/>
                <a:gd name="T21" fmla="*/ 49 h 280"/>
                <a:gd name="T22" fmla="*/ 0 w 54"/>
                <a:gd name="T23" fmla="*/ 60 h 280"/>
                <a:gd name="T24" fmla="*/ 0 w 54"/>
                <a:gd name="T25" fmla="*/ 70 h 280"/>
                <a:gd name="T26" fmla="*/ 0 w 54"/>
                <a:gd name="T27" fmla="*/ 79 h 280"/>
                <a:gd name="T28" fmla="*/ 0 w 54"/>
                <a:gd name="T29" fmla="*/ 280 h 280"/>
                <a:gd name="T30" fmla="*/ 54 w 54"/>
                <a:gd name="T31" fmla="*/ 280 h 280"/>
                <a:gd name="T32" fmla="*/ 54 w 54"/>
                <a:gd name="T33" fmla="*/ 79 h 280"/>
                <a:gd name="T34" fmla="*/ 54 w 54"/>
                <a:gd name="T35" fmla="*/ 74 h 280"/>
                <a:gd name="T36" fmla="*/ 54 w 54"/>
                <a:gd name="T37" fmla="*/ 60 h 280"/>
                <a:gd name="T38" fmla="*/ 54 w 54"/>
                <a:gd name="T39" fmla="*/ 51 h 280"/>
                <a:gd name="T40" fmla="*/ 54 w 54"/>
                <a:gd name="T41" fmla="*/ 39 h 280"/>
                <a:gd name="T42" fmla="*/ 54 w 54"/>
                <a:gd name="T43" fmla="*/ 30 h 280"/>
                <a:gd name="T44" fmla="*/ 54 w 54"/>
                <a:gd name="T45" fmla="*/ 16 h 280"/>
                <a:gd name="T46" fmla="*/ 54 w 54"/>
                <a:gd name="T47" fmla="*/ 7 h 280"/>
                <a:gd name="T48" fmla="*/ 54 w 54"/>
                <a:gd name="T49" fmla="*/ 0 h 280"/>
                <a:gd name="T50" fmla="*/ 49 w 54"/>
                <a:gd name="T51" fmla="*/ 0 h 280"/>
                <a:gd name="T52" fmla="*/ 7 w 54"/>
                <a:gd name="T53" fmla="*/ 4 h 280"/>
                <a:gd name="T54" fmla="*/ 12 w 54"/>
                <a:gd name="T55" fmla="*/ 4 h 280"/>
                <a:gd name="T56" fmla="*/ 7 w 54"/>
                <a:gd name="T57" fmla="*/ 9 h 280"/>
                <a:gd name="T58" fmla="*/ 7 w 54"/>
                <a:gd name="T59" fmla="*/ 4 h 280"/>
                <a:gd name="T60" fmla="*/ 7 w 54"/>
                <a:gd name="T61" fmla="*/ 18 h 280"/>
                <a:gd name="T62" fmla="*/ 21 w 54"/>
                <a:gd name="T63" fmla="*/ 4 h 280"/>
                <a:gd name="T64" fmla="*/ 33 w 54"/>
                <a:gd name="T65" fmla="*/ 4 h 280"/>
                <a:gd name="T66" fmla="*/ 7 w 54"/>
                <a:gd name="T67" fmla="*/ 32 h 280"/>
                <a:gd name="T68" fmla="*/ 7 w 54"/>
                <a:gd name="T69" fmla="*/ 18 h 280"/>
                <a:gd name="T70" fmla="*/ 7 w 54"/>
                <a:gd name="T71" fmla="*/ 42 h 280"/>
                <a:gd name="T72" fmla="*/ 42 w 54"/>
                <a:gd name="T73" fmla="*/ 4 h 280"/>
                <a:gd name="T74" fmla="*/ 47 w 54"/>
                <a:gd name="T75" fmla="*/ 4 h 280"/>
                <a:gd name="T76" fmla="*/ 47 w 54"/>
                <a:gd name="T77" fmla="*/ 14 h 280"/>
                <a:gd name="T78" fmla="*/ 7 w 54"/>
                <a:gd name="T79" fmla="*/ 53 h 280"/>
                <a:gd name="T80" fmla="*/ 7 w 54"/>
                <a:gd name="T81" fmla="*/ 42 h 280"/>
                <a:gd name="T82" fmla="*/ 47 w 54"/>
                <a:gd name="T83" fmla="*/ 67 h 280"/>
                <a:gd name="T84" fmla="*/ 47 w 54"/>
                <a:gd name="T85" fmla="*/ 72 h 280"/>
                <a:gd name="T86" fmla="*/ 42 w 54"/>
                <a:gd name="T87" fmla="*/ 72 h 280"/>
                <a:gd name="T88" fmla="*/ 47 w 54"/>
                <a:gd name="T89" fmla="*/ 67 h 280"/>
                <a:gd name="T90" fmla="*/ 33 w 54"/>
                <a:gd name="T91" fmla="*/ 72 h 280"/>
                <a:gd name="T92" fmla="*/ 21 w 54"/>
                <a:gd name="T93" fmla="*/ 72 h 280"/>
                <a:gd name="T94" fmla="*/ 47 w 54"/>
                <a:gd name="T95" fmla="*/ 46 h 280"/>
                <a:gd name="T96" fmla="*/ 47 w 54"/>
                <a:gd name="T97" fmla="*/ 58 h 280"/>
                <a:gd name="T98" fmla="*/ 33 w 54"/>
                <a:gd name="T99" fmla="*/ 72 h 280"/>
                <a:gd name="T100" fmla="*/ 7 w 54"/>
                <a:gd name="T101" fmla="*/ 63 h 280"/>
                <a:gd name="T102" fmla="*/ 47 w 54"/>
                <a:gd name="T103" fmla="*/ 23 h 280"/>
                <a:gd name="T104" fmla="*/ 47 w 54"/>
                <a:gd name="T105" fmla="*/ 37 h 280"/>
                <a:gd name="T106" fmla="*/ 12 w 54"/>
                <a:gd name="T107" fmla="*/ 72 h 280"/>
                <a:gd name="T108" fmla="*/ 7 w 54"/>
                <a:gd name="T109" fmla="*/ 72 h 280"/>
                <a:gd name="T110" fmla="*/ 7 w 54"/>
                <a:gd name="T111" fmla="*/ 6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80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280"/>
                  </a:lnTo>
                  <a:lnTo>
                    <a:pt x="54" y="280"/>
                  </a:lnTo>
                  <a:lnTo>
                    <a:pt x="54" y="79"/>
                  </a:lnTo>
                  <a:lnTo>
                    <a:pt x="54" y="74"/>
                  </a:lnTo>
                  <a:lnTo>
                    <a:pt x="54" y="60"/>
                  </a:lnTo>
                  <a:lnTo>
                    <a:pt x="54" y="51"/>
                  </a:lnTo>
                  <a:lnTo>
                    <a:pt x="54" y="39"/>
                  </a:lnTo>
                  <a:lnTo>
                    <a:pt x="54" y="30"/>
                  </a:lnTo>
                  <a:lnTo>
                    <a:pt x="54" y="16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4"/>
                  </a:moveTo>
                  <a:lnTo>
                    <a:pt x="12" y="4"/>
                  </a:lnTo>
                  <a:lnTo>
                    <a:pt x="7" y="9"/>
                  </a:lnTo>
                  <a:lnTo>
                    <a:pt x="7" y="4"/>
                  </a:lnTo>
                  <a:close/>
                  <a:moveTo>
                    <a:pt x="7" y="18"/>
                  </a:moveTo>
                  <a:lnTo>
                    <a:pt x="21" y="4"/>
                  </a:lnTo>
                  <a:lnTo>
                    <a:pt x="33" y="4"/>
                  </a:lnTo>
                  <a:lnTo>
                    <a:pt x="7" y="32"/>
                  </a:lnTo>
                  <a:lnTo>
                    <a:pt x="7" y="18"/>
                  </a:lnTo>
                  <a:close/>
                  <a:moveTo>
                    <a:pt x="7" y="42"/>
                  </a:moveTo>
                  <a:lnTo>
                    <a:pt x="42" y="4"/>
                  </a:lnTo>
                  <a:lnTo>
                    <a:pt x="47" y="4"/>
                  </a:lnTo>
                  <a:lnTo>
                    <a:pt x="47" y="14"/>
                  </a:lnTo>
                  <a:lnTo>
                    <a:pt x="7" y="53"/>
                  </a:lnTo>
                  <a:lnTo>
                    <a:pt x="7" y="42"/>
                  </a:lnTo>
                  <a:close/>
                  <a:moveTo>
                    <a:pt x="47" y="67"/>
                  </a:moveTo>
                  <a:lnTo>
                    <a:pt x="47" y="72"/>
                  </a:lnTo>
                  <a:lnTo>
                    <a:pt x="42" y="72"/>
                  </a:lnTo>
                  <a:lnTo>
                    <a:pt x="47" y="67"/>
                  </a:lnTo>
                  <a:close/>
                  <a:moveTo>
                    <a:pt x="33" y="72"/>
                  </a:moveTo>
                  <a:lnTo>
                    <a:pt x="21" y="72"/>
                  </a:lnTo>
                  <a:lnTo>
                    <a:pt x="47" y="46"/>
                  </a:lnTo>
                  <a:lnTo>
                    <a:pt x="47" y="58"/>
                  </a:lnTo>
                  <a:lnTo>
                    <a:pt x="33" y="72"/>
                  </a:lnTo>
                  <a:close/>
                  <a:moveTo>
                    <a:pt x="7" y="63"/>
                  </a:moveTo>
                  <a:lnTo>
                    <a:pt x="47" y="23"/>
                  </a:lnTo>
                  <a:lnTo>
                    <a:pt x="47" y="37"/>
                  </a:lnTo>
                  <a:lnTo>
                    <a:pt x="12" y="72"/>
                  </a:lnTo>
                  <a:lnTo>
                    <a:pt x="7" y="72"/>
                  </a:lnTo>
                  <a:lnTo>
                    <a:pt x="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9209088" y="5005388"/>
              <a:ext cx="85725" cy="511175"/>
            </a:xfrm>
            <a:custGeom>
              <a:avLst/>
              <a:gdLst>
                <a:gd name="T0" fmla="*/ 49 w 54"/>
                <a:gd name="T1" fmla="*/ 0 h 322"/>
                <a:gd name="T2" fmla="*/ 40 w 54"/>
                <a:gd name="T3" fmla="*/ 0 h 322"/>
                <a:gd name="T4" fmla="*/ 28 w 54"/>
                <a:gd name="T5" fmla="*/ 0 h 322"/>
                <a:gd name="T6" fmla="*/ 19 w 54"/>
                <a:gd name="T7" fmla="*/ 0 h 322"/>
                <a:gd name="T8" fmla="*/ 5 w 54"/>
                <a:gd name="T9" fmla="*/ 0 h 322"/>
                <a:gd name="T10" fmla="*/ 0 w 54"/>
                <a:gd name="T11" fmla="*/ 0 h 322"/>
                <a:gd name="T12" fmla="*/ 0 w 54"/>
                <a:gd name="T13" fmla="*/ 4 h 322"/>
                <a:gd name="T14" fmla="*/ 0 w 54"/>
                <a:gd name="T15" fmla="*/ 18 h 322"/>
                <a:gd name="T16" fmla="*/ 0 w 54"/>
                <a:gd name="T17" fmla="*/ 28 h 322"/>
                <a:gd name="T18" fmla="*/ 0 w 54"/>
                <a:gd name="T19" fmla="*/ 39 h 322"/>
                <a:gd name="T20" fmla="*/ 0 w 54"/>
                <a:gd name="T21" fmla="*/ 49 h 322"/>
                <a:gd name="T22" fmla="*/ 0 w 54"/>
                <a:gd name="T23" fmla="*/ 63 h 322"/>
                <a:gd name="T24" fmla="*/ 0 w 54"/>
                <a:gd name="T25" fmla="*/ 72 h 322"/>
                <a:gd name="T26" fmla="*/ 0 w 54"/>
                <a:gd name="T27" fmla="*/ 81 h 322"/>
                <a:gd name="T28" fmla="*/ 0 w 54"/>
                <a:gd name="T29" fmla="*/ 322 h 322"/>
                <a:gd name="T30" fmla="*/ 54 w 54"/>
                <a:gd name="T31" fmla="*/ 322 h 322"/>
                <a:gd name="T32" fmla="*/ 54 w 54"/>
                <a:gd name="T33" fmla="*/ 81 h 322"/>
                <a:gd name="T34" fmla="*/ 54 w 54"/>
                <a:gd name="T35" fmla="*/ 77 h 322"/>
                <a:gd name="T36" fmla="*/ 54 w 54"/>
                <a:gd name="T37" fmla="*/ 63 h 322"/>
                <a:gd name="T38" fmla="*/ 54 w 54"/>
                <a:gd name="T39" fmla="*/ 53 h 322"/>
                <a:gd name="T40" fmla="*/ 54 w 54"/>
                <a:gd name="T41" fmla="*/ 42 h 322"/>
                <a:gd name="T42" fmla="*/ 54 w 54"/>
                <a:gd name="T43" fmla="*/ 32 h 322"/>
                <a:gd name="T44" fmla="*/ 54 w 54"/>
                <a:gd name="T45" fmla="*/ 18 h 322"/>
                <a:gd name="T46" fmla="*/ 54 w 54"/>
                <a:gd name="T47" fmla="*/ 9 h 322"/>
                <a:gd name="T48" fmla="*/ 54 w 54"/>
                <a:gd name="T49" fmla="*/ 0 h 322"/>
                <a:gd name="T50" fmla="*/ 49 w 54"/>
                <a:gd name="T51" fmla="*/ 0 h 322"/>
                <a:gd name="T52" fmla="*/ 7 w 54"/>
                <a:gd name="T53" fmla="*/ 7 h 322"/>
                <a:gd name="T54" fmla="*/ 12 w 54"/>
                <a:gd name="T55" fmla="*/ 7 h 322"/>
                <a:gd name="T56" fmla="*/ 7 w 54"/>
                <a:gd name="T57" fmla="*/ 11 h 322"/>
                <a:gd name="T58" fmla="*/ 7 w 54"/>
                <a:gd name="T59" fmla="*/ 7 h 322"/>
                <a:gd name="T60" fmla="*/ 7 w 54"/>
                <a:gd name="T61" fmla="*/ 21 h 322"/>
                <a:gd name="T62" fmla="*/ 21 w 54"/>
                <a:gd name="T63" fmla="*/ 7 h 322"/>
                <a:gd name="T64" fmla="*/ 33 w 54"/>
                <a:gd name="T65" fmla="*/ 7 h 322"/>
                <a:gd name="T66" fmla="*/ 7 w 54"/>
                <a:gd name="T67" fmla="*/ 35 h 322"/>
                <a:gd name="T68" fmla="*/ 7 w 54"/>
                <a:gd name="T69" fmla="*/ 21 h 322"/>
                <a:gd name="T70" fmla="*/ 7 w 54"/>
                <a:gd name="T71" fmla="*/ 44 h 322"/>
                <a:gd name="T72" fmla="*/ 42 w 54"/>
                <a:gd name="T73" fmla="*/ 7 h 322"/>
                <a:gd name="T74" fmla="*/ 47 w 54"/>
                <a:gd name="T75" fmla="*/ 7 h 322"/>
                <a:gd name="T76" fmla="*/ 47 w 54"/>
                <a:gd name="T77" fmla="*/ 16 h 322"/>
                <a:gd name="T78" fmla="*/ 7 w 54"/>
                <a:gd name="T79" fmla="*/ 56 h 322"/>
                <a:gd name="T80" fmla="*/ 7 w 54"/>
                <a:gd name="T81" fmla="*/ 44 h 322"/>
                <a:gd name="T82" fmla="*/ 47 w 54"/>
                <a:gd name="T83" fmla="*/ 70 h 322"/>
                <a:gd name="T84" fmla="*/ 47 w 54"/>
                <a:gd name="T85" fmla="*/ 74 h 322"/>
                <a:gd name="T86" fmla="*/ 42 w 54"/>
                <a:gd name="T87" fmla="*/ 74 h 322"/>
                <a:gd name="T88" fmla="*/ 47 w 54"/>
                <a:gd name="T89" fmla="*/ 70 h 322"/>
                <a:gd name="T90" fmla="*/ 33 w 54"/>
                <a:gd name="T91" fmla="*/ 74 h 322"/>
                <a:gd name="T92" fmla="*/ 21 w 54"/>
                <a:gd name="T93" fmla="*/ 74 h 322"/>
                <a:gd name="T94" fmla="*/ 47 w 54"/>
                <a:gd name="T95" fmla="*/ 49 h 322"/>
                <a:gd name="T96" fmla="*/ 47 w 54"/>
                <a:gd name="T97" fmla="*/ 60 h 322"/>
                <a:gd name="T98" fmla="*/ 33 w 54"/>
                <a:gd name="T99" fmla="*/ 74 h 322"/>
                <a:gd name="T100" fmla="*/ 7 w 54"/>
                <a:gd name="T101" fmla="*/ 65 h 322"/>
                <a:gd name="T102" fmla="*/ 47 w 54"/>
                <a:gd name="T103" fmla="*/ 25 h 322"/>
                <a:gd name="T104" fmla="*/ 47 w 54"/>
                <a:gd name="T105" fmla="*/ 37 h 322"/>
                <a:gd name="T106" fmla="*/ 12 w 54"/>
                <a:gd name="T107" fmla="*/ 74 h 322"/>
                <a:gd name="T108" fmla="*/ 7 w 54"/>
                <a:gd name="T109" fmla="*/ 74 h 322"/>
                <a:gd name="T110" fmla="*/ 7 w 54"/>
                <a:gd name="T111" fmla="*/ 6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22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322"/>
                  </a:lnTo>
                  <a:lnTo>
                    <a:pt x="54" y="322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3"/>
                  </a:lnTo>
                  <a:lnTo>
                    <a:pt x="54" y="42"/>
                  </a:lnTo>
                  <a:lnTo>
                    <a:pt x="54" y="32"/>
                  </a:lnTo>
                  <a:lnTo>
                    <a:pt x="54" y="18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1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5"/>
                  </a:lnTo>
                  <a:lnTo>
                    <a:pt x="7" y="21"/>
                  </a:lnTo>
                  <a:close/>
                  <a:moveTo>
                    <a:pt x="7" y="44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7" y="56"/>
                  </a:lnTo>
                  <a:lnTo>
                    <a:pt x="7" y="44"/>
                  </a:lnTo>
                  <a:close/>
                  <a:moveTo>
                    <a:pt x="47" y="70"/>
                  </a:moveTo>
                  <a:lnTo>
                    <a:pt x="47" y="74"/>
                  </a:lnTo>
                  <a:lnTo>
                    <a:pt x="42" y="74"/>
                  </a:lnTo>
                  <a:lnTo>
                    <a:pt x="47" y="70"/>
                  </a:lnTo>
                  <a:close/>
                  <a:moveTo>
                    <a:pt x="33" y="74"/>
                  </a:moveTo>
                  <a:lnTo>
                    <a:pt x="21" y="74"/>
                  </a:lnTo>
                  <a:lnTo>
                    <a:pt x="47" y="49"/>
                  </a:lnTo>
                  <a:lnTo>
                    <a:pt x="47" y="60"/>
                  </a:lnTo>
                  <a:lnTo>
                    <a:pt x="33" y="74"/>
                  </a:lnTo>
                  <a:close/>
                  <a:moveTo>
                    <a:pt x="7" y="65"/>
                  </a:moveTo>
                  <a:lnTo>
                    <a:pt x="47" y="25"/>
                  </a:lnTo>
                  <a:lnTo>
                    <a:pt x="47" y="37"/>
                  </a:lnTo>
                  <a:lnTo>
                    <a:pt x="12" y="74"/>
                  </a:lnTo>
                  <a:lnTo>
                    <a:pt x="7" y="74"/>
                  </a:lnTo>
                  <a:lnTo>
                    <a:pt x="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9353551" y="4941888"/>
              <a:ext cx="85725" cy="574675"/>
            </a:xfrm>
            <a:custGeom>
              <a:avLst/>
              <a:gdLst>
                <a:gd name="T0" fmla="*/ 50 w 54"/>
                <a:gd name="T1" fmla="*/ 0 h 362"/>
                <a:gd name="T2" fmla="*/ 40 w 54"/>
                <a:gd name="T3" fmla="*/ 0 h 362"/>
                <a:gd name="T4" fmla="*/ 29 w 54"/>
                <a:gd name="T5" fmla="*/ 0 h 362"/>
                <a:gd name="T6" fmla="*/ 19 w 54"/>
                <a:gd name="T7" fmla="*/ 0 h 362"/>
                <a:gd name="T8" fmla="*/ 5 w 54"/>
                <a:gd name="T9" fmla="*/ 0 h 362"/>
                <a:gd name="T10" fmla="*/ 0 w 54"/>
                <a:gd name="T11" fmla="*/ 0 h 362"/>
                <a:gd name="T12" fmla="*/ 0 w 54"/>
                <a:gd name="T13" fmla="*/ 5 h 362"/>
                <a:gd name="T14" fmla="*/ 0 w 54"/>
                <a:gd name="T15" fmla="*/ 19 h 362"/>
                <a:gd name="T16" fmla="*/ 0 w 54"/>
                <a:gd name="T17" fmla="*/ 28 h 362"/>
                <a:gd name="T18" fmla="*/ 0 w 54"/>
                <a:gd name="T19" fmla="*/ 40 h 362"/>
                <a:gd name="T20" fmla="*/ 0 w 54"/>
                <a:gd name="T21" fmla="*/ 49 h 362"/>
                <a:gd name="T22" fmla="*/ 0 w 54"/>
                <a:gd name="T23" fmla="*/ 63 h 362"/>
                <a:gd name="T24" fmla="*/ 0 w 54"/>
                <a:gd name="T25" fmla="*/ 72 h 362"/>
                <a:gd name="T26" fmla="*/ 0 w 54"/>
                <a:gd name="T27" fmla="*/ 82 h 362"/>
                <a:gd name="T28" fmla="*/ 0 w 54"/>
                <a:gd name="T29" fmla="*/ 362 h 362"/>
                <a:gd name="T30" fmla="*/ 54 w 54"/>
                <a:gd name="T31" fmla="*/ 362 h 362"/>
                <a:gd name="T32" fmla="*/ 54 w 54"/>
                <a:gd name="T33" fmla="*/ 82 h 362"/>
                <a:gd name="T34" fmla="*/ 54 w 54"/>
                <a:gd name="T35" fmla="*/ 77 h 362"/>
                <a:gd name="T36" fmla="*/ 54 w 54"/>
                <a:gd name="T37" fmla="*/ 63 h 362"/>
                <a:gd name="T38" fmla="*/ 54 w 54"/>
                <a:gd name="T39" fmla="*/ 54 h 362"/>
                <a:gd name="T40" fmla="*/ 54 w 54"/>
                <a:gd name="T41" fmla="*/ 40 h 362"/>
                <a:gd name="T42" fmla="*/ 54 w 54"/>
                <a:gd name="T43" fmla="*/ 30 h 362"/>
                <a:gd name="T44" fmla="*/ 54 w 54"/>
                <a:gd name="T45" fmla="*/ 19 h 362"/>
                <a:gd name="T46" fmla="*/ 54 w 54"/>
                <a:gd name="T47" fmla="*/ 9 h 362"/>
                <a:gd name="T48" fmla="*/ 54 w 54"/>
                <a:gd name="T49" fmla="*/ 0 h 362"/>
                <a:gd name="T50" fmla="*/ 50 w 54"/>
                <a:gd name="T51" fmla="*/ 0 h 362"/>
                <a:gd name="T52" fmla="*/ 8 w 54"/>
                <a:gd name="T53" fmla="*/ 7 h 362"/>
                <a:gd name="T54" fmla="*/ 12 w 54"/>
                <a:gd name="T55" fmla="*/ 7 h 362"/>
                <a:gd name="T56" fmla="*/ 8 w 54"/>
                <a:gd name="T57" fmla="*/ 12 h 362"/>
                <a:gd name="T58" fmla="*/ 8 w 54"/>
                <a:gd name="T59" fmla="*/ 7 h 362"/>
                <a:gd name="T60" fmla="*/ 8 w 54"/>
                <a:gd name="T61" fmla="*/ 21 h 362"/>
                <a:gd name="T62" fmla="*/ 22 w 54"/>
                <a:gd name="T63" fmla="*/ 7 h 362"/>
                <a:gd name="T64" fmla="*/ 33 w 54"/>
                <a:gd name="T65" fmla="*/ 7 h 362"/>
                <a:gd name="T66" fmla="*/ 8 w 54"/>
                <a:gd name="T67" fmla="*/ 33 h 362"/>
                <a:gd name="T68" fmla="*/ 8 w 54"/>
                <a:gd name="T69" fmla="*/ 21 h 362"/>
                <a:gd name="T70" fmla="*/ 8 w 54"/>
                <a:gd name="T71" fmla="*/ 42 h 362"/>
                <a:gd name="T72" fmla="*/ 43 w 54"/>
                <a:gd name="T73" fmla="*/ 7 h 362"/>
                <a:gd name="T74" fmla="*/ 47 w 54"/>
                <a:gd name="T75" fmla="*/ 7 h 362"/>
                <a:gd name="T76" fmla="*/ 47 w 54"/>
                <a:gd name="T77" fmla="*/ 16 h 362"/>
                <a:gd name="T78" fmla="*/ 8 w 54"/>
                <a:gd name="T79" fmla="*/ 56 h 362"/>
                <a:gd name="T80" fmla="*/ 8 w 54"/>
                <a:gd name="T81" fmla="*/ 42 h 362"/>
                <a:gd name="T82" fmla="*/ 47 w 54"/>
                <a:gd name="T83" fmla="*/ 70 h 362"/>
                <a:gd name="T84" fmla="*/ 47 w 54"/>
                <a:gd name="T85" fmla="*/ 75 h 362"/>
                <a:gd name="T86" fmla="*/ 43 w 54"/>
                <a:gd name="T87" fmla="*/ 75 h 362"/>
                <a:gd name="T88" fmla="*/ 47 w 54"/>
                <a:gd name="T89" fmla="*/ 70 h 362"/>
                <a:gd name="T90" fmla="*/ 33 w 54"/>
                <a:gd name="T91" fmla="*/ 75 h 362"/>
                <a:gd name="T92" fmla="*/ 22 w 54"/>
                <a:gd name="T93" fmla="*/ 75 h 362"/>
                <a:gd name="T94" fmla="*/ 47 w 54"/>
                <a:gd name="T95" fmla="*/ 47 h 362"/>
                <a:gd name="T96" fmla="*/ 47 w 54"/>
                <a:gd name="T97" fmla="*/ 61 h 362"/>
                <a:gd name="T98" fmla="*/ 33 w 54"/>
                <a:gd name="T99" fmla="*/ 75 h 362"/>
                <a:gd name="T100" fmla="*/ 8 w 54"/>
                <a:gd name="T101" fmla="*/ 65 h 362"/>
                <a:gd name="T102" fmla="*/ 47 w 54"/>
                <a:gd name="T103" fmla="*/ 26 h 362"/>
                <a:gd name="T104" fmla="*/ 47 w 54"/>
                <a:gd name="T105" fmla="*/ 37 h 362"/>
                <a:gd name="T106" fmla="*/ 12 w 54"/>
                <a:gd name="T107" fmla="*/ 75 h 362"/>
                <a:gd name="T108" fmla="*/ 8 w 54"/>
                <a:gd name="T109" fmla="*/ 75 h 362"/>
                <a:gd name="T110" fmla="*/ 8 w 54"/>
                <a:gd name="T111" fmla="*/ 6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62">
                  <a:moveTo>
                    <a:pt x="50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362"/>
                  </a:lnTo>
                  <a:lnTo>
                    <a:pt x="54" y="362"/>
                  </a:lnTo>
                  <a:lnTo>
                    <a:pt x="54" y="82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0"/>
                  </a:lnTo>
                  <a:lnTo>
                    <a:pt x="54" y="19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8" y="7"/>
                  </a:moveTo>
                  <a:lnTo>
                    <a:pt x="12" y="7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1"/>
                  </a:moveTo>
                  <a:lnTo>
                    <a:pt x="22" y="7"/>
                  </a:lnTo>
                  <a:lnTo>
                    <a:pt x="33" y="7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3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8" y="56"/>
                  </a:lnTo>
                  <a:lnTo>
                    <a:pt x="8" y="42"/>
                  </a:lnTo>
                  <a:close/>
                  <a:moveTo>
                    <a:pt x="47" y="70"/>
                  </a:moveTo>
                  <a:lnTo>
                    <a:pt x="47" y="75"/>
                  </a:lnTo>
                  <a:lnTo>
                    <a:pt x="43" y="75"/>
                  </a:lnTo>
                  <a:lnTo>
                    <a:pt x="47" y="70"/>
                  </a:lnTo>
                  <a:close/>
                  <a:moveTo>
                    <a:pt x="33" y="75"/>
                  </a:moveTo>
                  <a:lnTo>
                    <a:pt x="22" y="75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5"/>
                  </a:lnTo>
                  <a:close/>
                  <a:moveTo>
                    <a:pt x="8" y="65"/>
                  </a:moveTo>
                  <a:lnTo>
                    <a:pt x="47" y="26"/>
                  </a:lnTo>
                  <a:lnTo>
                    <a:pt x="47" y="37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499601" y="4878388"/>
              <a:ext cx="84138" cy="638175"/>
            </a:xfrm>
            <a:custGeom>
              <a:avLst/>
              <a:gdLst>
                <a:gd name="T0" fmla="*/ 49 w 53"/>
                <a:gd name="T1" fmla="*/ 0 h 402"/>
                <a:gd name="T2" fmla="*/ 39 w 53"/>
                <a:gd name="T3" fmla="*/ 0 h 402"/>
                <a:gd name="T4" fmla="*/ 28 w 53"/>
                <a:gd name="T5" fmla="*/ 0 h 402"/>
                <a:gd name="T6" fmla="*/ 18 w 53"/>
                <a:gd name="T7" fmla="*/ 0 h 402"/>
                <a:gd name="T8" fmla="*/ 4 w 53"/>
                <a:gd name="T9" fmla="*/ 0 h 402"/>
                <a:gd name="T10" fmla="*/ 0 w 53"/>
                <a:gd name="T11" fmla="*/ 0 h 402"/>
                <a:gd name="T12" fmla="*/ 0 w 53"/>
                <a:gd name="T13" fmla="*/ 5 h 402"/>
                <a:gd name="T14" fmla="*/ 0 w 53"/>
                <a:gd name="T15" fmla="*/ 16 h 402"/>
                <a:gd name="T16" fmla="*/ 0 w 53"/>
                <a:gd name="T17" fmla="*/ 26 h 402"/>
                <a:gd name="T18" fmla="*/ 0 w 53"/>
                <a:gd name="T19" fmla="*/ 40 h 402"/>
                <a:gd name="T20" fmla="*/ 0 w 53"/>
                <a:gd name="T21" fmla="*/ 49 h 402"/>
                <a:gd name="T22" fmla="*/ 0 w 53"/>
                <a:gd name="T23" fmla="*/ 63 h 402"/>
                <a:gd name="T24" fmla="*/ 0 w 53"/>
                <a:gd name="T25" fmla="*/ 73 h 402"/>
                <a:gd name="T26" fmla="*/ 0 w 53"/>
                <a:gd name="T27" fmla="*/ 80 h 402"/>
                <a:gd name="T28" fmla="*/ 0 w 53"/>
                <a:gd name="T29" fmla="*/ 402 h 402"/>
                <a:gd name="T30" fmla="*/ 53 w 53"/>
                <a:gd name="T31" fmla="*/ 402 h 402"/>
                <a:gd name="T32" fmla="*/ 53 w 53"/>
                <a:gd name="T33" fmla="*/ 80 h 402"/>
                <a:gd name="T34" fmla="*/ 53 w 53"/>
                <a:gd name="T35" fmla="*/ 75 h 402"/>
                <a:gd name="T36" fmla="*/ 53 w 53"/>
                <a:gd name="T37" fmla="*/ 63 h 402"/>
                <a:gd name="T38" fmla="*/ 53 w 53"/>
                <a:gd name="T39" fmla="*/ 54 h 402"/>
                <a:gd name="T40" fmla="*/ 53 w 53"/>
                <a:gd name="T41" fmla="*/ 40 h 402"/>
                <a:gd name="T42" fmla="*/ 53 w 53"/>
                <a:gd name="T43" fmla="*/ 30 h 402"/>
                <a:gd name="T44" fmla="*/ 53 w 53"/>
                <a:gd name="T45" fmla="*/ 19 h 402"/>
                <a:gd name="T46" fmla="*/ 53 w 53"/>
                <a:gd name="T47" fmla="*/ 9 h 402"/>
                <a:gd name="T48" fmla="*/ 53 w 53"/>
                <a:gd name="T49" fmla="*/ 0 h 402"/>
                <a:gd name="T50" fmla="*/ 49 w 53"/>
                <a:gd name="T51" fmla="*/ 0 h 402"/>
                <a:gd name="T52" fmla="*/ 7 w 53"/>
                <a:gd name="T53" fmla="*/ 7 h 402"/>
                <a:gd name="T54" fmla="*/ 11 w 53"/>
                <a:gd name="T55" fmla="*/ 7 h 402"/>
                <a:gd name="T56" fmla="*/ 7 w 53"/>
                <a:gd name="T57" fmla="*/ 9 h 402"/>
                <a:gd name="T58" fmla="*/ 7 w 53"/>
                <a:gd name="T59" fmla="*/ 7 h 402"/>
                <a:gd name="T60" fmla="*/ 7 w 53"/>
                <a:gd name="T61" fmla="*/ 21 h 402"/>
                <a:gd name="T62" fmla="*/ 21 w 53"/>
                <a:gd name="T63" fmla="*/ 7 h 402"/>
                <a:gd name="T64" fmla="*/ 32 w 53"/>
                <a:gd name="T65" fmla="*/ 7 h 402"/>
                <a:gd name="T66" fmla="*/ 7 w 53"/>
                <a:gd name="T67" fmla="*/ 33 h 402"/>
                <a:gd name="T68" fmla="*/ 7 w 53"/>
                <a:gd name="T69" fmla="*/ 21 h 402"/>
                <a:gd name="T70" fmla="*/ 7 w 53"/>
                <a:gd name="T71" fmla="*/ 42 h 402"/>
                <a:gd name="T72" fmla="*/ 44 w 53"/>
                <a:gd name="T73" fmla="*/ 7 h 402"/>
                <a:gd name="T74" fmla="*/ 46 w 53"/>
                <a:gd name="T75" fmla="*/ 7 h 402"/>
                <a:gd name="T76" fmla="*/ 46 w 53"/>
                <a:gd name="T77" fmla="*/ 14 h 402"/>
                <a:gd name="T78" fmla="*/ 7 w 53"/>
                <a:gd name="T79" fmla="*/ 56 h 402"/>
                <a:gd name="T80" fmla="*/ 7 w 53"/>
                <a:gd name="T81" fmla="*/ 42 h 402"/>
                <a:gd name="T82" fmla="*/ 46 w 53"/>
                <a:gd name="T83" fmla="*/ 70 h 402"/>
                <a:gd name="T84" fmla="*/ 46 w 53"/>
                <a:gd name="T85" fmla="*/ 73 h 402"/>
                <a:gd name="T86" fmla="*/ 44 w 53"/>
                <a:gd name="T87" fmla="*/ 73 h 402"/>
                <a:gd name="T88" fmla="*/ 46 w 53"/>
                <a:gd name="T89" fmla="*/ 70 h 402"/>
                <a:gd name="T90" fmla="*/ 32 w 53"/>
                <a:gd name="T91" fmla="*/ 73 h 402"/>
                <a:gd name="T92" fmla="*/ 21 w 53"/>
                <a:gd name="T93" fmla="*/ 73 h 402"/>
                <a:gd name="T94" fmla="*/ 46 w 53"/>
                <a:gd name="T95" fmla="*/ 47 h 402"/>
                <a:gd name="T96" fmla="*/ 46 w 53"/>
                <a:gd name="T97" fmla="*/ 61 h 402"/>
                <a:gd name="T98" fmla="*/ 32 w 53"/>
                <a:gd name="T99" fmla="*/ 73 h 402"/>
                <a:gd name="T100" fmla="*/ 7 w 53"/>
                <a:gd name="T101" fmla="*/ 66 h 402"/>
                <a:gd name="T102" fmla="*/ 46 w 53"/>
                <a:gd name="T103" fmla="*/ 23 h 402"/>
                <a:gd name="T104" fmla="*/ 46 w 53"/>
                <a:gd name="T105" fmla="*/ 37 h 402"/>
                <a:gd name="T106" fmla="*/ 11 w 53"/>
                <a:gd name="T107" fmla="*/ 73 h 402"/>
                <a:gd name="T108" fmla="*/ 7 w 53"/>
                <a:gd name="T109" fmla="*/ 73 h 402"/>
                <a:gd name="T110" fmla="*/ 7 w 53"/>
                <a:gd name="T111" fmla="*/ 6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2">
                  <a:moveTo>
                    <a:pt x="49" y="0"/>
                  </a:moveTo>
                  <a:lnTo>
                    <a:pt x="39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402"/>
                  </a:lnTo>
                  <a:lnTo>
                    <a:pt x="53" y="402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53" y="40"/>
                  </a:lnTo>
                  <a:lnTo>
                    <a:pt x="53" y="30"/>
                  </a:lnTo>
                  <a:lnTo>
                    <a:pt x="53" y="19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7" y="9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2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2"/>
                  </a:moveTo>
                  <a:lnTo>
                    <a:pt x="44" y="7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7" y="56"/>
                  </a:lnTo>
                  <a:lnTo>
                    <a:pt x="7" y="42"/>
                  </a:lnTo>
                  <a:close/>
                  <a:moveTo>
                    <a:pt x="46" y="70"/>
                  </a:moveTo>
                  <a:lnTo>
                    <a:pt x="46" y="73"/>
                  </a:lnTo>
                  <a:lnTo>
                    <a:pt x="44" y="73"/>
                  </a:lnTo>
                  <a:lnTo>
                    <a:pt x="46" y="70"/>
                  </a:lnTo>
                  <a:close/>
                  <a:moveTo>
                    <a:pt x="32" y="73"/>
                  </a:moveTo>
                  <a:lnTo>
                    <a:pt x="21" y="73"/>
                  </a:lnTo>
                  <a:lnTo>
                    <a:pt x="46" y="47"/>
                  </a:lnTo>
                  <a:lnTo>
                    <a:pt x="46" y="61"/>
                  </a:lnTo>
                  <a:lnTo>
                    <a:pt x="32" y="73"/>
                  </a:lnTo>
                  <a:close/>
                  <a:moveTo>
                    <a:pt x="7" y="66"/>
                  </a:moveTo>
                  <a:lnTo>
                    <a:pt x="46" y="23"/>
                  </a:lnTo>
                  <a:lnTo>
                    <a:pt x="46" y="37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8916988" y="4819651"/>
              <a:ext cx="630238" cy="285750"/>
            </a:xfrm>
            <a:custGeom>
              <a:avLst/>
              <a:gdLst>
                <a:gd name="T0" fmla="*/ 2 w 397"/>
                <a:gd name="T1" fmla="*/ 180 h 180"/>
                <a:gd name="T2" fmla="*/ 0 w 397"/>
                <a:gd name="T3" fmla="*/ 173 h 180"/>
                <a:gd name="T4" fmla="*/ 395 w 397"/>
                <a:gd name="T5" fmla="*/ 0 h 180"/>
                <a:gd name="T6" fmla="*/ 397 w 397"/>
                <a:gd name="T7" fmla="*/ 7 h 180"/>
                <a:gd name="T8" fmla="*/ 2 w 39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180">
                  <a:moveTo>
                    <a:pt x="2" y="180"/>
                  </a:moveTo>
                  <a:lnTo>
                    <a:pt x="0" y="173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9513888" y="4800601"/>
              <a:ext cx="69850" cy="63500"/>
            </a:xfrm>
            <a:custGeom>
              <a:avLst/>
              <a:gdLst>
                <a:gd name="T0" fmla="*/ 19 w 19"/>
                <a:gd name="T1" fmla="*/ 1 h 17"/>
                <a:gd name="T2" fmla="*/ 7 w 19"/>
                <a:gd name="T3" fmla="*/ 17 h 17"/>
                <a:gd name="T4" fmla="*/ 7 w 19"/>
                <a:gd name="T5" fmla="*/ 7 h 17"/>
                <a:gd name="T6" fmla="*/ 0 w 19"/>
                <a:gd name="T7" fmla="*/ 0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5" y="6"/>
                    <a:pt x="10" y="12"/>
                    <a:pt x="7" y="1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3" y="2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14040" y="1555306"/>
            <a:ext cx="655638" cy="760413"/>
            <a:chOff x="8924926" y="1330326"/>
            <a:chExt cx="655638" cy="760413"/>
          </a:xfrm>
          <a:solidFill>
            <a:schemeClr val="accent1"/>
          </a:solidFill>
        </p:grpSpPr>
        <p:sp>
          <p:nvSpPr>
            <p:cNvPr id="38" name="Freeform 24"/>
            <p:cNvSpPr/>
            <p:nvPr/>
          </p:nvSpPr>
          <p:spPr bwMode="auto">
            <a:xfrm>
              <a:off x="9236076" y="1470026"/>
              <a:ext cx="33338" cy="63500"/>
            </a:xfrm>
            <a:custGeom>
              <a:avLst/>
              <a:gdLst>
                <a:gd name="T0" fmla="*/ 5 w 9"/>
                <a:gd name="T1" fmla="*/ 17 h 17"/>
                <a:gd name="T2" fmla="*/ 5 w 9"/>
                <a:gd name="T3" fmla="*/ 17 h 17"/>
                <a:gd name="T4" fmla="*/ 0 w 9"/>
                <a:gd name="T5" fmla="*/ 13 h 17"/>
                <a:gd name="T6" fmla="*/ 0 w 9"/>
                <a:gd name="T7" fmla="*/ 4 h 17"/>
                <a:gd name="T8" fmla="*/ 5 w 9"/>
                <a:gd name="T9" fmla="*/ 0 h 17"/>
                <a:gd name="T10" fmla="*/ 5 w 9"/>
                <a:gd name="T11" fmla="*/ 0 h 17"/>
                <a:gd name="T12" fmla="*/ 9 w 9"/>
                <a:gd name="T13" fmla="*/ 4 h 17"/>
                <a:gd name="T14" fmla="*/ 9 w 9"/>
                <a:gd name="T15" fmla="*/ 13 h 17"/>
                <a:gd name="T16" fmla="*/ 5 w 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9120188" y="1504951"/>
              <a:ext cx="41275" cy="58738"/>
            </a:xfrm>
            <a:custGeom>
              <a:avLst/>
              <a:gdLst>
                <a:gd name="T0" fmla="*/ 10 w 11"/>
                <a:gd name="T1" fmla="*/ 15 h 16"/>
                <a:gd name="T2" fmla="*/ 10 w 11"/>
                <a:gd name="T3" fmla="*/ 15 h 16"/>
                <a:gd name="T4" fmla="*/ 7 w 11"/>
                <a:gd name="T5" fmla="*/ 14 h 16"/>
                <a:gd name="T6" fmla="*/ 1 w 11"/>
                <a:gd name="T7" fmla="*/ 3 h 16"/>
                <a:gd name="T8" fmla="*/ 1 w 11"/>
                <a:gd name="T9" fmla="*/ 0 h 16"/>
                <a:gd name="T10" fmla="*/ 1 w 11"/>
                <a:gd name="T11" fmla="*/ 0 h 16"/>
                <a:gd name="T12" fmla="*/ 4 w 11"/>
                <a:gd name="T13" fmla="*/ 1 h 16"/>
                <a:gd name="T14" fmla="*/ 11 w 11"/>
                <a:gd name="T15" fmla="*/ 12 h 16"/>
                <a:gd name="T16" fmla="*/ 10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7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4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9031288" y="1593851"/>
              <a:ext cx="55563" cy="39688"/>
            </a:xfrm>
            <a:custGeom>
              <a:avLst/>
              <a:gdLst>
                <a:gd name="T0" fmla="*/ 15 w 15"/>
                <a:gd name="T1" fmla="*/ 10 h 11"/>
                <a:gd name="T2" fmla="*/ 15 w 15"/>
                <a:gd name="T3" fmla="*/ 10 h 11"/>
                <a:gd name="T4" fmla="*/ 12 w 15"/>
                <a:gd name="T5" fmla="*/ 11 h 11"/>
                <a:gd name="T6" fmla="*/ 1 w 15"/>
                <a:gd name="T7" fmla="*/ 4 h 11"/>
                <a:gd name="T8" fmla="*/ 0 w 15"/>
                <a:gd name="T9" fmla="*/ 2 h 11"/>
                <a:gd name="T10" fmla="*/ 0 w 15"/>
                <a:gd name="T11" fmla="*/ 2 h 11"/>
                <a:gd name="T12" fmla="*/ 3 w 15"/>
                <a:gd name="T13" fmla="*/ 1 h 11"/>
                <a:gd name="T14" fmla="*/ 14 w 15"/>
                <a:gd name="T15" fmla="*/ 7 h 11"/>
                <a:gd name="T16" fmla="*/ 15 w 1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5" y="9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9031288" y="1816101"/>
              <a:ext cx="55563" cy="41275"/>
            </a:xfrm>
            <a:custGeom>
              <a:avLst/>
              <a:gdLst>
                <a:gd name="T0" fmla="*/ 15 w 15"/>
                <a:gd name="T1" fmla="*/ 2 h 11"/>
                <a:gd name="T2" fmla="*/ 15 w 15"/>
                <a:gd name="T3" fmla="*/ 2 h 11"/>
                <a:gd name="T4" fmla="*/ 14 w 15"/>
                <a:gd name="T5" fmla="*/ 5 h 11"/>
                <a:gd name="T6" fmla="*/ 3 w 15"/>
                <a:gd name="T7" fmla="*/ 11 h 11"/>
                <a:gd name="T8" fmla="*/ 0 w 15"/>
                <a:gd name="T9" fmla="*/ 10 h 11"/>
                <a:gd name="T10" fmla="*/ 0 w 15"/>
                <a:gd name="T11" fmla="*/ 10 h 11"/>
                <a:gd name="T12" fmla="*/ 1 w 15"/>
                <a:gd name="T13" fmla="*/ 7 h 11"/>
                <a:gd name="T14" fmla="*/ 12 w 15"/>
                <a:gd name="T15" fmla="*/ 1 h 11"/>
                <a:gd name="T16" fmla="*/ 15 w 15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9120188" y="1890713"/>
              <a:ext cx="41275" cy="58738"/>
            </a:xfrm>
            <a:custGeom>
              <a:avLst/>
              <a:gdLst>
                <a:gd name="T0" fmla="*/ 10 w 11"/>
                <a:gd name="T1" fmla="*/ 1 h 16"/>
                <a:gd name="T2" fmla="*/ 10 w 11"/>
                <a:gd name="T3" fmla="*/ 1 h 16"/>
                <a:gd name="T4" fmla="*/ 11 w 11"/>
                <a:gd name="T5" fmla="*/ 3 h 16"/>
                <a:gd name="T6" fmla="*/ 4 w 11"/>
                <a:gd name="T7" fmla="*/ 14 h 16"/>
                <a:gd name="T8" fmla="*/ 1 w 11"/>
                <a:gd name="T9" fmla="*/ 15 h 16"/>
                <a:gd name="T10" fmla="*/ 1 w 11"/>
                <a:gd name="T11" fmla="*/ 15 h 16"/>
                <a:gd name="T12" fmla="*/ 1 w 11"/>
                <a:gd name="T13" fmla="*/ 12 h 16"/>
                <a:gd name="T14" fmla="*/ 7 w 11"/>
                <a:gd name="T15" fmla="*/ 1 h 16"/>
                <a:gd name="T16" fmla="*/ 10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9342438" y="1890713"/>
              <a:ext cx="41275" cy="5873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4 w 11"/>
                <a:gd name="T5" fmla="*/ 1 h 16"/>
                <a:gd name="T6" fmla="*/ 11 w 11"/>
                <a:gd name="T7" fmla="*/ 12 h 16"/>
                <a:gd name="T8" fmla="*/ 10 w 11"/>
                <a:gd name="T9" fmla="*/ 15 h 16"/>
                <a:gd name="T10" fmla="*/ 10 w 11"/>
                <a:gd name="T11" fmla="*/ 15 h 16"/>
                <a:gd name="T12" fmla="*/ 7 w 11"/>
                <a:gd name="T13" fmla="*/ 14 h 16"/>
                <a:gd name="T14" fmla="*/ 1 w 11"/>
                <a:gd name="T15" fmla="*/ 3 h 16"/>
                <a:gd name="T16" fmla="*/ 1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9417051" y="1816101"/>
              <a:ext cx="60325" cy="41275"/>
            </a:xfrm>
            <a:custGeom>
              <a:avLst/>
              <a:gdLst>
                <a:gd name="T0" fmla="*/ 0 w 16"/>
                <a:gd name="T1" fmla="*/ 2 h 11"/>
                <a:gd name="T2" fmla="*/ 0 w 16"/>
                <a:gd name="T3" fmla="*/ 2 h 11"/>
                <a:gd name="T4" fmla="*/ 3 w 16"/>
                <a:gd name="T5" fmla="*/ 1 h 11"/>
                <a:gd name="T6" fmla="*/ 14 w 16"/>
                <a:gd name="T7" fmla="*/ 7 h 11"/>
                <a:gd name="T8" fmla="*/ 15 w 16"/>
                <a:gd name="T9" fmla="*/ 10 h 11"/>
                <a:gd name="T10" fmla="*/ 15 w 16"/>
                <a:gd name="T11" fmla="*/ 10 h 11"/>
                <a:gd name="T12" fmla="*/ 12 w 16"/>
                <a:gd name="T13" fmla="*/ 11 h 11"/>
                <a:gd name="T14" fmla="*/ 1 w 16"/>
                <a:gd name="T15" fmla="*/ 5 h 11"/>
                <a:gd name="T16" fmla="*/ 0 w 16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/>
          </p:nvSpPr>
          <p:spPr bwMode="auto">
            <a:xfrm>
              <a:off x="9417051" y="1593851"/>
              <a:ext cx="60325" cy="39688"/>
            </a:xfrm>
            <a:custGeom>
              <a:avLst/>
              <a:gdLst>
                <a:gd name="T0" fmla="*/ 0 w 16"/>
                <a:gd name="T1" fmla="*/ 10 h 11"/>
                <a:gd name="T2" fmla="*/ 0 w 16"/>
                <a:gd name="T3" fmla="*/ 10 h 11"/>
                <a:gd name="T4" fmla="*/ 1 w 16"/>
                <a:gd name="T5" fmla="*/ 7 h 11"/>
                <a:gd name="T6" fmla="*/ 12 w 16"/>
                <a:gd name="T7" fmla="*/ 1 h 11"/>
                <a:gd name="T8" fmla="*/ 15 w 16"/>
                <a:gd name="T9" fmla="*/ 2 h 11"/>
                <a:gd name="T10" fmla="*/ 15 w 16"/>
                <a:gd name="T11" fmla="*/ 2 h 11"/>
                <a:gd name="T12" fmla="*/ 14 w 16"/>
                <a:gd name="T13" fmla="*/ 4 h 11"/>
                <a:gd name="T14" fmla="*/ 3 w 16"/>
                <a:gd name="T15" fmla="*/ 11 h 11"/>
                <a:gd name="T16" fmla="*/ 0 w 1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/>
          </p:nvSpPr>
          <p:spPr bwMode="auto">
            <a:xfrm>
              <a:off x="9342438" y="1504951"/>
              <a:ext cx="41275" cy="58738"/>
            </a:xfrm>
            <a:custGeom>
              <a:avLst/>
              <a:gdLst>
                <a:gd name="T0" fmla="*/ 1 w 11"/>
                <a:gd name="T1" fmla="*/ 15 h 16"/>
                <a:gd name="T2" fmla="*/ 1 w 11"/>
                <a:gd name="T3" fmla="*/ 15 h 16"/>
                <a:gd name="T4" fmla="*/ 1 w 11"/>
                <a:gd name="T5" fmla="*/ 12 h 16"/>
                <a:gd name="T6" fmla="*/ 7 w 11"/>
                <a:gd name="T7" fmla="*/ 1 h 16"/>
                <a:gd name="T8" fmla="*/ 10 w 11"/>
                <a:gd name="T9" fmla="*/ 0 h 16"/>
                <a:gd name="T10" fmla="*/ 10 w 11"/>
                <a:gd name="T11" fmla="*/ 0 h 16"/>
                <a:gd name="T12" fmla="*/ 11 w 11"/>
                <a:gd name="T13" fmla="*/ 3 h 16"/>
                <a:gd name="T14" fmla="*/ 4 w 11"/>
                <a:gd name="T15" fmla="*/ 14 h 16"/>
                <a:gd name="T16" fmla="*/ 1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8997951" y="1711326"/>
              <a:ext cx="63500" cy="30163"/>
            </a:xfrm>
            <a:custGeom>
              <a:avLst/>
              <a:gdLst>
                <a:gd name="T0" fmla="*/ 17 w 17"/>
                <a:gd name="T1" fmla="*/ 4 h 8"/>
                <a:gd name="T2" fmla="*/ 17 w 17"/>
                <a:gd name="T3" fmla="*/ 4 h 8"/>
                <a:gd name="T4" fmla="*/ 13 w 17"/>
                <a:gd name="T5" fmla="*/ 8 h 8"/>
                <a:gd name="T6" fmla="*/ 4 w 17"/>
                <a:gd name="T7" fmla="*/ 8 h 8"/>
                <a:gd name="T8" fmla="*/ 0 w 17"/>
                <a:gd name="T9" fmla="*/ 4 h 8"/>
                <a:gd name="T10" fmla="*/ 0 w 17"/>
                <a:gd name="T11" fmla="*/ 4 h 8"/>
                <a:gd name="T12" fmla="*/ 4 w 17"/>
                <a:gd name="T13" fmla="*/ 0 h 8"/>
                <a:gd name="T14" fmla="*/ 13 w 17"/>
                <a:gd name="T15" fmla="*/ 0 h 8"/>
                <a:gd name="T16" fmla="*/ 17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9236076" y="1919288"/>
              <a:ext cx="33338" cy="60325"/>
            </a:xfrm>
            <a:custGeom>
              <a:avLst/>
              <a:gdLst>
                <a:gd name="T0" fmla="*/ 5 w 9"/>
                <a:gd name="T1" fmla="*/ 0 h 16"/>
                <a:gd name="T2" fmla="*/ 5 w 9"/>
                <a:gd name="T3" fmla="*/ 0 h 16"/>
                <a:gd name="T4" fmla="*/ 9 w 9"/>
                <a:gd name="T5" fmla="*/ 4 h 16"/>
                <a:gd name="T6" fmla="*/ 9 w 9"/>
                <a:gd name="T7" fmla="*/ 12 h 16"/>
                <a:gd name="T8" fmla="*/ 5 w 9"/>
                <a:gd name="T9" fmla="*/ 16 h 16"/>
                <a:gd name="T10" fmla="*/ 5 w 9"/>
                <a:gd name="T11" fmla="*/ 16 h 16"/>
                <a:gd name="T12" fmla="*/ 0 w 9"/>
                <a:gd name="T13" fmla="*/ 12 h 16"/>
                <a:gd name="T14" fmla="*/ 0 w 9"/>
                <a:gd name="T15" fmla="*/ 4 h 16"/>
                <a:gd name="T16" fmla="*/ 5 w 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7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16"/>
                    <a:pt x="0" y="15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9444038" y="1711326"/>
              <a:ext cx="61913" cy="30163"/>
            </a:xfrm>
            <a:custGeom>
              <a:avLst/>
              <a:gdLst>
                <a:gd name="T0" fmla="*/ 0 w 17"/>
                <a:gd name="T1" fmla="*/ 4 h 8"/>
                <a:gd name="T2" fmla="*/ 0 w 17"/>
                <a:gd name="T3" fmla="*/ 4 h 8"/>
                <a:gd name="T4" fmla="*/ 4 w 17"/>
                <a:gd name="T5" fmla="*/ 0 h 8"/>
                <a:gd name="T6" fmla="*/ 13 w 17"/>
                <a:gd name="T7" fmla="*/ 0 h 8"/>
                <a:gd name="T8" fmla="*/ 17 w 17"/>
                <a:gd name="T9" fmla="*/ 4 h 8"/>
                <a:gd name="T10" fmla="*/ 17 w 17"/>
                <a:gd name="T11" fmla="*/ 4 h 8"/>
                <a:gd name="T12" fmla="*/ 13 w 17"/>
                <a:gd name="T13" fmla="*/ 8 h 8"/>
                <a:gd name="T14" fmla="*/ 4 w 17"/>
                <a:gd name="T15" fmla="*/ 8 h 8"/>
                <a:gd name="T16" fmla="*/ 0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9120188" y="1641476"/>
              <a:ext cx="334963" cy="315913"/>
            </a:xfrm>
            <a:custGeom>
              <a:avLst/>
              <a:gdLst>
                <a:gd name="T0" fmla="*/ 90 w 90"/>
                <a:gd name="T1" fmla="*/ 11 h 85"/>
                <a:gd name="T2" fmla="*/ 89 w 90"/>
                <a:gd name="T3" fmla="*/ 6 h 85"/>
                <a:gd name="T4" fmla="*/ 43 w 90"/>
                <a:gd name="T5" fmla="*/ 18 h 85"/>
                <a:gd name="T6" fmla="*/ 39 w 90"/>
                <a:gd name="T7" fmla="*/ 15 h 85"/>
                <a:gd name="T8" fmla="*/ 41 w 90"/>
                <a:gd name="T9" fmla="*/ 8 h 85"/>
                <a:gd name="T10" fmla="*/ 38 w 90"/>
                <a:gd name="T11" fmla="*/ 7 h 85"/>
                <a:gd name="T12" fmla="*/ 37 w 90"/>
                <a:gd name="T13" fmla="*/ 14 h 85"/>
                <a:gd name="T14" fmla="*/ 36 w 90"/>
                <a:gd name="T15" fmla="*/ 14 h 85"/>
                <a:gd name="T16" fmla="*/ 31 w 90"/>
                <a:gd name="T17" fmla="*/ 16 h 85"/>
                <a:gd name="T18" fmla="*/ 4 w 90"/>
                <a:gd name="T19" fmla="*/ 0 h 85"/>
                <a:gd name="T20" fmla="*/ 0 w 90"/>
                <a:gd name="T21" fmla="*/ 7 h 85"/>
                <a:gd name="T22" fmla="*/ 27 w 90"/>
                <a:gd name="T23" fmla="*/ 23 h 85"/>
                <a:gd name="T24" fmla="*/ 20 w 90"/>
                <a:gd name="T25" fmla="*/ 24 h 85"/>
                <a:gd name="T26" fmla="*/ 21 w 90"/>
                <a:gd name="T27" fmla="*/ 29 h 85"/>
                <a:gd name="T28" fmla="*/ 28 w 90"/>
                <a:gd name="T29" fmla="*/ 27 h 85"/>
                <a:gd name="T30" fmla="*/ 32 w 90"/>
                <a:gd name="T31" fmla="*/ 31 h 85"/>
                <a:gd name="T32" fmla="*/ 18 w 90"/>
                <a:gd name="T33" fmla="*/ 85 h 85"/>
                <a:gd name="T34" fmla="*/ 20 w 90"/>
                <a:gd name="T35" fmla="*/ 85 h 85"/>
                <a:gd name="T36" fmla="*/ 35 w 90"/>
                <a:gd name="T37" fmla="*/ 31 h 85"/>
                <a:gd name="T38" fmla="*/ 36 w 90"/>
                <a:gd name="T39" fmla="*/ 31 h 85"/>
                <a:gd name="T40" fmla="*/ 40 w 90"/>
                <a:gd name="T41" fmla="*/ 30 h 85"/>
                <a:gd name="T42" fmla="*/ 47 w 90"/>
                <a:gd name="T43" fmla="*/ 34 h 85"/>
                <a:gd name="T44" fmla="*/ 51 w 90"/>
                <a:gd name="T45" fmla="*/ 27 h 85"/>
                <a:gd name="T46" fmla="*/ 44 w 90"/>
                <a:gd name="T47" fmla="*/ 23 h 85"/>
                <a:gd name="T48" fmla="*/ 90 w 90"/>
                <a:gd name="T4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5">
                  <a:moveTo>
                    <a:pt x="90" y="11"/>
                  </a:moveTo>
                  <a:cubicBezTo>
                    <a:pt x="89" y="6"/>
                    <a:pt x="89" y="6"/>
                    <a:pt x="89" y="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7"/>
                    <a:pt x="41" y="16"/>
                    <a:pt x="39" y="1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4" y="14"/>
                    <a:pt x="33" y="15"/>
                    <a:pt x="31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1" y="30"/>
                    <a:pt x="32" y="31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7" y="31"/>
                    <a:pt x="39" y="31"/>
                    <a:pt x="40" y="30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4" y="23"/>
                    <a:pt x="44" y="23"/>
                    <a:pt x="44" y="23"/>
                  </a:cubicBezTo>
                  <a:lnTo>
                    <a:pt x="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8924926" y="1330326"/>
              <a:ext cx="655638" cy="760413"/>
            </a:xfrm>
            <a:custGeom>
              <a:avLst/>
              <a:gdLst>
                <a:gd name="T0" fmla="*/ 138 w 177"/>
                <a:gd name="T1" fmla="*/ 175 h 205"/>
                <a:gd name="T2" fmla="*/ 173 w 177"/>
                <a:gd name="T3" fmla="*/ 107 h 205"/>
                <a:gd name="T4" fmla="*/ 142 w 177"/>
                <a:gd name="T5" fmla="*/ 41 h 205"/>
                <a:gd name="T6" fmla="*/ 147 w 177"/>
                <a:gd name="T7" fmla="*/ 34 h 205"/>
                <a:gd name="T8" fmla="*/ 165 w 177"/>
                <a:gd name="T9" fmla="*/ 54 h 205"/>
                <a:gd name="T10" fmla="*/ 169 w 177"/>
                <a:gd name="T11" fmla="*/ 50 h 205"/>
                <a:gd name="T12" fmla="*/ 156 w 177"/>
                <a:gd name="T13" fmla="*/ 11 h 205"/>
                <a:gd name="T14" fmla="*/ 114 w 177"/>
                <a:gd name="T15" fmla="*/ 11 h 205"/>
                <a:gd name="T16" fmla="*/ 112 w 177"/>
                <a:gd name="T17" fmla="*/ 17 h 205"/>
                <a:gd name="T18" fmla="*/ 137 w 177"/>
                <a:gd name="T19" fmla="*/ 27 h 205"/>
                <a:gd name="T20" fmla="*/ 132 w 177"/>
                <a:gd name="T21" fmla="*/ 34 h 205"/>
                <a:gd name="T22" fmla="*/ 93 w 177"/>
                <a:gd name="T23" fmla="*/ 22 h 205"/>
                <a:gd name="T24" fmla="*/ 93 w 177"/>
                <a:gd name="T25" fmla="*/ 16 h 205"/>
                <a:gd name="T26" fmla="*/ 97 w 177"/>
                <a:gd name="T27" fmla="*/ 16 h 205"/>
                <a:gd name="T28" fmla="*/ 101 w 177"/>
                <a:gd name="T29" fmla="*/ 11 h 205"/>
                <a:gd name="T30" fmla="*/ 101 w 177"/>
                <a:gd name="T31" fmla="*/ 11 h 205"/>
                <a:gd name="T32" fmla="*/ 97 w 177"/>
                <a:gd name="T33" fmla="*/ 7 h 205"/>
                <a:gd name="T34" fmla="*/ 80 w 177"/>
                <a:gd name="T35" fmla="*/ 7 h 205"/>
                <a:gd name="T36" fmla="*/ 76 w 177"/>
                <a:gd name="T37" fmla="*/ 11 h 205"/>
                <a:gd name="T38" fmla="*/ 76 w 177"/>
                <a:gd name="T39" fmla="*/ 11 h 205"/>
                <a:gd name="T40" fmla="*/ 80 w 177"/>
                <a:gd name="T41" fmla="*/ 16 h 205"/>
                <a:gd name="T42" fmla="*/ 84 w 177"/>
                <a:gd name="T43" fmla="*/ 16 h 205"/>
                <a:gd name="T44" fmla="*/ 84 w 177"/>
                <a:gd name="T45" fmla="*/ 22 h 205"/>
                <a:gd name="T46" fmla="*/ 45 w 177"/>
                <a:gd name="T47" fmla="*/ 34 h 205"/>
                <a:gd name="T48" fmla="*/ 41 w 177"/>
                <a:gd name="T49" fmla="*/ 27 h 205"/>
                <a:gd name="T50" fmla="*/ 65 w 177"/>
                <a:gd name="T51" fmla="*/ 17 h 205"/>
                <a:gd name="T52" fmla="*/ 63 w 177"/>
                <a:gd name="T53" fmla="*/ 11 h 205"/>
                <a:gd name="T54" fmla="*/ 21 w 177"/>
                <a:gd name="T55" fmla="*/ 11 h 205"/>
                <a:gd name="T56" fmla="*/ 8 w 177"/>
                <a:gd name="T57" fmla="*/ 50 h 205"/>
                <a:gd name="T58" fmla="*/ 12 w 177"/>
                <a:gd name="T59" fmla="*/ 54 h 205"/>
                <a:gd name="T60" fmla="*/ 30 w 177"/>
                <a:gd name="T61" fmla="*/ 34 h 205"/>
                <a:gd name="T62" fmla="*/ 35 w 177"/>
                <a:gd name="T63" fmla="*/ 41 h 205"/>
                <a:gd name="T64" fmla="*/ 4 w 177"/>
                <a:gd name="T65" fmla="*/ 107 h 205"/>
                <a:gd name="T66" fmla="*/ 39 w 177"/>
                <a:gd name="T67" fmla="*/ 175 h 205"/>
                <a:gd name="T68" fmla="*/ 30 w 177"/>
                <a:gd name="T69" fmla="*/ 192 h 205"/>
                <a:gd name="T70" fmla="*/ 33 w 177"/>
                <a:gd name="T71" fmla="*/ 203 h 205"/>
                <a:gd name="T72" fmla="*/ 33 w 177"/>
                <a:gd name="T73" fmla="*/ 203 h 205"/>
                <a:gd name="T74" fmla="*/ 45 w 177"/>
                <a:gd name="T75" fmla="*/ 200 h 205"/>
                <a:gd name="T76" fmla="*/ 54 w 177"/>
                <a:gd name="T77" fmla="*/ 184 h 205"/>
                <a:gd name="T78" fmla="*/ 89 w 177"/>
                <a:gd name="T79" fmla="*/ 191 h 205"/>
                <a:gd name="T80" fmla="*/ 123 w 177"/>
                <a:gd name="T81" fmla="*/ 184 h 205"/>
                <a:gd name="T82" fmla="*/ 133 w 177"/>
                <a:gd name="T83" fmla="*/ 200 h 205"/>
                <a:gd name="T84" fmla="*/ 144 w 177"/>
                <a:gd name="T85" fmla="*/ 203 h 205"/>
                <a:gd name="T86" fmla="*/ 144 w 177"/>
                <a:gd name="T87" fmla="*/ 203 h 205"/>
                <a:gd name="T88" fmla="*/ 147 w 177"/>
                <a:gd name="T89" fmla="*/ 192 h 205"/>
                <a:gd name="T90" fmla="*/ 138 w 177"/>
                <a:gd name="T91" fmla="*/ 175 h 205"/>
                <a:gd name="T92" fmla="*/ 13 w 177"/>
                <a:gd name="T93" fmla="*/ 107 h 205"/>
                <a:gd name="T94" fmla="*/ 89 w 177"/>
                <a:gd name="T95" fmla="*/ 31 h 205"/>
                <a:gd name="T96" fmla="*/ 165 w 177"/>
                <a:gd name="T97" fmla="*/ 107 h 205"/>
                <a:gd name="T98" fmla="*/ 89 w 177"/>
                <a:gd name="T99" fmla="*/ 183 h 205"/>
                <a:gd name="T100" fmla="*/ 13 w 177"/>
                <a:gd name="T101" fmla="*/ 10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" h="205">
                  <a:moveTo>
                    <a:pt x="138" y="175"/>
                  </a:moveTo>
                  <a:cubicBezTo>
                    <a:pt x="159" y="160"/>
                    <a:pt x="173" y="135"/>
                    <a:pt x="173" y="107"/>
                  </a:cubicBezTo>
                  <a:cubicBezTo>
                    <a:pt x="173" y="80"/>
                    <a:pt x="161" y="57"/>
                    <a:pt x="142" y="41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40"/>
                    <a:pt x="160" y="47"/>
                    <a:pt x="165" y="54"/>
                  </a:cubicBezTo>
                  <a:cubicBezTo>
                    <a:pt x="167" y="53"/>
                    <a:pt x="168" y="52"/>
                    <a:pt x="169" y="50"/>
                  </a:cubicBezTo>
                  <a:cubicBezTo>
                    <a:pt x="177" y="39"/>
                    <a:pt x="171" y="22"/>
                    <a:pt x="156" y="11"/>
                  </a:cubicBezTo>
                  <a:cubicBezTo>
                    <a:pt x="141" y="0"/>
                    <a:pt x="122" y="0"/>
                    <a:pt x="114" y="11"/>
                  </a:cubicBezTo>
                  <a:cubicBezTo>
                    <a:pt x="113" y="13"/>
                    <a:pt x="112" y="15"/>
                    <a:pt x="112" y="17"/>
                  </a:cubicBezTo>
                  <a:cubicBezTo>
                    <a:pt x="120" y="19"/>
                    <a:pt x="129" y="22"/>
                    <a:pt x="137" y="27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0" y="27"/>
                    <a:pt x="107" y="23"/>
                    <a:pt x="93" y="2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6"/>
                    <a:pt x="101" y="14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99" y="7"/>
                    <a:pt x="97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7"/>
                    <a:pt x="76" y="9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4"/>
                    <a:pt x="78" y="16"/>
                    <a:pt x="80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70" y="23"/>
                    <a:pt x="57" y="27"/>
                    <a:pt x="45" y="34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8" y="22"/>
                    <a:pt x="57" y="19"/>
                    <a:pt x="65" y="17"/>
                  </a:cubicBezTo>
                  <a:cubicBezTo>
                    <a:pt x="65" y="15"/>
                    <a:pt x="64" y="13"/>
                    <a:pt x="63" y="11"/>
                  </a:cubicBezTo>
                  <a:cubicBezTo>
                    <a:pt x="55" y="0"/>
                    <a:pt x="37" y="0"/>
                    <a:pt x="21" y="11"/>
                  </a:cubicBezTo>
                  <a:cubicBezTo>
                    <a:pt x="6" y="22"/>
                    <a:pt x="0" y="39"/>
                    <a:pt x="8" y="50"/>
                  </a:cubicBezTo>
                  <a:cubicBezTo>
                    <a:pt x="9" y="52"/>
                    <a:pt x="10" y="53"/>
                    <a:pt x="12" y="54"/>
                  </a:cubicBezTo>
                  <a:cubicBezTo>
                    <a:pt x="17" y="47"/>
                    <a:pt x="23" y="40"/>
                    <a:pt x="30" y="3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16" y="57"/>
                    <a:pt x="4" y="80"/>
                    <a:pt x="4" y="107"/>
                  </a:cubicBezTo>
                  <a:cubicBezTo>
                    <a:pt x="4" y="135"/>
                    <a:pt x="18" y="160"/>
                    <a:pt x="39" y="175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28" y="196"/>
                    <a:pt x="29" y="201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7" y="205"/>
                    <a:pt x="42" y="204"/>
                    <a:pt x="45" y="200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4" y="189"/>
                    <a:pt x="76" y="191"/>
                    <a:pt x="89" y="191"/>
                  </a:cubicBezTo>
                  <a:cubicBezTo>
                    <a:pt x="101" y="191"/>
                    <a:pt x="113" y="189"/>
                    <a:pt x="123" y="18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5" y="204"/>
                    <a:pt x="140" y="205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8" y="201"/>
                    <a:pt x="150" y="196"/>
                    <a:pt x="147" y="192"/>
                  </a:cubicBezTo>
                  <a:lnTo>
                    <a:pt x="138" y="175"/>
                  </a:lnTo>
                  <a:close/>
                  <a:moveTo>
                    <a:pt x="13" y="107"/>
                  </a:moveTo>
                  <a:cubicBezTo>
                    <a:pt x="13" y="65"/>
                    <a:pt x="47" y="31"/>
                    <a:pt x="89" y="31"/>
                  </a:cubicBezTo>
                  <a:cubicBezTo>
                    <a:pt x="131" y="31"/>
                    <a:pt x="165" y="65"/>
                    <a:pt x="165" y="107"/>
                  </a:cubicBezTo>
                  <a:cubicBezTo>
                    <a:pt x="165" y="149"/>
                    <a:pt x="131" y="183"/>
                    <a:pt x="89" y="183"/>
                  </a:cubicBezTo>
                  <a:cubicBezTo>
                    <a:pt x="47" y="183"/>
                    <a:pt x="13" y="149"/>
                    <a:pt x="1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31490" y="3247581"/>
            <a:ext cx="815975" cy="815975"/>
            <a:chOff x="8842376" y="3022601"/>
            <a:chExt cx="815975" cy="815975"/>
          </a:xfrm>
          <a:solidFill>
            <a:schemeClr val="accent2"/>
          </a:solidFill>
        </p:grpSpPr>
        <p:sp>
          <p:nvSpPr>
            <p:cNvPr id="53" name="Freeform 38"/>
            <p:cNvSpPr/>
            <p:nvPr/>
          </p:nvSpPr>
          <p:spPr bwMode="auto">
            <a:xfrm>
              <a:off x="9172576" y="3352801"/>
              <a:ext cx="155575" cy="160338"/>
            </a:xfrm>
            <a:custGeom>
              <a:avLst/>
              <a:gdLst>
                <a:gd name="T0" fmla="*/ 18 w 42"/>
                <a:gd name="T1" fmla="*/ 25 h 43"/>
                <a:gd name="T2" fmla="*/ 23 w 42"/>
                <a:gd name="T3" fmla="*/ 5 h 43"/>
                <a:gd name="T4" fmla="*/ 25 w 42"/>
                <a:gd name="T5" fmla="*/ 1 h 43"/>
                <a:gd name="T6" fmla="*/ 7 w 42"/>
                <a:gd name="T7" fmla="*/ 6 h 43"/>
                <a:gd name="T8" fmla="*/ 7 w 42"/>
                <a:gd name="T9" fmla="*/ 35 h 43"/>
                <a:gd name="T10" fmla="*/ 36 w 42"/>
                <a:gd name="T11" fmla="*/ 35 h 43"/>
                <a:gd name="T12" fmla="*/ 41 w 42"/>
                <a:gd name="T13" fmla="*/ 18 h 43"/>
                <a:gd name="T14" fmla="*/ 38 w 42"/>
                <a:gd name="T15" fmla="*/ 19 h 43"/>
                <a:gd name="T16" fmla="*/ 18 w 42"/>
                <a:gd name="T1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18" y="2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0" y="14"/>
                    <a:pt x="0" y="27"/>
                    <a:pt x="7" y="35"/>
                  </a:cubicBezTo>
                  <a:cubicBezTo>
                    <a:pt x="15" y="43"/>
                    <a:pt x="28" y="43"/>
                    <a:pt x="36" y="35"/>
                  </a:cubicBezTo>
                  <a:cubicBezTo>
                    <a:pt x="40" y="30"/>
                    <a:pt x="42" y="24"/>
                    <a:pt x="41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9005888" y="3181351"/>
              <a:ext cx="493713" cy="493713"/>
            </a:xfrm>
            <a:custGeom>
              <a:avLst/>
              <a:gdLst>
                <a:gd name="T0" fmla="*/ 99 w 133"/>
                <a:gd name="T1" fmla="*/ 42 h 133"/>
                <a:gd name="T2" fmla="*/ 95 w 133"/>
                <a:gd name="T3" fmla="*/ 95 h 133"/>
                <a:gd name="T4" fmla="*/ 38 w 133"/>
                <a:gd name="T5" fmla="*/ 95 h 133"/>
                <a:gd name="T6" fmla="*/ 38 w 133"/>
                <a:gd name="T7" fmla="*/ 38 h 133"/>
                <a:gd name="T8" fmla="*/ 91 w 133"/>
                <a:gd name="T9" fmla="*/ 35 h 133"/>
                <a:gd name="T10" fmla="*/ 100 w 133"/>
                <a:gd name="T11" fmla="*/ 26 h 133"/>
                <a:gd name="T12" fmla="*/ 105 w 133"/>
                <a:gd name="T13" fmla="*/ 20 h 133"/>
                <a:gd name="T14" fmla="*/ 24 w 133"/>
                <a:gd name="T15" fmla="*/ 24 h 133"/>
                <a:gd name="T16" fmla="*/ 24 w 133"/>
                <a:gd name="T17" fmla="*/ 109 h 133"/>
                <a:gd name="T18" fmla="*/ 109 w 133"/>
                <a:gd name="T19" fmla="*/ 109 h 133"/>
                <a:gd name="T20" fmla="*/ 113 w 133"/>
                <a:gd name="T21" fmla="*/ 28 h 133"/>
                <a:gd name="T22" fmla="*/ 107 w 133"/>
                <a:gd name="T23" fmla="*/ 33 h 133"/>
                <a:gd name="T24" fmla="*/ 99 w 133"/>
                <a:gd name="T25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3">
                  <a:moveTo>
                    <a:pt x="99" y="42"/>
                  </a:moveTo>
                  <a:cubicBezTo>
                    <a:pt x="111" y="58"/>
                    <a:pt x="109" y="81"/>
                    <a:pt x="95" y="95"/>
                  </a:cubicBezTo>
                  <a:cubicBezTo>
                    <a:pt x="79" y="111"/>
                    <a:pt x="54" y="111"/>
                    <a:pt x="38" y="95"/>
                  </a:cubicBezTo>
                  <a:cubicBezTo>
                    <a:pt x="22" y="79"/>
                    <a:pt x="22" y="54"/>
                    <a:pt x="38" y="38"/>
                  </a:cubicBezTo>
                  <a:cubicBezTo>
                    <a:pt x="53" y="24"/>
                    <a:pt x="75" y="23"/>
                    <a:pt x="91" y="3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82" y="0"/>
                    <a:pt x="46" y="2"/>
                    <a:pt x="24" y="24"/>
                  </a:cubicBezTo>
                  <a:cubicBezTo>
                    <a:pt x="0" y="48"/>
                    <a:pt x="0" y="86"/>
                    <a:pt x="24" y="109"/>
                  </a:cubicBezTo>
                  <a:cubicBezTo>
                    <a:pt x="47" y="133"/>
                    <a:pt x="86" y="133"/>
                    <a:pt x="109" y="109"/>
                  </a:cubicBezTo>
                  <a:cubicBezTo>
                    <a:pt x="132" y="87"/>
                    <a:pt x="133" y="52"/>
                    <a:pt x="113" y="28"/>
                  </a:cubicBezTo>
                  <a:cubicBezTo>
                    <a:pt x="107" y="33"/>
                    <a:pt x="107" y="33"/>
                    <a:pt x="107" y="33"/>
                  </a:cubicBezTo>
                  <a:lnTo>
                    <a:pt x="9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0"/>
            <p:cNvSpPr/>
            <p:nvPr/>
          </p:nvSpPr>
          <p:spPr bwMode="auto">
            <a:xfrm>
              <a:off x="8842376" y="3022601"/>
              <a:ext cx="815975" cy="815975"/>
            </a:xfrm>
            <a:custGeom>
              <a:avLst/>
              <a:gdLst>
                <a:gd name="T0" fmla="*/ 194 w 220"/>
                <a:gd name="T1" fmla="*/ 55 h 220"/>
                <a:gd name="T2" fmla="*/ 183 w 220"/>
                <a:gd name="T3" fmla="*/ 56 h 220"/>
                <a:gd name="T4" fmla="*/ 171 w 220"/>
                <a:gd name="T5" fmla="*/ 57 h 220"/>
                <a:gd name="T6" fmla="*/ 171 w 220"/>
                <a:gd name="T7" fmla="*/ 57 h 220"/>
                <a:gd name="T8" fmla="*/ 167 w 220"/>
                <a:gd name="T9" fmla="*/ 167 h 220"/>
                <a:gd name="T10" fmla="*/ 54 w 220"/>
                <a:gd name="T11" fmla="*/ 167 h 220"/>
                <a:gd name="T12" fmla="*/ 54 w 220"/>
                <a:gd name="T13" fmla="*/ 53 h 220"/>
                <a:gd name="T14" fmla="*/ 164 w 220"/>
                <a:gd name="T15" fmla="*/ 49 h 220"/>
                <a:gd name="T16" fmla="*/ 164 w 220"/>
                <a:gd name="T17" fmla="*/ 49 h 220"/>
                <a:gd name="T18" fmla="*/ 165 w 220"/>
                <a:gd name="T19" fmla="*/ 38 h 220"/>
                <a:gd name="T20" fmla="*/ 166 w 220"/>
                <a:gd name="T21" fmla="*/ 26 h 220"/>
                <a:gd name="T22" fmla="*/ 166 w 220"/>
                <a:gd name="T23" fmla="*/ 26 h 220"/>
                <a:gd name="T24" fmla="*/ 39 w 220"/>
                <a:gd name="T25" fmla="*/ 39 h 220"/>
                <a:gd name="T26" fmla="*/ 39 w 220"/>
                <a:gd name="T27" fmla="*/ 181 h 220"/>
                <a:gd name="T28" fmla="*/ 182 w 220"/>
                <a:gd name="T29" fmla="*/ 181 h 220"/>
                <a:gd name="T30" fmla="*/ 195 w 220"/>
                <a:gd name="T31" fmla="*/ 54 h 220"/>
                <a:gd name="T32" fmla="*/ 194 w 220"/>
                <a:gd name="T33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220">
                  <a:moveTo>
                    <a:pt x="194" y="5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99" y="88"/>
                    <a:pt x="198" y="136"/>
                    <a:pt x="167" y="167"/>
                  </a:cubicBezTo>
                  <a:cubicBezTo>
                    <a:pt x="136" y="198"/>
                    <a:pt x="85" y="198"/>
                    <a:pt x="54" y="167"/>
                  </a:cubicBezTo>
                  <a:cubicBezTo>
                    <a:pt x="22" y="135"/>
                    <a:pt x="22" y="84"/>
                    <a:pt x="54" y="53"/>
                  </a:cubicBezTo>
                  <a:cubicBezTo>
                    <a:pt x="84" y="23"/>
                    <a:pt x="132" y="21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27" y="0"/>
                    <a:pt x="74" y="4"/>
                    <a:pt x="39" y="39"/>
                  </a:cubicBezTo>
                  <a:cubicBezTo>
                    <a:pt x="0" y="78"/>
                    <a:pt x="0" y="141"/>
                    <a:pt x="39" y="181"/>
                  </a:cubicBezTo>
                  <a:cubicBezTo>
                    <a:pt x="79" y="220"/>
                    <a:pt x="142" y="220"/>
                    <a:pt x="182" y="181"/>
                  </a:cubicBezTo>
                  <a:cubicBezTo>
                    <a:pt x="216" y="146"/>
                    <a:pt x="220" y="93"/>
                    <a:pt x="195" y="54"/>
                  </a:cubicBezTo>
                  <a:lnTo>
                    <a:pt x="19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"/>
            <p:cNvSpPr/>
            <p:nvPr/>
          </p:nvSpPr>
          <p:spPr bwMode="auto">
            <a:xfrm>
              <a:off x="9253538" y="3059113"/>
              <a:ext cx="371475" cy="371475"/>
            </a:xfrm>
            <a:custGeom>
              <a:avLst/>
              <a:gdLst>
                <a:gd name="T0" fmla="*/ 180 w 234"/>
                <a:gd name="T1" fmla="*/ 61 h 234"/>
                <a:gd name="T2" fmla="*/ 171 w 234"/>
                <a:gd name="T3" fmla="*/ 61 h 234"/>
                <a:gd name="T4" fmla="*/ 171 w 234"/>
                <a:gd name="T5" fmla="*/ 54 h 234"/>
                <a:gd name="T6" fmla="*/ 176 w 234"/>
                <a:gd name="T7" fmla="*/ 0 h 234"/>
                <a:gd name="T8" fmla="*/ 134 w 234"/>
                <a:gd name="T9" fmla="*/ 40 h 234"/>
                <a:gd name="T10" fmla="*/ 129 w 234"/>
                <a:gd name="T11" fmla="*/ 94 h 234"/>
                <a:gd name="T12" fmla="*/ 24 w 234"/>
                <a:gd name="T13" fmla="*/ 201 h 234"/>
                <a:gd name="T14" fmla="*/ 24 w 234"/>
                <a:gd name="T15" fmla="*/ 152 h 234"/>
                <a:gd name="T16" fmla="*/ 3 w 234"/>
                <a:gd name="T17" fmla="*/ 222 h 234"/>
                <a:gd name="T18" fmla="*/ 3 w 234"/>
                <a:gd name="T19" fmla="*/ 222 h 234"/>
                <a:gd name="T20" fmla="*/ 0 w 234"/>
                <a:gd name="T21" fmla="*/ 234 h 234"/>
                <a:gd name="T22" fmla="*/ 0 w 234"/>
                <a:gd name="T23" fmla="*/ 234 h 234"/>
                <a:gd name="T24" fmla="*/ 0 w 234"/>
                <a:gd name="T25" fmla="*/ 234 h 234"/>
                <a:gd name="T26" fmla="*/ 7 w 234"/>
                <a:gd name="T27" fmla="*/ 232 h 234"/>
                <a:gd name="T28" fmla="*/ 12 w 234"/>
                <a:gd name="T29" fmla="*/ 229 h 234"/>
                <a:gd name="T30" fmla="*/ 12 w 234"/>
                <a:gd name="T31" fmla="*/ 229 h 234"/>
                <a:gd name="T32" fmla="*/ 82 w 234"/>
                <a:gd name="T33" fmla="*/ 208 h 234"/>
                <a:gd name="T34" fmla="*/ 31 w 234"/>
                <a:gd name="T35" fmla="*/ 208 h 234"/>
                <a:gd name="T36" fmla="*/ 138 w 234"/>
                <a:gd name="T37" fmla="*/ 103 h 234"/>
                <a:gd name="T38" fmla="*/ 192 w 234"/>
                <a:gd name="T39" fmla="*/ 98 h 234"/>
                <a:gd name="T40" fmla="*/ 234 w 234"/>
                <a:gd name="T41" fmla="*/ 56 h 234"/>
                <a:gd name="T42" fmla="*/ 180 w 234"/>
                <a:gd name="T43" fmla="*/ 6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34">
                  <a:moveTo>
                    <a:pt x="180" y="61"/>
                  </a:moveTo>
                  <a:lnTo>
                    <a:pt x="171" y="61"/>
                  </a:lnTo>
                  <a:lnTo>
                    <a:pt x="171" y="54"/>
                  </a:lnTo>
                  <a:lnTo>
                    <a:pt x="176" y="0"/>
                  </a:lnTo>
                  <a:lnTo>
                    <a:pt x="134" y="40"/>
                  </a:lnTo>
                  <a:lnTo>
                    <a:pt x="129" y="94"/>
                  </a:lnTo>
                  <a:lnTo>
                    <a:pt x="24" y="201"/>
                  </a:lnTo>
                  <a:lnTo>
                    <a:pt x="24" y="152"/>
                  </a:lnTo>
                  <a:lnTo>
                    <a:pt x="3" y="222"/>
                  </a:lnTo>
                  <a:lnTo>
                    <a:pt x="3" y="22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7" y="232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82" y="208"/>
                  </a:lnTo>
                  <a:lnTo>
                    <a:pt x="31" y="208"/>
                  </a:lnTo>
                  <a:lnTo>
                    <a:pt x="138" y="103"/>
                  </a:lnTo>
                  <a:lnTo>
                    <a:pt x="192" y="98"/>
                  </a:lnTo>
                  <a:lnTo>
                    <a:pt x="234" y="56"/>
                  </a:lnTo>
                  <a:lnTo>
                    <a:pt x="18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1814" y="1131443"/>
            <a:ext cx="1609725" cy="1614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5"/>
          <p:cNvSpPr/>
          <p:nvPr/>
        </p:nvSpPr>
        <p:spPr bwMode="auto">
          <a:xfrm>
            <a:off x="1611539" y="1131443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9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1814" y="2845943"/>
            <a:ext cx="1609725" cy="161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9"/>
          <p:cNvSpPr/>
          <p:nvPr/>
        </p:nvSpPr>
        <p:spPr bwMode="auto">
          <a:xfrm>
            <a:off x="1611539" y="2845943"/>
            <a:ext cx="604838" cy="1616075"/>
          </a:xfrm>
          <a:custGeom>
            <a:avLst/>
            <a:gdLst>
              <a:gd name="T0" fmla="*/ 381 w 381"/>
              <a:gd name="T1" fmla="*/ 891 h 1018"/>
              <a:gd name="T2" fmla="*/ 0 w 381"/>
              <a:gd name="T3" fmla="*/ 1018 h 1018"/>
              <a:gd name="T4" fmla="*/ 0 w 381"/>
              <a:gd name="T5" fmla="*/ 0 h 1018"/>
              <a:gd name="T6" fmla="*/ 381 w 381"/>
              <a:gd name="T7" fmla="*/ 129 h 1018"/>
              <a:gd name="T8" fmla="*/ 381 w 381"/>
              <a:gd name="T9" fmla="*/ 891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8">
                <a:moveTo>
                  <a:pt x="381" y="891"/>
                </a:moveTo>
                <a:lnTo>
                  <a:pt x="0" y="1018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814" y="4562031"/>
            <a:ext cx="1609725" cy="1614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3"/>
          <p:cNvSpPr/>
          <p:nvPr/>
        </p:nvSpPr>
        <p:spPr bwMode="auto">
          <a:xfrm>
            <a:off x="1611539" y="4562031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8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8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4"/>
          <p:cNvSpPr>
            <a:spLocks noEditPoints="1"/>
          </p:cNvSpPr>
          <p:nvPr/>
        </p:nvSpPr>
        <p:spPr bwMode="auto">
          <a:xfrm>
            <a:off x="576489" y="1499743"/>
            <a:ext cx="460375" cy="846138"/>
          </a:xfrm>
          <a:custGeom>
            <a:avLst/>
            <a:gdLst>
              <a:gd name="T0" fmla="*/ 75 w 290"/>
              <a:gd name="T1" fmla="*/ 425 h 533"/>
              <a:gd name="T2" fmla="*/ 54 w 290"/>
              <a:gd name="T3" fmla="*/ 533 h 533"/>
              <a:gd name="T4" fmla="*/ 0 w 290"/>
              <a:gd name="T5" fmla="*/ 533 h 533"/>
              <a:gd name="T6" fmla="*/ 101 w 290"/>
              <a:gd name="T7" fmla="*/ 0 h 533"/>
              <a:gd name="T8" fmla="*/ 187 w 290"/>
              <a:gd name="T9" fmla="*/ 0 h 533"/>
              <a:gd name="T10" fmla="*/ 290 w 290"/>
              <a:gd name="T11" fmla="*/ 533 h 533"/>
              <a:gd name="T12" fmla="*/ 231 w 290"/>
              <a:gd name="T13" fmla="*/ 533 h 533"/>
              <a:gd name="T14" fmla="*/ 210 w 290"/>
              <a:gd name="T15" fmla="*/ 425 h 533"/>
              <a:gd name="T16" fmla="*/ 75 w 290"/>
              <a:gd name="T17" fmla="*/ 425 h 533"/>
              <a:gd name="T18" fmla="*/ 82 w 290"/>
              <a:gd name="T19" fmla="*/ 374 h 533"/>
              <a:gd name="T20" fmla="*/ 201 w 290"/>
              <a:gd name="T21" fmla="*/ 374 h 533"/>
              <a:gd name="T22" fmla="*/ 140 w 290"/>
              <a:gd name="T23" fmla="*/ 65 h 533"/>
              <a:gd name="T24" fmla="*/ 82 w 290"/>
              <a:gd name="T25" fmla="*/ 3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533">
                <a:moveTo>
                  <a:pt x="75" y="425"/>
                </a:moveTo>
                <a:lnTo>
                  <a:pt x="54" y="533"/>
                </a:lnTo>
                <a:lnTo>
                  <a:pt x="0" y="533"/>
                </a:lnTo>
                <a:lnTo>
                  <a:pt x="101" y="0"/>
                </a:lnTo>
                <a:lnTo>
                  <a:pt x="187" y="0"/>
                </a:lnTo>
                <a:lnTo>
                  <a:pt x="290" y="533"/>
                </a:lnTo>
                <a:lnTo>
                  <a:pt x="231" y="533"/>
                </a:lnTo>
                <a:lnTo>
                  <a:pt x="210" y="425"/>
                </a:lnTo>
                <a:lnTo>
                  <a:pt x="75" y="425"/>
                </a:lnTo>
                <a:close/>
                <a:moveTo>
                  <a:pt x="82" y="374"/>
                </a:moveTo>
                <a:lnTo>
                  <a:pt x="201" y="374"/>
                </a:lnTo>
                <a:lnTo>
                  <a:pt x="140" y="65"/>
                </a:lnTo>
                <a:lnTo>
                  <a:pt x="82" y="374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5"/>
          <p:cNvSpPr>
            <a:spLocks noEditPoints="1"/>
          </p:cNvSpPr>
          <p:nvPr/>
        </p:nvSpPr>
        <p:spPr bwMode="auto">
          <a:xfrm>
            <a:off x="617764" y="3214243"/>
            <a:ext cx="388938" cy="846138"/>
          </a:xfrm>
          <a:custGeom>
            <a:avLst/>
            <a:gdLst>
              <a:gd name="T0" fmla="*/ 51 w 105"/>
              <a:gd name="T1" fmla="*/ 0 h 228"/>
              <a:gd name="T2" fmla="*/ 101 w 105"/>
              <a:gd name="T3" fmla="*/ 50 h 228"/>
              <a:gd name="T4" fmla="*/ 101 w 105"/>
              <a:gd name="T5" fmla="*/ 61 h 228"/>
              <a:gd name="T6" fmla="*/ 74 w 105"/>
              <a:gd name="T7" fmla="*/ 106 h 228"/>
              <a:gd name="T8" fmla="*/ 105 w 105"/>
              <a:gd name="T9" fmla="*/ 155 h 228"/>
              <a:gd name="T10" fmla="*/ 105 w 105"/>
              <a:gd name="T11" fmla="*/ 175 h 228"/>
              <a:gd name="T12" fmla="*/ 53 w 105"/>
              <a:gd name="T13" fmla="*/ 228 h 228"/>
              <a:gd name="T14" fmla="*/ 0 w 105"/>
              <a:gd name="T15" fmla="*/ 228 h 228"/>
              <a:gd name="T16" fmla="*/ 0 w 105"/>
              <a:gd name="T17" fmla="*/ 0 h 228"/>
              <a:gd name="T18" fmla="*/ 51 w 105"/>
              <a:gd name="T19" fmla="*/ 0 h 228"/>
              <a:gd name="T20" fmla="*/ 45 w 105"/>
              <a:gd name="T21" fmla="*/ 97 h 228"/>
              <a:gd name="T22" fmla="*/ 76 w 105"/>
              <a:gd name="T23" fmla="*/ 66 h 228"/>
              <a:gd name="T24" fmla="*/ 76 w 105"/>
              <a:gd name="T25" fmla="*/ 53 h 228"/>
              <a:gd name="T26" fmla="*/ 51 w 105"/>
              <a:gd name="T27" fmla="*/ 23 h 228"/>
              <a:gd name="T28" fmla="*/ 26 w 105"/>
              <a:gd name="T29" fmla="*/ 23 h 228"/>
              <a:gd name="T30" fmla="*/ 26 w 105"/>
              <a:gd name="T31" fmla="*/ 97 h 228"/>
              <a:gd name="T32" fmla="*/ 45 w 105"/>
              <a:gd name="T33" fmla="*/ 97 h 228"/>
              <a:gd name="T34" fmla="*/ 53 w 105"/>
              <a:gd name="T35" fmla="*/ 205 h 228"/>
              <a:gd name="T36" fmla="*/ 80 w 105"/>
              <a:gd name="T37" fmla="*/ 174 h 228"/>
              <a:gd name="T38" fmla="*/ 80 w 105"/>
              <a:gd name="T39" fmla="*/ 154 h 228"/>
              <a:gd name="T40" fmla="*/ 48 w 105"/>
              <a:gd name="T41" fmla="*/ 120 h 228"/>
              <a:gd name="T42" fmla="*/ 26 w 105"/>
              <a:gd name="T43" fmla="*/ 120 h 228"/>
              <a:gd name="T44" fmla="*/ 26 w 105"/>
              <a:gd name="T45" fmla="*/ 205 h 228"/>
              <a:gd name="T46" fmla="*/ 53 w 105"/>
              <a:gd name="T47" fmla="*/ 20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5" h="228">
                <a:moveTo>
                  <a:pt x="51" y="0"/>
                </a:moveTo>
                <a:cubicBezTo>
                  <a:pt x="87" y="0"/>
                  <a:pt x="101" y="17"/>
                  <a:pt x="101" y="50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85"/>
                  <a:pt x="94" y="100"/>
                  <a:pt x="74" y="106"/>
                </a:cubicBezTo>
                <a:cubicBezTo>
                  <a:pt x="96" y="113"/>
                  <a:pt x="105" y="130"/>
                  <a:pt x="105" y="15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209"/>
                  <a:pt x="88" y="228"/>
                  <a:pt x="53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0"/>
                  <a:pt x="0" y="0"/>
                  <a:pt x="0" y="0"/>
                </a:cubicBezTo>
                <a:lnTo>
                  <a:pt x="51" y="0"/>
                </a:lnTo>
                <a:close/>
                <a:moveTo>
                  <a:pt x="45" y="97"/>
                </a:moveTo>
                <a:cubicBezTo>
                  <a:pt x="65" y="97"/>
                  <a:pt x="76" y="90"/>
                  <a:pt x="76" y="66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33"/>
                  <a:pt x="69" y="23"/>
                  <a:pt x="51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97"/>
                  <a:pt x="26" y="97"/>
                  <a:pt x="26" y="97"/>
                </a:cubicBezTo>
                <a:lnTo>
                  <a:pt x="45" y="97"/>
                </a:lnTo>
                <a:close/>
                <a:moveTo>
                  <a:pt x="53" y="205"/>
                </a:moveTo>
                <a:cubicBezTo>
                  <a:pt x="71" y="205"/>
                  <a:pt x="80" y="195"/>
                  <a:pt x="80" y="174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80" y="128"/>
                  <a:pt x="70" y="120"/>
                  <a:pt x="48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205"/>
                  <a:pt x="26" y="205"/>
                  <a:pt x="26" y="205"/>
                </a:cubicBezTo>
                <a:lnTo>
                  <a:pt x="53" y="205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6"/>
          <p:cNvSpPr/>
          <p:nvPr/>
        </p:nvSpPr>
        <p:spPr bwMode="auto">
          <a:xfrm>
            <a:off x="617764" y="4917631"/>
            <a:ext cx="381000" cy="865188"/>
          </a:xfrm>
          <a:custGeom>
            <a:avLst/>
            <a:gdLst>
              <a:gd name="T0" fmla="*/ 103 w 103"/>
              <a:gd name="T1" fmla="*/ 58 h 233"/>
              <a:gd name="T2" fmla="*/ 103 w 103"/>
              <a:gd name="T3" fmla="*/ 78 h 233"/>
              <a:gd name="T4" fmla="*/ 79 w 103"/>
              <a:gd name="T5" fmla="*/ 78 h 233"/>
              <a:gd name="T6" fmla="*/ 79 w 103"/>
              <a:gd name="T7" fmla="*/ 57 h 233"/>
              <a:gd name="T8" fmla="*/ 52 w 103"/>
              <a:gd name="T9" fmla="*/ 24 h 233"/>
              <a:gd name="T10" fmla="*/ 25 w 103"/>
              <a:gd name="T11" fmla="*/ 57 h 233"/>
              <a:gd name="T12" fmla="*/ 25 w 103"/>
              <a:gd name="T13" fmla="*/ 177 h 233"/>
              <a:gd name="T14" fmla="*/ 52 w 103"/>
              <a:gd name="T15" fmla="*/ 210 h 233"/>
              <a:gd name="T16" fmla="*/ 79 w 103"/>
              <a:gd name="T17" fmla="*/ 177 h 233"/>
              <a:gd name="T18" fmla="*/ 79 w 103"/>
              <a:gd name="T19" fmla="*/ 148 h 233"/>
              <a:gd name="T20" fmla="*/ 103 w 103"/>
              <a:gd name="T21" fmla="*/ 148 h 233"/>
              <a:gd name="T22" fmla="*/ 103 w 103"/>
              <a:gd name="T23" fmla="*/ 176 h 233"/>
              <a:gd name="T24" fmla="*/ 51 w 103"/>
              <a:gd name="T25" fmla="*/ 233 h 233"/>
              <a:gd name="T26" fmla="*/ 0 w 103"/>
              <a:gd name="T27" fmla="*/ 176 h 233"/>
              <a:gd name="T28" fmla="*/ 0 w 103"/>
              <a:gd name="T29" fmla="*/ 58 h 233"/>
              <a:gd name="T30" fmla="*/ 51 w 103"/>
              <a:gd name="T31" fmla="*/ 0 h 233"/>
              <a:gd name="T32" fmla="*/ 103 w 103"/>
              <a:gd name="T33" fmla="*/ 5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233">
                <a:moveTo>
                  <a:pt x="103" y="58"/>
                </a:moveTo>
                <a:cubicBezTo>
                  <a:pt x="103" y="78"/>
                  <a:pt x="103" y="78"/>
                  <a:pt x="103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36"/>
                  <a:pt x="71" y="24"/>
                  <a:pt x="52" y="24"/>
                </a:cubicBezTo>
                <a:cubicBezTo>
                  <a:pt x="34" y="24"/>
                  <a:pt x="25" y="36"/>
                  <a:pt x="25" y="5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5" y="198"/>
                  <a:pt x="34" y="210"/>
                  <a:pt x="52" y="210"/>
                </a:cubicBezTo>
                <a:cubicBezTo>
                  <a:pt x="71" y="210"/>
                  <a:pt x="79" y="198"/>
                  <a:pt x="79" y="17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211"/>
                  <a:pt x="87" y="233"/>
                  <a:pt x="51" y="233"/>
                </a:cubicBezTo>
                <a:cubicBezTo>
                  <a:pt x="16" y="233"/>
                  <a:pt x="0" y="211"/>
                  <a:pt x="0" y="17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16" y="0"/>
                  <a:pt x="51" y="0"/>
                </a:cubicBezTo>
                <a:cubicBezTo>
                  <a:pt x="87" y="0"/>
                  <a:pt x="103" y="23"/>
                  <a:pt x="103" y="58"/>
                </a:cubicBez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矩形 323"/>
          <p:cNvSpPr>
            <a:spLocks noChangeArrowheads="1"/>
          </p:cNvSpPr>
          <p:nvPr/>
        </p:nvSpPr>
        <p:spPr bwMode="auto">
          <a:xfrm>
            <a:off x="2386000" y="1643412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宋体" panose="02010600030101010101" pitchFamily="2" charset="-122"/>
            </a:endParaRPr>
          </a:p>
        </p:txBody>
      </p:sp>
      <p:sp>
        <p:nvSpPr>
          <p:cNvPr id="67" name="矩形 323"/>
          <p:cNvSpPr>
            <a:spLocks noChangeArrowheads="1"/>
          </p:cNvSpPr>
          <p:nvPr/>
        </p:nvSpPr>
        <p:spPr bwMode="auto">
          <a:xfrm>
            <a:off x="2386000" y="3354639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68" name="矩形 323"/>
          <p:cNvSpPr>
            <a:spLocks noChangeArrowheads="1"/>
          </p:cNvSpPr>
          <p:nvPr/>
        </p:nvSpPr>
        <p:spPr bwMode="auto">
          <a:xfrm>
            <a:off x="2386000" y="5058125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宋体" panose="02010600030101010101" pitchFamily="2" charset="-122"/>
              </a:rPr>
              <a:t>zero</a:t>
            </a:r>
            <a:r>
              <a:rPr lang="zh-CN" altLang="en-US" sz="1600" dirty="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工作计划呈报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PLAN SUBMISSION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92"/>
          <p:cNvSpPr>
            <a:spLocks noChangeArrowheads="1"/>
          </p:cNvSpPr>
          <p:nvPr/>
        </p:nvSpPr>
        <p:spPr bwMode="auto">
          <a:xfrm>
            <a:off x="6094413" y="1162050"/>
            <a:ext cx="26988" cy="4448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25550" y="3756025"/>
            <a:ext cx="279400" cy="187325"/>
            <a:chOff x="1403350" y="3502025"/>
            <a:chExt cx="279400" cy="187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293"/>
            <p:cNvSpPr/>
            <p:nvPr/>
          </p:nvSpPr>
          <p:spPr bwMode="auto">
            <a:xfrm>
              <a:off x="1403350" y="3525838"/>
              <a:ext cx="66675" cy="141288"/>
            </a:xfrm>
            <a:custGeom>
              <a:avLst/>
              <a:gdLst>
                <a:gd name="T0" fmla="*/ 0 w 42"/>
                <a:gd name="T1" fmla="*/ 74 h 89"/>
                <a:gd name="T2" fmla="*/ 14 w 42"/>
                <a:gd name="T3" fmla="*/ 74 h 89"/>
                <a:gd name="T4" fmla="*/ 14 w 42"/>
                <a:gd name="T5" fmla="*/ 15 h 89"/>
                <a:gd name="T6" fmla="*/ 0 w 42"/>
                <a:gd name="T7" fmla="*/ 15 h 89"/>
                <a:gd name="T8" fmla="*/ 0 w 42"/>
                <a:gd name="T9" fmla="*/ 0 h 89"/>
                <a:gd name="T10" fmla="*/ 29 w 42"/>
                <a:gd name="T11" fmla="*/ 0 h 89"/>
                <a:gd name="T12" fmla="*/ 29 w 42"/>
                <a:gd name="T13" fmla="*/ 74 h 89"/>
                <a:gd name="T14" fmla="*/ 42 w 42"/>
                <a:gd name="T15" fmla="*/ 74 h 89"/>
                <a:gd name="T16" fmla="*/ 42 w 42"/>
                <a:gd name="T17" fmla="*/ 89 h 89"/>
                <a:gd name="T18" fmla="*/ 0 w 42"/>
                <a:gd name="T19" fmla="*/ 89 h 89"/>
                <a:gd name="T20" fmla="*/ 0 w 42"/>
                <a:gd name="T21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9">
                  <a:moveTo>
                    <a:pt x="0" y="74"/>
                  </a:moveTo>
                  <a:lnTo>
                    <a:pt x="14" y="74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94"/>
            <p:cNvSpPr/>
            <p:nvPr/>
          </p:nvSpPr>
          <p:spPr bwMode="auto">
            <a:xfrm>
              <a:off x="1498600" y="3636963"/>
              <a:ext cx="26988" cy="36513"/>
            </a:xfrm>
            <a:custGeom>
              <a:avLst/>
              <a:gdLst>
                <a:gd name="T0" fmla="*/ 8 w 8"/>
                <a:gd name="T1" fmla="*/ 5 h 11"/>
                <a:gd name="T2" fmla="*/ 0 w 8"/>
                <a:gd name="T3" fmla="*/ 5 h 11"/>
                <a:gd name="T4" fmla="*/ 8 w 8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5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0"/>
                    <a:pt x="8" y="0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295"/>
            <p:cNvSpPr>
              <a:spLocks noEditPoints="1"/>
            </p:cNvSpPr>
            <p:nvPr/>
          </p:nvSpPr>
          <p:spPr bwMode="auto">
            <a:xfrm>
              <a:off x="1558925" y="3502025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4750" y="3255963"/>
            <a:ext cx="330200" cy="187325"/>
            <a:chOff x="1352550" y="3001963"/>
            <a:chExt cx="330200" cy="187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Freeform 296"/>
            <p:cNvSpPr/>
            <p:nvPr/>
          </p:nvSpPr>
          <p:spPr bwMode="auto">
            <a:xfrm>
              <a:off x="1352550" y="3025775"/>
              <a:ext cx="112713" cy="139700"/>
            </a:xfrm>
            <a:custGeom>
              <a:avLst/>
              <a:gdLst>
                <a:gd name="T0" fmla="*/ 0 w 34"/>
                <a:gd name="T1" fmla="*/ 12 h 42"/>
                <a:gd name="T2" fmla="*/ 17 w 34"/>
                <a:gd name="T3" fmla="*/ 0 h 42"/>
                <a:gd name="T4" fmla="*/ 34 w 34"/>
                <a:gd name="T5" fmla="*/ 13 h 42"/>
                <a:gd name="T6" fmla="*/ 17 w 34"/>
                <a:gd name="T7" fmla="*/ 26 h 42"/>
                <a:gd name="T8" fmla="*/ 8 w 34"/>
                <a:gd name="T9" fmla="*/ 31 h 42"/>
                <a:gd name="T10" fmla="*/ 8 w 34"/>
                <a:gd name="T11" fmla="*/ 35 h 42"/>
                <a:gd name="T12" fmla="*/ 34 w 34"/>
                <a:gd name="T13" fmla="*/ 35 h 42"/>
                <a:gd name="T14" fmla="*/ 34 w 34"/>
                <a:gd name="T15" fmla="*/ 42 h 42"/>
                <a:gd name="T16" fmla="*/ 0 w 34"/>
                <a:gd name="T17" fmla="*/ 42 h 42"/>
                <a:gd name="T18" fmla="*/ 0 w 34"/>
                <a:gd name="T19" fmla="*/ 31 h 42"/>
                <a:gd name="T20" fmla="*/ 17 w 34"/>
                <a:gd name="T21" fmla="*/ 19 h 42"/>
                <a:gd name="T22" fmla="*/ 26 w 34"/>
                <a:gd name="T23" fmla="*/ 13 h 42"/>
                <a:gd name="T24" fmla="*/ 17 w 34"/>
                <a:gd name="T25" fmla="*/ 6 h 42"/>
                <a:gd name="T26" fmla="*/ 8 w 34"/>
                <a:gd name="T27" fmla="*/ 12 h 42"/>
                <a:gd name="T28" fmla="*/ 0 w 34"/>
                <a:gd name="T2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2">
                  <a:moveTo>
                    <a:pt x="0" y="12"/>
                  </a:moveTo>
                  <a:cubicBezTo>
                    <a:pt x="1" y="3"/>
                    <a:pt x="9" y="0"/>
                    <a:pt x="17" y="0"/>
                  </a:cubicBezTo>
                  <a:cubicBezTo>
                    <a:pt x="25" y="0"/>
                    <a:pt x="34" y="3"/>
                    <a:pt x="34" y="13"/>
                  </a:cubicBezTo>
                  <a:cubicBezTo>
                    <a:pt x="34" y="24"/>
                    <a:pt x="26" y="26"/>
                    <a:pt x="17" y="26"/>
                  </a:cubicBezTo>
                  <a:cubicBezTo>
                    <a:pt x="14" y="26"/>
                    <a:pt x="8" y="27"/>
                    <a:pt x="8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8"/>
                    <a:pt x="0" y="35"/>
                    <a:pt x="0" y="31"/>
                  </a:cubicBezTo>
                  <a:cubicBezTo>
                    <a:pt x="0" y="21"/>
                    <a:pt x="9" y="19"/>
                    <a:pt x="17" y="19"/>
                  </a:cubicBezTo>
                  <a:cubicBezTo>
                    <a:pt x="20" y="19"/>
                    <a:pt x="26" y="18"/>
                    <a:pt x="26" y="13"/>
                  </a:cubicBezTo>
                  <a:cubicBezTo>
                    <a:pt x="26" y="9"/>
                    <a:pt x="22" y="6"/>
                    <a:pt x="17" y="6"/>
                  </a:cubicBezTo>
                  <a:cubicBezTo>
                    <a:pt x="13" y="6"/>
                    <a:pt x="8" y="9"/>
                    <a:pt x="8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297"/>
            <p:cNvSpPr/>
            <p:nvPr/>
          </p:nvSpPr>
          <p:spPr bwMode="auto">
            <a:xfrm>
              <a:off x="1498600" y="3135313"/>
              <a:ext cx="30163" cy="36513"/>
            </a:xfrm>
            <a:custGeom>
              <a:avLst/>
              <a:gdLst>
                <a:gd name="T0" fmla="*/ 9 w 9"/>
                <a:gd name="T1" fmla="*/ 5 h 11"/>
                <a:gd name="T2" fmla="*/ 0 w 9"/>
                <a:gd name="T3" fmla="*/ 5 h 11"/>
                <a:gd name="T4" fmla="*/ 9 w 9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cubicBezTo>
                    <a:pt x="9" y="11"/>
                    <a:pt x="0" y="11"/>
                    <a:pt x="0" y="5"/>
                  </a:cubicBezTo>
                  <a:cubicBezTo>
                    <a:pt x="0" y="0"/>
                    <a:pt x="9" y="0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298"/>
            <p:cNvSpPr>
              <a:spLocks noEditPoints="1"/>
            </p:cNvSpPr>
            <p:nvPr/>
          </p:nvSpPr>
          <p:spPr bwMode="auto">
            <a:xfrm>
              <a:off x="1558925" y="300196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71575" y="2754313"/>
            <a:ext cx="333375" cy="187325"/>
            <a:chOff x="1349375" y="2500313"/>
            <a:chExt cx="333375" cy="187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299"/>
            <p:cNvSpPr/>
            <p:nvPr/>
          </p:nvSpPr>
          <p:spPr bwMode="auto">
            <a:xfrm>
              <a:off x="1349375" y="2524125"/>
              <a:ext cx="115888" cy="144463"/>
            </a:xfrm>
            <a:custGeom>
              <a:avLst/>
              <a:gdLst>
                <a:gd name="T0" fmla="*/ 11 w 35"/>
                <a:gd name="T1" fmla="*/ 24 h 43"/>
                <a:gd name="T2" fmla="*/ 11 w 35"/>
                <a:gd name="T3" fmla="*/ 18 h 43"/>
                <a:gd name="T4" fmla="*/ 17 w 35"/>
                <a:gd name="T5" fmla="*/ 18 h 43"/>
                <a:gd name="T6" fmla="*/ 26 w 35"/>
                <a:gd name="T7" fmla="*/ 13 h 43"/>
                <a:gd name="T8" fmla="*/ 17 w 35"/>
                <a:gd name="T9" fmla="*/ 7 h 43"/>
                <a:gd name="T10" fmla="*/ 8 w 35"/>
                <a:gd name="T11" fmla="*/ 12 h 43"/>
                <a:gd name="T12" fmla="*/ 0 w 35"/>
                <a:gd name="T13" fmla="*/ 12 h 43"/>
                <a:gd name="T14" fmla="*/ 17 w 35"/>
                <a:gd name="T15" fmla="*/ 0 h 43"/>
                <a:gd name="T16" fmla="*/ 34 w 35"/>
                <a:gd name="T17" fmla="*/ 13 h 43"/>
                <a:gd name="T18" fmla="*/ 28 w 35"/>
                <a:gd name="T19" fmla="*/ 21 h 43"/>
                <a:gd name="T20" fmla="*/ 35 w 35"/>
                <a:gd name="T21" fmla="*/ 30 h 43"/>
                <a:gd name="T22" fmla="*/ 17 w 35"/>
                <a:gd name="T23" fmla="*/ 43 h 43"/>
                <a:gd name="T24" fmla="*/ 0 w 35"/>
                <a:gd name="T25" fmla="*/ 30 h 43"/>
                <a:gd name="T26" fmla="*/ 8 w 35"/>
                <a:gd name="T27" fmla="*/ 30 h 43"/>
                <a:gd name="T28" fmla="*/ 17 w 35"/>
                <a:gd name="T29" fmla="*/ 36 h 43"/>
                <a:gd name="T30" fmla="*/ 26 w 35"/>
                <a:gd name="T31" fmla="*/ 30 h 43"/>
                <a:gd name="T32" fmla="*/ 17 w 35"/>
                <a:gd name="T33" fmla="*/ 24 h 43"/>
                <a:gd name="T34" fmla="*/ 11 w 35"/>
                <a:gd name="T35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11" y="24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1" y="18"/>
                    <a:pt x="26" y="17"/>
                    <a:pt x="26" y="13"/>
                  </a:cubicBezTo>
                  <a:cubicBezTo>
                    <a:pt x="26" y="10"/>
                    <a:pt x="24" y="7"/>
                    <a:pt x="17" y="7"/>
                  </a:cubicBezTo>
                  <a:cubicBezTo>
                    <a:pt x="13" y="7"/>
                    <a:pt x="8" y="8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"/>
                    <a:pt x="9" y="0"/>
                    <a:pt x="17" y="0"/>
                  </a:cubicBezTo>
                  <a:cubicBezTo>
                    <a:pt x="25" y="0"/>
                    <a:pt x="33" y="4"/>
                    <a:pt x="34" y="13"/>
                  </a:cubicBezTo>
                  <a:cubicBezTo>
                    <a:pt x="34" y="16"/>
                    <a:pt x="31" y="20"/>
                    <a:pt x="28" y="21"/>
                  </a:cubicBezTo>
                  <a:cubicBezTo>
                    <a:pt x="32" y="22"/>
                    <a:pt x="35" y="26"/>
                    <a:pt x="35" y="30"/>
                  </a:cubicBezTo>
                  <a:cubicBezTo>
                    <a:pt x="35" y="40"/>
                    <a:pt x="25" y="43"/>
                    <a:pt x="17" y="43"/>
                  </a:cubicBezTo>
                  <a:cubicBezTo>
                    <a:pt x="9" y="43"/>
                    <a:pt x="0" y="4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4"/>
                    <a:pt x="13" y="36"/>
                    <a:pt x="17" y="36"/>
                  </a:cubicBezTo>
                  <a:cubicBezTo>
                    <a:pt x="21" y="36"/>
                    <a:pt x="26" y="34"/>
                    <a:pt x="26" y="30"/>
                  </a:cubicBezTo>
                  <a:cubicBezTo>
                    <a:pt x="26" y="27"/>
                    <a:pt x="25" y="24"/>
                    <a:pt x="17" y="24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300"/>
            <p:cNvSpPr/>
            <p:nvPr/>
          </p:nvSpPr>
          <p:spPr bwMode="auto">
            <a:xfrm>
              <a:off x="1498600" y="2635250"/>
              <a:ext cx="26988" cy="36513"/>
            </a:xfrm>
            <a:custGeom>
              <a:avLst/>
              <a:gdLst>
                <a:gd name="T0" fmla="*/ 8 w 8"/>
                <a:gd name="T1" fmla="*/ 6 h 11"/>
                <a:gd name="T2" fmla="*/ 0 w 8"/>
                <a:gd name="T3" fmla="*/ 6 h 11"/>
                <a:gd name="T4" fmla="*/ 8 w 8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6"/>
                  </a:moveTo>
                  <a:cubicBezTo>
                    <a:pt x="8" y="11"/>
                    <a:pt x="0" y="11"/>
                    <a:pt x="0" y="6"/>
                  </a:cubicBezTo>
                  <a:cubicBezTo>
                    <a:pt x="0" y="0"/>
                    <a:pt x="8" y="0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301"/>
            <p:cNvSpPr>
              <a:spLocks noEditPoints="1"/>
            </p:cNvSpPr>
            <p:nvPr/>
          </p:nvSpPr>
          <p:spPr bwMode="auto">
            <a:xfrm>
              <a:off x="1558925" y="250031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7"/>
                    <a:pt x="29" y="47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74750" y="2270125"/>
            <a:ext cx="336551" cy="187325"/>
            <a:chOff x="1352550" y="2016125"/>
            <a:chExt cx="336551" cy="187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302"/>
            <p:cNvSpPr>
              <a:spLocks noEditPoints="1"/>
            </p:cNvSpPr>
            <p:nvPr/>
          </p:nvSpPr>
          <p:spPr bwMode="auto">
            <a:xfrm>
              <a:off x="1352550" y="2039938"/>
              <a:ext cx="120650" cy="139700"/>
            </a:xfrm>
            <a:custGeom>
              <a:avLst/>
              <a:gdLst>
                <a:gd name="T0" fmla="*/ 65 w 76"/>
                <a:gd name="T1" fmla="*/ 0 h 88"/>
                <a:gd name="T2" fmla="*/ 65 w 76"/>
                <a:gd name="T3" fmla="*/ 55 h 88"/>
                <a:gd name="T4" fmla="*/ 76 w 76"/>
                <a:gd name="T5" fmla="*/ 55 h 88"/>
                <a:gd name="T6" fmla="*/ 76 w 76"/>
                <a:gd name="T7" fmla="*/ 72 h 88"/>
                <a:gd name="T8" fmla="*/ 65 w 76"/>
                <a:gd name="T9" fmla="*/ 72 h 88"/>
                <a:gd name="T10" fmla="*/ 65 w 76"/>
                <a:gd name="T11" fmla="*/ 88 h 88"/>
                <a:gd name="T12" fmla="*/ 48 w 76"/>
                <a:gd name="T13" fmla="*/ 88 h 88"/>
                <a:gd name="T14" fmla="*/ 48 w 76"/>
                <a:gd name="T15" fmla="*/ 72 h 88"/>
                <a:gd name="T16" fmla="*/ 2 w 76"/>
                <a:gd name="T17" fmla="*/ 72 h 88"/>
                <a:gd name="T18" fmla="*/ 0 w 76"/>
                <a:gd name="T19" fmla="*/ 55 h 88"/>
                <a:gd name="T20" fmla="*/ 40 w 76"/>
                <a:gd name="T21" fmla="*/ 0 h 88"/>
                <a:gd name="T22" fmla="*/ 65 w 76"/>
                <a:gd name="T23" fmla="*/ 0 h 88"/>
                <a:gd name="T24" fmla="*/ 48 w 76"/>
                <a:gd name="T25" fmla="*/ 55 h 88"/>
                <a:gd name="T26" fmla="*/ 48 w 76"/>
                <a:gd name="T27" fmla="*/ 15 h 88"/>
                <a:gd name="T28" fmla="*/ 19 w 76"/>
                <a:gd name="T29" fmla="*/ 55 h 88"/>
                <a:gd name="T30" fmla="*/ 48 w 76"/>
                <a:gd name="T31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8">
                  <a:moveTo>
                    <a:pt x="65" y="0"/>
                  </a:moveTo>
                  <a:lnTo>
                    <a:pt x="65" y="55"/>
                  </a:lnTo>
                  <a:lnTo>
                    <a:pt x="76" y="55"/>
                  </a:lnTo>
                  <a:lnTo>
                    <a:pt x="76" y="72"/>
                  </a:lnTo>
                  <a:lnTo>
                    <a:pt x="65" y="72"/>
                  </a:lnTo>
                  <a:lnTo>
                    <a:pt x="65" y="88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2" y="72"/>
                  </a:lnTo>
                  <a:lnTo>
                    <a:pt x="0" y="55"/>
                  </a:lnTo>
                  <a:lnTo>
                    <a:pt x="40" y="0"/>
                  </a:lnTo>
                  <a:lnTo>
                    <a:pt x="65" y="0"/>
                  </a:lnTo>
                  <a:close/>
                  <a:moveTo>
                    <a:pt x="48" y="55"/>
                  </a:moveTo>
                  <a:lnTo>
                    <a:pt x="48" y="15"/>
                  </a:lnTo>
                  <a:lnTo>
                    <a:pt x="19" y="55"/>
                  </a:lnTo>
                  <a:lnTo>
                    <a:pt x="4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303"/>
            <p:cNvSpPr/>
            <p:nvPr/>
          </p:nvSpPr>
          <p:spPr bwMode="auto">
            <a:xfrm>
              <a:off x="1503363" y="2146300"/>
              <a:ext cx="30163" cy="41275"/>
            </a:xfrm>
            <a:custGeom>
              <a:avLst/>
              <a:gdLst>
                <a:gd name="T0" fmla="*/ 9 w 9"/>
                <a:gd name="T1" fmla="*/ 6 h 12"/>
                <a:gd name="T2" fmla="*/ 0 w 9"/>
                <a:gd name="T3" fmla="*/ 6 h 12"/>
                <a:gd name="T4" fmla="*/ 9 w 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12"/>
                    <a:pt x="0" y="12"/>
                    <a:pt x="0" y="6"/>
                  </a:cubicBezTo>
                  <a:cubicBezTo>
                    <a:pt x="0" y="0"/>
                    <a:pt x="9" y="0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304"/>
            <p:cNvSpPr>
              <a:spLocks noEditPoints="1"/>
            </p:cNvSpPr>
            <p:nvPr/>
          </p:nvSpPr>
          <p:spPr bwMode="auto">
            <a:xfrm>
              <a:off x="1566863" y="2016125"/>
              <a:ext cx="122238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74750" y="1770063"/>
            <a:ext cx="327025" cy="187325"/>
            <a:chOff x="1352550" y="1516063"/>
            <a:chExt cx="327025" cy="1873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305"/>
            <p:cNvSpPr/>
            <p:nvPr/>
          </p:nvSpPr>
          <p:spPr bwMode="auto">
            <a:xfrm>
              <a:off x="1352550" y="1539875"/>
              <a:ext cx="112713" cy="139700"/>
            </a:xfrm>
            <a:custGeom>
              <a:avLst/>
              <a:gdLst>
                <a:gd name="T0" fmla="*/ 31 w 34"/>
                <a:gd name="T1" fmla="*/ 8 h 42"/>
                <a:gd name="T2" fmla="*/ 9 w 34"/>
                <a:gd name="T3" fmla="*/ 8 h 42"/>
                <a:gd name="T4" fmla="*/ 9 w 34"/>
                <a:gd name="T5" fmla="*/ 15 h 42"/>
                <a:gd name="T6" fmla="*/ 17 w 34"/>
                <a:gd name="T7" fmla="*/ 15 h 42"/>
                <a:gd name="T8" fmla="*/ 34 w 34"/>
                <a:gd name="T9" fmla="*/ 28 h 42"/>
                <a:gd name="T10" fmla="*/ 17 w 34"/>
                <a:gd name="T11" fmla="*/ 42 h 42"/>
                <a:gd name="T12" fmla="*/ 0 w 34"/>
                <a:gd name="T13" fmla="*/ 29 h 42"/>
                <a:gd name="T14" fmla="*/ 8 w 34"/>
                <a:gd name="T15" fmla="*/ 29 h 42"/>
                <a:gd name="T16" fmla="*/ 17 w 34"/>
                <a:gd name="T17" fmla="*/ 35 h 42"/>
                <a:gd name="T18" fmla="*/ 26 w 34"/>
                <a:gd name="T19" fmla="*/ 28 h 42"/>
                <a:gd name="T20" fmla="*/ 17 w 34"/>
                <a:gd name="T21" fmla="*/ 22 h 42"/>
                <a:gd name="T22" fmla="*/ 1 w 34"/>
                <a:gd name="T23" fmla="*/ 22 h 42"/>
                <a:gd name="T24" fmla="*/ 1 w 34"/>
                <a:gd name="T25" fmla="*/ 0 h 42"/>
                <a:gd name="T26" fmla="*/ 31 w 34"/>
                <a:gd name="T27" fmla="*/ 0 h 42"/>
                <a:gd name="T28" fmla="*/ 31 w 34"/>
                <a:gd name="T2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2">
                  <a:moveTo>
                    <a:pt x="31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5"/>
                    <a:pt x="34" y="19"/>
                    <a:pt x="34" y="28"/>
                  </a:cubicBezTo>
                  <a:cubicBezTo>
                    <a:pt x="34" y="38"/>
                    <a:pt x="26" y="42"/>
                    <a:pt x="17" y="42"/>
                  </a:cubicBezTo>
                  <a:cubicBezTo>
                    <a:pt x="8" y="42"/>
                    <a:pt x="0" y="39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4"/>
                    <a:pt x="13" y="35"/>
                    <a:pt x="17" y="35"/>
                  </a:cubicBezTo>
                  <a:cubicBezTo>
                    <a:pt x="21" y="35"/>
                    <a:pt x="26" y="33"/>
                    <a:pt x="26" y="28"/>
                  </a:cubicBezTo>
                  <a:cubicBezTo>
                    <a:pt x="26" y="24"/>
                    <a:pt x="21" y="22"/>
                    <a:pt x="17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5"/>
                    <a:pt x="1" y="8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3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306"/>
            <p:cNvSpPr/>
            <p:nvPr/>
          </p:nvSpPr>
          <p:spPr bwMode="auto">
            <a:xfrm>
              <a:off x="1492250" y="1646238"/>
              <a:ext cx="30163" cy="39688"/>
            </a:xfrm>
            <a:custGeom>
              <a:avLst/>
              <a:gdLst>
                <a:gd name="T0" fmla="*/ 9 w 9"/>
                <a:gd name="T1" fmla="*/ 6 h 12"/>
                <a:gd name="T2" fmla="*/ 0 w 9"/>
                <a:gd name="T3" fmla="*/ 6 h 12"/>
                <a:gd name="T4" fmla="*/ 9 w 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12"/>
                    <a:pt x="0" y="12"/>
                    <a:pt x="0" y="6"/>
                  </a:cubicBezTo>
                  <a:cubicBezTo>
                    <a:pt x="0" y="0"/>
                    <a:pt x="9" y="0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307"/>
            <p:cNvSpPr>
              <a:spLocks noEditPoints="1"/>
            </p:cNvSpPr>
            <p:nvPr/>
          </p:nvSpPr>
          <p:spPr bwMode="auto">
            <a:xfrm>
              <a:off x="1555750" y="151606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14488" y="1852613"/>
            <a:ext cx="3797300" cy="2014538"/>
            <a:chOff x="1792288" y="1598613"/>
            <a:chExt cx="3797300" cy="20145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Rectangle 309"/>
            <p:cNvSpPr>
              <a:spLocks noChangeArrowheads="1"/>
            </p:cNvSpPr>
            <p:nvPr/>
          </p:nvSpPr>
          <p:spPr bwMode="auto">
            <a:xfrm>
              <a:off x="1792288" y="1598613"/>
              <a:ext cx="37973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311"/>
            <p:cNvSpPr>
              <a:spLocks noChangeArrowheads="1"/>
            </p:cNvSpPr>
            <p:nvPr/>
          </p:nvSpPr>
          <p:spPr bwMode="auto">
            <a:xfrm>
              <a:off x="1792288" y="2090738"/>
              <a:ext cx="3797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angle 313"/>
            <p:cNvSpPr>
              <a:spLocks noChangeArrowheads="1"/>
            </p:cNvSpPr>
            <p:nvPr/>
          </p:nvSpPr>
          <p:spPr bwMode="auto">
            <a:xfrm>
              <a:off x="1792288" y="2597150"/>
              <a:ext cx="37973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315"/>
            <p:cNvSpPr>
              <a:spLocks noChangeArrowheads="1"/>
            </p:cNvSpPr>
            <p:nvPr/>
          </p:nvSpPr>
          <p:spPr bwMode="auto">
            <a:xfrm>
              <a:off x="1792288" y="3095625"/>
              <a:ext cx="3797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angle 316"/>
            <p:cNvSpPr>
              <a:spLocks noChangeArrowheads="1"/>
            </p:cNvSpPr>
            <p:nvPr/>
          </p:nvSpPr>
          <p:spPr bwMode="auto">
            <a:xfrm>
              <a:off x="1792288" y="3595688"/>
              <a:ext cx="37973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Rectangle 319"/>
          <p:cNvSpPr>
            <a:spLocks noChangeArrowheads="1"/>
          </p:cNvSpPr>
          <p:nvPr/>
        </p:nvSpPr>
        <p:spPr bwMode="auto">
          <a:xfrm>
            <a:off x="2135188" y="2351088"/>
            <a:ext cx="236538" cy="1516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320"/>
          <p:cNvSpPr>
            <a:spLocks noChangeArrowheads="1"/>
          </p:cNvSpPr>
          <p:nvPr/>
        </p:nvSpPr>
        <p:spPr bwMode="auto">
          <a:xfrm>
            <a:off x="2371725" y="1976438"/>
            <a:ext cx="234950" cy="189071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323"/>
          <p:cNvSpPr>
            <a:spLocks noChangeArrowheads="1"/>
          </p:cNvSpPr>
          <p:nvPr/>
        </p:nvSpPr>
        <p:spPr bwMode="auto">
          <a:xfrm>
            <a:off x="3392488" y="2878138"/>
            <a:ext cx="238125" cy="989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324"/>
          <p:cNvSpPr>
            <a:spLocks noChangeArrowheads="1"/>
          </p:cNvSpPr>
          <p:nvPr/>
        </p:nvSpPr>
        <p:spPr bwMode="auto">
          <a:xfrm>
            <a:off x="3630613" y="3071813"/>
            <a:ext cx="236538" cy="7953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327"/>
          <p:cNvSpPr>
            <a:spLocks noChangeArrowheads="1"/>
          </p:cNvSpPr>
          <p:nvPr/>
        </p:nvSpPr>
        <p:spPr bwMode="auto">
          <a:xfrm>
            <a:off x="4627563" y="1976438"/>
            <a:ext cx="233363" cy="18907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328"/>
          <p:cNvSpPr>
            <a:spLocks noChangeArrowheads="1"/>
          </p:cNvSpPr>
          <p:nvPr/>
        </p:nvSpPr>
        <p:spPr bwMode="auto">
          <a:xfrm>
            <a:off x="4860925" y="2478088"/>
            <a:ext cx="236538" cy="138906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540625" y="1025525"/>
            <a:ext cx="187325" cy="279401"/>
            <a:chOff x="7540625" y="771525"/>
            <a:chExt cx="187325" cy="279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Freeform 330"/>
            <p:cNvSpPr/>
            <p:nvPr/>
          </p:nvSpPr>
          <p:spPr bwMode="auto">
            <a:xfrm>
              <a:off x="7567613" y="771525"/>
              <a:ext cx="136525" cy="66675"/>
            </a:xfrm>
            <a:custGeom>
              <a:avLst/>
              <a:gdLst>
                <a:gd name="T0" fmla="*/ 13 w 86"/>
                <a:gd name="T1" fmla="*/ 2 h 42"/>
                <a:gd name="T2" fmla="*/ 13 w 86"/>
                <a:gd name="T3" fmla="*/ 14 h 42"/>
                <a:gd name="T4" fmla="*/ 71 w 86"/>
                <a:gd name="T5" fmla="*/ 14 h 42"/>
                <a:gd name="T6" fmla="*/ 71 w 86"/>
                <a:gd name="T7" fmla="*/ 0 h 42"/>
                <a:gd name="T8" fmla="*/ 86 w 86"/>
                <a:gd name="T9" fmla="*/ 0 h 42"/>
                <a:gd name="T10" fmla="*/ 86 w 86"/>
                <a:gd name="T11" fmla="*/ 31 h 42"/>
                <a:gd name="T12" fmla="*/ 13 w 86"/>
                <a:gd name="T13" fmla="*/ 31 h 42"/>
                <a:gd name="T14" fmla="*/ 13 w 86"/>
                <a:gd name="T15" fmla="*/ 42 h 42"/>
                <a:gd name="T16" fmla="*/ 0 w 86"/>
                <a:gd name="T17" fmla="*/ 42 h 42"/>
                <a:gd name="T18" fmla="*/ 0 w 86"/>
                <a:gd name="T19" fmla="*/ 2 h 42"/>
                <a:gd name="T20" fmla="*/ 13 w 86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42">
                  <a:moveTo>
                    <a:pt x="13" y="2"/>
                  </a:moveTo>
                  <a:lnTo>
                    <a:pt x="13" y="14"/>
                  </a:lnTo>
                  <a:lnTo>
                    <a:pt x="71" y="14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86" y="31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331"/>
            <p:cNvSpPr/>
            <p:nvPr/>
          </p:nvSpPr>
          <p:spPr bwMode="auto">
            <a:xfrm>
              <a:off x="7561263" y="868363"/>
              <a:ext cx="36513" cy="26988"/>
            </a:xfrm>
            <a:custGeom>
              <a:avLst/>
              <a:gdLst>
                <a:gd name="T0" fmla="*/ 5 w 11"/>
                <a:gd name="T1" fmla="*/ 8 h 8"/>
                <a:gd name="T2" fmla="*/ 5 w 11"/>
                <a:gd name="T3" fmla="*/ 0 h 8"/>
                <a:gd name="T4" fmla="*/ 5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0" y="8"/>
                    <a:pt x="0" y="0"/>
                    <a:pt x="5" y="0"/>
                  </a:cubicBezTo>
                  <a:cubicBezTo>
                    <a:pt x="11" y="0"/>
                    <a:pt x="11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332"/>
            <p:cNvSpPr>
              <a:spLocks noEditPoints="1"/>
            </p:cNvSpPr>
            <p:nvPr/>
          </p:nvSpPr>
          <p:spPr bwMode="auto">
            <a:xfrm>
              <a:off x="7540625" y="928688"/>
              <a:ext cx="187325" cy="122238"/>
            </a:xfrm>
            <a:custGeom>
              <a:avLst/>
              <a:gdLst>
                <a:gd name="T0" fmla="*/ 32 w 56"/>
                <a:gd name="T1" fmla="*/ 0 h 37"/>
                <a:gd name="T2" fmla="*/ 32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2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2 w 56"/>
                <a:gd name="T15" fmla="*/ 29 h 37"/>
                <a:gd name="T16" fmla="*/ 32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2" y="0"/>
                  </a:moveTo>
                  <a:cubicBezTo>
                    <a:pt x="56" y="0"/>
                    <a:pt x="56" y="37"/>
                    <a:pt x="32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" y="37"/>
                    <a:pt x="0" y="0"/>
                    <a:pt x="25" y="0"/>
                  </a:cubicBezTo>
                  <a:lnTo>
                    <a:pt x="32" y="0"/>
                  </a:lnTo>
                  <a:close/>
                  <a:moveTo>
                    <a:pt x="25" y="8"/>
                  </a:moveTo>
                  <a:cubicBezTo>
                    <a:pt x="10" y="8"/>
                    <a:pt x="10" y="29"/>
                    <a:pt x="25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6" y="29"/>
                    <a:pt x="47" y="8"/>
                    <a:pt x="32" y="8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12150" y="977900"/>
            <a:ext cx="185738" cy="327026"/>
            <a:chOff x="8312150" y="723900"/>
            <a:chExt cx="185738" cy="3270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2" name="Freeform 333"/>
            <p:cNvSpPr/>
            <p:nvPr/>
          </p:nvSpPr>
          <p:spPr bwMode="auto">
            <a:xfrm>
              <a:off x="8334375" y="723900"/>
              <a:ext cx="141288" cy="111125"/>
            </a:xfrm>
            <a:custGeom>
              <a:avLst/>
              <a:gdLst>
                <a:gd name="T0" fmla="*/ 29 w 42"/>
                <a:gd name="T1" fmla="*/ 0 h 33"/>
                <a:gd name="T2" fmla="*/ 42 w 42"/>
                <a:gd name="T3" fmla="*/ 16 h 33"/>
                <a:gd name="T4" fmla="*/ 29 w 42"/>
                <a:gd name="T5" fmla="*/ 33 h 33"/>
                <a:gd name="T6" fmla="*/ 16 w 42"/>
                <a:gd name="T7" fmla="*/ 16 h 33"/>
                <a:gd name="T8" fmla="*/ 11 w 42"/>
                <a:gd name="T9" fmla="*/ 7 h 33"/>
                <a:gd name="T10" fmla="*/ 7 w 42"/>
                <a:gd name="T11" fmla="*/ 7 h 33"/>
                <a:gd name="T12" fmla="*/ 7 w 42"/>
                <a:gd name="T13" fmla="*/ 33 h 33"/>
                <a:gd name="T14" fmla="*/ 0 w 42"/>
                <a:gd name="T15" fmla="*/ 33 h 33"/>
                <a:gd name="T16" fmla="*/ 0 w 42"/>
                <a:gd name="T17" fmla="*/ 0 h 33"/>
                <a:gd name="T18" fmla="*/ 11 w 42"/>
                <a:gd name="T19" fmla="*/ 0 h 33"/>
                <a:gd name="T20" fmla="*/ 23 w 42"/>
                <a:gd name="T21" fmla="*/ 16 h 33"/>
                <a:gd name="T22" fmla="*/ 28 w 42"/>
                <a:gd name="T23" fmla="*/ 25 h 33"/>
                <a:gd name="T24" fmla="*/ 35 w 42"/>
                <a:gd name="T25" fmla="*/ 16 h 33"/>
                <a:gd name="T26" fmla="*/ 29 w 42"/>
                <a:gd name="T27" fmla="*/ 8 h 33"/>
                <a:gd name="T28" fmla="*/ 29 w 42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3">
                  <a:moveTo>
                    <a:pt x="29" y="0"/>
                  </a:moveTo>
                  <a:cubicBezTo>
                    <a:pt x="38" y="0"/>
                    <a:pt x="42" y="8"/>
                    <a:pt x="42" y="16"/>
                  </a:cubicBezTo>
                  <a:cubicBezTo>
                    <a:pt x="42" y="24"/>
                    <a:pt x="39" y="33"/>
                    <a:pt x="29" y="33"/>
                  </a:cubicBezTo>
                  <a:cubicBezTo>
                    <a:pt x="18" y="33"/>
                    <a:pt x="16" y="25"/>
                    <a:pt x="16" y="16"/>
                  </a:cubicBezTo>
                  <a:cubicBezTo>
                    <a:pt x="16" y="13"/>
                    <a:pt x="15" y="7"/>
                    <a:pt x="11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20" y="0"/>
                    <a:pt x="23" y="8"/>
                    <a:pt x="23" y="16"/>
                  </a:cubicBezTo>
                  <a:cubicBezTo>
                    <a:pt x="23" y="20"/>
                    <a:pt x="24" y="25"/>
                    <a:pt x="28" y="25"/>
                  </a:cubicBezTo>
                  <a:cubicBezTo>
                    <a:pt x="33" y="25"/>
                    <a:pt x="35" y="21"/>
                    <a:pt x="35" y="16"/>
                  </a:cubicBezTo>
                  <a:cubicBezTo>
                    <a:pt x="35" y="12"/>
                    <a:pt x="33" y="8"/>
                    <a:pt x="29" y="8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334"/>
            <p:cNvSpPr/>
            <p:nvPr/>
          </p:nvSpPr>
          <p:spPr bwMode="auto">
            <a:xfrm>
              <a:off x="8328025" y="868363"/>
              <a:ext cx="36513" cy="30163"/>
            </a:xfrm>
            <a:custGeom>
              <a:avLst/>
              <a:gdLst>
                <a:gd name="T0" fmla="*/ 5 w 11"/>
                <a:gd name="T1" fmla="*/ 9 h 9"/>
                <a:gd name="T2" fmla="*/ 5 w 11"/>
                <a:gd name="T3" fmla="*/ 0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0" y="9"/>
                    <a:pt x="0" y="0"/>
                    <a:pt x="5" y="0"/>
                  </a:cubicBezTo>
                  <a:cubicBezTo>
                    <a:pt x="11" y="0"/>
                    <a:pt x="11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335"/>
            <p:cNvSpPr>
              <a:spLocks noEditPoints="1"/>
            </p:cNvSpPr>
            <p:nvPr/>
          </p:nvSpPr>
          <p:spPr bwMode="auto">
            <a:xfrm>
              <a:off x="8312150" y="931863"/>
              <a:ext cx="185738" cy="119063"/>
            </a:xfrm>
            <a:custGeom>
              <a:avLst/>
              <a:gdLst>
                <a:gd name="T0" fmla="*/ 31 w 56"/>
                <a:gd name="T1" fmla="*/ 0 h 36"/>
                <a:gd name="T2" fmla="*/ 31 w 56"/>
                <a:gd name="T3" fmla="*/ 36 h 36"/>
                <a:gd name="T4" fmla="*/ 24 w 56"/>
                <a:gd name="T5" fmla="*/ 36 h 36"/>
                <a:gd name="T6" fmla="*/ 24 w 56"/>
                <a:gd name="T7" fmla="*/ 0 h 36"/>
                <a:gd name="T8" fmla="*/ 31 w 56"/>
                <a:gd name="T9" fmla="*/ 0 h 36"/>
                <a:gd name="T10" fmla="*/ 24 w 56"/>
                <a:gd name="T11" fmla="*/ 7 h 36"/>
                <a:gd name="T12" fmla="*/ 24 w 56"/>
                <a:gd name="T13" fmla="*/ 28 h 36"/>
                <a:gd name="T14" fmla="*/ 31 w 56"/>
                <a:gd name="T15" fmla="*/ 28 h 36"/>
                <a:gd name="T16" fmla="*/ 31 w 56"/>
                <a:gd name="T17" fmla="*/ 7 h 36"/>
                <a:gd name="T18" fmla="*/ 24 w 5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6">
                  <a:moveTo>
                    <a:pt x="31" y="0"/>
                  </a:moveTo>
                  <a:cubicBezTo>
                    <a:pt x="56" y="0"/>
                    <a:pt x="55" y="36"/>
                    <a:pt x="3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0" y="36"/>
                    <a:pt x="0" y="0"/>
                    <a:pt x="24" y="0"/>
                  </a:cubicBezTo>
                  <a:lnTo>
                    <a:pt x="31" y="0"/>
                  </a:lnTo>
                  <a:close/>
                  <a:moveTo>
                    <a:pt x="24" y="7"/>
                  </a:moveTo>
                  <a:cubicBezTo>
                    <a:pt x="9" y="7"/>
                    <a:pt x="9" y="28"/>
                    <a:pt x="2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5" y="28"/>
                    <a:pt x="46" y="7"/>
                    <a:pt x="31" y="7"/>
                  </a:cubicBezTo>
                  <a:lnTo>
                    <a:pt x="2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42388" y="971550"/>
            <a:ext cx="185738" cy="333376"/>
            <a:chOff x="8942388" y="717550"/>
            <a:chExt cx="185738" cy="3333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6" name="Freeform 336"/>
            <p:cNvSpPr/>
            <p:nvPr/>
          </p:nvSpPr>
          <p:spPr bwMode="auto">
            <a:xfrm>
              <a:off x="8966200" y="717550"/>
              <a:ext cx="142875" cy="117475"/>
            </a:xfrm>
            <a:custGeom>
              <a:avLst/>
              <a:gdLst>
                <a:gd name="T0" fmla="*/ 18 w 43"/>
                <a:gd name="T1" fmla="*/ 11 h 35"/>
                <a:gd name="T2" fmla="*/ 25 w 43"/>
                <a:gd name="T3" fmla="*/ 11 h 35"/>
                <a:gd name="T4" fmla="*/ 25 w 43"/>
                <a:gd name="T5" fmla="*/ 17 h 35"/>
                <a:gd name="T6" fmla="*/ 30 w 43"/>
                <a:gd name="T7" fmla="*/ 26 h 35"/>
                <a:gd name="T8" fmla="*/ 35 w 43"/>
                <a:gd name="T9" fmla="*/ 17 h 35"/>
                <a:gd name="T10" fmla="*/ 30 w 43"/>
                <a:gd name="T11" fmla="*/ 8 h 35"/>
                <a:gd name="T12" fmla="*/ 30 w 43"/>
                <a:gd name="T13" fmla="*/ 1 h 35"/>
                <a:gd name="T14" fmla="*/ 43 w 43"/>
                <a:gd name="T15" fmla="*/ 17 h 35"/>
                <a:gd name="T16" fmla="*/ 30 w 43"/>
                <a:gd name="T17" fmla="*/ 34 h 35"/>
                <a:gd name="T18" fmla="*/ 22 w 43"/>
                <a:gd name="T19" fmla="*/ 28 h 35"/>
                <a:gd name="T20" fmla="*/ 13 w 43"/>
                <a:gd name="T21" fmla="*/ 35 h 35"/>
                <a:gd name="T22" fmla="*/ 0 w 43"/>
                <a:gd name="T23" fmla="*/ 17 h 35"/>
                <a:gd name="T24" fmla="*/ 12 w 43"/>
                <a:gd name="T25" fmla="*/ 0 h 35"/>
                <a:gd name="T26" fmla="*/ 12 w 43"/>
                <a:gd name="T27" fmla="*/ 8 h 35"/>
                <a:gd name="T28" fmla="*/ 7 w 43"/>
                <a:gd name="T29" fmla="*/ 17 h 35"/>
                <a:gd name="T30" fmla="*/ 13 w 43"/>
                <a:gd name="T31" fmla="*/ 26 h 35"/>
                <a:gd name="T32" fmla="*/ 18 w 43"/>
                <a:gd name="T33" fmla="*/ 18 h 35"/>
                <a:gd name="T34" fmla="*/ 18 w 43"/>
                <a:gd name="T3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5">
                  <a:moveTo>
                    <a:pt x="18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21"/>
                    <a:pt x="26" y="26"/>
                    <a:pt x="30" y="26"/>
                  </a:cubicBezTo>
                  <a:cubicBezTo>
                    <a:pt x="32" y="26"/>
                    <a:pt x="35" y="24"/>
                    <a:pt x="35" y="17"/>
                  </a:cubicBezTo>
                  <a:cubicBezTo>
                    <a:pt x="35" y="14"/>
                    <a:pt x="34" y="8"/>
                    <a:pt x="30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9" y="1"/>
                    <a:pt x="43" y="10"/>
                    <a:pt x="43" y="17"/>
                  </a:cubicBezTo>
                  <a:cubicBezTo>
                    <a:pt x="43" y="25"/>
                    <a:pt x="39" y="34"/>
                    <a:pt x="30" y="34"/>
                  </a:cubicBezTo>
                  <a:cubicBezTo>
                    <a:pt x="27" y="34"/>
                    <a:pt x="23" y="32"/>
                    <a:pt x="22" y="28"/>
                  </a:cubicBezTo>
                  <a:cubicBezTo>
                    <a:pt x="20" y="32"/>
                    <a:pt x="16" y="35"/>
                    <a:pt x="13" y="35"/>
                  </a:cubicBezTo>
                  <a:cubicBezTo>
                    <a:pt x="3" y="35"/>
                    <a:pt x="0" y="25"/>
                    <a:pt x="0" y="17"/>
                  </a:cubicBezTo>
                  <a:cubicBezTo>
                    <a:pt x="0" y="9"/>
                    <a:pt x="3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8"/>
                    <a:pt x="7" y="14"/>
                    <a:pt x="7" y="17"/>
                  </a:cubicBezTo>
                  <a:cubicBezTo>
                    <a:pt x="7" y="21"/>
                    <a:pt x="8" y="26"/>
                    <a:pt x="13" y="26"/>
                  </a:cubicBezTo>
                  <a:cubicBezTo>
                    <a:pt x="15" y="26"/>
                    <a:pt x="18" y="25"/>
                    <a:pt x="18" y="18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337"/>
            <p:cNvSpPr/>
            <p:nvPr/>
          </p:nvSpPr>
          <p:spPr bwMode="auto">
            <a:xfrm>
              <a:off x="8958263" y="868363"/>
              <a:ext cx="41275" cy="30163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0" y="9"/>
                    <a:pt x="0" y="0"/>
                    <a:pt x="6" y="0"/>
                  </a:cubicBezTo>
                  <a:cubicBezTo>
                    <a:pt x="12" y="0"/>
                    <a:pt x="12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338"/>
            <p:cNvSpPr>
              <a:spLocks noEditPoints="1"/>
            </p:cNvSpPr>
            <p:nvPr/>
          </p:nvSpPr>
          <p:spPr bwMode="auto">
            <a:xfrm>
              <a:off x="8942388" y="931863"/>
              <a:ext cx="185738" cy="119063"/>
            </a:xfrm>
            <a:custGeom>
              <a:avLst/>
              <a:gdLst>
                <a:gd name="T0" fmla="*/ 31 w 56"/>
                <a:gd name="T1" fmla="*/ 0 h 36"/>
                <a:gd name="T2" fmla="*/ 31 w 56"/>
                <a:gd name="T3" fmla="*/ 36 h 36"/>
                <a:gd name="T4" fmla="*/ 25 w 56"/>
                <a:gd name="T5" fmla="*/ 36 h 36"/>
                <a:gd name="T6" fmla="*/ 25 w 56"/>
                <a:gd name="T7" fmla="*/ 0 h 36"/>
                <a:gd name="T8" fmla="*/ 31 w 56"/>
                <a:gd name="T9" fmla="*/ 0 h 36"/>
                <a:gd name="T10" fmla="*/ 25 w 56"/>
                <a:gd name="T11" fmla="*/ 7 h 36"/>
                <a:gd name="T12" fmla="*/ 25 w 56"/>
                <a:gd name="T13" fmla="*/ 28 h 36"/>
                <a:gd name="T14" fmla="*/ 31 w 56"/>
                <a:gd name="T15" fmla="*/ 28 h 36"/>
                <a:gd name="T16" fmla="*/ 31 w 56"/>
                <a:gd name="T17" fmla="*/ 7 h 36"/>
                <a:gd name="T18" fmla="*/ 25 w 5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6">
                  <a:moveTo>
                    <a:pt x="31" y="0"/>
                  </a:moveTo>
                  <a:cubicBezTo>
                    <a:pt x="56" y="0"/>
                    <a:pt x="56" y="36"/>
                    <a:pt x="31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36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7"/>
                  </a:moveTo>
                  <a:cubicBezTo>
                    <a:pt x="10" y="7"/>
                    <a:pt x="10" y="28"/>
                    <a:pt x="2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6" y="28"/>
                    <a:pt x="46" y="7"/>
                    <a:pt x="31" y="7"/>
                  </a:cubicBezTo>
                  <a:lnTo>
                    <a:pt x="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656763" y="974725"/>
            <a:ext cx="185738" cy="338138"/>
            <a:chOff x="9656763" y="720725"/>
            <a:chExt cx="185738" cy="338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0" name="Freeform 339"/>
            <p:cNvSpPr>
              <a:spLocks noEditPoints="1"/>
            </p:cNvSpPr>
            <p:nvPr/>
          </p:nvSpPr>
          <p:spPr bwMode="auto">
            <a:xfrm>
              <a:off x="9678988" y="720725"/>
              <a:ext cx="139700" cy="120650"/>
            </a:xfrm>
            <a:custGeom>
              <a:avLst/>
              <a:gdLst>
                <a:gd name="T0" fmla="*/ 88 w 88"/>
                <a:gd name="T1" fmla="*/ 65 h 76"/>
                <a:gd name="T2" fmla="*/ 34 w 88"/>
                <a:gd name="T3" fmla="*/ 65 h 76"/>
                <a:gd name="T4" fmla="*/ 34 w 88"/>
                <a:gd name="T5" fmla="*/ 76 h 76"/>
                <a:gd name="T6" fmla="*/ 17 w 88"/>
                <a:gd name="T7" fmla="*/ 76 h 76"/>
                <a:gd name="T8" fmla="*/ 17 w 88"/>
                <a:gd name="T9" fmla="*/ 65 h 76"/>
                <a:gd name="T10" fmla="*/ 0 w 88"/>
                <a:gd name="T11" fmla="*/ 65 h 76"/>
                <a:gd name="T12" fmla="*/ 0 w 88"/>
                <a:gd name="T13" fmla="*/ 48 h 76"/>
                <a:gd name="T14" fmla="*/ 17 w 88"/>
                <a:gd name="T15" fmla="*/ 48 h 76"/>
                <a:gd name="T16" fmla="*/ 17 w 88"/>
                <a:gd name="T17" fmla="*/ 2 h 76"/>
                <a:gd name="T18" fmla="*/ 34 w 88"/>
                <a:gd name="T19" fmla="*/ 0 h 76"/>
                <a:gd name="T20" fmla="*/ 88 w 88"/>
                <a:gd name="T21" fmla="*/ 40 h 76"/>
                <a:gd name="T22" fmla="*/ 88 w 88"/>
                <a:gd name="T23" fmla="*/ 65 h 76"/>
                <a:gd name="T24" fmla="*/ 34 w 88"/>
                <a:gd name="T25" fmla="*/ 48 h 76"/>
                <a:gd name="T26" fmla="*/ 74 w 88"/>
                <a:gd name="T27" fmla="*/ 48 h 76"/>
                <a:gd name="T28" fmla="*/ 34 w 88"/>
                <a:gd name="T29" fmla="*/ 19 h 76"/>
                <a:gd name="T30" fmla="*/ 34 w 88"/>
                <a:gd name="T31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6">
                  <a:moveTo>
                    <a:pt x="88" y="65"/>
                  </a:moveTo>
                  <a:lnTo>
                    <a:pt x="34" y="65"/>
                  </a:lnTo>
                  <a:lnTo>
                    <a:pt x="34" y="76"/>
                  </a:lnTo>
                  <a:lnTo>
                    <a:pt x="17" y="76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17" y="2"/>
                  </a:lnTo>
                  <a:lnTo>
                    <a:pt x="34" y="0"/>
                  </a:lnTo>
                  <a:lnTo>
                    <a:pt x="88" y="40"/>
                  </a:lnTo>
                  <a:lnTo>
                    <a:pt x="88" y="65"/>
                  </a:lnTo>
                  <a:close/>
                  <a:moveTo>
                    <a:pt x="34" y="48"/>
                  </a:moveTo>
                  <a:lnTo>
                    <a:pt x="74" y="48"/>
                  </a:lnTo>
                  <a:lnTo>
                    <a:pt x="34" y="19"/>
                  </a:lnTo>
                  <a:lnTo>
                    <a:pt x="3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340"/>
            <p:cNvSpPr/>
            <p:nvPr/>
          </p:nvSpPr>
          <p:spPr bwMode="auto">
            <a:xfrm>
              <a:off x="9672638" y="874713"/>
              <a:ext cx="36513" cy="26988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0" y="8"/>
                    <a:pt x="0" y="0"/>
                    <a:pt x="6" y="0"/>
                  </a:cubicBezTo>
                  <a:cubicBezTo>
                    <a:pt x="11" y="0"/>
                    <a:pt x="11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341"/>
            <p:cNvSpPr>
              <a:spLocks noEditPoints="1"/>
            </p:cNvSpPr>
            <p:nvPr/>
          </p:nvSpPr>
          <p:spPr bwMode="auto">
            <a:xfrm>
              <a:off x="9656763" y="935038"/>
              <a:ext cx="185738" cy="123825"/>
            </a:xfrm>
            <a:custGeom>
              <a:avLst/>
              <a:gdLst>
                <a:gd name="T0" fmla="*/ 31 w 56"/>
                <a:gd name="T1" fmla="*/ 0 h 37"/>
                <a:gd name="T2" fmla="*/ 31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1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1 w 56"/>
                <a:gd name="T15" fmla="*/ 29 h 37"/>
                <a:gd name="T16" fmla="*/ 31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1" y="0"/>
                  </a:moveTo>
                  <a:cubicBezTo>
                    <a:pt x="56" y="0"/>
                    <a:pt x="56" y="37"/>
                    <a:pt x="3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37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8"/>
                  </a:moveTo>
                  <a:cubicBezTo>
                    <a:pt x="10" y="8"/>
                    <a:pt x="10" y="29"/>
                    <a:pt x="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46" y="29"/>
                    <a:pt x="46" y="8"/>
                    <a:pt x="31" y="8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290175" y="974725"/>
            <a:ext cx="185738" cy="327025"/>
            <a:chOff x="10290175" y="720725"/>
            <a:chExt cx="185738" cy="327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Freeform 342"/>
            <p:cNvSpPr/>
            <p:nvPr/>
          </p:nvSpPr>
          <p:spPr bwMode="auto">
            <a:xfrm>
              <a:off x="10309225" y="720725"/>
              <a:ext cx="141288" cy="114300"/>
            </a:xfrm>
            <a:custGeom>
              <a:avLst/>
              <a:gdLst>
                <a:gd name="T0" fmla="*/ 35 w 42"/>
                <a:gd name="T1" fmla="*/ 32 h 34"/>
                <a:gd name="T2" fmla="*/ 35 w 42"/>
                <a:gd name="T3" fmla="*/ 9 h 34"/>
                <a:gd name="T4" fmla="*/ 28 w 42"/>
                <a:gd name="T5" fmla="*/ 9 h 34"/>
                <a:gd name="T6" fmla="*/ 28 w 42"/>
                <a:gd name="T7" fmla="*/ 17 h 34"/>
                <a:gd name="T8" fmla="*/ 14 w 42"/>
                <a:gd name="T9" fmla="*/ 34 h 34"/>
                <a:gd name="T10" fmla="*/ 0 w 42"/>
                <a:gd name="T11" fmla="*/ 18 h 34"/>
                <a:gd name="T12" fmla="*/ 13 w 42"/>
                <a:gd name="T13" fmla="*/ 0 h 34"/>
                <a:gd name="T14" fmla="*/ 13 w 42"/>
                <a:gd name="T15" fmla="*/ 8 h 34"/>
                <a:gd name="T16" fmla="*/ 7 w 42"/>
                <a:gd name="T17" fmla="*/ 17 h 34"/>
                <a:gd name="T18" fmla="*/ 14 w 42"/>
                <a:gd name="T19" fmla="*/ 26 h 34"/>
                <a:gd name="T20" fmla="*/ 20 w 42"/>
                <a:gd name="T21" fmla="*/ 17 h 34"/>
                <a:gd name="T22" fmla="*/ 20 w 42"/>
                <a:gd name="T23" fmla="*/ 1 h 34"/>
                <a:gd name="T24" fmla="*/ 42 w 42"/>
                <a:gd name="T25" fmla="*/ 1 h 34"/>
                <a:gd name="T26" fmla="*/ 42 w 42"/>
                <a:gd name="T27" fmla="*/ 32 h 34"/>
                <a:gd name="T28" fmla="*/ 35 w 42"/>
                <a:gd name="T2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35" y="32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6"/>
                    <a:pt x="24" y="34"/>
                    <a:pt x="14" y="34"/>
                  </a:cubicBezTo>
                  <a:cubicBezTo>
                    <a:pt x="5" y="34"/>
                    <a:pt x="0" y="26"/>
                    <a:pt x="0" y="18"/>
                  </a:cubicBezTo>
                  <a:cubicBezTo>
                    <a:pt x="0" y="8"/>
                    <a:pt x="3" y="1"/>
                    <a:pt x="13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8"/>
                    <a:pt x="7" y="14"/>
                    <a:pt x="7" y="17"/>
                  </a:cubicBezTo>
                  <a:cubicBezTo>
                    <a:pt x="7" y="21"/>
                    <a:pt x="9" y="26"/>
                    <a:pt x="14" y="26"/>
                  </a:cubicBezTo>
                  <a:cubicBezTo>
                    <a:pt x="19" y="26"/>
                    <a:pt x="20" y="21"/>
                    <a:pt x="20" y="1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8" y="1"/>
                    <a:pt x="35" y="1"/>
                    <a:pt x="42" y="1"/>
                  </a:cubicBezTo>
                  <a:cubicBezTo>
                    <a:pt x="42" y="32"/>
                    <a:pt x="42" y="32"/>
                    <a:pt x="42" y="32"/>
                  </a:cubicBezTo>
                  <a:lnTo>
                    <a:pt x="3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343"/>
            <p:cNvSpPr/>
            <p:nvPr/>
          </p:nvSpPr>
          <p:spPr bwMode="auto">
            <a:xfrm>
              <a:off x="10306050" y="865188"/>
              <a:ext cx="36513" cy="25400"/>
            </a:xfrm>
            <a:custGeom>
              <a:avLst/>
              <a:gdLst>
                <a:gd name="T0" fmla="*/ 5 w 11"/>
                <a:gd name="T1" fmla="*/ 8 h 8"/>
                <a:gd name="T2" fmla="*/ 5 w 11"/>
                <a:gd name="T3" fmla="*/ 0 h 8"/>
                <a:gd name="T4" fmla="*/ 5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0" y="8"/>
                    <a:pt x="0" y="0"/>
                    <a:pt x="5" y="0"/>
                  </a:cubicBezTo>
                  <a:cubicBezTo>
                    <a:pt x="11" y="0"/>
                    <a:pt x="11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344"/>
            <p:cNvSpPr>
              <a:spLocks noEditPoints="1"/>
            </p:cNvSpPr>
            <p:nvPr/>
          </p:nvSpPr>
          <p:spPr bwMode="auto">
            <a:xfrm>
              <a:off x="10290175" y="923925"/>
              <a:ext cx="185738" cy="123825"/>
            </a:xfrm>
            <a:custGeom>
              <a:avLst/>
              <a:gdLst>
                <a:gd name="T0" fmla="*/ 31 w 56"/>
                <a:gd name="T1" fmla="*/ 0 h 37"/>
                <a:gd name="T2" fmla="*/ 31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1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1 w 56"/>
                <a:gd name="T15" fmla="*/ 29 h 37"/>
                <a:gd name="T16" fmla="*/ 31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1" y="0"/>
                  </a:moveTo>
                  <a:cubicBezTo>
                    <a:pt x="56" y="0"/>
                    <a:pt x="56" y="37"/>
                    <a:pt x="3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37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8"/>
                  </a:moveTo>
                  <a:cubicBezTo>
                    <a:pt x="9" y="8"/>
                    <a:pt x="9" y="29"/>
                    <a:pt x="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46" y="29"/>
                    <a:pt x="46" y="8"/>
                    <a:pt x="31" y="8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18413" y="1422400"/>
            <a:ext cx="2801938" cy="3433763"/>
            <a:chOff x="7618413" y="1168400"/>
            <a:chExt cx="2801938" cy="34337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Rectangle 345"/>
            <p:cNvSpPr>
              <a:spLocks noChangeArrowheads="1"/>
            </p:cNvSpPr>
            <p:nvPr/>
          </p:nvSpPr>
          <p:spPr bwMode="auto">
            <a:xfrm>
              <a:off x="10393363" y="1168400"/>
              <a:ext cx="26988" cy="3433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Rectangle 348"/>
            <p:cNvSpPr>
              <a:spLocks noChangeArrowheads="1"/>
            </p:cNvSpPr>
            <p:nvPr/>
          </p:nvSpPr>
          <p:spPr bwMode="auto">
            <a:xfrm>
              <a:off x="9709150" y="1168400"/>
              <a:ext cx="26988" cy="3433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Rectangle 349"/>
            <p:cNvSpPr>
              <a:spLocks noChangeArrowheads="1"/>
            </p:cNvSpPr>
            <p:nvPr/>
          </p:nvSpPr>
          <p:spPr bwMode="auto">
            <a:xfrm>
              <a:off x="9005888" y="1168400"/>
              <a:ext cx="26988" cy="3433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Rectangle 351"/>
            <p:cNvSpPr>
              <a:spLocks noChangeArrowheads="1"/>
            </p:cNvSpPr>
            <p:nvPr/>
          </p:nvSpPr>
          <p:spPr bwMode="auto">
            <a:xfrm>
              <a:off x="8312150" y="1168400"/>
              <a:ext cx="25400" cy="3433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ectangle 354"/>
            <p:cNvSpPr>
              <a:spLocks noChangeArrowheads="1"/>
            </p:cNvSpPr>
            <p:nvPr/>
          </p:nvSpPr>
          <p:spPr bwMode="auto">
            <a:xfrm>
              <a:off x="7618413" y="1168400"/>
              <a:ext cx="25400" cy="3433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3" name="Rectangle 356"/>
          <p:cNvSpPr>
            <a:spLocks noChangeArrowheads="1"/>
          </p:cNvSpPr>
          <p:nvPr/>
        </p:nvSpPr>
        <p:spPr bwMode="auto">
          <a:xfrm>
            <a:off x="7618413" y="2003425"/>
            <a:ext cx="1936750" cy="211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357"/>
          <p:cNvSpPr>
            <a:spLocks noChangeArrowheads="1"/>
          </p:cNvSpPr>
          <p:nvPr/>
        </p:nvSpPr>
        <p:spPr bwMode="auto">
          <a:xfrm>
            <a:off x="7618413" y="2214563"/>
            <a:ext cx="2411413" cy="209550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ectangle 360"/>
          <p:cNvSpPr>
            <a:spLocks noChangeArrowheads="1"/>
          </p:cNvSpPr>
          <p:nvPr/>
        </p:nvSpPr>
        <p:spPr bwMode="auto">
          <a:xfrm>
            <a:off x="7618413" y="3125788"/>
            <a:ext cx="1260475" cy="209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361"/>
          <p:cNvSpPr>
            <a:spLocks noChangeArrowheads="1"/>
          </p:cNvSpPr>
          <p:nvPr/>
        </p:nvSpPr>
        <p:spPr bwMode="auto">
          <a:xfrm>
            <a:off x="7618413" y="3335338"/>
            <a:ext cx="1012825" cy="2111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ectangle 364"/>
          <p:cNvSpPr>
            <a:spLocks noChangeArrowheads="1"/>
          </p:cNvSpPr>
          <p:nvPr/>
        </p:nvSpPr>
        <p:spPr bwMode="auto">
          <a:xfrm>
            <a:off x="7618413" y="4224338"/>
            <a:ext cx="2411413" cy="206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Rectangle 365"/>
          <p:cNvSpPr>
            <a:spLocks noChangeArrowheads="1"/>
          </p:cNvSpPr>
          <p:nvPr/>
        </p:nvSpPr>
        <p:spPr bwMode="auto">
          <a:xfrm>
            <a:off x="7618413" y="4430713"/>
            <a:ext cx="1770063" cy="211138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矩形 124"/>
          <p:cNvSpPr>
            <a:spLocks noChangeArrowheads="1"/>
          </p:cNvSpPr>
          <p:nvPr/>
        </p:nvSpPr>
        <p:spPr bwMode="auto">
          <a:xfrm>
            <a:off x="1171575" y="4640188"/>
            <a:ext cx="446405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zero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124"/>
          <p:cNvSpPr>
            <a:spLocks noChangeArrowheads="1"/>
          </p:cNvSpPr>
          <p:nvPr/>
        </p:nvSpPr>
        <p:spPr bwMode="auto">
          <a:xfrm>
            <a:off x="6611938" y="4931202"/>
            <a:ext cx="446405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zero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51"/>
          <p:cNvSpPr/>
          <p:nvPr/>
        </p:nvSpPr>
        <p:spPr bwMode="auto">
          <a:xfrm>
            <a:off x="6682284" y="5917444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Freeform 70"/>
          <p:cNvSpPr/>
          <p:nvPr/>
        </p:nvSpPr>
        <p:spPr bwMode="auto">
          <a:xfrm>
            <a:off x="4061321" y="5917444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46"/>
          <p:cNvSpPr txBox="1">
            <a:spLocks noChangeArrowheads="1"/>
          </p:cNvSpPr>
          <p:nvPr/>
        </p:nvSpPr>
        <p:spPr bwMode="auto">
          <a:xfrm>
            <a:off x="4488358" y="5924476"/>
            <a:ext cx="13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7100608" y="5924476"/>
            <a:ext cx="13203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921839" y="4046840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159975" y="4046840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406163" y="4046840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88" name="文本框 87"/>
          <p:cNvSpPr txBox="1"/>
          <p:nvPr/>
        </p:nvSpPr>
        <p:spPr>
          <a:xfrm rot="16200000">
            <a:off x="6654706" y="1983732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89" name="文本框 88"/>
          <p:cNvSpPr txBox="1"/>
          <p:nvPr/>
        </p:nvSpPr>
        <p:spPr>
          <a:xfrm rot="16200000">
            <a:off x="6654706" y="3102126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90" name="文本框 89"/>
          <p:cNvSpPr txBox="1"/>
          <p:nvPr/>
        </p:nvSpPr>
        <p:spPr>
          <a:xfrm rot="16200000">
            <a:off x="6654706" y="4220519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4489282" y="3663082"/>
            <a:ext cx="3223248" cy="34218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EFB739"/>
                </a:solidFill>
                <a:latin typeface="Videopac" panose="02000500000000000000" pitchFamily="2" charset="0"/>
              </a:rPr>
              <a:t>THANK YOU </a:t>
            </a:r>
            <a:r>
              <a:rPr lang="en-US" altLang="zh-CN" sz="1600">
                <a:solidFill>
                  <a:srgbClr val="EFB739"/>
                </a:solidFill>
                <a:latin typeface="Videopac" panose="02000500000000000000" pitchFamily="2" charset="0"/>
              </a:rPr>
              <a:t>FOR WATCHING</a:t>
            </a:r>
            <a:endParaRPr lang="en-US" altLang="zh-CN" sz="1600" dirty="0">
              <a:solidFill>
                <a:srgbClr val="EFB739"/>
              </a:solidFill>
              <a:latin typeface="Videopac" panose="0200050000000000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4599" y="2878582"/>
            <a:ext cx="308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5400" b="1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401646" y="3211611"/>
            <a:ext cx="2846610" cy="2974287"/>
            <a:chOff x="1607639" y="2808401"/>
            <a:chExt cx="1864769" cy="19484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1105468" y="518992"/>
            <a:ext cx="2846610" cy="2974287"/>
            <a:chOff x="1607639" y="2808401"/>
            <a:chExt cx="1864769" cy="19484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32" y="3045513"/>
              <a:ext cx="1451658" cy="151704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639" y="2808401"/>
              <a:ext cx="1864769" cy="194840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006360" y="5520574"/>
            <a:ext cx="6582469" cy="88953"/>
            <a:chOff x="2006360" y="5520574"/>
            <a:chExt cx="6582469" cy="8895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324057" y="5565049"/>
              <a:ext cx="62647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等腰三角形 13"/>
            <p:cNvSpPr/>
            <p:nvPr/>
          </p:nvSpPr>
          <p:spPr>
            <a:xfrm rot="16200000" flipH="1">
              <a:off x="2255503" y="5526709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6200000" flipH="1">
              <a:off x="2144029" y="5526710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2000225" y="5526711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4239387" y="1377030"/>
            <a:ext cx="6582469" cy="88953"/>
            <a:chOff x="2006360" y="5520574"/>
            <a:chExt cx="6582469" cy="88953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324057" y="5565049"/>
              <a:ext cx="62647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等腰三角形 18"/>
            <p:cNvSpPr/>
            <p:nvPr/>
          </p:nvSpPr>
          <p:spPr>
            <a:xfrm rot="16200000" flipH="1">
              <a:off x="2255503" y="5526709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6200000" flipH="1">
              <a:off x="2144029" y="5526710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6200000" flipH="1">
              <a:off x="2000225" y="5526711"/>
              <a:ext cx="88951" cy="7668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4123982"/>
            <a:ext cx="12192000" cy="2743200"/>
            <a:chOff x="0" y="4111625"/>
            <a:chExt cx="12192000" cy="2743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3225"/>
              <a:ext cx="2438400" cy="13716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0"/>
              <a:ext cx="2438400" cy="13716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3225"/>
              <a:ext cx="2438400" cy="1371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800"/>
              <a:ext cx="2438400" cy="13716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800"/>
              <a:ext cx="2438400" cy="1371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3225"/>
              <a:ext cx="2438400" cy="1371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3225"/>
              <a:ext cx="2438400" cy="13716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800"/>
              <a:ext cx="2438400" cy="13716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3225"/>
              <a:ext cx="2438400" cy="13716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1625"/>
              <a:ext cx="2438400" cy="137160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8081071" y="1749599"/>
            <a:ext cx="272382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标题字体：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正文字体：宋体（正文）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英文字体：</a:t>
            </a:r>
            <a:r>
              <a:rPr lang="en-US" altLang="zh-CN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Videopac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45658" y="1798405"/>
            <a:ext cx="427383" cy="427383"/>
          </a:xfrm>
          <a:prstGeom prst="ellipse">
            <a:avLst/>
          </a:prstGeom>
          <a:solidFill>
            <a:srgbClr val="C2C3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382744" y="1798405"/>
            <a:ext cx="427383" cy="4273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064469" y="1798405"/>
            <a:ext cx="427383" cy="427383"/>
          </a:xfrm>
          <a:prstGeom prst="ellipse">
            <a:avLst/>
          </a:prstGeom>
          <a:solidFill>
            <a:srgbClr val="EFB7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51859" y="2287078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R:194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G:195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B:195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68108" y="2282756"/>
            <a:ext cx="68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R:89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G:89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B:89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49833" y="2278434"/>
            <a:ext cx="816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R:239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G:183</a:t>
            </a:r>
            <a:endParaRPr lang="en-US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B:57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123982"/>
            <a:ext cx="12192000" cy="2743200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7">
            <a:hlinkClick r:id="rId11"/>
          </p:cNvPr>
          <p:cNvSpPr>
            <a:spLocks noChangeArrowheads="1"/>
          </p:cNvSpPr>
          <p:nvPr/>
        </p:nvSpPr>
        <p:spPr bwMode="auto">
          <a:xfrm>
            <a:off x="4829950" y="5085942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4959352" y="4563654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rgbClr val="FF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矩形 34">
            <a:hlinkClick r:id="rId11"/>
          </p:cNvPr>
          <p:cNvSpPr>
            <a:spLocks noChangeArrowheads="1"/>
          </p:cNvSpPr>
          <p:nvPr/>
        </p:nvSpPr>
        <p:spPr bwMode="auto">
          <a:xfrm>
            <a:off x="3876179" y="5874706"/>
            <a:ext cx="4467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作品集链接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http://docer.wps.cn/hezuo/details-175.htm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MH_Entry_1"/>
          <p:cNvSpPr/>
          <p:nvPr>
            <p:custDataLst>
              <p:tags r:id="rId12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设计规范说明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SPECIFICATION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9"/>
          <p:cNvSpPr>
            <a:spLocks noEditPoints="1"/>
          </p:cNvSpPr>
          <p:nvPr/>
        </p:nvSpPr>
        <p:spPr bwMode="auto">
          <a:xfrm>
            <a:off x="5123156" y="5651291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71"/>
              <a:gd name="T119" fmla="*/ 85 w 85"/>
              <a:gd name="T120" fmla="*/ 71 h 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 16"/>
          <p:cNvSpPr>
            <a:spLocks noEditPoints="1"/>
          </p:cNvSpPr>
          <p:nvPr/>
        </p:nvSpPr>
        <p:spPr bwMode="auto">
          <a:xfrm>
            <a:off x="6226466" y="564652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72"/>
              <a:gd name="T113" fmla="*/ 71 w 71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223168" y="1630421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"/>
              <a:gd name="T88" fmla="*/ 0 h 45"/>
              <a:gd name="T89" fmla="*/ 65 w 65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Freeform 24"/>
          <p:cNvSpPr>
            <a:spLocks noEditPoints="1"/>
          </p:cNvSpPr>
          <p:nvPr/>
        </p:nvSpPr>
        <p:spPr bwMode="auto">
          <a:xfrm>
            <a:off x="7410741" y="1554221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3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60"/>
              <a:gd name="T98" fmla="*/ 52 w 5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Freeform 25"/>
          <p:cNvSpPr>
            <a:spLocks noEditPoints="1"/>
          </p:cNvSpPr>
          <p:nvPr/>
        </p:nvSpPr>
        <p:spPr bwMode="auto">
          <a:xfrm>
            <a:off x="5164429" y="3609320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53"/>
              <a:gd name="T113" fmla="*/ 71 w 71"/>
              <a:gd name="T114" fmla="*/ 53 h 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53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26"/>
          <p:cNvSpPr>
            <a:spLocks noEditPoints="1"/>
          </p:cNvSpPr>
          <p:nvPr/>
        </p:nvSpPr>
        <p:spPr bwMode="auto">
          <a:xfrm>
            <a:off x="6207418" y="4624299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70"/>
              <a:gd name="T113" fmla="*/ 67 w 67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Freeform 27"/>
          <p:cNvSpPr>
            <a:spLocks noEditPoints="1"/>
          </p:cNvSpPr>
          <p:nvPr/>
        </p:nvSpPr>
        <p:spPr bwMode="auto">
          <a:xfrm>
            <a:off x="6226468" y="152961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Freeform 28"/>
          <p:cNvSpPr>
            <a:spLocks noEditPoints="1"/>
          </p:cNvSpPr>
          <p:nvPr/>
        </p:nvSpPr>
        <p:spPr bwMode="auto">
          <a:xfrm>
            <a:off x="7290091" y="2580459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66"/>
              <a:gd name="T173" fmla="*/ 66 w 66"/>
              <a:gd name="T174" fmla="*/ 66 h 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8323554" y="1559777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Freeform 30"/>
          <p:cNvSpPr>
            <a:spLocks noEditPoints="1"/>
          </p:cNvSpPr>
          <p:nvPr/>
        </p:nvSpPr>
        <p:spPr bwMode="auto">
          <a:xfrm>
            <a:off x="9195093" y="4775905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"/>
              <a:gd name="T124" fmla="*/ 0 h 40"/>
              <a:gd name="T125" fmla="*/ 98 w 98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reeform 31"/>
          <p:cNvSpPr>
            <a:spLocks noEditPoints="1"/>
          </p:cNvSpPr>
          <p:nvPr/>
        </p:nvSpPr>
        <p:spPr bwMode="auto">
          <a:xfrm>
            <a:off x="10419054" y="3514070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72"/>
              <a:gd name="T173" fmla="*/ 65 w 65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reeform 32"/>
          <p:cNvSpPr>
            <a:spLocks noEditPoints="1"/>
          </p:cNvSpPr>
          <p:nvPr/>
        </p:nvSpPr>
        <p:spPr bwMode="auto">
          <a:xfrm>
            <a:off x="6166143" y="3613289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52"/>
              <a:gd name="T107" fmla="*/ 79 w 7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Freeform 33"/>
          <p:cNvSpPr>
            <a:spLocks noEditPoints="1"/>
          </p:cNvSpPr>
          <p:nvPr/>
        </p:nvSpPr>
        <p:spPr bwMode="auto">
          <a:xfrm>
            <a:off x="8334666" y="2595541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3"/>
              <a:gd name="T140" fmla="*/ 63 w 63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3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Freeform 34"/>
          <p:cNvSpPr>
            <a:spLocks noEditPoints="1"/>
          </p:cNvSpPr>
          <p:nvPr/>
        </p:nvSpPr>
        <p:spPr bwMode="auto">
          <a:xfrm>
            <a:off x="9406229" y="1484371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4"/>
              <a:gd name="T155" fmla="*/ 64 w 64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Freeform 35"/>
          <p:cNvSpPr>
            <a:spLocks noEditPoints="1"/>
          </p:cNvSpPr>
          <p:nvPr/>
        </p:nvSpPr>
        <p:spPr bwMode="auto">
          <a:xfrm>
            <a:off x="9355429" y="355058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36"/>
          <p:cNvSpPr>
            <a:spLocks noEditPoints="1"/>
          </p:cNvSpPr>
          <p:nvPr/>
        </p:nvSpPr>
        <p:spPr bwMode="auto">
          <a:xfrm>
            <a:off x="10477791" y="469970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Freeform 39"/>
          <p:cNvSpPr>
            <a:spLocks noEditPoints="1"/>
          </p:cNvSpPr>
          <p:nvPr/>
        </p:nvSpPr>
        <p:spPr bwMode="auto">
          <a:xfrm>
            <a:off x="10419054" y="5766384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Freeform 53"/>
          <p:cNvSpPr>
            <a:spLocks noEditPoints="1"/>
          </p:cNvSpPr>
          <p:nvPr/>
        </p:nvSpPr>
        <p:spPr bwMode="auto">
          <a:xfrm>
            <a:off x="8323556" y="3538676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67"/>
              <a:gd name="T134" fmla="*/ 73 w 73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Freeform 54"/>
          <p:cNvSpPr>
            <a:spLocks noEditPoints="1"/>
          </p:cNvSpPr>
          <p:nvPr/>
        </p:nvSpPr>
        <p:spPr bwMode="auto">
          <a:xfrm>
            <a:off x="9406231" y="5636209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74"/>
              <a:gd name="T113" fmla="*/ 63 w 63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Freeform 55"/>
          <p:cNvSpPr>
            <a:spLocks noEditPoints="1"/>
          </p:cNvSpPr>
          <p:nvPr/>
        </p:nvSpPr>
        <p:spPr bwMode="auto">
          <a:xfrm>
            <a:off x="8414043" y="5641766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"/>
              <a:gd name="T178" fmla="*/ 0 h 73"/>
              <a:gd name="T179" fmla="*/ 53 w 53"/>
              <a:gd name="T180" fmla="*/ 73 h 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Freeform 56"/>
          <p:cNvSpPr>
            <a:spLocks noEditPoints="1"/>
          </p:cNvSpPr>
          <p:nvPr/>
        </p:nvSpPr>
        <p:spPr bwMode="auto">
          <a:xfrm>
            <a:off x="9396704" y="2545534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73"/>
              <a:gd name="T98" fmla="*/ 67 w 67"/>
              <a:gd name="T99" fmla="*/ 73 h 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Freeform 57"/>
          <p:cNvSpPr>
            <a:spLocks noEditPoints="1"/>
          </p:cNvSpPr>
          <p:nvPr/>
        </p:nvSpPr>
        <p:spPr bwMode="auto">
          <a:xfrm>
            <a:off x="10419054" y="1530409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65"/>
              <a:gd name="T188" fmla="*/ 70 w 70"/>
              <a:gd name="T189" fmla="*/ 65 h 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Freeform 58"/>
          <p:cNvSpPr>
            <a:spLocks noEditPoints="1"/>
          </p:cNvSpPr>
          <p:nvPr/>
        </p:nvSpPr>
        <p:spPr bwMode="auto">
          <a:xfrm>
            <a:off x="10419054" y="2630466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56"/>
              <a:gd name="T179" fmla="*/ 70 w 70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Freeform 59"/>
          <p:cNvSpPr>
            <a:spLocks noEditPoints="1"/>
          </p:cNvSpPr>
          <p:nvPr/>
        </p:nvSpPr>
        <p:spPr bwMode="auto">
          <a:xfrm>
            <a:off x="8334666" y="4649699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Freeform 60"/>
          <p:cNvSpPr>
            <a:spLocks noEditPoints="1"/>
          </p:cNvSpPr>
          <p:nvPr/>
        </p:nvSpPr>
        <p:spPr bwMode="auto">
          <a:xfrm>
            <a:off x="7321841" y="3544233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Freeform 61"/>
          <p:cNvSpPr>
            <a:spLocks noEditPoints="1"/>
          </p:cNvSpPr>
          <p:nvPr/>
        </p:nvSpPr>
        <p:spPr bwMode="auto">
          <a:xfrm>
            <a:off x="7269454" y="5726697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6"/>
              <a:gd name="T166" fmla="*/ 0 h 218"/>
              <a:gd name="T167" fmla="*/ 276 w 276"/>
              <a:gd name="T168" fmla="*/ 218 h 2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Freeform 62"/>
          <p:cNvSpPr>
            <a:spLocks noEditPoints="1"/>
          </p:cNvSpPr>
          <p:nvPr/>
        </p:nvSpPr>
        <p:spPr bwMode="auto">
          <a:xfrm>
            <a:off x="7290091" y="4586199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78"/>
              <a:gd name="T146" fmla="*/ 71 w 71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Freeform 65"/>
          <p:cNvSpPr>
            <a:spLocks noEditPoints="1"/>
          </p:cNvSpPr>
          <p:nvPr/>
        </p:nvSpPr>
        <p:spPr bwMode="auto">
          <a:xfrm>
            <a:off x="4141013" y="2675709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0"/>
              <a:gd name="T184" fmla="*/ 0 h 47"/>
              <a:gd name="T185" fmla="*/ 80 w 80"/>
              <a:gd name="T186" fmla="*/ 47 h 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Freeform 66"/>
          <p:cNvSpPr>
            <a:spLocks noEditPoints="1"/>
          </p:cNvSpPr>
          <p:nvPr/>
        </p:nvSpPr>
        <p:spPr bwMode="auto">
          <a:xfrm>
            <a:off x="6452884" y="2555853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276"/>
              <a:gd name="T53" fmla="*/ 140 w 140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Freeform 68"/>
          <p:cNvSpPr>
            <a:spLocks noEditPoints="1"/>
          </p:cNvSpPr>
          <p:nvPr/>
        </p:nvSpPr>
        <p:spPr bwMode="auto">
          <a:xfrm>
            <a:off x="4306910" y="568145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65"/>
              <a:gd name="T149" fmla="*/ 67 w 67"/>
              <a:gd name="T150" fmla="*/ 65 h 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Freeform 70"/>
          <p:cNvSpPr>
            <a:spLocks noEditPoints="1"/>
          </p:cNvSpPr>
          <p:nvPr/>
        </p:nvSpPr>
        <p:spPr bwMode="auto">
          <a:xfrm>
            <a:off x="5143793" y="4680655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Freeform 73"/>
          <p:cNvSpPr>
            <a:spLocks noEditPoints="1"/>
          </p:cNvSpPr>
          <p:nvPr/>
        </p:nvSpPr>
        <p:spPr bwMode="auto">
          <a:xfrm>
            <a:off x="4195783" y="4760824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43"/>
              <a:gd name="T176" fmla="*/ 73 w 73"/>
              <a:gd name="T177" fmla="*/ 43 h 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Freeform 74"/>
          <p:cNvSpPr>
            <a:spLocks noEditPoints="1"/>
          </p:cNvSpPr>
          <p:nvPr/>
        </p:nvSpPr>
        <p:spPr bwMode="auto">
          <a:xfrm>
            <a:off x="4282759" y="158041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Freeform 75"/>
          <p:cNvSpPr>
            <a:spLocks noEditPoints="1"/>
          </p:cNvSpPr>
          <p:nvPr/>
        </p:nvSpPr>
        <p:spPr bwMode="auto">
          <a:xfrm>
            <a:off x="5135870" y="2595541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63"/>
              <a:gd name="T185" fmla="*/ 67 w 67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63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Freeform 77"/>
          <p:cNvSpPr>
            <a:spLocks noEditPoints="1"/>
          </p:cNvSpPr>
          <p:nvPr/>
        </p:nvSpPr>
        <p:spPr bwMode="auto">
          <a:xfrm>
            <a:off x="4353212" y="3545026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6"/>
              <a:gd name="T140" fmla="*/ 57 w 57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8" name="组合 117"/>
          <p:cNvGrpSpPr/>
          <p:nvPr/>
        </p:nvGrpSpPr>
        <p:grpSpPr bwMode="auto">
          <a:xfrm>
            <a:off x="1491023" y="4704347"/>
            <a:ext cx="835740" cy="543167"/>
            <a:chOff x="0" y="0"/>
            <a:chExt cx="1635125" cy="1063625"/>
          </a:xfrm>
          <a:solidFill>
            <a:srgbClr val="EFB739"/>
          </a:solidFill>
          <a:effectLst/>
        </p:grpSpPr>
        <p:sp>
          <p:nvSpPr>
            <p:cNvPr id="179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0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1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2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3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4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5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86" name="组合 112"/>
          <p:cNvGrpSpPr/>
          <p:nvPr/>
        </p:nvGrpSpPr>
        <p:grpSpPr bwMode="auto">
          <a:xfrm>
            <a:off x="1601959" y="3542584"/>
            <a:ext cx="644933" cy="665285"/>
            <a:chOff x="0" y="0"/>
            <a:chExt cx="1260475" cy="1303337"/>
          </a:xfrm>
          <a:solidFill>
            <a:srgbClr val="EFB739"/>
          </a:solidFill>
          <a:effectLst/>
        </p:grpSpPr>
        <p:sp>
          <p:nvSpPr>
            <p:cNvPr id="187" name="Line 5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8" name="Line 6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9" name="Freeform 25"/>
            <p:cNvSpPr>
              <a:spLocks noChangeArrowheads="1"/>
            </p:cNvSpPr>
            <p:nvPr/>
          </p:nvSpPr>
          <p:spPr bwMode="auto">
            <a:xfrm>
              <a:off x="444500" y="1003300"/>
              <a:ext cx="122237" cy="212725"/>
            </a:xfrm>
            <a:custGeom>
              <a:avLst/>
              <a:gdLst>
                <a:gd name="T0" fmla="*/ 24 w 44"/>
                <a:gd name="T1" fmla="*/ 0 h 77"/>
                <a:gd name="T2" fmla="*/ 44 w 44"/>
                <a:gd name="T3" fmla="*/ 23 h 77"/>
                <a:gd name="T4" fmla="*/ 40 w 44"/>
                <a:gd name="T5" fmla="*/ 64 h 77"/>
                <a:gd name="T6" fmla="*/ 20 w 44"/>
                <a:gd name="T7" fmla="*/ 77 h 77"/>
                <a:gd name="T8" fmla="*/ 0 w 44"/>
                <a:gd name="T9" fmla="*/ 43 h 77"/>
                <a:gd name="T10" fmla="*/ 24 w 44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77"/>
                <a:gd name="T20" fmla="*/ 44 w 44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77">
                  <a:moveTo>
                    <a:pt x="24" y="0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21" y="77"/>
                    <a:pt x="20" y="77"/>
                  </a:cubicBezTo>
                  <a:cubicBezTo>
                    <a:pt x="20" y="77"/>
                    <a:pt x="0" y="43"/>
                    <a:pt x="0" y="43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0" name="Freeform 26"/>
            <p:cNvSpPr>
              <a:spLocks noChangeArrowheads="1"/>
            </p:cNvSpPr>
            <p:nvPr/>
          </p:nvSpPr>
          <p:spPr bwMode="auto">
            <a:xfrm>
              <a:off x="238125" y="360362"/>
              <a:ext cx="203200" cy="303212"/>
            </a:xfrm>
            <a:custGeom>
              <a:avLst/>
              <a:gdLst>
                <a:gd name="T0" fmla="*/ 0 w 73"/>
                <a:gd name="T1" fmla="*/ 17 h 109"/>
                <a:gd name="T2" fmla="*/ 3 w 73"/>
                <a:gd name="T3" fmla="*/ 0 h 109"/>
                <a:gd name="T4" fmla="*/ 59 w 73"/>
                <a:gd name="T5" fmla="*/ 42 h 109"/>
                <a:gd name="T6" fmla="*/ 67 w 73"/>
                <a:gd name="T7" fmla="*/ 62 h 109"/>
                <a:gd name="T8" fmla="*/ 73 w 73"/>
                <a:gd name="T9" fmla="*/ 109 h 109"/>
                <a:gd name="T10" fmla="*/ 9 w 73"/>
                <a:gd name="T11" fmla="*/ 79 h 109"/>
                <a:gd name="T12" fmla="*/ 0 w 73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09"/>
                <a:gd name="T23" fmla="*/ 73 w 73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09">
                  <a:moveTo>
                    <a:pt x="0" y="1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8" y="17"/>
                    <a:pt x="59" y="42"/>
                  </a:cubicBezTo>
                  <a:cubicBezTo>
                    <a:pt x="59" y="42"/>
                    <a:pt x="65" y="52"/>
                    <a:pt x="67" y="62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9" y="79"/>
                    <a:pt x="9" y="79"/>
                    <a:pt x="9" y="79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1" name="Freeform 2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60475" cy="1303337"/>
            </a:xfrm>
            <a:custGeom>
              <a:avLst/>
              <a:gdLst>
                <a:gd name="T0" fmla="*/ 433 w 454"/>
                <a:gd name="T1" fmla="*/ 56 h 469"/>
                <a:gd name="T2" fmla="*/ 324 w 454"/>
                <a:gd name="T3" fmla="*/ 92 h 469"/>
                <a:gd name="T4" fmla="*/ 249 w 454"/>
                <a:gd name="T5" fmla="*/ 87 h 469"/>
                <a:gd name="T6" fmla="*/ 243 w 454"/>
                <a:gd name="T7" fmla="*/ 147 h 469"/>
                <a:gd name="T8" fmla="*/ 262 w 454"/>
                <a:gd name="T9" fmla="*/ 152 h 469"/>
                <a:gd name="T10" fmla="*/ 260 w 454"/>
                <a:gd name="T11" fmla="*/ 170 h 469"/>
                <a:gd name="T12" fmla="*/ 262 w 454"/>
                <a:gd name="T13" fmla="*/ 219 h 469"/>
                <a:gd name="T14" fmla="*/ 218 w 454"/>
                <a:gd name="T15" fmla="*/ 275 h 469"/>
                <a:gd name="T16" fmla="*/ 194 w 454"/>
                <a:gd name="T17" fmla="*/ 284 h 469"/>
                <a:gd name="T18" fmla="*/ 168 w 454"/>
                <a:gd name="T19" fmla="*/ 228 h 469"/>
                <a:gd name="T20" fmla="*/ 145 w 454"/>
                <a:gd name="T21" fmla="*/ 172 h 469"/>
                <a:gd name="T22" fmla="*/ 157 w 454"/>
                <a:gd name="T23" fmla="*/ 153 h 469"/>
                <a:gd name="T24" fmla="*/ 179 w 454"/>
                <a:gd name="T25" fmla="*/ 123 h 469"/>
                <a:gd name="T26" fmla="*/ 182 w 454"/>
                <a:gd name="T27" fmla="*/ 109 h 469"/>
                <a:gd name="T28" fmla="*/ 174 w 454"/>
                <a:gd name="T29" fmla="*/ 82 h 469"/>
                <a:gd name="T30" fmla="*/ 167 w 454"/>
                <a:gd name="T31" fmla="*/ 55 h 469"/>
                <a:gd name="T32" fmla="*/ 71 w 454"/>
                <a:gd name="T33" fmla="*/ 56 h 469"/>
                <a:gd name="T34" fmla="*/ 86 w 454"/>
                <a:gd name="T35" fmla="*/ 129 h 469"/>
                <a:gd name="T36" fmla="*/ 146 w 454"/>
                <a:gd name="T37" fmla="*/ 182 h 469"/>
                <a:gd name="T38" fmla="*/ 147 w 454"/>
                <a:gd name="T39" fmla="*/ 197 h 469"/>
                <a:gd name="T40" fmla="*/ 154 w 454"/>
                <a:gd name="T41" fmla="*/ 223 h 469"/>
                <a:gd name="T42" fmla="*/ 89 w 454"/>
                <a:gd name="T43" fmla="*/ 134 h 469"/>
                <a:gd name="T44" fmla="*/ 78 w 454"/>
                <a:gd name="T45" fmla="*/ 158 h 469"/>
                <a:gd name="T46" fmla="*/ 17 w 454"/>
                <a:gd name="T47" fmla="*/ 243 h 469"/>
                <a:gd name="T48" fmla="*/ 11 w 454"/>
                <a:gd name="T49" fmla="*/ 288 h 469"/>
                <a:gd name="T50" fmla="*/ 8 w 454"/>
                <a:gd name="T51" fmla="*/ 341 h 469"/>
                <a:gd name="T52" fmla="*/ 5 w 454"/>
                <a:gd name="T53" fmla="*/ 388 h 469"/>
                <a:gd name="T54" fmla="*/ 5 w 454"/>
                <a:gd name="T55" fmla="*/ 453 h 469"/>
                <a:gd name="T56" fmla="*/ 234 w 454"/>
                <a:gd name="T57" fmla="*/ 469 h 469"/>
                <a:gd name="T58" fmla="*/ 221 w 454"/>
                <a:gd name="T59" fmla="*/ 372 h 469"/>
                <a:gd name="T60" fmla="*/ 293 w 454"/>
                <a:gd name="T61" fmla="*/ 296 h 469"/>
                <a:gd name="T62" fmla="*/ 287 w 454"/>
                <a:gd name="T63" fmla="*/ 276 h 469"/>
                <a:gd name="T64" fmla="*/ 296 w 454"/>
                <a:gd name="T65" fmla="*/ 237 h 469"/>
                <a:gd name="T66" fmla="*/ 325 w 454"/>
                <a:gd name="T67" fmla="*/ 186 h 469"/>
                <a:gd name="T68" fmla="*/ 291 w 454"/>
                <a:gd name="T69" fmla="*/ 155 h 469"/>
                <a:gd name="T70" fmla="*/ 317 w 454"/>
                <a:gd name="T71" fmla="*/ 152 h 469"/>
                <a:gd name="T72" fmla="*/ 324 w 454"/>
                <a:gd name="T73" fmla="*/ 142 h 469"/>
                <a:gd name="T74" fmla="*/ 441 w 454"/>
                <a:gd name="T75" fmla="*/ 193 h 469"/>
                <a:gd name="T76" fmla="*/ 441 w 454"/>
                <a:gd name="T77" fmla="*/ 43 h 469"/>
                <a:gd name="T78" fmla="*/ 146 w 454"/>
                <a:gd name="T79" fmla="*/ 174 h 469"/>
                <a:gd name="T80" fmla="*/ 148 w 454"/>
                <a:gd name="T81" fmla="*/ 183 h 469"/>
                <a:gd name="T82" fmla="*/ 185 w 454"/>
                <a:gd name="T83" fmla="*/ 418 h 469"/>
                <a:gd name="T84" fmla="*/ 187 w 454"/>
                <a:gd name="T85" fmla="*/ 371 h 469"/>
                <a:gd name="T86" fmla="*/ 191 w 454"/>
                <a:gd name="T87" fmla="*/ 408 h 469"/>
                <a:gd name="T88" fmla="*/ 191 w 454"/>
                <a:gd name="T89" fmla="*/ 417 h 4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4"/>
                <a:gd name="T136" fmla="*/ 0 h 469"/>
                <a:gd name="T137" fmla="*/ 454 w 454"/>
                <a:gd name="T138" fmla="*/ 469 h 4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4" h="469">
                  <a:moveTo>
                    <a:pt x="441" y="43"/>
                  </a:moveTo>
                  <a:cubicBezTo>
                    <a:pt x="438" y="43"/>
                    <a:pt x="435" y="48"/>
                    <a:pt x="433" y="56"/>
                  </a:cubicBezTo>
                  <a:cubicBezTo>
                    <a:pt x="404" y="78"/>
                    <a:pt x="345" y="89"/>
                    <a:pt x="324" y="93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4" y="90"/>
                    <a:pt x="321" y="87"/>
                    <a:pt x="317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6" y="87"/>
                    <a:pt x="243" y="90"/>
                    <a:pt x="243" y="92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150"/>
                    <a:pt x="246" y="152"/>
                    <a:pt x="249" y="152"/>
                  </a:cubicBezTo>
                  <a:cubicBezTo>
                    <a:pt x="262" y="152"/>
                    <a:pt x="262" y="152"/>
                    <a:pt x="262" y="152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0" y="170"/>
                    <a:pt x="260" y="170"/>
                    <a:pt x="260" y="170"/>
                  </a:cubicBezTo>
                  <a:cubicBezTo>
                    <a:pt x="252" y="179"/>
                    <a:pt x="264" y="210"/>
                    <a:pt x="264" y="210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56" y="219"/>
                    <a:pt x="244" y="242"/>
                    <a:pt x="244" y="242"/>
                  </a:cubicBezTo>
                  <a:cubicBezTo>
                    <a:pt x="233" y="248"/>
                    <a:pt x="227" y="272"/>
                    <a:pt x="218" y="275"/>
                  </a:cubicBezTo>
                  <a:cubicBezTo>
                    <a:pt x="212" y="277"/>
                    <a:pt x="205" y="287"/>
                    <a:pt x="198" y="295"/>
                  </a:cubicBezTo>
                  <a:cubicBezTo>
                    <a:pt x="197" y="290"/>
                    <a:pt x="196" y="286"/>
                    <a:pt x="194" y="284"/>
                  </a:cubicBezTo>
                  <a:cubicBezTo>
                    <a:pt x="190" y="275"/>
                    <a:pt x="186" y="267"/>
                    <a:pt x="183" y="259"/>
                  </a:cubicBezTo>
                  <a:cubicBezTo>
                    <a:pt x="180" y="252"/>
                    <a:pt x="173" y="232"/>
                    <a:pt x="168" y="228"/>
                  </a:cubicBezTo>
                  <a:cubicBezTo>
                    <a:pt x="163" y="224"/>
                    <a:pt x="161" y="206"/>
                    <a:pt x="156" y="195"/>
                  </a:cubicBezTo>
                  <a:cubicBezTo>
                    <a:pt x="151" y="184"/>
                    <a:pt x="149" y="175"/>
                    <a:pt x="145" y="172"/>
                  </a:cubicBezTo>
                  <a:cubicBezTo>
                    <a:pt x="145" y="172"/>
                    <a:pt x="150" y="166"/>
                    <a:pt x="150" y="160"/>
                  </a:cubicBezTo>
                  <a:cubicBezTo>
                    <a:pt x="150" y="160"/>
                    <a:pt x="151" y="152"/>
                    <a:pt x="157" y="153"/>
                  </a:cubicBezTo>
                  <a:cubicBezTo>
                    <a:pt x="157" y="153"/>
                    <a:pt x="187" y="150"/>
                    <a:pt x="178" y="134"/>
                  </a:cubicBezTo>
                  <a:cubicBezTo>
                    <a:pt x="178" y="134"/>
                    <a:pt x="184" y="125"/>
                    <a:pt x="179" y="123"/>
                  </a:cubicBezTo>
                  <a:cubicBezTo>
                    <a:pt x="179" y="123"/>
                    <a:pt x="184" y="121"/>
                    <a:pt x="181" y="117"/>
                  </a:cubicBezTo>
                  <a:cubicBezTo>
                    <a:pt x="181" y="117"/>
                    <a:pt x="177" y="109"/>
                    <a:pt x="182" y="109"/>
                  </a:cubicBezTo>
                  <a:cubicBezTo>
                    <a:pt x="182" y="109"/>
                    <a:pt x="195" y="103"/>
                    <a:pt x="183" y="95"/>
                  </a:cubicBezTo>
                  <a:cubicBezTo>
                    <a:pt x="183" y="95"/>
                    <a:pt x="171" y="87"/>
                    <a:pt x="174" y="82"/>
                  </a:cubicBezTo>
                  <a:cubicBezTo>
                    <a:pt x="174" y="82"/>
                    <a:pt x="178" y="77"/>
                    <a:pt x="174" y="72"/>
                  </a:cubicBezTo>
                  <a:cubicBezTo>
                    <a:pt x="174" y="72"/>
                    <a:pt x="168" y="60"/>
                    <a:pt x="167" y="55"/>
                  </a:cubicBezTo>
                  <a:cubicBezTo>
                    <a:pt x="167" y="55"/>
                    <a:pt x="182" y="42"/>
                    <a:pt x="165" y="33"/>
                  </a:cubicBezTo>
                  <a:cubicBezTo>
                    <a:pt x="165" y="33"/>
                    <a:pt x="96" y="0"/>
                    <a:pt x="71" y="56"/>
                  </a:cubicBezTo>
                  <a:cubicBezTo>
                    <a:pt x="71" y="56"/>
                    <a:pt x="62" y="83"/>
                    <a:pt x="81" y="117"/>
                  </a:cubicBezTo>
                  <a:cubicBezTo>
                    <a:pt x="81" y="117"/>
                    <a:pt x="87" y="126"/>
                    <a:pt x="86" y="129"/>
                  </a:cubicBezTo>
                  <a:cubicBezTo>
                    <a:pt x="86" y="129"/>
                    <a:pt x="86" y="134"/>
                    <a:pt x="89" y="134"/>
                  </a:cubicBezTo>
                  <a:cubicBezTo>
                    <a:pt x="89" y="134"/>
                    <a:pt x="133" y="144"/>
                    <a:pt x="146" y="182"/>
                  </a:cubicBezTo>
                  <a:cubicBezTo>
                    <a:pt x="146" y="182"/>
                    <a:pt x="148" y="190"/>
                    <a:pt x="143" y="196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47" y="197"/>
                    <a:pt x="144" y="201"/>
                    <a:pt x="152" y="215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4" y="223"/>
                    <a:pt x="110" y="142"/>
                    <a:pt x="87" y="14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7" y="140"/>
                    <a:pt x="85" y="146"/>
                  </a:cubicBezTo>
                  <a:cubicBezTo>
                    <a:pt x="83" y="151"/>
                    <a:pt x="81" y="156"/>
                    <a:pt x="78" y="158"/>
                  </a:cubicBezTo>
                  <a:cubicBezTo>
                    <a:pt x="71" y="162"/>
                    <a:pt x="58" y="163"/>
                    <a:pt x="50" y="178"/>
                  </a:cubicBezTo>
                  <a:cubicBezTo>
                    <a:pt x="41" y="194"/>
                    <a:pt x="20" y="226"/>
                    <a:pt x="17" y="243"/>
                  </a:cubicBezTo>
                  <a:cubicBezTo>
                    <a:pt x="13" y="260"/>
                    <a:pt x="16" y="257"/>
                    <a:pt x="16" y="269"/>
                  </a:cubicBezTo>
                  <a:cubicBezTo>
                    <a:pt x="16" y="281"/>
                    <a:pt x="16" y="278"/>
                    <a:pt x="11" y="288"/>
                  </a:cubicBezTo>
                  <a:cubicBezTo>
                    <a:pt x="6" y="298"/>
                    <a:pt x="5" y="315"/>
                    <a:pt x="7" y="325"/>
                  </a:cubicBezTo>
                  <a:cubicBezTo>
                    <a:pt x="9" y="336"/>
                    <a:pt x="13" y="330"/>
                    <a:pt x="8" y="341"/>
                  </a:cubicBezTo>
                  <a:cubicBezTo>
                    <a:pt x="2" y="351"/>
                    <a:pt x="2" y="357"/>
                    <a:pt x="2" y="365"/>
                  </a:cubicBezTo>
                  <a:cubicBezTo>
                    <a:pt x="2" y="374"/>
                    <a:pt x="6" y="380"/>
                    <a:pt x="5" y="388"/>
                  </a:cubicBezTo>
                  <a:cubicBezTo>
                    <a:pt x="4" y="396"/>
                    <a:pt x="0" y="409"/>
                    <a:pt x="3" y="425"/>
                  </a:cubicBezTo>
                  <a:cubicBezTo>
                    <a:pt x="5" y="441"/>
                    <a:pt x="7" y="445"/>
                    <a:pt x="5" y="453"/>
                  </a:cubicBezTo>
                  <a:cubicBezTo>
                    <a:pt x="4" y="455"/>
                    <a:pt x="3" y="461"/>
                    <a:pt x="1" y="469"/>
                  </a:cubicBezTo>
                  <a:cubicBezTo>
                    <a:pt x="234" y="469"/>
                    <a:pt x="234" y="469"/>
                    <a:pt x="234" y="469"/>
                  </a:cubicBezTo>
                  <a:cubicBezTo>
                    <a:pt x="232" y="451"/>
                    <a:pt x="231" y="437"/>
                    <a:pt x="231" y="437"/>
                  </a:cubicBezTo>
                  <a:cubicBezTo>
                    <a:pt x="231" y="437"/>
                    <a:pt x="222" y="378"/>
                    <a:pt x="221" y="372"/>
                  </a:cubicBezTo>
                  <a:cubicBezTo>
                    <a:pt x="220" y="371"/>
                    <a:pt x="220" y="370"/>
                    <a:pt x="220" y="369"/>
                  </a:cubicBezTo>
                  <a:cubicBezTo>
                    <a:pt x="293" y="296"/>
                    <a:pt x="293" y="296"/>
                    <a:pt x="293" y="296"/>
                  </a:cubicBezTo>
                  <a:cubicBezTo>
                    <a:pt x="293" y="296"/>
                    <a:pt x="280" y="304"/>
                    <a:pt x="289" y="296"/>
                  </a:cubicBezTo>
                  <a:cubicBezTo>
                    <a:pt x="298" y="288"/>
                    <a:pt x="287" y="276"/>
                    <a:pt x="287" y="276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309" y="251"/>
                    <a:pt x="296" y="237"/>
                    <a:pt x="296" y="237"/>
                  </a:cubicBezTo>
                  <a:cubicBezTo>
                    <a:pt x="296" y="232"/>
                    <a:pt x="309" y="221"/>
                    <a:pt x="313" y="215"/>
                  </a:cubicBezTo>
                  <a:cubicBezTo>
                    <a:pt x="316" y="209"/>
                    <a:pt x="325" y="186"/>
                    <a:pt x="325" y="186"/>
                  </a:cubicBezTo>
                  <a:cubicBezTo>
                    <a:pt x="324" y="175"/>
                    <a:pt x="296" y="158"/>
                    <a:pt x="296" y="158"/>
                  </a:cubicBezTo>
                  <a:cubicBezTo>
                    <a:pt x="295" y="156"/>
                    <a:pt x="293" y="155"/>
                    <a:pt x="291" y="155"/>
                  </a:cubicBezTo>
                  <a:cubicBezTo>
                    <a:pt x="291" y="154"/>
                    <a:pt x="291" y="153"/>
                    <a:pt x="292" y="152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21" y="152"/>
                    <a:pt x="324" y="150"/>
                    <a:pt x="324" y="147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53" y="143"/>
                    <a:pt x="416" y="173"/>
                    <a:pt x="434" y="182"/>
                  </a:cubicBezTo>
                  <a:cubicBezTo>
                    <a:pt x="436" y="189"/>
                    <a:pt x="438" y="193"/>
                    <a:pt x="441" y="193"/>
                  </a:cubicBezTo>
                  <a:cubicBezTo>
                    <a:pt x="448" y="193"/>
                    <a:pt x="454" y="160"/>
                    <a:pt x="454" y="118"/>
                  </a:cubicBezTo>
                  <a:cubicBezTo>
                    <a:pt x="454" y="77"/>
                    <a:pt x="448" y="43"/>
                    <a:pt x="441" y="43"/>
                  </a:cubicBezTo>
                  <a:close/>
                  <a:moveTo>
                    <a:pt x="148" y="183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8" y="176"/>
                    <a:pt x="153" y="190"/>
                    <a:pt x="153" y="190"/>
                  </a:cubicBezTo>
                  <a:lnTo>
                    <a:pt x="148" y="183"/>
                  </a:lnTo>
                  <a:close/>
                  <a:moveTo>
                    <a:pt x="191" y="417"/>
                  </a:moveTo>
                  <a:cubicBezTo>
                    <a:pt x="185" y="418"/>
                    <a:pt x="185" y="418"/>
                    <a:pt x="185" y="418"/>
                  </a:cubicBezTo>
                  <a:cubicBezTo>
                    <a:pt x="185" y="418"/>
                    <a:pt x="187" y="374"/>
                    <a:pt x="185" y="369"/>
                  </a:cubicBezTo>
                  <a:cubicBezTo>
                    <a:pt x="187" y="371"/>
                    <a:pt x="187" y="371"/>
                    <a:pt x="187" y="371"/>
                  </a:cubicBezTo>
                  <a:cubicBezTo>
                    <a:pt x="187" y="371"/>
                    <a:pt x="194" y="377"/>
                    <a:pt x="191" y="389"/>
                  </a:cubicBezTo>
                  <a:cubicBezTo>
                    <a:pt x="191" y="389"/>
                    <a:pt x="189" y="403"/>
                    <a:pt x="191" y="408"/>
                  </a:cubicBezTo>
                  <a:cubicBezTo>
                    <a:pt x="193" y="412"/>
                    <a:pt x="192" y="409"/>
                    <a:pt x="192" y="409"/>
                  </a:cubicBezTo>
                  <a:cubicBezTo>
                    <a:pt x="192" y="409"/>
                    <a:pt x="193" y="414"/>
                    <a:pt x="191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92" name="组合 118"/>
          <p:cNvGrpSpPr/>
          <p:nvPr/>
        </p:nvGrpSpPr>
        <p:grpSpPr bwMode="auto">
          <a:xfrm>
            <a:off x="1553202" y="5713203"/>
            <a:ext cx="670374" cy="588962"/>
            <a:chOff x="0" y="0"/>
            <a:chExt cx="1312862" cy="1152524"/>
          </a:xfrm>
          <a:solidFill>
            <a:srgbClr val="EFB739"/>
          </a:solidFill>
          <a:effectLst/>
        </p:grpSpPr>
        <p:sp>
          <p:nvSpPr>
            <p:cNvPr id="193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4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5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3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96" name="Freeform 51"/>
          <p:cNvSpPr>
            <a:spLocks noEditPoints="1" noChangeArrowheads="1"/>
          </p:cNvSpPr>
          <p:nvPr/>
        </p:nvSpPr>
        <p:spPr bwMode="auto">
          <a:xfrm>
            <a:off x="2473478" y="4672545"/>
            <a:ext cx="723800" cy="606770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0"/>
              <a:gd name="T136" fmla="*/ 0 h 428"/>
              <a:gd name="T137" fmla="*/ 510 w 510"/>
              <a:gd name="T138" fmla="*/ 428 h 4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rgbClr val="EFB73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197" name="组合 119"/>
          <p:cNvGrpSpPr/>
          <p:nvPr/>
        </p:nvGrpSpPr>
        <p:grpSpPr bwMode="auto">
          <a:xfrm>
            <a:off x="2494841" y="3585834"/>
            <a:ext cx="669101" cy="578785"/>
            <a:chOff x="0" y="0"/>
            <a:chExt cx="1309687" cy="1133475"/>
          </a:xfrm>
          <a:solidFill>
            <a:srgbClr val="EFB739"/>
          </a:solidFill>
          <a:effectLst/>
        </p:grpSpPr>
        <p:sp>
          <p:nvSpPr>
            <p:cNvPr id="198" name="Freeform 64"/>
            <p:cNvSpPr>
              <a:spLocks noChangeArrowheads="1"/>
            </p:cNvSpPr>
            <p:nvPr/>
          </p:nvSpPr>
          <p:spPr bwMode="auto">
            <a:xfrm>
              <a:off x="85725" y="233363"/>
              <a:ext cx="107950" cy="180975"/>
            </a:xfrm>
            <a:custGeom>
              <a:avLst/>
              <a:gdLst>
                <a:gd name="T0" fmla="*/ 0 w 39"/>
                <a:gd name="T1" fmla="*/ 65 h 65"/>
                <a:gd name="T2" fmla="*/ 5 w 39"/>
                <a:gd name="T3" fmla="*/ 60 h 65"/>
                <a:gd name="T4" fmla="*/ 15 w 39"/>
                <a:gd name="T5" fmla="*/ 44 h 65"/>
                <a:gd name="T6" fmla="*/ 34 w 39"/>
                <a:gd name="T7" fmla="*/ 32 h 65"/>
                <a:gd name="T8" fmla="*/ 39 w 39"/>
                <a:gd name="T9" fmla="*/ 29 h 65"/>
                <a:gd name="T10" fmla="*/ 32 w 39"/>
                <a:gd name="T11" fmla="*/ 0 h 65"/>
                <a:gd name="T12" fmla="*/ 0 w 39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5"/>
                <a:gd name="T23" fmla="*/ 39 w 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5">
                  <a:moveTo>
                    <a:pt x="0" y="65"/>
                  </a:moveTo>
                  <a:cubicBezTo>
                    <a:pt x="2" y="63"/>
                    <a:pt x="4" y="61"/>
                    <a:pt x="5" y="60"/>
                  </a:cubicBezTo>
                  <a:cubicBezTo>
                    <a:pt x="5" y="60"/>
                    <a:pt x="14" y="49"/>
                    <a:pt x="15" y="44"/>
                  </a:cubicBezTo>
                  <a:cubicBezTo>
                    <a:pt x="15" y="44"/>
                    <a:pt x="24" y="28"/>
                    <a:pt x="34" y="32"/>
                  </a:cubicBezTo>
                  <a:cubicBezTo>
                    <a:pt x="34" y="32"/>
                    <a:pt x="37" y="31"/>
                    <a:pt x="39" y="29"/>
                  </a:cubicBezTo>
                  <a:cubicBezTo>
                    <a:pt x="39" y="29"/>
                    <a:pt x="31" y="18"/>
                    <a:pt x="32" y="0"/>
                  </a:cubicBezTo>
                  <a:cubicBezTo>
                    <a:pt x="18" y="19"/>
                    <a:pt x="7" y="41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9" name="Freeform 65"/>
            <p:cNvSpPr>
              <a:spLocks noChangeArrowheads="1"/>
            </p:cNvSpPr>
            <p:nvPr/>
          </p:nvSpPr>
          <p:spPr bwMode="auto">
            <a:xfrm>
              <a:off x="327025" y="0"/>
              <a:ext cx="874712" cy="519112"/>
            </a:xfrm>
            <a:custGeom>
              <a:avLst/>
              <a:gdLst>
                <a:gd name="T0" fmla="*/ 111 w 315"/>
                <a:gd name="T1" fmla="*/ 43 h 187"/>
                <a:gd name="T2" fmla="*/ 238 w 315"/>
                <a:gd name="T3" fmla="*/ 105 h 187"/>
                <a:gd name="T4" fmla="*/ 279 w 315"/>
                <a:gd name="T5" fmla="*/ 142 h 187"/>
                <a:gd name="T6" fmla="*/ 270 w 315"/>
                <a:gd name="T7" fmla="*/ 175 h 187"/>
                <a:gd name="T8" fmla="*/ 271 w 315"/>
                <a:gd name="T9" fmla="*/ 185 h 187"/>
                <a:gd name="T10" fmla="*/ 315 w 315"/>
                <a:gd name="T11" fmla="*/ 187 h 187"/>
                <a:gd name="T12" fmla="*/ 111 w 315"/>
                <a:gd name="T13" fmla="*/ 0 h 187"/>
                <a:gd name="T14" fmla="*/ 0 w 315"/>
                <a:gd name="T15" fmla="*/ 33 h 187"/>
                <a:gd name="T16" fmla="*/ 46 w 315"/>
                <a:gd name="T17" fmla="*/ 57 h 187"/>
                <a:gd name="T18" fmla="*/ 111 w 315"/>
                <a:gd name="T19" fmla="*/ 43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87"/>
                <a:gd name="T32" fmla="*/ 315 w 31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87">
                  <a:moveTo>
                    <a:pt x="111" y="43"/>
                  </a:moveTo>
                  <a:cubicBezTo>
                    <a:pt x="163" y="43"/>
                    <a:pt x="209" y="68"/>
                    <a:pt x="238" y="105"/>
                  </a:cubicBezTo>
                  <a:cubicBezTo>
                    <a:pt x="245" y="105"/>
                    <a:pt x="272" y="106"/>
                    <a:pt x="279" y="142"/>
                  </a:cubicBezTo>
                  <a:cubicBezTo>
                    <a:pt x="279" y="142"/>
                    <a:pt x="282" y="159"/>
                    <a:pt x="270" y="175"/>
                  </a:cubicBezTo>
                  <a:cubicBezTo>
                    <a:pt x="270" y="178"/>
                    <a:pt x="271" y="182"/>
                    <a:pt x="271" y="185"/>
                  </a:cubicBezTo>
                  <a:cubicBezTo>
                    <a:pt x="277" y="186"/>
                    <a:pt x="300" y="184"/>
                    <a:pt x="315" y="187"/>
                  </a:cubicBezTo>
                  <a:cubicBezTo>
                    <a:pt x="307" y="83"/>
                    <a:pt x="219" y="0"/>
                    <a:pt x="111" y="0"/>
                  </a:cubicBezTo>
                  <a:cubicBezTo>
                    <a:pt x="70" y="0"/>
                    <a:pt x="32" y="12"/>
                    <a:pt x="0" y="33"/>
                  </a:cubicBezTo>
                  <a:cubicBezTo>
                    <a:pt x="10" y="34"/>
                    <a:pt x="28" y="39"/>
                    <a:pt x="46" y="57"/>
                  </a:cubicBezTo>
                  <a:cubicBezTo>
                    <a:pt x="66" y="48"/>
                    <a:pt x="88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0" name="Freeform 66"/>
            <p:cNvSpPr>
              <a:spLocks noChangeArrowheads="1"/>
            </p:cNvSpPr>
            <p:nvPr/>
          </p:nvSpPr>
          <p:spPr bwMode="auto">
            <a:xfrm>
              <a:off x="0" y="107950"/>
              <a:ext cx="1309687" cy="1025525"/>
            </a:xfrm>
            <a:custGeom>
              <a:avLst/>
              <a:gdLst>
                <a:gd name="T0" fmla="*/ 465 w 472"/>
                <a:gd name="T1" fmla="*/ 313 h 369"/>
                <a:gd name="T2" fmla="*/ 456 w 472"/>
                <a:gd name="T3" fmla="*/ 260 h 369"/>
                <a:gd name="T4" fmla="*/ 450 w 472"/>
                <a:gd name="T5" fmla="*/ 213 h 369"/>
                <a:gd name="T6" fmla="*/ 429 w 472"/>
                <a:gd name="T7" fmla="*/ 156 h 369"/>
                <a:gd name="T8" fmla="*/ 382 w 472"/>
                <a:gd name="T9" fmla="*/ 152 h 369"/>
                <a:gd name="T10" fmla="*/ 387 w 472"/>
                <a:gd name="T11" fmla="*/ 107 h 369"/>
                <a:gd name="T12" fmla="*/ 319 w 472"/>
                <a:gd name="T13" fmla="*/ 101 h 369"/>
                <a:gd name="T14" fmla="*/ 326 w 472"/>
                <a:gd name="T15" fmla="*/ 150 h 369"/>
                <a:gd name="T16" fmla="*/ 344 w 472"/>
                <a:gd name="T17" fmla="*/ 177 h 369"/>
                <a:gd name="T18" fmla="*/ 307 w 472"/>
                <a:gd name="T19" fmla="*/ 224 h 369"/>
                <a:gd name="T20" fmla="*/ 293 w 472"/>
                <a:gd name="T21" fmla="*/ 263 h 369"/>
                <a:gd name="T22" fmla="*/ 254 w 472"/>
                <a:gd name="T23" fmla="*/ 251 h 369"/>
                <a:gd name="T24" fmla="*/ 216 w 472"/>
                <a:gd name="T25" fmla="*/ 212 h 369"/>
                <a:gd name="T26" fmla="*/ 164 w 472"/>
                <a:gd name="T27" fmla="*/ 148 h 369"/>
                <a:gd name="T28" fmla="*/ 151 w 472"/>
                <a:gd name="T29" fmla="*/ 122 h 369"/>
                <a:gd name="T30" fmla="*/ 145 w 472"/>
                <a:gd name="T31" fmla="*/ 101 h 369"/>
                <a:gd name="T32" fmla="*/ 146 w 472"/>
                <a:gd name="T33" fmla="*/ 86 h 369"/>
                <a:gd name="T34" fmla="*/ 150 w 472"/>
                <a:gd name="T35" fmla="*/ 60 h 369"/>
                <a:gd name="T36" fmla="*/ 142 w 472"/>
                <a:gd name="T37" fmla="*/ 17 h 369"/>
                <a:gd name="T38" fmla="*/ 82 w 472"/>
                <a:gd name="T39" fmla="*/ 76 h 369"/>
                <a:gd name="T40" fmla="*/ 57 w 472"/>
                <a:gd name="T41" fmla="*/ 93 h 369"/>
                <a:gd name="T42" fmla="*/ 27 w 472"/>
                <a:gd name="T43" fmla="*/ 152 h 369"/>
                <a:gd name="T44" fmla="*/ 8 w 472"/>
                <a:gd name="T45" fmla="*/ 271 h 369"/>
                <a:gd name="T46" fmla="*/ 0 w 472"/>
                <a:gd name="T47" fmla="*/ 311 h 369"/>
                <a:gd name="T48" fmla="*/ 44 w 472"/>
                <a:gd name="T49" fmla="*/ 324 h 369"/>
                <a:gd name="T50" fmla="*/ 51 w 472"/>
                <a:gd name="T51" fmla="*/ 354 h 369"/>
                <a:gd name="T52" fmla="*/ 137 w 472"/>
                <a:gd name="T53" fmla="*/ 369 h 369"/>
                <a:gd name="T54" fmla="*/ 141 w 472"/>
                <a:gd name="T55" fmla="*/ 299 h 369"/>
                <a:gd name="T56" fmla="*/ 143 w 472"/>
                <a:gd name="T57" fmla="*/ 261 h 369"/>
                <a:gd name="T58" fmla="*/ 149 w 472"/>
                <a:gd name="T59" fmla="*/ 219 h 369"/>
                <a:gd name="T60" fmla="*/ 159 w 472"/>
                <a:gd name="T61" fmla="*/ 215 h 369"/>
                <a:gd name="T62" fmla="*/ 197 w 472"/>
                <a:gd name="T63" fmla="*/ 248 h 369"/>
                <a:gd name="T64" fmla="*/ 218 w 472"/>
                <a:gd name="T65" fmla="*/ 253 h 369"/>
                <a:gd name="T66" fmla="*/ 224 w 472"/>
                <a:gd name="T67" fmla="*/ 266 h 369"/>
                <a:gd name="T68" fmla="*/ 239 w 472"/>
                <a:gd name="T69" fmla="*/ 283 h 369"/>
                <a:gd name="T70" fmla="*/ 292 w 472"/>
                <a:gd name="T71" fmla="*/ 304 h 369"/>
                <a:gd name="T72" fmla="*/ 332 w 472"/>
                <a:gd name="T73" fmla="*/ 310 h 369"/>
                <a:gd name="T74" fmla="*/ 331 w 472"/>
                <a:gd name="T75" fmla="*/ 369 h 369"/>
                <a:gd name="T76" fmla="*/ 463 w 472"/>
                <a:gd name="T77" fmla="*/ 355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2"/>
                <a:gd name="T118" fmla="*/ 0 h 369"/>
                <a:gd name="T119" fmla="*/ 472 w 472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2" h="369">
                  <a:moveTo>
                    <a:pt x="470" y="352"/>
                  </a:moveTo>
                  <a:cubicBezTo>
                    <a:pt x="469" y="348"/>
                    <a:pt x="466" y="319"/>
                    <a:pt x="465" y="313"/>
                  </a:cubicBezTo>
                  <a:cubicBezTo>
                    <a:pt x="465" y="306"/>
                    <a:pt x="464" y="292"/>
                    <a:pt x="463" y="286"/>
                  </a:cubicBezTo>
                  <a:cubicBezTo>
                    <a:pt x="461" y="280"/>
                    <a:pt x="457" y="266"/>
                    <a:pt x="456" y="260"/>
                  </a:cubicBezTo>
                  <a:cubicBezTo>
                    <a:pt x="456" y="255"/>
                    <a:pt x="452" y="242"/>
                    <a:pt x="452" y="237"/>
                  </a:cubicBezTo>
                  <a:cubicBezTo>
                    <a:pt x="452" y="232"/>
                    <a:pt x="453" y="221"/>
                    <a:pt x="450" y="213"/>
                  </a:cubicBezTo>
                  <a:cubicBezTo>
                    <a:pt x="448" y="204"/>
                    <a:pt x="442" y="176"/>
                    <a:pt x="440" y="167"/>
                  </a:cubicBezTo>
                  <a:cubicBezTo>
                    <a:pt x="438" y="157"/>
                    <a:pt x="429" y="156"/>
                    <a:pt x="429" y="15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2" y="156"/>
                    <a:pt x="386" y="154"/>
                    <a:pt x="382" y="152"/>
                  </a:cubicBezTo>
                  <a:cubicBezTo>
                    <a:pt x="377" y="149"/>
                    <a:pt x="378" y="142"/>
                    <a:pt x="378" y="142"/>
                  </a:cubicBezTo>
                  <a:cubicBezTo>
                    <a:pt x="384" y="136"/>
                    <a:pt x="387" y="107"/>
                    <a:pt x="387" y="107"/>
                  </a:cubicBezTo>
                  <a:cubicBezTo>
                    <a:pt x="383" y="74"/>
                    <a:pt x="353" y="77"/>
                    <a:pt x="353" y="77"/>
                  </a:cubicBezTo>
                  <a:cubicBezTo>
                    <a:pt x="315" y="73"/>
                    <a:pt x="319" y="101"/>
                    <a:pt x="319" y="101"/>
                  </a:cubicBezTo>
                  <a:cubicBezTo>
                    <a:pt x="314" y="106"/>
                    <a:pt x="320" y="123"/>
                    <a:pt x="320" y="123"/>
                  </a:cubicBezTo>
                  <a:cubicBezTo>
                    <a:pt x="316" y="137"/>
                    <a:pt x="326" y="150"/>
                    <a:pt x="326" y="150"/>
                  </a:cubicBezTo>
                  <a:cubicBezTo>
                    <a:pt x="325" y="154"/>
                    <a:pt x="338" y="159"/>
                    <a:pt x="342" y="159"/>
                  </a:cubicBezTo>
                  <a:cubicBezTo>
                    <a:pt x="345" y="159"/>
                    <a:pt x="344" y="177"/>
                    <a:pt x="344" y="177"/>
                  </a:cubicBezTo>
                  <a:cubicBezTo>
                    <a:pt x="344" y="177"/>
                    <a:pt x="319" y="195"/>
                    <a:pt x="313" y="199"/>
                  </a:cubicBezTo>
                  <a:cubicBezTo>
                    <a:pt x="306" y="203"/>
                    <a:pt x="307" y="218"/>
                    <a:pt x="307" y="224"/>
                  </a:cubicBezTo>
                  <a:cubicBezTo>
                    <a:pt x="306" y="229"/>
                    <a:pt x="307" y="238"/>
                    <a:pt x="304" y="242"/>
                  </a:cubicBezTo>
                  <a:cubicBezTo>
                    <a:pt x="301" y="245"/>
                    <a:pt x="296" y="259"/>
                    <a:pt x="293" y="263"/>
                  </a:cubicBezTo>
                  <a:cubicBezTo>
                    <a:pt x="290" y="266"/>
                    <a:pt x="289" y="269"/>
                    <a:pt x="285" y="269"/>
                  </a:cubicBezTo>
                  <a:cubicBezTo>
                    <a:pt x="281" y="269"/>
                    <a:pt x="254" y="251"/>
                    <a:pt x="254" y="251"/>
                  </a:cubicBezTo>
                  <a:cubicBezTo>
                    <a:pt x="249" y="240"/>
                    <a:pt x="239" y="240"/>
                    <a:pt x="237" y="237"/>
                  </a:cubicBezTo>
                  <a:cubicBezTo>
                    <a:pt x="234" y="233"/>
                    <a:pt x="224" y="218"/>
                    <a:pt x="216" y="212"/>
                  </a:cubicBezTo>
                  <a:cubicBezTo>
                    <a:pt x="208" y="207"/>
                    <a:pt x="193" y="192"/>
                    <a:pt x="188" y="182"/>
                  </a:cubicBezTo>
                  <a:cubicBezTo>
                    <a:pt x="182" y="172"/>
                    <a:pt x="167" y="152"/>
                    <a:pt x="164" y="148"/>
                  </a:cubicBezTo>
                  <a:cubicBezTo>
                    <a:pt x="161" y="144"/>
                    <a:pt x="160" y="145"/>
                    <a:pt x="157" y="142"/>
                  </a:cubicBezTo>
                  <a:cubicBezTo>
                    <a:pt x="155" y="139"/>
                    <a:pt x="151" y="127"/>
                    <a:pt x="151" y="122"/>
                  </a:cubicBezTo>
                  <a:cubicBezTo>
                    <a:pt x="150" y="118"/>
                    <a:pt x="151" y="114"/>
                    <a:pt x="150" y="112"/>
                  </a:cubicBezTo>
                  <a:cubicBezTo>
                    <a:pt x="149" y="109"/>
                    <a:pt x="145" y="101"/>
                    <a:pt x="145" y="101"/>
                  </a:cubicBezTo>
                  <a:cubicBezTo>
                    <a:pt x="147" y="98"/>
                    <a:pt x="145" y="93"/>
                    <a:pt x="145" y="93"/>
                  </a:cubicBezTo>
                  <a:cubicBezTo>
                    <a:pt x="149" y="92"/>
                    <a:pt x="146" y="86"/>
                    <a:pt x="146" y="86"/>
                  </a:cubicBezTo>
                  <a:cubicBezTo>
                    <a:pt x="149" y="85"/>
                    <a:pt x="150" y="80"/>
                    <a:pt x="150" y="80"/>
                  </a:cubicBezTo>
                  <a:cubicBezTo>
                    <a:pt x="162" y="78"/>
                    <a:pt x="150" y="60"/>
                    <a:pt x="150" y="60"/>
                  </a:cubicBezTo>
                  <a:cubicBezTo>
                    <a:pt x="154" y="51"/>
                    <a:pt x="150" y="31"/>
                    <a:pt x="150" y="31"/>
                  </a:cubicBezTo>
                  <a:cubicBezTo>
                    <a:pt x="151" y="27"/>
                    <a:pt x="161" y="35"/>
                    <a:pt x="142" y="17"/>
                  </a:cubicBezTo>
                  <a:cubicBezTo>
                    <a:pt x="124" y="0"/>
                    <a:pt x="92" y="1"/>
                    <a:pt x="79" y="20"/>
                  </a:cubicBezTo>
                  <a:cubicBezTo>
                    <a:pt x="65" y="39"/>
                    <a:pt x="82" y="76"/>
                    <a:pt x="82" y="76"/>
                  </a:cubicBezTo>
                  <a:cubicBezTo>
                    <a:pt x="83" y="83"/>
                    <a:pt x="69" y="91"/>
                    <a:pt x="69" y="91"/>
                  </a:cubicBezTo>
                  <a:cubicBezTo>
                    <a:pt x="63" y="88"/>
                    <a:pt x="62" y="90"/>
                    <a:pt x="57" y="93"/>
                  </a:cubicBezTo>
                  <a:cubicBezTo>
                    <a:pt x="52" y="97"/>
                    <a:pt x="51" y="109"/>
                    <a:pt x="44" y="115"/>
                  </a:cubicBezTo>
                  <a:cubicBezTo>
                    <a:pt x="36" y="121"/>
                    <a:pt x="30" y="145"/>
                    <a:pt x="27" y="152"/>
                  </a:cubicBezTo>
                  <a:cubicBezTo>
                    <a:pt x="24" y="158"/>
                    <a:pt x="13" y="212"/>
                    <a:pt x="10" y="220"/>
                  </a:cubicBezTo>
                  <a:cubicBezTo>
                    <a:pt x="8" y="228"/>
                    <a:pt x="8" y="258"/>
                    <a:pt x="8" y="271"/>
                  </a:cubicBezTo>
                  <a:cubicBezTo>
                    <a:pt x="8" y="284"/>
                    <a:pt x="5" y="294"/>
                    <a:pt x="4" y="304"/>
                  </a:cubicBezTo>
                  <a:cubicBezTo>
                    <a:pt x="3" y="315"/>
                    <a:pt x="0" y="311"/>
                    <a:pt x="0" y="311"/>
                  </a:cubicBezTo>
                  <a:cubicBezTo>
                    <a:pt x="2" y="320"/>
                    <a:pt x="35" y="331"/>
                    <a:pt x="35" y="331"/>
                  </a:cubicBezTo>
                  <a:cubicBezTo>
                    <a:pt x="35" y="328"/>
                    <a:pt x="44" y="324"/>
                    <a:pt x="44" y="324"/>
                  </a:cubicBezTo>
                  <a:cubicBezTo>
                    <a:pt x="44" y="324"/>
                    <a:pt x="46" y="322"/>
                    <a:pt x="44" y="327"/>
                  </a:cubicBezTo>
                  <a:cubicBezTo>
                    <a:pt x="42" y="332"/>
                    <a:pt x="49" y="348"/>
                    <a:pt x="51" y="354"/>
                  </a:cubicBezTo>
                  <a:cubicBezTo>
                    <a:pt x="52" y="359"/>
                    <a:pt x="55" y="362"/>
                    <a:pt x="57" y="369"/>
                  </a:cubicBezTo>
                  <a:cubicBezTo>
                    <a:pt x="137" y="369"/>
                    <a:pt x="137" y="369"/>
                    <a:pt x="137" y="369"/>
                  </a:cubicBezTo>
                  <a:cubicBezTo>
                    <a:pt x="138" y="358"/>
                    <a:pt x="136" y="327"/>
                    <a:pt x="136" y="320"/>
                  </a:cubicBezTo>
                  <a:cubicBezTo>
                    <a:pt x="136" y="313"/>
                    <a:pt x="137" y="300"/>
                    <a:pt x="141" y="299"/>
                  </a:cubicBezTo>
                  <a:cubicBezTo>
                    <a:pt x="144" y="297"/>
                    <a:pt x="145" y="290"/>
                    <a:pt x="146" y="285"/>
                  </a:cubicBezTo>
                  <a:cubicBezTo>
                    <a:pt x="146" y="281"/>
                    <a:pt x="145" y="269"/>
                    <a:pt x="143" y="261"/>
                  </a:cubicBezTo>
                  <a:cubicBezTo>
                    <a:pt x="141" y="253"/>
                    <a:pt x="146" y="244"/>
                    <a:pt x="146" y="237"/>
                  </a:cubicBezTo>
                  <a:cubicBezTo>
                    <a:pt x="146" y="229"/>
                    <a:pt x="149" y="224"/>
                    <a:pt x="149" y="219"/>
                  </a:cubicBezTo>
                  <a:cubicBezTo>
                    <a:pt x="149" y="215"/>
                    <a:pt x="149" y="208"/>
                    <a:pt x="151" y="209"/>
                  </a:cubicBezTo>
                  <a:cubicBezTo>
                    <a:pt x="152" y="209"/>
                    <a:pt x="156" y="211"/>
                    <a:pt x="159" y="215"/>
                  </a:cubicBezTo>
                  <a:cubicBezTo>
                    <a:pt x="162" y="219"/>
                    <a:pt x="174" y="225"/>
                    <a:pt x="177" y="228"/>
                  </a:cubicBezTo>
                  <a:cubicBezTo>
                    <a:pt x="180" y="231"/>
                    <a:pt x="191" y="242"/>
                    <a:pt x="197" y="248"/>
                  </a:cubicBezTo>
                  <a:cubicBezTo>
                    <a:pt x="202" y="253"/>
                    <a:pt x="208" y="247"/>
                    <a:pt x="208" y="247"/>
                  </a:cubicBezTo>
                  <a:cubicBezTo>
                    <a:pt x="208" y="247"/>
                    <a:pt x="215" y="249"/>
                    <a:pt x="218" y="253"/>
                  </a:cubicBezTo>
                  <a:cubicBezTo>
                    <a:pt x="221" y="256"/>
                    <a:pt x="223" y="260"/>
                    <a:pt x="223" y="260"/>
                  </a:cubicBezTo>
                  <a:cubicBezTo>
                    <a:pt x="220" y="264"/>
                    <a:pt x="224" y="266"/>
                    <a:pt x="224" y="266"/>
                  </a:cubicBezTo>
                  <a:cubicBezTo>
                    <a:pt x="218" y="269"/>
                    <a:pt x="222" y="272"/>
                    <a:pt x="222" y="272"/>
                  </a:cubicBezTo>
                  <a:cubicBezTo>
                    <a:pt x="219" y="278"/>
                    <a:pt x="239" y="283"/>
                    <a:pt x="239" y="283"/>
                  </a:cubicBezTo>
                  <a:cubicBezTo>
                    <a:pt x="239" y="283"/>
                    <a:pt x="242" y="289"/>
                    <a:pt x="244" y="290"/>
                  </a:cubicBezTo>
                  <a:cubicBezTo>
                    <a:pt x="246" y="291"/>
                    <a:pt x="276" y="294"/>
                    <a:pt x="292" y="304"/>
                  </a:cubicBezTo>
                  <a:cubicBezTo>
                    <a:pt x="307" y="313"/>
                    <a:pt x="324" y="281"/>
                    <a:pt x="324" y="281"/>
                  </a:cubicBezTo>
                  <a:cubicBezTo>
                    <a:pt x="324" y="281"/>
                    <a:pt x="331" y="304"/>
                    <a:pt x="332" y="310"/>
                  </a:cubicBezTo>
                  <a:cubicBezTo>
                    <a:pt x="333" y="316"/>
                    <a:pt x="333" y="337"/>
                    <a:pt x="332" y="356"/>
                  </a:cubicBezTo>
                  <a:cubicBezTo>
                    <a:pt x="331" y="360"/>
                    <a:pt x="331" y="365"/>
                    <a:pt x="331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6" y="363"/>
                    <a:pt x="463" y="355"/>
                    <a:pt x="463" y="355"/>
                  </a:cubicBezTo>
                  <a:cubicBezTo>
                    <a:pt x="463" y="355"/>
                    <a:pt x="472" y="356"/>
                    <a:pt x="47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1" name="Freeform 67"/>
            <p:cNvSpPr>
              <a:spLocks noChangeArrowheads="1"/>
            </p:cNvSpPr>
            <p:nvPr/>
          </p:nvSpPr>
          <p:spPr bwMode="auto">
            <a:xfrm>
              <a:off x="411162" y="936625"/>
              <a:ext cx="482600" cy="188912"/>
            </a:xfrm>
            <a:custGeom>
              <a:avLst/>
              <a:gdLst>
                <a:gd name="T0" fmla="*/ 173 w 174"/>
                <a:gd name="T1" fmla="*/ 20 h 68"/>
                <a:gd name="T2" fmla="*/ 168 w 174"/>
                <a:gd name="T3" fmla="*/ 0 h 68"/>
                <a:gd name="T4" fmla="*/ 81 w 174"/>
                <a:gd name="T5" fmla="*/ 25 h 68"/>
                <a:gd name="T6" fmla="*/ 5 w 174"/>
                <a:gd name="T7" fmla="*/ 6 h 68"/>
                <a:gd name="T8" fmla="*/ 1 w 174"/>
                <a:gd name="T9" fmla="*/ 23 h 68"/>
                <a:gd name="T10" fmla="*/ 1 w 174"/>
                <a:gd name="T11" fmla="*/ 52 h 68"/>
                <a:gd name="T12" fmla="*/ 81 w 174"/>
                <a:gd name="T13" fmla="*/ 68 h 68"/>
                <a:gd name="T14" fmla="*/ 174 w 174"/>
                <a:gd name="T15" fmla="*/ 46 h 68"/>
                <a:gd name="T16" fmla="*/ 173 w 174"/>
                <a:gd name="T17" fmla="*/ 2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8"/>
                <a:gd name="T29" fmla="*/ 174 w 17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8">
                  <a:moveTo>
                    <a:pt x="173" y="20"/>
                  </a:moveTo>
                  <a:cubicBezTo>
                    <a:pt x="173" y="13"/>
                    <a:pt x="169" y="3"/>
                    <a:pt x="168" y="0"/>
                  </a:cubicBezTo>
                  <a:cubicBezTo>
                    <a:pt x="142" y="16"/>
                    <a:pt x="113" y="25"/>
                    <a:pt x="81" y="25"/>
                  </a:cubicBezTo>
                  <a:cubicBezTo>
                    <a:pt x="53" y="25"/>
                    <a:pt x="27" y="18"/>
                    <a:pt x="5" y="6"/>
                  </a:cubicBezTo>
                  <a:cubicBezTo>
                    <a:pt x="3" y="8"/>
                    <a:pt x="0" y="14"/>
                    <a:pt x="1" y="23"/>
                  </a:cubicBezTo>
                  <a:cubicBezTo>
                    <a:pt x="1" y="23"/>
                    <a:pt x="0" y="41"/>
                    <a:pt x="1" y="52"/>
                  </a:cubicBezTo>
                  <a:cubicBezTo>
                    <a:pt x="25" y="62"/>
                    <a:pt x="52" y="68"/>
                    <a:pt x="81" y="68"/>
                  </a:cubicBezTo>
                  <a:cubicBezTo>
                    <a:pt x="114" y="68"/>
                    <a:pt x="146" y="60"/>
                    <a:pt x="174" y="46"/>
                  </a:cubicBezTo>
                  <a:cubicBezTo>
                    <a:pt x="174" y="36"/>
                    <a:pt x="173" y="20"/>
                    <a:pt x="1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2" name="Freeform 68"/>
            <p:cNvSpPr>
              <a:spLocks noEditPoints="1" noChangeArrowheads="1"/>
            </p:cNvSpPr>
            <p:nvPr/>
          </p:nvSpPr>
          <p:spPr bwMode="auto">
            <a:xfrm>
              <a:off x="468312" y="236538"/>
              <a:ext cx="350837" cy="577850"/>
            </a:xfrm>
            <a:custGeom>
              <a:avLst/>
              <a:gdLst>
                <a:gd name="T0" fmla="*/ 123 w 126"/>
                <a:gd name="T1" fmla="*/ 136 h 208"/>
                <a:gd name="T2" fmla="*/ 112 w 126"/>
                <a:gd name="T3" fmla="*/ 119 h 208"/>
                <a:gd name="T4" fmla="*/ 93 w 126"/>
                <a:gd name="T5" fmla="*/ 107 h 208"/>
                <a:gd name="T6" fmla="*/ 69 w 126"/>
                <a:gd name="T7" fmla="*/ 100 h 208"/>
                <a:gd name="T8" fmla="*/ 69 w 126"/>
                <a:gd name="T9" fmla="*/ 31 h 208"/>
                <a:gd name="T10" fmla="*/ 88 w 126"/>
                <a:gd name="T11" fmla="*/ 41 h 208"/>
                <a:gd name="T12" fmla="*/ 97 w 126"/>
                <a:gd name="T13" fmla="*/ 63 h 208"/>
                <a:gd name="T14" fmla="*/ 122 w 126"/>
                <a:gd name="T15" fmla="*/ 59 h 208"/>
                <a:gd name="T16" fmla="*/ 102 w 126"/>
                <a:gd name="T17" fmla="*/ 23 h 208"/>
                <a:gd name="T18" fmla="*/ 69 w 126"/>
                <a:gd name="T19" fmla="*/ 11 h 208"/>
                <a:gd name="T20" fmla="*/ 69 w 126"/>
                <a:gd name="T21" fmla="*/ 0 h 208"/>
                <a:gd name="T22" fmla="*/ 55 w 126"/>
                <a:gd name="T23" fmla="*/ 0 h 208"/>
                <a:gd name="T24" fmla="*/ 55 w 126"/>
                <a:gd name="T25" fmla="*/ 11 h 208"/>
                <a:gd name="T26" fmla="*/ 19 w 126"/>
                <a:gd name="T27" fmla="*/ 24 h 208"/>
                <a:gd name="T28" fmla="*/ 0 w 126"/>
                <a:gd name="T29" fmla="*/ 65 h 208"/>
                <a:gd name="T30" fmla="*/ 7 w 126"/>
                <a:gd name="T31" fmla="*/ 91 h 208"/>
                <a:gd name="T32" fmla="*/ 24 w 126"/>
                <a:gd name="T33" fmla="*/ 108 h 208"/>
                <a:gd name="T34" fmla="*/ 55 w 126"/>
                <a:gd name="T35" fmla="*/ 120 h 208"/>
                <a:gd name="T36" fmla="*/ 55 w 126"/>
                <a:gd name="T37" fmla="*/ 163 h 208"/>
                <a:gd name="T38" fmla="*/ 69 w 126"/>
                <a:gd name="T39" fmla="*/ 179 h 208"/>
                <a:gd name="T40" fmla="*/ 69 w 126"/>
                <a:gd name="T41" fmla="*/ 123 h 208"/>
                <a:gd name="T42" fmla="*/ 95 w 126"/>
                <a:gd name="T43" fmla="*/ 137 h 208"/>
                <a:gd name="T44" fmla="*/ 102 w 126"/>
                <a:gd name="T45" fmla="*/ 158 h 208"/>
                <a:gd name="T46" fmla="*/ 92 w 126"/>
                <a:gd name="T47" fmla="*/ 184 h 208"/>
                <a:gd name="T48" fmla="*/ 82 w 126"/>
                <a:gd name="T49" fmla="*/ 192 h 208"/>
                <a:gd name="T50" fmla="*/ 92 w 126"/>
                <a:gd name="T51" fmla="*/ 203 h 208"/>
                <a:gd name="T52" fmla="*/ 98 w 126"/>
                <a:gd name="T53" fmla="*/ 208 h 208"/>
                <a:gd name="T54" fmla="*/ 110 w 126"/>
                <a:gd name="T55" fmla="*/ 198 h 208"/>
                <a:gd name="T56" fmla="*/ 126 w 126"/>
                <a:gd name="T57" fmla="*/ 156 h 208"/>
                <a:gd name="T58" fmla="*/ 123 w 126"/>
                <a:gd name="T59" fmla="*/ 136 h 208"/>
                <a:gd name="T60" fmla="*/ 55 w 126"/>
                <a:gd name="T61" fmla="*/ 97 h 208"/>
                <a:gd name="T62" fmla="*/ 31 w 126"/>
                <a:gd name="T63" fmla="*/ 84 h 208"/>
                <a:gd name="T64" fmla="*/ 25 w 126"/>
                <a:gd name="T65" fmla="*/ 63 h 208"/>
                <a:gd name="T66" fmla="*/ 33 w 126"/>
                <a:gd name="T67" fmla="*/ 42 h 208"/>
                <a:gd name="T68" fmla="*/ 55 w 126"/>
                <a:gd name="T69" fmla="*/ 31 h 208"/>
                <a:gd name="T70" fmla="*/ 55 w 126"/>
                <a:gd name="T71" fmla="*/ 97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208"/>
                <a:gd name="T110" fmla="*/ 126 w 126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208">
                  <a:moveTo>
                    <a:pt x="123" y="136"/>
                  </a:moveTo>
                  <a:cubicBezTo>
                    <a:pt x="120" y="129"/>
                    <a:pt x="116" y="124"/>
                    <a:pt x="112" y="119"/>
                  </a:cubicBezTo>
                  <a:cubicBezTo>
                    <a:pt x="107" y="114"/>
                    <a:pt x="101" y="110"/>
                    <a:pt x="93" y="107"/>
                  </a:cubicBezTo>
                  <a:cubicBezTo>
                    <a:pt x="89" y="105"/>
                    <a:pt x="81" y="103"/>
                    <a:pt x="69" y="10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3"/>
                    <a:pt x="83" y="36"/>
                    <a:pt x="88" y="41"/>
                  </a:cubicBezTo>
                  <a:cubicBezTo>
                    <a:pt x="92" y="46"/>
                    <a:pt x="95" y="53"/>
                    <a:pt x="97" y="63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44"/>
                    <a:pt x="113" y="32"/>
                    <a:pt x="102" y="23"/>
                  </a:cubicBezTo>
                  <a:cubicBezTo>
                    <a:pt x="94" y="17"/>
                    <a:pt x="83" y="13"/>
                    <a:pt x="69" y="1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9" y="13"/>
                    <a:pt x="27" y="17"/>
                    <a:pt x="19" y="24"/>
                  </a:cubicBezTo>
                  <a:cubicBezTo>
                    <a:pt x="7" y="35"/>
                    <a:pt x="0" y="48"/>
                    <a:pt x="0" y="65"/>
                  </a:cubicBezTo>
                  <a:cubicBezTo>
                    <a:pt x="0" y="75"/>
                    <a:pt x="3" y="83"/>
                    <a:pt x="7" y="91"/>
                  </a:cubicBezTo>
                  <a:cubicBezTo>
                    <a:pt x="11" y="98"/>
                    <a:pt x="17" y="104"/>
                    <a:pt x="24" y="108"/>
                  </a:cubicBezTo>
                  <a:cubicBezTo>
                    <a:pt x="35" y="114"/>
                    <a:pt x="45" y="118"/>
                    <a:pt x="55" y="120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8" y="167"/>
                    <a:pt x="65" y="174"/>
                    <a:pt x="69" y="179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82" y="127"/>
                    <a:pt x="91" y="132"/>
                    <a:pt x="95" y="137"/>
                  </a:cubicBezTo>
                  <a:cubicBezTo>
                    <a:pt x="99" y="142"/>
                    <a:pt x="102" y="149"/>
                    <a:pt x="102" y="158"/>
                  </a:cubicBezTo>
                  <a:cubicBezTo>
                    <a:pt x="102" y="168"/>
                    <a:pt x="98" y="177"/>
                    <a:pt x="92" y="184"/>
                  </a:cubicBezTo>
                  <a:cubicBezTo>
                    <a:pt x="89" y="187"/>
                    <a:pt x="86" y="190"/>
                    <a:pt x="82" y="192"/>
                  </a:cubicBezTo>
                  <a:cubicBezTo>
                    <a:pt x="85" y="193"/>
                    <a:pt x="91" y="197"/>
                    <a:pt x="92" y="203"/>
                  </a:cubicBezTo>
                  <a:cubicBezTo>
                    <a:pt x="92" y="203"/>
                    <a:pt x="95" y="205"/>
                    <a:pt x="98" y="208"/>
                  </a:cubicBezTo>
                  <a:cubicBezTo>
                    <a:pt x="102" y="205"/>
                    <a:pt x="107" y="202"/>
                    <a:pt x="110" y="198"/>
                  </a:cubicBezTo>
                  <a:cubicBezTo>
                    <a:pt x="121" y="187"/>
                    <a:pt x="126" y="173"/>
                    <a:pt x="126" y="156"/>
                  </a:cubicBezTo>
                  <a:cubicBezTo>
                    <a:pt x="126" y="149"/>
                    <a:pt x="125" y="142"/>
                    <a:pt x="123" y="136"/>
                  </a:cubicBezTo>
                  <a:close/>
                  <a:moveTo>
                    <a:pt x="55" y="97"/>
                  </a:moveTo>
                  <a:cubicBezTo>
                    <a:pt x="44" y="94"/>
                    <a:pt x="36" y="89"/>
                    <a:pt x="31" y="84"/>
                  </a:cubicBezTo>
                  <a:cubicBezTo>
                    <a:pt x="27" y="78"/>
                    <a:pt x="25" y="72"/>
                    <a:pt x="25" y="63"/>
                  </a:cubicBezTo>
                  <a:cubicBezTo>
                    <a:pt x="25" y="55"/>
                    <a:pt x="27" y="48"/>
                    <a:pt x="33" y="42"/>
                  </a:cubicBezTo>
                  <a:cubicBezTo>
                    <a:pt x="38" y="36"/>
                    <a:pt x="46" y="32"/>
                    <a:pt x="55" y="31"/>
                  </a:cubicBezTo>
                  <a:lnTo>
                    <a:pt x="5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03" name="组合 120"/>
          <p:cNvGrpSpPr/>
          <p:nvPr/>
        </p:nvGrpSpPr>
        <p:grpSpPr bwMode="auto">
          <a:xfrm>
            <a:off x="2481132" y="5722108"/>
            <a:ext cx="703447" cy="571153"/>
            <a:chOff x="0" y="0"/>
            <a:chExt cx="1374775" cy="1116012"/>
          </a:xfrm>
          <a:solidFill>
            <a:srgbClr val="EFB739"/>
          </a:solidFill>
          <a:effectLst/>
        </p:grpSpPr>
        <p:sp>
          <p:nvSpPr>
            <p:cNvPr id="204" name="Freeform 78"/>
            <p:cNvSpPr>
              <a:spLocks noChangeArrowheads="1"/>
            </p:cNvSpPr>
            <p:nvPr/>
          </p:nvSpPr>
          <p:spPr bwMode="auto">
            <a:xfrm>
              <a:off x="511175" y="511175"/>
              <a:ext cx="100012" cy="100012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36 h 36"/>
                <a:gd name="T4" fmla="*/ 36 w 36"/>
                <a:gd name="T5" fmla="*/ 18 h 36"/>
                <a:gd name="T6" fmla="*/ 18 w 36"/>
                <a:gd name="T7" fmla="*/ 0 h 36"/>
                <a:gd name="T8" fmla="*/ 0 w 3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5" name="Freeform 79"/>
            <p:cNvSpPr>
              <a:spLocks noChangeArrowheads="1"/>
            </p:cNvSpPr>
            <p:nvPr/>
          </p:nvSpPr>
          <p:spPr bwMode="auto">
            <a:xfrm>
              <a:off x="252413" y="544512"/>
              <a:ext cx="244475" cy="38100"/>
            </a:xfrm>
            <a:custGeom>
              <a:avLst/>
              <a:gdLst>
                <a:gd name="T0" fmla="*/ 82 w 88"/>
                <a:gd name="T1" fmla="*/ 13 h 14"/>
                <a:gd name="T2" fmla="*/ 88 w 88"/>
                <a:gd name="T3" fmla="*/ 6 h 14"/>
                <a:gd name="T4" fmla="*/ 88 w 88"/>
                <a:gd name="T5" fmla="*/ 6 h 14"/>
                <a:gd name="T6" fmla="*/ 82 w 88"/>
                <a:gd name="T7" fmla="*/ 0 h 14"/>
                <a:gd name="T8" fmla="*/ 6 w 88"/>
                <a:gd name="T9" fmla="*/ 1 h 14"/>
                <a:gd name="T10" fmla="*/ 0 w 88"/>
                <a:gd name="T11" fmla="*/ 7 h 14"/>
                <a:gd name="T12" fmla="*/ 0 w 88"/>
                <a:gd name="T13" fmla="*/ 7 h 14"/>
                <a:gd name="T14" fmla="*/ 6 w 88"/>
                <a:gd name="T15" fmla="*/ 14 h 14"/>
                <a:gd name="T16" fmla="*/ 82 w 88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"/>
                <a:gd name="T29" fmla="*/ 88 w 88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">
                  <a:moveTo>
                    <a:pt x="82" y="13"/>
                  </a:moveTo>
                  <a:cubicBezTo>
                    <a:pt x="86" y="13"/>
                    <a:pt x="88" y="10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8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6" name="Freeform 80"/>
            <p:cNvSpPr>
              <a:spLocks noChangeArrowheads="1"/>
            </p:cNvSpPr>
            <p:nvPr/>
          </p:nvSpPr>
          <p:spPr bwMode="auto">
            <a:xfrm>
              <a:off x="534988" y="177800"/>
              <a:ext cx="42862" cy="322262"/>
            </a:xfrm>
            <a:custGeom>
              <a:avLst/>
              <a:gdLst>
                <a:gd name="T0" fmla="*/ 2 w 15"/>
                <a:gd name="T1" fmla="*/ 108 h 116"/>
                <a:gd name="T2" fmla="*/ 8 w 15"/>
                <a:gd name="T3" fmla="*/ 116 h 116"/>
                <a:gd name="T4" fmla="*/ 8 w 15"/>
                <a:gd name="T5" fmla="*/ 116 h 116"/>
                <a:gd name="T6" fmla="*/ 15 w 15"/>
                <a:gd name="T7" fmla="*/ 108 h 116"/>
                <a:gd name="T8" fmla="*/ 13 w 15"/>
                <a:gd name="T9" fmla="*/ 7 h 116"/>
                <a:gd name="T10" fmla="*/ 7 w 15"/>
                <a:gd name="T11" fmla="*/ 0 h 116"/>
                <a:gd name="T12" fmla="*/ 7 w 15"/>
                <a:gd name="T13" fmla="*/ 0 h 116"/>
                <a:gd name="T14" fmla="*/ 0 w 15"/>
                <a:gd name="T15" fmla="*/ 8 h 116"/>
                <a:gd name="T16" fmla="*/ 2 w 15"/>
                <a:gd name="T17" fmla="*/ 108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6"/>
                <a:gd name="T29" fmla="*/ 15 w 15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6">
                  <a:moveTo>
                    <a:pt x="2" y="108"/>
                  </a:moveTo>
                  <a:cubicBezTo>
                    <a:pt x="2" y="113"/>
                    <a:pt x="5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2" y="116"/>
                    <a:pt x="15" y="112"/>
                    <a:pt x="15" y="10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7" name="Freeform 81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8" name="Freeform 82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9" name="Freeform 83"/>
            <p:cNvSpPr>
              <a:spLocks noEditPoints="1" noChangeArrowheads="1"/>
            </p:cNvSpPr>
            <p:nvPr/>
          </p:nvSpPr>
          <p:spPr bwMode="auto">
            <a:xfrm>
              <a:off x="849313" y="555625"/>
              <a:ext cx="525462" cy="549275"/>
            </a:xfrm>
            <a:custGeom>
              <a:avLst/>
              <a:gdLst>
                <a:gd name="T0" fmla="*/ 164 w 189"/>
                <a:gd name="T1" fmla="*/ 41 h 198"/>
                <a:gd name="T2" fmla="*/ 144 w 189"/>
                <a:gd name="T3" fmla="*/ 41 h 198"/>
                <a:gd name="T4" fmla="*/ 144 w 189"/>
                <a:gd name="T5" fmla="*/ 18 h 198"/>
                <a:gd name="T6" fmla="*/ 126 w 189"/>
                <a:gd name="T7" fmla="*/ 0 h 198"/>
                <a:gd name="T8" fmla="*/ 17 w 189"/>
                <a:gd name="T9" fmla="*/ 0 h 198"/>
                <a:gd name="T10" fmla="*/ 0 w 189"/>
                <a:gd name="T11" fmla="*/ 18 h 198"/>
                <a:gd name="T12" fmla="*/ 0 w 189"/>
                <a:gd name="T13" fmla="*/ 180 h 198"/>
                <a:gd name="T14" fmla="*/ 17 w 189"/>
                <a:gd name="T15" fmla="*/ 198 h 198"/>
                <a:gd name="T16" fmla="*/ 126 w 189"/>
                <a:gd name="T17" fmla="*/ 198 h 198"/>
                <a:gd name="T18" fmla="*/ 144 w 189"/>
                <a:gd name="T19" fmla="*/ 180 h 198"/>
                <a:gd name="T20" fmla="*/ 144 w 189"/>
                <a:gd name="T21" fmla="*/ 145 h 198"/>
                <a:gd name="T22" fmla="*/ 164 w 189"/>
                <a:gd name="T23" fmla="*/ 145 h 198"/>
                <a:gd name="T24" fmla="*/ 189 w 189"/>
                <a:gd name="T25" fmla="*/ 118 h 198"/>
                <a:gd name="T26" fmla="*/ 189 w 189"/>
                <a:gd name="T27" fmla="*/ 65 h 198"/>
                <a:gd name="T28" fmla="*/ 164 w 189"/>
                <a:gd name="T29" fmla="*/ 41 h 198"/>
                <a:gd name="T30" fmla="*/ 150 w 189"/>
                <a:gd name="T31" fmla="*/ 123 h 198"/>
                <a:gd name="T32" fmla="*/ 144 w 189"/>
                <a:gd name="T33" fmla="*/ 123 h 198"/>
                <a:gd name="T34" fmla="*/ 144 w 189"/>
                <a:gd name="T35" fmla="*/ 68 h 198"/>
                <a:gd name="T36" fmla="*/ 150 w 189"/>
                <a:gd name="T37" fmla="*/ 68 h 198"/>
                <a:gd name="T38" fmla="*/ 165 w 189"/>
                <a:gd name="T39" fmla="*/ 83 h 198"/>
                <a:gd name="T40" fmla="*/ 165 w 189"/>
                <a:gd name="T41" fmla="*/ 105 h 198"/>
                <a:gd name="T42" fmla="*/ 150 w 189"/>
                <a:gd name="T43" fmla="*/ 123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198"/>
                <a:gd name="T68" fmla="*/ 189 w 18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198">
                  <a:moveTo>
                    <a:pt x="164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8"/>
                    <a:pt x="136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7" y="198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36" y="198"/>
                    <a:pt x="144" y="190"/>
                    <a:pt x="144" y="180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83" y="145"/>
                    <a:pt x="189" y="126"/>
                    <a:pt x="189" y="118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46"/>
                    <a:pt x="173" y="41"/>
                    <a:pt x="164" y="41"/>
                  </a:cubicBezTo>
                  <a:close/>
                  <a:moveTo>
                    <a:pt x="150" y="123"/>
                  </a:moveTo>
                  <a:cubicBezTo>
                    <a:pt x="144" y="123"/>
                    <a:pt x="144" y="123"/>
                    <a:pt x="144" y="123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63" y="68"/>
                    <a:pt x="165" y="72"/>
                    <a:pt x="165" y="83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5" y="121"/>
                    <a:pt x="159" y="123"/>
                    <a:pt x="15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0" name="Freeform 84"/>
            <p:cNvSpPr>
              <a:spLocks noChangeArrowheads="1"/>
            </p:cNvSpPr>
            <p:nvPr/>
          </p:nvSpPr>
          <p:spPr bwMode="auto">
            <a:xfrm>
              <a:off x="1065213" y="444500"/>
              <a:ext cx="50800" cy="82550"/>
            </a:xfrm>
            <a:custGeom>
              <a:avLst/>
              <a:gdLst>
                <a:gd name="T0" fmla="*/ 18 w 18"/>
                <a:gd name="T1" fmla="*/ 30 h 30"/>
                <a:gd name="T2" fmla="*/ 15 w 18"/>
                <a:gd name="T3" fmla="*/ 0 h 30"/>
                <a:gd name="T4" fmla="*/ 6 w 18"/>
                <a:gd name="T5" fmla="*/ 7 h 30"/>
                <a:gd name="T6" fmla="*/ 9 w 18"/>
                <a:gd name="T7" fmla="*/ 30 h 30"/>
                <a:gd name="T8" fmla="*/ 18 w 18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8" y="30"/>
                  </a:moveTo>
                  <a:cubicBezTo>
                    <a:pt x="18" y="19"/>
                    <a:pt x="17" y="10"/>
                    <a:pt x="15" y="0"/>
                  </a:cubicBezTo>
                  <a:cubicBezTo>
                    <a:pt x="9" y="3"/>
                    <a:pt x="6" y="7"/>
                    <a:pt x="6" y="7"/>
                  </a:cubicBezTo>
                  <a:cubicBezTo>
                    <a:pt x="0" y="13"/>
                    <a:pt x="5" y="23"/>
                    <a:pt x="9" y="30"/>
                  </a:cubicBez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1" name="Freeform 85"/>
            <p:cNvSpPr>
              <a:spLocks noChangeArrowheads="1"/>
            </p:cNvSpPr>
            <p:nvPr/>
          </p:nvSpPr>
          <p:spPr bwMode="auto">
            <a:xfrm>
              <a:off x="0" y="0"/>
              <a:ext cx="1074737" cy="1116012"/>
            </a:xfrm>
            <a:custGeom>
              <a:avLst/>
              <a:gdLst>
                <a:gd name="T0" fmla="*/ 295 w 387"/>
                <a:gd name="T1" fmla="*/ 328 h 402"/>
                <a:gd name="T2" fmla="*/ 201 w 387"/>
                <a:gd name="T3" fmla="*/ 359 h 402"/>
                <a:gd name="T4" fmla="*/ 43 w 387"/>
                <a:gd name="T5" fmla="*/ 201 h 402"/>
                <a:gd name="T6" fmla="*/ 201 w 387"/>
                <a:gd name="T7" fmla="*/ 42 h 402"/>
                <a:gd name="T8" fmla="*/ 359 w 387"/>
                <a:gd name="T9" fmla="*/ 190 h 402"/>
                <a:gd name="T10" fmla="*/ 375 w 387"/>
                <a:gd name="T11" fmla="*/ 190 h 402"/>
                <a:gd name="T12" fmla="*/ 372 w 387"/>
                <a:gd name="T13" fmla="*/ 142 h 402"/>
                <a:gd name="T14" fmla="*/ 387 w 387"/>
                <a:gd name="T15" fmla="*/ 122 h 402"/>
                <a:gd name="T16" fmla="*/ 201 w 387"/>
                <a:gd name="T17" fmla="*/ 0 h 402"/>
                <a:gd name="T18" fmla="*/ 0 w 387"/>
                <a:gd name="T19" fmla="*/ 201 h 402"/>
                <a:gd name="T20" fmla="*/ 201 w 387"/>
                <a:gd name="T21" fmla="*/ 402 h 402"/>
                <a:gd name="T22" fmla="*/ 295 w 387"/>
                <a:gd name="T23" fmla="*/ 379 h 402"/>
                <a:gd name="T24" fmla="*/ 295 w 387"/>
                <a:gd name="T25" fmla="*/ 328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7"/>
                <a:gd name="T40" fmla="*/ 0 h 402"/>
                <a:gd name="T41" fmla="*/ 387 w 387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7" h="402">
                  <a:moveTo>
                    <a:pt x="295" y="328"/>
                  </a:moveTo>
                  <a:cubicBezTo>
                    <a:pt x="269" y="348"/>
                    <a:pt x="237" y="359"/>
                    <a:pt x="201" y="359"/>
                  </a:cubicBezTo>
                  <a:cubicBezTo>
                    <a:pt x="114" y="359"/>
                    <a:pt x="43" y="288"/>
                    <a:pt x="43" y="201"/>
                  </a:cubicBezTo>
                  <a:cubicBezTo>
                    <a:pt x="43" y="113"/>
                    <a:pt x="114" y="42"/>
                    <a:pt x="201" y="42"/>
                  </a:cubicBezTo>
                  <a:cubicBezTo>
                    <a:pt x="285" y="42"/>
                    <a:pt x="354" y="107"/>
                    <a:pt x="359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349" y="169"/>
                    <a:pt x="372" y="142"/>
                    <a:pt x="372" y="142"/>
                  </a:cubicBezTo>
                  <a:cubicBezTo>
                    <a:pt x="382" y="131"/>
                    <a:pt x="385" y="125"/>
                    <a:pt x="387" y="122"/>
                  </a:cubicBezTo>
                  <a:cubicBezTo>
                    <a:pt x="356" y="50"/>
                    <a:pt x="285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235" y="402"/>
                    <a:pt x="267" y="394"/>
                    <a:pt x="295" y="379"/>
                  </a:cubicBezTo>
                  <a:lnTo>
                    <a:pt x="2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2" name="组合 124"/>
          <p:cNvGrpSpPr/>
          <p:nvPr/>
        </p:nvGrpSpPr>
        <p:grpSpPr bwMode="auto">
          <a:xfrm>
            <a:off x="2351109" y="2572451"/>
            <a:ext cx="806483" cy="678005"/>
            <a:chOff x="0" y="0"/>
            <a:chExt cx="1576387" cy="1327150"/>
          </a:xfrm>
          <a:solidFill>
            <a:srgbClr val="EFB739"/>
          </a:solidFill>
          <a:effectLst/>
        </p:grpSpPr>
        <p:sp>
          <p:nvSpPr>
            <p:cNvPr id="213" name="Freeform 7"/>
            <p:cNvSpPr>
              <a:spLocks noEditPoints="1" noChangeArrowheads="1"/>
            </p:cNvSpPr>
            <p:nvPr/>
          </p:nvSpPr>
          <p:spPr bwMode="auto">
            <a:xfrm>
              <a:off x="493713" y="0"/>
              <a:ext cx="560387" cy="525462"/>
            </a:xfrm>
            <a:custGeom>
              <a:avLst/>
              <a:gdLst>
                <a:gd name="T0" fmla="*/ 171 w 202"/>
                <a:gd name="T1" fmla="*/ 0 h 189"/>
                <a:gd name="T2" fmla="*/ 85 w 202"/>
                <a:gd name="T3" fmla="*/ 0 h 189"/>
                <a:gd name="T4" fmla="*/ 55 w 202"/>
                <a:gd name="T5" fmla="*/ 20 h 189"/>
                <a:gd name="T6" fmla="*/ 33 w 202"/>
                <a:gd name="T7" fmla="*/ 20 h 189"/>
                <a:gd name="T8" fmla="*/ 0 w 202"/>
                <a:gd name="T9" fmla="*/ 54 h 189"/>
                <a:gd name="T10" fmla="*/ 0 w 202"/>
                <a:gd name="T11" fmla="*/ 117 h 189"/>
                <a:gd name="T12" fmla="*/ 33 w 202"/>
                <a:gd name="T13" fmla="*/ 151 h 189"/>
                <a:gd name="T14" fmla="*/ 48 w 202"/>
                <a:gd name="T15" fmla="*/ 151 h 189"/>
                <a:gd name="T16" fmla="*/ 33 w 202"/>
                <a:gd name="T17" fmla="*/ 179 h 189"/>
                <a:gd name="T18" fmla="*/ 24 w 202"/>
                <a:gd name="T19" fmla="*/ 189 h 189"/>
                <a:gd name="T20" fmla="*/ 37 w 202"/>
                <a:gd name="T21" fmla="*/ 189 h 189"/>
                <a:gd name="T22" fmla="*/ 96 w 202"/>
                <a:gd name="T23" fmla="*/ 151 h 189"/>
                <a:gd name="T24" fmla="*/ 125 w 202"/>
                <a:gd name="T25" fmla="*/ 151 h 189"/>
                <a:gd name="T26" fmla="*/ 137 w 202"/>
                <a:gd name="T27" fmla="*/ 148 h 189"/>
                <a:gd name="T28" fmla="*/ 167 w 202"/>
                <a:gd name="T29" fmla="*/ 159 h 189"/>
                <a:gd name="T30" fmla="*/ 179 w 202"/>
                <a:gd name="T31" fmla="*/ 160 h 189"/>
                <a:gd name="T32" fmla="*/ 171 w 202"/>
                <a:gd name="T33" fmla="*/ 150 h 189"/>
                <a:gd name="T34" fmla="*/ 157 w 202"/>
                <a:gd name="T35" fmla="*/ 125 h 189"/>
                <a:gd name="T36" fmla="*/ 157 w 202"/>
                <a:gd name="T37" fmla="*/ 123 h 189"/>
                <a:gd name="T38" fmla="*/ 171 w 202"/>
                <a:gd name="T39" fmla="*/ 123 h 189"/>
                <a:gd name="T40" fmla="*/ 202 w 202"/>
                <a:gd name="T41" fmla="*/ 92 h 189"/>
                <a:gd name="T42" fmla="*/ 202 w 202"/>
                <a:gd name="T43" fmla="*/ 32 h 189"/>
                <a:gd name="T44" fmla="*/ 171 w 202"/>
                <a:gd name="T45" fmla="*/ 0 h 189"/>
                <a:gd name="T46" fmla="*/ 125 w 202"/>
                <a:gd name="T47" fmla="*/ 139 h 189"/>
                <a:gd name="T48" fmla="*/ 91 w 202"/>
                <a:gd name="T49" fmla="*/ 139 h 189"/>
                <a:gd name="T50" fmla="*/ 89 w 202"/>
                <a:gd name="T51" fmla="*/ 141 h 189"/>
                <a:gd name="T52" fmla="*/ 51 w 202"/>
                <a:gd name="T53" fmla="*/ 174 h 189"/>
                <a:gd name="T54" fmla="*/ 60 w 202"/>
                <a:gd name="T55" fmla="*/ 144 h 189"/>
                <a:gd name="T56" fmla="*/ 60 w 202"/>
                <a:gd name="T57" fmla="*/ 139 h 189"/>
                <a:gd name="T58" fmla="*/ 33 w 202"/>
                <a:gd name="T59" fmla="*/ 139 h 189"/>
                <a:gd name="T60" fmla="*/ 12 w 202"/>
                <a:gd name="T61" fmla="*/ 117 h 189"/>
                <a:gd name="T62" fmla="*/ 12 w 202"/>
                <a:gd name="T63" fmla="*/ 54 h 189"/>
                <a:gd name="T64" fmla="*/ 33 w 202"/>
                <a:gd name="T65" fmla="*/ 32 h 189"/>
                <a:gd name="T66" fmla="*/ 53 w 202"/>
                <a:gd name="T67" fmla="*/ 32 h 189"/>
                <a:gd name="T68" fmla="*/ 53 w 202"/>
                <a:gd name="T69" fmla="*/ 32 h 189"/>
                <a:gd name="T70" fmla="*/ 53 w 202"/>
                <a:gd name="T71" fmla="*/ 92 h 189"/>
                <a:gd name="T72" fmla="*/ 85 w 202"/>
                <a:gd name="T73" fmla="*/ 123 h 189"/>
                <a:gd name="T74" fmla="*/ 111 w 202"/>
                <a:gd name="T75" fmla="*/ 123 h 189"/>
                <a:gd name="T76" fmla="*/ 126 w 202"/>
                <a:gd name="T77" fmla="*/ 139 h 189"/>
                <a:gd name="T78" fmla="*/ 125 w 202"/>
                <a:gd name="T79" fmla="*/ 139 h 189"/>
                <a:gd name="T80" fmla="*/ 191 w 202"/>
                <a:gd name="T81" fmla="*/ 92 h 189"/>
                <a:gd name="T82" fmla="*/ 171 w 202"/>
                <a:gd name="T83" fmla="*/ 113 h 189"/>
                <a:gd name="T84" fmla="*/ 146 w 202"/>
                <a:gd name="T85" fmla="*/ 113 h 189"/>
                <a:gd name="T86" fmla="*/ 145 w 202"/>
                <a:gd name="T87" fmla="*/ 117 h 189"/>
                <a:gd name="T88" fmla="*/ 154 w 202"/>
                <a:gd name="T89" fmla="*/ 145 h 189"/>
                <a:gd name="T90" fmla="*/ 118 w 202"/>
                <a:gd name="T91" fmla="*/ 115 h 189"/>
                <a:gd name="T92" fmla="*/ 117 w 202"/>
                <a:gd name="T93" fmla="*/ 113 h 189"/>
                <a:gd name="T94" fmla="*/ 85 w 202"/>
                <a:gd name="T95" fmla="*/ 113 h 189"/>
                <a:gd name="T96" fmla="*/ 64 w 202"/>
                <a:gd name="T97" fmla="*/ 92 h 189"/>
                <a:gd name="T98" fmla="*/ 64 w 202"/>
                <a:gd name="T99" fmla="*/ 32 h 189"/>
                <a:gd name="T100" fmla="*/ 85 w 202"/>
                <a:gd name="T101" fmla="*/ 11 h 189"/>
                <a:gd name="T102" fmla="*/ 171 w 202"/>
                <a:gd name="T103" fmla="*/ 11 h 189"/>
                <a:gd name="T104" fmla="*/ 191 w 202"/>
                <a:gd name="T105" fmla="*/ 32 h 189"/>
                <a:gd name="T106" fmla="*/ 191 w 202"/>
                <a:gd name="T107" fmla="*/ 92 h 1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2"/>
                <a:gd name="T163" fmla="*/ 0 h 189"/>
                <a:gd name="T164" fmla="*/ 202 w 202"/>
                <a:gd name="T165" fmla="*/ 189 h 1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2" h="189">
                  <a:moveTo>
                    <a:pt x="17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1" y="0"/>
                    <a:pt x="60" y="9"/>
                    <a:pt x="55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5" y="20"/>
                    <a:pt x="0" y="35"/>
                    <a:pt x="0" y="5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6"/>
                    <a:pt x="15" y="151"/>
                    <a:pt x="33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6" y="161"/>
                    <a:pt x="37" y="175"/>
                    <a:pt x="33" y="17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63" y="188"/>
                    <a:pt x="85" y="165"/>
                    <a:pt x="96" y="15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9" y="151"/>
                    <a:pt x="133" y="150"/>
                    <a:pt x="137" y="148"/>
                  </a:cubicBezTo>
                  <a:cubicBezTo>
                    <a:pt x="146" y="154"/>
                    <a:pt x="156" y="159"/>
                    <a:pt x="167" y="159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68" y="146"/>
                    <a:pt x="160" y="135"/>
                    <a:pt x="157" y="125"/>
                  </a:cubicBezTo>
                  <a:cubicBezTo>
                    <a:pt x="157" y="125"/>
                    <a:pt x="157" y="124"/>
                    <a:pt x="157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88" y="123"/>
                    <a:pt x="202" y="109"/>
                    <a:pt x="202" y="9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2" y="15"/>
                    <a:pt x="188" y="0"/>
                    <a:pt x="171" y="0"/>
                  </a:cubicBezTo>
                  <a:close/>
                  <a:moveTo>
                    <a:pt x="125" y="139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2" y="151"/>
                    <a:pt x="68" y="167"/>
                    <a:pt x="51" y="174"/>
                  </a:cubicBezTo>
                  <a:cubicBezTo>
                    <a:pt x="56" y="165"/>
                    <a:pt x="61" y="154"/>
                    <a:pt x="60" y="144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1" y="139"/>
                    <a:pt x="12" y="129"/>
                    <a:pt x="12" y="11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42"/>
                    <a:pt x="21" y="32"/>
                    <a:pt x="3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109"/>
                    <a:pt x="67" y="123"/>
                    <a:pt x="85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8"/>
                    <a:pt x="120" y="134"/>
                    <a:pt x="126" y="139"/>
                  </a:cubicBezTo>
                  <a:cubicBezTo>
                    <a:pt x="125" y="139"/>
                    <a:pt x="125" y="139"/>
                    <a:pt x="125" y="139"/>
                  </a:cubicBezTo>
                  <a:close/>
                  <a:moveTo>
                    <a:pt x="191" y="92"/>
                  </a:moveTo>
                  <a:cubicBezTo>
                    <a:pt x="191" y="103"/>
                    <a:pt x="182" y="113"/>
                    <a:pt x="171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27"/>
                    <a:pt x="149" y="137"/>
                    <a:pt x="154" y="145"/>
                  </a:cubicBezTo>
                  <a:cubicBezTo>
                    <a:pt x="139" y="139"/>
                    <a:pt x="125" y="124"/>
                    <a:pt x="118" y="115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73" y="113"/>
                    <a:pt x="64" y="103"/>
                    <a:pt x="64" y="9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1"/>
                    <a:pt x="73" y="11"/>
                    <a:pt x="85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82" y="11"/>
                    <a:pt x="191" y="21"/>
                    <a:pt x="191" y="32"/>
                  </a:cubicBezTo>
                  <a:lnTo>
                    <a:pt x="19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4" name="Freeform 8"/>
            <p:cNvSpPr>
              <a:spLocks noEditPoints="1" noChangeArrowheads="1"/>
            </p:cNvSpPr>
            <p:nvPr/>
          </p:nvSpPr>
          <p:spPr bwMode="auto">
            <a:xfrm>
              <a:off x="0" y="404813"/>
              <a:ext cx="1117600" cy="922337"/>
            </a:xfrm>
            <a:custGeom>
              <a:avLst/>
              <a:gdLst>
                <a:gd name="T0" fmla="*/ 401 w 403"/>
                <a:gd name="T1" fmla="*/ 101 h 332"/>
                <a:gd name="T2" fmla="*/ 345 w 403"/>
                <a:gd name="T3" fmla="*/ 125 h 332"/>
                <a:gd name="T4" fmla="*/ 335 w 403"/>
                <a:gd name="T5" fmla="*/ 140 h 332"/>
                <a:gd name="T6" fmla="*/ 326 w 403"/>
                <a:gd name="T7" fmla="*/ 151 h 332"/>
                <a:gd name="T8" fmla="*/ 309 w 403"/>
                <a:gd name="T9" fmla="*/ 153 h 332"/>
                <a:gd name="T10" fmla="*/ 290 w 403"/>
                <a:gd name="T11" fmla="*/ 164 h 332"/>
                <a:gd name="T12" fmla="*/ 274 w 403"/>
                <a:gd name="T13" fmla="*/ 167 h 332"/>
                <a:gd name="T14" fmla="*/ 263 w 403"/>
                <a:gd name="T15" fmla="*/ 145 h 332"/>
                <a:gd name="T16" fmla="*/ 185 w 403"/>
                <a:gd name="T17" fmla="*/ 123 h 332"/>
                <a:gd name="T18" fmla="*/ 185 w 403"/>
                <a:gd name="T19" fmla="*/ 114 h 332"/>
                <a:gd name="T20" fmla="*/ 194 w 403"/>
                <a:gd name="T21" fmla="*/ 74 h 332"/>
                <a:gd name="T22" fmla="*/ 196 w 403"/>
                <a:gd name="T23" fmla="*/ 58 h 332"/>
                <a:gd name="T24" fmla="*/ 177 w 403"/>
                <a:gd name="T25" fmla="*/ 12 h 332"/>
                <a:gd name="T26" fmla="*/ 110 w 403"/>
                <a:gd name="T27" fmla="*/ 26 h 332"/>
                <a:gd name="T28" fmla="*/ 101 w 403"/>
                <a:gd name="T29" fmla="*/ 66 h 332"/>
                <a:gd name="T30" fmla="*/ 114 w 403"/>
                <a:gd name="T31" fmla="*/ 92 h 332"/>
                <a:gd name="T32" fmla="*/ 120 w 403"/>
                <a:gd name="T33" fmla="*/ 116 h 332"/>
                <a:gd name="T34" fmla="*/ 97 w 403"/>
                <a:gd name="T35" fmla="*/ 136 h 332"/>
                <a:gd name="T36" fmla="*/ 41 w 403"/>
                <a:gd name="T37" fmla="*/ 152 h 332"/>
                <a:gd name="T38" fmla="*/ 33 w 403"/>
                <a:gd name="T39" fmla="*/ 166 h 332"/>
                <a:gd name="T40" fmla="*/ 18 w 403"/>
                <a:gd name="T41" fmla="*/ 234 h 332"/>
                <a:gd name="T42" fmla="*/ 8 w 403"/>
                <a:gd name="T43" fmla="*/ 280 h 332"/>
                <a:gd name="T44" fmla="*/ 0 w 403"/>
                <a:gd name="T45" fmla="*/ 332 h 332"/>
                <a:gd name="T46" fmla="*/ 46 w 403"/>
                <a:gd name="T47" fmla="*/ 332 h 332"/>
                <a:gd name="T48" fmla="*/ 64 w 403"/>
                <a:gd name="T49" fmla="*/ 264 h 332"/>
                <a:gd name="T50" fmla="*/ 63 w 403"/>
                <a:gd name="T51" fmla="*/ 332 h 332"/>
                <a:gd name="T52" fmla="*/ 303 w 403"/>
                <a:gd name="T53" fmla="*/ 332 h 332"/>
                <a:gd name="T54" fmla="*/ 301 w 403"/>
                <a:gd name="T55" fmla="*/ 321 h 332"/>
                <a:gd name="T56" fmla="*/ 292 w 403"/>
                <a:gd name="T57" fmla="*/ 273 h 332"/>
                <a:gd name="T58" fmla="*/ 284 w 403"/>
                <a:gd name="T59" fmla="*/ 218 h 332"/>
                <a:gd name="T60" fmla="*/ 333 w 403"/>
                <a:gd name="T61" fmla="*/ 209 h 332"/>
                <a:gd name="T62" fmla="*/ 331 w 403"/>
                <a:gd name="T63" fmla="*/ 301 h 332"/>
                <a:gd name="T64" fmla="*/ 329 w 403"/>
                <a:gd name="T65" fmla="*/ 331 h 332"/>
                <a:gd name="T66" fmla="*/ 366 w 403"/>
                <a:gd name="T67" fmla="*/ 331 h 332"/>
                <a:gd name="T68" fmla="*/ 367 w 403"/>
                <a:gd name="T69" fmla="*/ 324 h 332"/>
                <a:gd name="T70" fmla="*/ 364 w 403"/>
                <a:gd name="T71" fmla="*/ 315 h 332"/>
                <a:gd name="T72" fmla="*/ 367 w 403"/>
                <a:gd name="T73" fmla="*/ 308 h 332"/>
                <a:gd name="T74" fmla="*/ 367 w 403"/>
                <a:gd name="T75" fmla="*/ 298 h 332"/>
                <a:gd name="T76" fmla="*/ 367 w 403"/>
                <a:gd name="T77" fmla="*/ 289 h 332"/>
                <a:gd name="T78" fmla="*/ 366 w 403"/>
                <a:gd name="T79" fmla="*/ 275 h 332"/>
                <a:gd name="T80" fmla="*/ 371 w 403"/>
                <a:gd name="T81" fmla="*/ 255 h 332"/>
                <a:gd name="T82" fmla="*/ 373 w 403"/>
                <a:gd name="T83" fmla="*/ 237 h 332"/>
                <a:gd name="T84" fmla="*/ 375 w 403"/>
                <a:gd name="T85" fmla="*/ 230 h 332"/>
                <a:gd name="T86" fmla="*/ 381 w 403"/>
                <a:gd name="T87" fmla="*/ 178 h 332"/>
                <a:gd name="T88" fmla="*/ 399 w 403"/>
                <a:gd name="T89" fmla="*/ 129 h 332"/>
                <a:gd name="T90" fmla="*/ 401 w 403"/>
                <a:gd name="T91" fmla="*/ 101 h 332"/>
                <a:gd name="T92" fmla="*/ 178 w 403"/>
                <a:gd name="T93" fmla="*/ 215 h 332"/>
                <a:gd name="T94" fmla="*/ 159 w 403"/>
                <a:gd name="T95" fmla="*/ 163 h 332"/>
                <a:gd name="T96" fmla="*/ 167 w 403"/>
                <a:gd name="T97" fmla="*/ 161 h 332"/>
                <a:gd name="T98" fmla="*/ 151 w 403"/>
                <a:gd name="T99" fmla="*/ 145 h 332"/>
                <a:gd name="T100" fmla="*/ 139 w 403"/>
                <a:gd name="T101" fmla="*/ 157 h 332"/>
                <a:gd name="T102" fmla="*/ 145 w 403"/>
                <a:gd name="T103" fmla="*/ 164 h 332"/>
                <a:gd name="T104" fmla="*/ 132 w 403"/>
                <a:gd name="T105" fmla="*/ 221 h 332"/>
                <a:gd name="T106" fmla="*/ 117 w 403"/>
                <a:gd name="T107" fmla="*/ 122 h 332"/>
                <a:gd name="T108" fmla="*/ 150 w 403"/>
                <a:gd name="T109" fmla="*/ 140 h 332"/>
                <a:gd name="T110" fmla="*/ 184 w 403"/>
                <a:gd name="T111" fmla="*/ 127 h 332"/>
                <a:gd name="T112" fmla="*/ 178 w 403"/>
                <a:gd name="T113" fmla="*/ 215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332"/>
                <a:gd name="T173" fmla="*/ 403 w 403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3" h="332">
                  <a:moveTo>
                    <a:pt x="401" y="101"/>
                  </a:moveTo>
                  <a:cubicBezTo>
                    <a:pt x="391" y="102"/>
                    <a:pt x="354" y="109"/>
                    <a:pt x="345" y="125"/>
                  </a:cubicBezTo>
                  <a:cubicBezTo>
                    <a:pt x="345" y="125"/>
                    <a:pt x="340" y="137"/>
                    <a:pt x="335" y="140"/>
                  </a:cubicBezTo>
                  <a:cubicBezTo>
                    <a:pt x="330" y="144"/>
                    <a:pt x="330" y="146"/>
                    <a:pt x="326" y="151"/>
                  </a:cubicBezTo>
                  <a:cubicBezTo>
                    <a:pt x="322" y="155"/>
                    <a:pt x="315" y="148"/>
                    <a:pt x="309" y="153"/>
                  </a:cubicBezTo>
                  <a:cubicBezTo>
                    <a:pt x="303" y="157"/>
                    <a:pt x="294" y="164"/>
                    <a:pt x="290" y="164"/>
                  </a:cubicBezTo>
                  <a:cubicBezTo>
                    <a:pt x="286" y="164"/>
                    <a:pt x="279" y="167"/>
                    <a:pt x="274" y="167"/>
                  </a:cubicBezTo>
                  <a:cubicBezTo>
                    <a:pt x="270" y="156"/>
                    <a:pt x="268" y="148"/>
                    <a:pt x="263" y="145"/>
                  </a:cubicBezTo>
                  <a:cubicBezTo>
                    <a:pt x="256" y="140"/>
                    <a:pt x="220" y="140"/>
                    <a:pt x="18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201" y="89"/>
                    <a:pt x="194" y="74"/>
                  </a:cubicBezTo>
                  <a:cubicBezTo>
                    <a:pt x="194" y="74"/>
                    <a:pt x="193" y="61"/>
                    <a:pt x="196" y="58"/>
                  </a:cubicBezTo>
                  <a:cubicBezTo>
                    <a:pt x="196" y="58"/>
                    <a:pt x="197" y="19"/>
                    <a:pt x="177" y="12"/>
                  </a:cubicBezTo>
                  <a:cubicBezTo>
                    <a:pt x="177" y="12"/>
                    <a:pt x="129" y="0"/>
                    <a:pt x="110" y="26"/>
                  </a:cubicBezTo>
                  <a:cubicBezTo>
                    <a:pt x="110" y="26"/>
                    <a:pt x="97" y="41"/>
                    <a:pt x="101" y="66"/>
                  </a:cubicBezTo>
                  <a:cubicBezTo>
                    <a:pt x="101" y="66"/>
                    <a:pt x="104" y="86"/>
                    <a:pt x="114" y="92"/>
                  </a:cubicBezTo>
                  <a:cubicBezTo>
                    <a:pt x="114" y="92"/>
                    <a:pt x="124" y="111"/>
                    <a:pt x="120" y="11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50" y="151"/>
                    <a:pt x="41" y="152"/>
                  </a:cubicBezTo>
                  <a:cubicBezTo>
                    <a:pt x="41" y="152"/>
                    <a:pt x="35" y="149"/>
                    <a:pt x="33" y="166"/>
                  </a:cubicBezTo>
                  <a:cubicBezTo>
                    <a:pt x="32" y="183"/>
                    <a:pt x="27" y="206"/>
                    <a:pt x="18" y="234"/>
                  </a:cubicBezTo>
                  <a:cubicBezTo>
                    <a:pt x="8" y="263"/>
                    <a:pt x="16" y="257"/>
                    <a:pt x="8" y="280"/>
                  </a:cubicBezTo>
                  <a:cubicBezTo>
                    <a:pt x="4" y="291"/>
                    <a:pt x="2" y="311"/>
                    <a:pt x="0" y="332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50" y="303"/>
                    <a:pt x="57" y="267"/>
                    <a:pt x="64" y="264"/>
                  </a:cubicBezTo>
                  <a:cubicBezTo>
                    <a:pt x="64" y="264"/>
                    <a:pt x="64" y="296"/>
                    <a:pt x="63" y="332"/>
                  </a:cubicBezTo>
                  <a:cubicBezTo>
                    <a:pt x="303" y="332"/>
                    <a:pt x="303" y="332"/>
                    <a:pt x="303" y="332"/>
                  </a:cubicBezTo>
                  <a:cubicBezTo>
                    <a:pt x="303" y="329"/>
                    <a:pt x="302" y="325"/>
                    <a:pt x="301" y="321"/>
                  </a:cubicBezTo>
                  <a:cubicBezTo>
                    <a:pt x="296" y="302"/>
                    <a:pt x="292" y="300"/>
                    <a:pt x="292" y="273"/>
                  </a:cubicBezTo>
                  <a:cubicBezTo>
                    <a:pt x="291" y="246"/>
                    <a:pt x="291" y="233"/>
                    <a:pt x="284" y="218"/>
                  </a:cubicBezTo>
                  <a:cubicBezTo>
                    <a:pt x="304" y="218"/>
                    <a:pt x="324" y="216"/>
                    <a:pt x="333" y="209"/>
                  </a:cubicBezTo>
                  <a:cubicBezTo>
                    <a:pt x="333" y="209"/>
                    <a:pt x="334" y="295"/>
                    <a:pt x="331" y="301"/>
                  </a:cubicBezTo>
                  <a:cubicBezTo>
                    <a:pt x="331" y="301"/>
                    <a:pt x="330" y="314"/>
                    <a:pt x="329" y="33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7" y="329"/>
                    <a:pt x="368" y="326"/>
                    <a:pt x="367" y="324"/>
                  </a:cubicBezTo>
                  <a:cubicBezTo>
                    <a:pt x="365" y="321"/>
                    <a:pt x="363" y="319"/>
                    <a:pt x="364" y="315"/>
                  </a:cubicBezTo>
                  <a:cubicBezTo>
                    <a:pt x="365" y="312"/>
                    <a:pt x="367" y="312"/>
                    <a:pt x="367" y="308"/>
                  </a:cubicBezTo>
                  <a:cubicBezTo>
                    <a:pt x="367" y="305"/>
                    <a:pt x="366" y="301"/>
                    <a:pt x="367" y="298"/>
                  </a:cubicBezTo>
                  <a:cubicBezTo>
                    <a:pt x="368" y="294"/>
                    <a:pt x="368" y="292"/>
                    <a:pt x="367" y="289"/>
                  </a:cubicBezTo>
                  <a:cubicBezTo>
                    <a:pt x="367" y="285"/>
                    <a:pt x="365" y="278"/>
                    <a:pt x="366" y="275"/>
                  </a:cubicBezTo>
                  <a:cubicBezTo>
                    <a:pt x="367" y="271"/>
                    <a:pt x="370" y="260"/>
                    <a:pt x="371" y="255"/>
                  </a:cubicBezTo>
                  <a:cubicBezTo>
                    <a:pt x="371" y="250"/>
                    <a:pt x="372" y="241"/>
                    <a:pt x="373" y="237"/>
                  </a:cubicBezTo>
                  <a:cubicBezTo>
                    <a:pt x="373" y="234"/>
                    <a:pt x="374" y="236"/>
                    <a:pt x="375" y="230"/>
                  </a:cubicBezTo>
                  <a:cubicBezTo>
                    <a:pt x="375" y="225"/>
                    <a:pt x="374" y="193"/>
                    <a:pt x="381" y="178"/>
                  </a:cubicBezTo>
                  <a:cubicBezTo>
                    <a:pt x="388" y="164"/>
                    <a:pt x="400" y="138"/>
                    <a:pt x="399" y="129"/>
                  </a:cubicBezTo>
                  <a:cubicBezTo>
                    <a:pt x="399" y="119"/>
                    <a:pt x="403" y="103"/>
                    <a:pt x="401" y="101"/>
                  </a:cubicBezTo>
                  <a:close/>
                  <a:moveTo>
                    <a:pt x="178" y="215"/>
                  </a:moveTo>
                  <a:cubicBezTo>
                    <a:pt x="178" y="215"/>
                    <a:pt x="166" y="169"/>
                    <a:pt x="159" y="163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30" y="206"/>
                    <a:pt x="132" y="221"/>
                  </a:cubicBezTo>
                  <a:cubicBezTo>
                    <a:pt x="132" y="221"/>
                    <a:pt x="111" y="126"/>
                    <a:pt x="117" y="122"/>
                  </a:cubicBezTo>
                  <a:cubicBezTo>
                    <a:pt x="117" y="122"/>
                    <a:pt x="139" y="138"/>
                    <a:pt x="150" y="140"/>
                  </a:cubicBezTo>
                  <a:cubicBezTo>
                    <a:pt x="150" y="140"/>
                    <a:pt x="181" y="132"/>
                    <a:pt x="184" y="127"/>
                  </a:cubicBezTo>
                  <a:cubicBezTo>
                    <a:pt x="184" y="127"/>
                    <a:pt x="193" y="186"/>
                    <a:pt x="17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1112838" y="682625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1019175" y="300038"/>
              <a:ext cx="557212" cy="1023937"/>
            </a:xfrm>
            <a:custGeom>
              <a:avLst/>
              <a:gdLst>
                <a:gd name="T0" fmla="*/ 200 w 201"/>
                <a:gd name="T1" fmla="*/ 303 h 369"/>
                <a:gd name="T2" fmla="*/ 190 w 201"/>
                <a:gd name="T3" fmla="*/ 229 h 369"/>
                <a:gd name="T4" fmla="*/ 183 w 201"/>
                <a:gd name="T5" fmla="*/ 205 h 369"/>
                <a:gd name="T6" fmla="*/ 176 w 201"/>
                <a:gd name="T7" fmla="*/ 167 h 369"/>
                <a:gd name="T8" fmla="*/ 151 w 201"/>
                <a:gd name="T9" fmla="*/ 146 h 369"/>
                <a:gd name="T10" fmla="*/ 106 w 201"/>
                <a:gd name="T11" fmla="*/ 131 h 369"/>
                <a:gd name="T12" fmla="*/ 91 w 201"/>
                <a:gd name="T13" fmla="*/ 115 h 369"/>
                <a:gd name="T14" fmla="*/ 86 w 201"/>
                <a:gd name="T15" fmla="*/ 111 h 369"/>
                <a:gd name="T16" fmla="*/ 86 w 201"/>
                <a:gd name="T17" fmla="*/ 111 h 369"/>
                <a:gd name="T18" fmla="*/ 90 w 201"/>
                <a:gd name="T19" fmla="*/ 115 h 369"/>
                <a:gd name="T20" fmla="*/ 92 w 201"/>
                <a:gd name="T21" fmla="*/ 128 h 369"/>
                <a:gd name="T22" fmla="*/ 50 w 201"/>
                <a:gd name="T23" fmla="*/ 238 h 369"/>
                <a:gd name="T24" fmla="*/ 53 w 201"/>
                <a:gd name="T25" fmla="*/ 171 h 369"/>
                <a:gd name="T26" fmla="*/ 62 w 201"/>
                <a:gd name="T27" fmla="*/ 160 h 369"/>
                <a:gd name="T28" fmla="*/ 50 w 201"/>
                <a:gd name="T29" fmla="*/ 147 h 369"/>
                <a:gd name="T30" fmla="*/ 86 w 201"/>
                <a:gd name="T31" fmla="*/ 111 h 369"/>
                <a:gd name="T32" fmla="*/ 86 w 201"/>
                <a:gd name="T33" fmla="*/ 111 h 369"/>
                <a:gd name="T34" fmla="*/ 82 w 201"/>
                <a:gd name="T35" fmla="*/ 109 h 369"/>
                <a:gd name="T36" fmla="*/ 81 w 201"/>
                <a:gd name="T37" fmla="*/ 93 h 369"/>
                <a:gd name="T38" fmla="*/ 85 w 201"/>
                <a:gd name="T39" fmla="*/ 89 h 369"/>
                <a:gd name="T40" fmla="*/ 81 w 201"/>
                <a:gd name="T41" fmla="*/ 89 h 369"/>
                <a:gd name="T42" fmla="*/ 83 w 201"/>
                <a:gd name="T43" fmla="*/ 59 h 369"/>
                <a:gd name="T44" fmla="*/ 59 w 201"/>
                <a:gd name="T45" fmla="*/ 22 h 369"/>
                <a:gd name="T46" fmla="*/ 0 w 201"/>
                <a:gd name="T47" fmla="*/ 55 h 369"/>
                <a:gd name="T48" fmla="*/ 6 w 201"/>
                <a:gd name="T49" fmla="*/ 80 h 369"/>
                <a:gd name="T50" fmla="*/ 30 w 201"/>
                <a:gd name="T51" fmla="*/ 128 h 369"/>
                <a:gd name="T52" fmla="*/ 37 w 201"/>
                <a:gd name="T53" fmla="*/ 129 h 369"/>
                <a:gd name="T54" fmla="*/ 36 w 201"/>
                <a:gd name="T55" fmla="*/ 138 h 369"/>
                <a:gd name="T56" fmla="*/ 45 w 201"/>
                <a:gd name="T57" fmla="*/ 147 h 369"/>
                <a:gd name="T58" fmla="*/ 37 w 201"/>
                <a:gd name="T59" fmla="*/ 168 h 369"/>
                <a:gd name="T60" fmla="*/ 34 w 201"/>
                <a:gd name="T61" fmla="*/ 192 h 369"/>
                <a:gd name="T62" fmla="*/ 21 w 201"/>
                <a:gd name="T63" fmla="*/ 274 h 369"/>
                <a:gd name="T64" fmla="*/ 23 w 201"/>
                <a:gd name="T65" fmla="*/ 353 h 369"/>
                <a:gd name="T66" fmla="*/ 32 w 201"/>
                <a:gd name="T67" fmla="*/ 369 h 369"/>
                <a:gd name="T68" fmla="*/ 33 w 201"/>
                <a:gd name="T69" fmla="*/ 369 h 369"/>
                <a:gd name="T70" fmla="*/ 39 w 201"/>
                <a:gd name="T71" fmla="*/ 363 h 369"/>
                <a:gd name="T72" fmla="*/ 39 w 201"/>
                <a:gd name="T73" fmla="*/ 369 h 369"/>
                <a:gd name="T74" fmla="*/ 198 w 201"/>
                <a:gd name="T75" fmla="*/ 369 h 369"/>
                <a:gd name="T76" fmla="*/ 200 w 201"/>
                <a:gd name="T77" fmla="*/ 303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369"/>
                <a:gd name="T119" fmla="*/ 201 w 201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369">
                  <a:moveTo>
                    <a:pt x="200" y="303"/>
                  </a:moveTo>
                  <a:cubicBezTo>
                    <a:pt x="196" y="281"/>
                    <a:pt x="189" y="250"/>
                    <a:pt x="190" y="229"/>
                  </a:cubicBezTo>
                  <a:cubicBezTo>
                    <a:pt x="191" y="208"/>
                    <a:pt x="184" y="210"/>
                    <a:pt x="183" y="205"/>
                  </a:cubicBezTo>
                  <a:cubicBezTo>
                    <a:pt x="181" y="200"/>
                    <a:pt x="176" y="168"/>
                    <a:pt x="176" y="167"/>
                  </a:cubicBezTo>
                  <a:cubicBezTo>
                    <a:pt x="177" y="165"/>
                    <a:pt x="179" y="152"/>
                    <a:pt x="151" y="146"/>
                  </a:cubicBezTo>
                  <a:cubicBezTo>
                    <a:pt x="124" y="140"/>
                    <a:pt x="110" y="136"/>
                    <a:pt x="106" y="131"/>
                  </a:cubicBezTo>
                  <a:cubicBezTo>
                    <a:pt x="102" y="126"/>
                    <a:pt x="93" y="116"/>
                    <a:pt x="91" y="115"/>
                  </a:cubicBezTo>
                  <a:cubicBezTo>
                    <a:pt x="91" y="115"/>
                    <a:pt x="88" y="113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3" y="118"/>
                    <a:pt x="92" y="128"/>
                    <a:pt x="92" y="128"/>
                  </a:cubicBezTo>
                  <a:cubicBezTo>
                    <a:pt x="77" y="143"/>
                    <a:pt x="50" y="238"/>
                    <a:pt x="50" y="238"/>
                  </a:cubicBezTo>
                  <a:cubicBezTo>
                    <a:pt x="53" y="229"/>
                    <a:pt x="53" y="171"/>
                    <a:pt x="53" y="171"/>
                  </a:cubicBezTo>
                  <a:cubicBezTo>
                    <a:pt x="57" y="171"/>
                    <a:pt x="62" y="160"/>
                    <a:pt x="62" y="160"/>
                  </a:cubicBezTo>
                  <a:cubicBezTo>
                    <a:pt x="65" y="157"/>
                    <a:pt x="50" y="147"/>
                    <a:pt x="50" y="147"/>
                  </a:cubicBezTo>
                  <a:cubicBezTo>
                    <a:pt x="87" y="118"/>
                    <a:pt x="87" y="112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4" y="110"/>
                    <a:pt x="83" y="109"/>
                    <a:pt x="82" y="109"/>
                  </a:cubicBezTo>
                  <a:cubicBezTo>
                    <a:pt x="82" y="109"/>
                    <a:pt x="79" y="94"/>
                    <a:pt x="81" y="93"/>
                  </a:cubicBezTo>
                  <a:cubicBezTo>
                    <a:pt x="81" y="93"/>
                    <a:pt x="86" y="92"/>
                    <a:pt x="85" y="89"/>
                  </a:cubicBezTo>
                  <a:cubicBezTo>
                    <a:pt x="85" y="89"/>
                    <a:pt x="82" y="91"/>
                    <a:pt x="81" y="89"/>
                  </a:cubicBezTo>
                  <a:cubicBezTo>
                    <a:pt x="81" y="89"/>
                    <a:pt x="90" y="66"/>
                    <a:pt x="83" y="59"/>
                  </a:cubicBezTo>
                  <a:cubicBezTo>
                    <a:pt x="83" y="59"/>
                    <a:pt x="79" y="24"/>
                    <a:pt x="59" y="22"/>
                  </a:cubicBezTo>
                  <a:cubicBezTo>
                    <a:pt x="59" y="22"/>
                    <a:pt x="5" y="0"/>
                    <a:pt x="0" y="55"/>
                  </a:cubicBezTo>
                  <a:cubicBezTo>
                    <a:pt x="0" y="55"/>
                    <a:pt x="3" y="76"/>
                    <a:pt x="6" y="80"/>
                  </a:cubicBezTo>
                  <a:cubicBezTo>
                    <a:pt x="6" y="80"/>
                    <a:pt x="5" y="107"/>
                    <a:pt x="30" y="128"/>
                  </a:cubicBezTo>
                  <a:cubicBezTo>
                    <a:pt x="30" y="128"/>
                    <a:pt x="34" y="131"/>
                    <a:pt x="37" y="129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31" y="150"/>
                    <a:pt x="37" y="168"/>
                  </a:cubicBezTo>
                  <a:cubicBezTo>
                    <a:pt x="37" y="168"/>
                    <a:pt x="38" y="183"/>
                    <a:pt x="34" y="192"/>
                  </a:cubicBezTo>
                  <a:cubicBezTo>
                    <a:pt x="34" y="192"/>
                    <a:pt x="22" y="248"/>
                    <a:pt x="21" y="274"/>
                  </a:cubicBezTo>
                  <a:cubicBezTo>
                    <a:pt x="21" y="301"/>
                    <a:pt x="23" y="353"/>
                    <a:pt x="23" y="35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198" y="369"/>
                    <a:pt x="198" y="369"/>
                    <a:pt x="198" y="369"/>
                  </a:cubicBezTo>
                  <a:cubicBezTo>
                    <a:pt x="200" y="340"/>
                    <a:pt x="201" y="312"/>
                    <a:pt x="20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7" name="组合 127"/>
          <p:cNvGrpSpPr/>
          <p:nvPr/>
        </p:nvGrpSpPr>
        <p:grpSpPr bwMode="auto">
          <a:xfrm>
            <a:off x="3306789" y="2586443"/>
            <a:ext cx="690726" cy="650021"/>
            <a:chOff x="0" y="0"/>
            <a:chExt cx="1349375" cy="1273175"/>
          </a:xfrm>
          <a:solidFill>
            <a:srgbClr val="EFB739"/>
          </a:solidFill>
          <a:effectLst/>
        </p:grpSpPr>
        <p:sp>
          <p:nvSpPr>
            <p:cNvPr id="218" name="Freeform 56"/>
            <p:cNvSpPr>
              <a:spLocks noChangeArrowheads="1"/>
            </p:cNvSpPr>
            <p:nvPr/>
          </p:nvSpPr>
          <p:spPr bwMode="auto">
            <a:xfrm>
              <a:off x="952500" y="820738"/>
              <a:ext cx="74612" cy="168275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61 h 61"/>
                <a:gd name="T4" fmla="*/ 20 w 27"/>
                <a:gd name="T5" fmla="*/ 51 h 61"/>
                <a:gd name="T6" fmla="*/ 27 w 27"/>
                <a:gd name="T7" fmla="*/ 30 h 61"/>
                <a:gd name="T8" fmla="*/ 22 w 27"/>
                <a:gd name="T9" fmla="*/ 12 h 61"/>
                <a:gd name="T10" fmla="*/ 0 w 2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1"/>
                <a:gd name="T20" fmla="*/ 27 w 2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0"/>
                    <a:pt x="15" y="57"/>
                    <a:pt x="20" y="51"/>
                  </a:cubicBezTo>
                  <a:cubicBezTo>
                    <a:pt x="25" y="45"/>
                    <a:pt x="27" y="38"/>
                    <a:pt x="27" y="30"/>
                  </a:cubicBezTo>
                  <a:cubicBezTo>
                    <a:pt x="27" y="22"/>
                    <a:pt x="26" y="16"/>
                    <a:pt x="22" y="12"/>
                  </a:cubicBezTo>
                  <a:cubicBezTo>
                    <a:pt x="18" y="7"/>
                    <a:pt x="1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9" name="Freeform 57"/>
            <p:cNvSpPr>
              <a:spLocks noEditPoints="1" noChangeArrowheads="1"/>
            </p:cNvSpPr>
            <p:nvPr/>
          </p:nvSpPr>
          <p:spPr bwMode="auto">
            <a:xfrm>
              <a:off x="530225" y="206375"/>
              <a:ext cx="819150" cy="1022350"/>
            </a:xfrm>
            <a:custGeom>
              <a:avLst/>
              <a:gdLst>
                <a:gd name="T0" fmla="*/ 180 w 295"/>
                <a:gd name="T1" fmla="*/ 66 h 368"/>
                <a:gd name="T2" fmla="*/ 204 w 295"/>
                <a:gd name="T3" fmla="*/ 21 h 368"/>
                <a:gd name="T4" fmla="*/ 169 w 295"/>
                <a:gd name="T5" fmla="*/ 10 h 368"/>
                <a:gd name="T6" fmla="*/ 89 w 295"/>
                <a:gd name="T7" fmla="*/ 9 h 368"/>
                <a:gd name="T8" fmla="*/ 94 w 295"/>
                <a:gd name="T9" fmla="*/ 39 h 368"/>
                <a:gd name="T10" fmla="*/ 115 w 295"/>
                <a:gd name="T11" fmla="*/ 66 h 368"/>
                <a:gd name="T12" fmla="*/ 0 w 295"/>
                <a:gd name="T13" fmla="*/ 295 h 368"/>
                <a:gd name="T14" fmla="*/ 2 w 295"/>
                <a:gd name="T15" fmla="*/ 337 h 368"/>
                <a:gd name="T16" fmla="*/ 36 w 295"/>
                <a:gd name="T17" fmla="*/ 368 h 368"/>
                <a:gd name="T18" fmla="*/ 255 w 295"/>
                <a:gd name="T19" fmla="*/ 368 h 368"/>
                <a:gd name="T20" fmla="*/ 292 w 295"/>
                <a:gd name="T21" fmla="*/ 341 h 368"/>
                <a:gd name="T22" fmla="*/ 293 w 295"/>
                <a:gd name="T23" fmla="*/ 331 h 368"/>
                <a:gd name="T24" fmla="*/ 294 w 295"/>
                <a:gd name="T25" fmla="*/ 328 h 368"/>
                <a:gd name="T26" fmla="*/ 295 w 295"/>
                <a:gd name="T27" fmla="*/ 295 h 368"/>
                <a:gd name="T28" fmla="*/ 180 w 295"/>
                <a:gd name="T29" fmla="*/ 66 h 368"/>
                <a:gd name="T30" fmla="*/ 187 w 295"/>
                <a:gd name="T31" fmla="*/ 284 h 368"/>
                <a:gd name="T32" fmla="*/ 152 w 295"/>
                <a:gd name="T33" fmla="*/ 299 h 368"/>
                <a:gd name="T34" fmla="*/ 152 w 295"/>
                <a:gd name="T35" fmla="*/ 319 h 368"/>
                <a:gd name="T36" fmla="*/ 141 w 295"/>
                <a:gd name="T37" fmla="*/ 319 h 368"/>
                <a:gd name="T38" fmla="*/ 141 w 295"/>
                <a:gd name="T39" fmla="*/ 299 h 368"/>
                <a:gd name="T40" fmla="*/ 116 w 295"/>
                <a:gd name="T41" fmla="*/ 292 h 368"/>
                <a:gd name="T42" fmla="*/ 100 w 295"/>
                <a:gd name="T43" fmla="*/ 277 h 368"/>
                <a:gd name="T44" fmla="*/ 92 w 295"/>
                <a:gd name="T45" fmla="*/ 250 h 368"/>
                <a:gd name="T46" fmla="*/ 112 w 295"/>
                <a:gd name="T47" fmla="*/ 246 h 368"/>
                <a:gd name="T48" fmla="*/ 120 w 295"/>
                <a:gd name="T49" fmla="*/ 270 h 368"/>
                <a:gd name="T50" fmla="*/ 141 w 295"/>
                <a:gd name="T51" fmla="*/ 282 h 368"/>
                <a:gd name="T52" fmla="*/ 141 w 295"/>
                <a:gd name="T53" fmla="*/ 218 h 368"/>
                <a:gd name="T54" fmla="*/ 115 w 295"/>
                <a:gd name="T55" fmla="*/ 209 h 368"/>
                <a:gd name="T56" fmla="*/ 100 w 295"/>
                <a:gd name="T57" fmla="*/ 194 h 368"/>
                <a:gd name="T58" fmla="*/ 95 w 295"/>
                <a:gd name="T59" fmla="*/ 172 h 368"/>
                <a:gd name="T60" fmla="*/ 110 w 295"/>
                <a:gd name="T61" fmla="*/ 137 h 368"/>
                <a:gd name="T62" fmla="*/ 141 w 295"/>
                <a:gd name="T63" fmla="*/ 126 h 368"/>
                <a:gd name="T64" fmla="*/ 141 w 295"/>
                <a:gd name="T65" fmla="*/ 117 h 368"/>
                <a:gd name="T66" fmla="*/ 152 w 295"/>
                <a:gd name="T67" fmla="*/ 117 h 368"/>
                <a:gd name="T68" fmla="*/ 152 w 295"/>
                <a:gd name="T69" fmla="*/ 126 h 368"/>
                <a:gd name="T70" fmla="*/ 180 w 295"/>
                <a:gd name="T71" fmla="*/ 137 h 368"/>
                <a:gd name="T72" fmla="*/ 196 w 295"/>
                <a:gd name="T73" fmla="*/ 167 h 368"/>
                <a:gd name="T74" fmla="*/ 175 w 295"/>
                <a:gd name="T75" fmla="*/ 170 h 368"/>
                <a:gd name="T76" fmla="*/ 168 w 295"/>
                <a:gd name="T77" fmla="*/ 152 h 368"/>
                <a:gd name="T78" fmla="*/ 152 w 295"/>
                <a:gd name="T79" fmla="*/ 143 h 368"/>
                <a:gd name="T80" fmla="*/ 152 w 295"/>
                <a:gd name="T81" fmla="*/ 201 h 368"/>
                <a:gd name="T82" fmla="*/ 173 w 295"/>
                <a:gd name="T83" fmla="*/ 207 h 368"/>
                <a:gd name="T84" fmla="*/ 188 w 295"/>
                <a:gd name="T85" fmla="*/ 217 h 368"/>
                <a:gd name="T86" fmla="*/ 197 w 295"/>
                <a:gd name="T87" fmla="*/ 232 h 368"/>
                <a:gd name="T88" fmla="*/ 200 w 295"/>
                <a:gd name="T89" fmla="*/ 249 h 368"/>
                <a:gd name="T90" fmla="*/ 187 w 295"/>
                <a:gd name="T91" fmla="*/ 284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368"/>
                <a:gd name="T140" fmla="*/ 295 w 295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368">
                  <a:moveTo>
                    <a:pt x="180" y="66"/>
                  </a:moveTo>
                  <a:cubicBezTo>
                    <a:pt x="182" y="51"/>
                    <a:pt x="189" y="33"/>
                    <a:pt x="204" y="21"/>
                  </a:cubicBezTo>
                  <a:cubicBezTo>
                    <a:pt x="223" y="6"/>
                    <a:pt x="191" y="7"/>
                    <a:pt x="169" y="10"/>
                  </a:cubicBezTo>
                  <a:cubicBezTo>
                    <a:pt x="147" y="12"/>
                    <a:pt x="99" y="0"/>
                    <a:pt x="89" y="9"/>
                  </a:cubicBezTo>
                  <a:cubicBezTo>
                    <a:pt x="79" y="18"/>
                    <a:pt x="83" y="32"/>
                    <a:pt x="94" y="39"/>
                  </a:cubicBezTo>
                  <a:cubicBezTo>
                    <a:pt x="101" y="44"/>
                    <a:pt x="109" y="56"/>
                    <a:pt x="115" y="66"/>
                  </a:cubicBezTo>
                  <a:cubicBezTo>
                    <a:pt x="49" y="90"/>
                    <a:pt x="0" y="183"/>
                    <a:pt x="0" y="295"/>
                  </a:cubicBezTo>
                  <a:cubicBezTo>
                    <a:pt x="0" y="310"/>
                    <a:pt x="1" y="324"/>
                    <a:pt x="2" y="337"/>
                  </a:cubicBezTo>
                  <a:cubicBezTo>
                    <a:pt x="5" y="346"/>
                    <a:pt x="14" y="368"/>
                    <a:pt x="36" y="368"/>
                  </a:cubicBezTo>
                  <a:cubicBezTo>
                    <a:pt x="65" y="368"/>
                    <a:pt x="255" y="368"/>
                    <a:pt x="255" y="368"/>
                  </a:cubicBezTo>
                  <a:cubicBezTo>
                    <a:pt x="255" y="368"/>
                    <a:pt x="286" y="367"/>
                    <a:pt x="292" y="341"/>
                  </a:cubicBezTo>
                  <a:cubicBezTo>
                    <a:pt x="293" y="338"/>
                    <a:pt x="293" y="335"/>
                    <a:pt x="293" y="331"/>
                  </a:cubicBezTo>
                  <a:cubicBezTo>
                    <a:pt x="293" y="330"/>
                    <a:pt x="293" y="329"/>
                    <a:pt x="294" y="328"/>
                  </a:cubicBezTo>
                  <a:cubicBezTo>
                    <a:pt x="294" y="317"/>
                    <a:pt x="295" y="306"/>
                    <a:pt x="295" y="295"/>
                  </a:cubicBezTo>
                  <a:cubicBezTo>
                    <a:pt x="295" y="183"/>
                    <a:pt x="246" y="89"/>
                    <a:pt x="180" y="66"/>
                  </a:cubicBezTo>
                  <a:close/>
                  <a:moveTo>
                    <a:pt x="187" y="284"/>
                  </a:moveTo>
                  <a:cubicBezTo>
                    <a:pt x="178" y="293"/>
                    <a:pt x="166" y="298"/>
                    <a:pt x="152" y="29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1" y="298"/>
                    <a:pt x="122" y="296"/>
                    <a:pt x="116" y="292"/>
                  </a:cubicBezTo>
                  <a:cubicBezTo>
                    <a:pt x="110" y="289"/>
                    <a:pt x="104" y="284"/>
                    <a:pt x="100" y="277"/>
                  </a:cubicBezTo>
                  <a:cubicBezTo>
                    <a:pt x="95" y="270"/>
                    <a:pt x="92" y="261"/>
                    <a:pt x="92" y="250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4" y="257"/>
                    <a:pt x="116" y="265"/>
                    <a:pt x="120" y="270"/>
                  </a:cubicBezTo>
                  <a:cubicBezTo>
                    <a:pt x="126" y="277"/>
                    <a:pt x="133" y="281"/>
                    <a:pt x="141" y="282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32" y="217"/>
                    <a:pt x="124" y="213"/>
                    <a:pt x="115" y="209"/>
                  </a:cubicBezTo>
                  <a:cubicBezTo>
                    <a:pt x="109" y="205"/>
                    <a:pt x="104" y="200"/>
                    <a:pt x="100" y="194"/>
                  </a:cubicBezTo>
                  <a:cubicBezTo>
                    <a:pt x="97" y="187"/>
                    <a:pt x="95" y="180"/>
                    <a:pt x="95" y="172"/>
                  </a:cubicBezTo>
                  <a:cubicBezTo>
                    <a:pt x="95" y="158"/>
                    <a:pt x="100" y="146"/>
                    <a:pt x="110" y="137"/>
                  </a:cubicBezTo>
                  <a:cubicBezTo>
                    <a:pt x="117" y="131"/>
                    <a:pt x="127" y="128"/>
                    <a:pt x="141" y="12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64" y="128"/>
                    <a:pt x="173" y="131"/>
                    <a:pt x="180" y="137"/>
                  </a:cubicBezTo>
                  <a:cubicBezTo>
                    <a:pt x="189" y="144"/>
                    <a:pt x="194" y="154"/>
                    <a:pt x="196" y="16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62"/>
                    <a:pt x="172" y="156"/>
                    <a:pt x="168" y="152"/>
                  </a:cubicBezTo>
                  <a:cubicBezTo>
                    <a:pt x="164" y="148"/>
                    <a:pt x="159" y="145"/>
                    <a:pt x="152" y="143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63" y="204"/>
                    <a:pt x="169" y="206"/>
                    <a:pt x="173" y="207"/>
                  </a:cubicBezTo>
                  <a:cubicBezTo>
                    <a:pt x="179" y="210"/>
                    <a:pt x="184" y="213"/>
                    <a:pt x="188" y="217"/>
                  </a:cubicBezTo>
                  <a:cubicBezTo>
                    <a:pt x="192" y="221"/>
                    <a:pt x="195" y="226"/>
                    <a:pt x="197" y="232"/>
                  </a:cubicBezTo>
                  <a:cubicBezTo>
                    <a:pt x="199" y="237"/>
                    <a:pt x="200" y="243"/>
                    <a:pt x="200" y="249"/>
                  </a:cubicBezTo>
                  <a:cubicBezTo>
                    <a:pt x="200" y="263"/>
                    <a:pt x="196" y="275"/>
                    <a:pt x="18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0" name="Freeform 58"/>
            <p:cNvSpPr>
              <a:spLocks noChangeArrowheads="1"/>
            </p:cNvSpPr>
            <p:nvPr/>
          </p:nvSpPr>
          <p:spPr bwMode="auto">
            <a:xfrm>
              <a:off x="849312" y="603250"/>
              <a:ext cx="73025" cy="155575"/>
            </a:xfrm>
            <a:custGeom>
              <a:avLst/>
              <a:gdLst>
                <a:gd name="T0" fmla="*/ 0 w 26"/>
                <a:gd name="T1" fmla="*/ 28 h 56"/>
                <a:gd name="T2" fmla="*/ 6 w 26"/>
                <a:gd name="T3" fmla="*/ 45 h 56"/>
                <a:gd name="T4" fmla="*/ 26 w 26"/>
                <a:gd name="T5" fmla="*/ 56 h 56"/>
                <a:gd name="T6" fmla="*/ 26 w 26"/>
                <a:gd name="T7" fmla="*/ 0 h 56"/>
                <a:gd name="T8" fmla="*/ 7 w 26"/>
                <a:gd name="T9" fmla="*/ 10 h 56"/>
                <a:gd name="T10" fmla="*/ 0 w 26"/>
                <a:gd name="T11" fmla="*/ 28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56"/>
                <a:gd name="T20" fmla="*/ 26 w 2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56">
                  <a:moveTo>
                    <a:pt x="0" y="28"/>
                  </a:moveTo>
                  <a:cubicBezTo>
                    <a:pt x="0" y="34"/>
                    <a:pt x="2" y="40"/>
                    <a:pt x="6" y="45"/>
                  </a:cubicBezTo>
                  <a:cubicBezTo>
                    <a:pt x="10" y="49"/>
                    <a:pt x="16" y="53"/>
                    <a:pt x="26" y="5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12" y="5"/>
                    <a:pt x="7" y="10"/>
                  </a:cubicBezTo>
                  <a:cubicBezTo>
                    <a:pt x="3" y="15"/>
                    <a:pt x="0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1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552450" cy="1273175"/>
            </a:xfrm>
            <a:custGeom>
              <a:avLst/>
              <a:gdLst>
                <a:gd name="T0" fmla="*/ 194 w 199"/>
                <a:gd name="T1" fmla="*/ 145 h 458"/>
                <a:gd name="T2" fmla="*/ 191 w 199"/>
                <a:gd name="T3" fmla="*/ 118 h 458"/>
                <a:gd name="T4" fmla="*/ 169 w 199"/>
                <a:gd name="T5" fmla="*/ 75 h 458"/>
                <a:gd name="T6" fmla="*/ 136 w 199"/>
                <a:gd name="T7" fmla="*/ 58 h 458"/>
                <a:gd name="T8" fmla="*/ 139 w 199"/>
                <a:gd name="T9" fmla="*/ 46 h 458"/>
                <a:gd name="T10" fmla="*/ 117 w 199"/>
                <a:gd name="T11" fmla="*/ 4 h 458"/>
                <a:gd name="T12" fmla="*/ 98 w 199"/>
                <a:gd name="T13" fmla="*/ 45 h 458"/>
                <a:gd name="T14" fmla="*/ 106 w 199"/>
                <a:gd name="T15" fmla="*/ 62 h 458"/>
                <a:gd name="T16" fmla="*/ 76 w 199"/>
                <a:gd name="T17" fmla="*/ 77 h 458"/>
                <a:gd name="T18" fmla="*/ 62 w 199"/>
                <a:gd name="T19" fmla="*/ 108 h 458"/>
                <a:gd name="T20" fmla="*/ 48 w 199"/>
                <a:gd name="T21" fmla="*/ 157 h 458"/>
                <a:gd name="T22" fmla="*/ 28 w 199"/>
                <a:gd name="T23" fmla="*/ 213 h 458"/>
                <a:gd name="T24" fmla="*/ 20 w 199"/>
                <a:gd name="T25" fmla="*/ 232 h 458"/>
                <a:gd name="T26" fmla="*/ 16 w 199"/>
                <a:gd name="T27" fmla="*/ 243 h 458"/>
                <a:gd name="T28" fmla="*/ 0 w 199"/>
                <a:gd name="T29" fmla="*/ 321 h 458"/>
                <a:gd name="T30" fmla="*/ 11 w 199"/>
                <a:gd name="T31" fmla="*/ 402 h 458"/>
                <a:gd name="T32" fmla="*/ 68 w 199"/>
                <a:gd name="T33" fmla="*/ 401 h 458"/>
                <a:gd name="T34" fmla="*/ 76 w 199"/>
                <a:gd name="T35" fmla="*/ 400 h 458"/>
                <a:gd name="T36" fmla="*/ 101 w 199"/>
                <a:gd name="T37" fmla="*/ 394 h 458"/>
                <a:gd name="T38" fmla="*/ 107 w 199"/>
                <a:gd name="T39" fmla="*/ 378 h 458"/>
                <a:gd name="T40" fmla="*/ 109 w 199"/>
                <a:gd name="T41" fmla="*/ 396 h 458"/>
                <a:gd name="T42" fmla="*/ 113 w 199"/>
                <a:gd name="T43" fmla="*/ 431 h 458"/>
                <a:gd name="T44" fmla="*/ 113 w 199"/>
                <a:gd name="T45" fmla="*/ 451 h 458"/>
                <a:gd name="T46" fmla="*/ 132 w 199"/>
                <a:gd name="T47" fmla="*/ 422 h 458"/>
                <a:gd name="T48" fmla="*/ 143 w 199"/>
                <a:gd name="T49" fmla="*/ 379 h 458"/>
                <a:gd name="T50" fmla="*/ 151 w 199"/>
                <a:gd name="T51" fmla="*/ 325 h 458"/>
                <a:gd name="T52" fmla="*/ 182 w 199"/>
                <a:gd name="T53" fmla="*/ 249 h 458"/>
                <a:gd name="T54" fmla="*/ 188 w 199"/>
                <a:gd name="T55" fmla="*/ 210 h 458"/>
                <a:gd name="T56" fmla="*/ 192 w 199"/>
                <a:gd name="T57" fmla="*/ 198 h 458"/>
                <a:gd name="T58" fmla="*/ 197 w 199"/>
                <a:gd name="T59" fmla="*/ 181 h 458"/>
                <a:gd name="T60" fmla="*/ 24 w 199"/>
                <a:gd name="T61" fmla="*/ 306 h 458"/>
                <a:gd name="T62" fmla="*/ 21 w 199"/>
                <a:gd name="T63" fmla="*/ 242 h 458"/>
                <a:gd name="T64" fmla="*/ 21 w 199"/>
                <a:gd name="T65" fmla="*/ 242 h 458"/>
                <a:gd name="T66" fmla="*/ 28 w 199"/>
                <a:gd name="T67" fmla="*/ 243 h 458"/>
                <a:gd name="T68" fmla="*/ 43 w 199"/>
                <a:gd name="T69" fmla="*/ 239 h 458"/>
                <a:gd name="T70" fmla="*/ 46 w 199"/>
                <a:gd name="T71" fmla="*/ 306 h 458"/>
                <a:gd name="T72" fmla="*/ 85 w 199"/>
                <a:gd name="T73" fmla="*/ 377 h 458"/>
                <a:gd name="T74" fmla="*/ 74 w 199"/>
                <a:gd name="T75" fmla="*/ 312 h 458"/>
                <a:gd name="T76" fmla="*/ 50 w 199"/>
                <a:gd name="T77" fmla="*/ 243 h 458"/>
                <a:gd name="T78" fmla="*/ 44 w 199"/>
                <a:gd name="T79" fmla="*/ 233 h 458"/>
                <a:gd name="T80" fmla="*/ 48 w 199"/>
                <a:gd name="T81" fmla="*/ 224 h 458"/>
                <a:gd name="T82" fmla="*/ 55 w 199"/>
                <a:gd name="T83" fmla="*/ 200 h 458"/>
                <a:gd name="T84" fmla="*/ 77 w 199"/>
                <a:gd name="T85" fmla="*/ 183 h 458"/>
                <a:gd name="T86" fmla="*/ 71 w 199"/>
                <a:gd name="T87" fmla="*/ 219 h 458"/>
                <a:gd name="T88" fmla="*/ 74 w 199"/>
                <a:gd name="T89" fmla="*/ 260 h 458"/>
                <a:gd name="T90" fmla="*/ 88 w 199"/>
                <a:gd name="T91" fmla="*/ 348 h 458"/>
                <a:gd name="T92" fmla="*/ 85 w 199"/>
                <a:gd name="T93" fmla="*/ 377 h 458"/>
                <a:gd name="T94" fmla="*/ 110 w 199"/>
                <a:gd name="T95" fmla="*/ 339 h 458"/>
                <a:gd name="T96" fmla="*/ 106 w 199"/>
                <a:gd name="T97" fmla="*/ 338 h 458"/>
                <a:gd name="T98" fmla="*/ 113 w 199"/>
                <a:gd name="T99" fmla="*/ 303 h 458"/>
                <a:gd name="T100" fmla="*/ 113 w 199"/>
                <a:gd name="T101" fmla="*/ 82 h 458"/>
                <a:gd name="T102" fmla="*/ 108 w 199"/>
                <a:gd name="T103" fmla="*/ 114 h 458"/>
                <a:gd name="T104" fmla="*/ 117 w 199"/>
                <a:gd name="T105" fmla="*/ 76 h 458"/>
                <a:gd name="T106" fmla="*/ 125 w 199"/>
                <a:gd name="T107" fmla="*/ 103 h 458"/>
                <a:gd name="T108" fmla="*/ 125 w 199"/>
                <a:gd name="T109" fmla="*/ 83 h 458"/>
                <a:gd name="T110" fmla="*/ 136 w 199"/>
                <a:gd name="T111" fmla="*/ 59 h 4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9"/>
                <a:gd name="T169" fmla="*/ 0 h 458"/>
                <a:gd name="T170" fmla="*/ 199 w 199"/>
                <a:gd name="T171" fmla="*/ 458 h 4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9" h="458">
                  <a:moveTo>
                    <a:pt x="197" y="169"/>
                  </a:moveTo>
                  <a:cubicBezTo>
                    <a:pt x="195" y="161"/>
                    <a:pt x="195" y="153"/>
                    <a:pt x="194" y="145"/>
                  </a:cubicBezTo>
                  <a:cubicBezTo>
                    <a:pt x="192" y="137"/>
                    <a:pt x="192" y="141"/>
                    <a:pt x="191" y="133"/>
                  </a:cubicBezTo>
                  <a:cubicBezTo>
                    <a:pt x="189" y="126"/>
                    <a:pt x="192" y="131"/>
                    <a:pt x="191" y="118"/>
                  </a:cubicBezTo>
                  <a:cubicBezTo>
                    <a:pt x="190" y="106"/>
                    <a:pt x="186" y="87"/>
                    <a:pt x="184" y="81"/>
                  </a:cubicBezTo>
                  <a:cubicBezTo>
                    <a:pt x="182" y="76"/>
                    <a:pt x="173" y="76"/>
                    <a:pt x="169" y="75"/>
                  </a:cubicBezTo>
                  <a:cubicBezTo>
                    <a:pt x="165" y="73"/>
                    <a:pt x="151" y="69"/>
                    <a:pt x="146" y="68"/>
                  </a:cubicBezTo>
                  <a:cubicBezTo>
                    <a:pt x="141" y="66"/>
                    <a:pt x="136" y="58"/>
                    <a:pt x="136" y="58"/>
                  </a:cubicBezTo>
                  <a:cubicBezTo>
                    <a:pt x="136" y="56"/>
                    <a:pt x="136" y="51"/>
                    <a:pt x="136" y="51"/>
                  </a:cubicBezTo>
                  <a:cubicBezTo>
                    <a:pt x="138" y="52"/>
                    <a:pt x="139" y="46"/>
                    <a:pt x="139" y="46"/>
                  </a:cubicBezTo>
                  <a:cubicBezTo>
                    <a:pt x="142" y="35"/>
                    <a:pt x="139" y="35"/>
                    <a:pt x="139" y="35"/>
                  </a:cubicBezTo>
                  <a:cubicBezTo>
                    <a:pt x="139" y="0"/>
                    <a:pt x="117" y="4"/>
                    <a:pt x="117" y="4"/>
                  </a:cubicBezTo>
                  <a:cubicBezTo>
                    <a:pt x="96" y="5"/>
                    <a:pt x="98" y="35"/>
                    <a:pt x="98" y="35"/>
                  </a:cubicBezTo>
                  <a:cubicBezTo>
                    <a:pt x="94" y="34"/>
                    <a:pt x="98" y="45"/>
                    <a:pt x="98" y="45"/>
                  </a:cubicBezTo>
                  <a:cubicBezTo>
                    <a:pt x="98" y="50"/>
                    <a:pt x="101" y="50"/>
                    <a:pt x="101" y="50"/>
                  </a:cubicBezTo>
                  <a:cubicBezTo>
                    <a:pt x="101" y="54"/>
                    <a:pt x="106" y="62"/>
                    <a:pt x="106" y="62"/>
                  </a:cubicBezTo>
                  <a:cubicBezTo>
                    <a:pt x="104" y="67"/>
                    <a:pt x="101" y="69"/>
                    <a:pt x="97" y="71"/>
                  </a:cubicBezTo>
                  <a:cubicBezTo>
                    <a:pt x="92" y="74"/>
                    <a:pt x="82" y="75"/>
                    <a:pt x="76" y="77"/>
                  </a:cubicBezTo>
                  <a:cubicBezTo>
                    <a:pt x="70" y="79"/>
                    <a:pt x="67" y="82"/>
                    <a:pt x="65" y="86"/>
                  </a:cubicBezTo>
                  <a:cubicBezTo>
                    <a:pt x="63" y="91"/>
                    <a:pt x="63" y="101"/>
                    <a:pt x="62" y="108"/>
                  </a:cubicBezTo>
                  <a:cubicBezTo>
                    <a:pt x="61" y="115"/>
                    <a:pt x="56" y="128"/>
                    <a:pt x="53" y="136"/>
                  </a:cubicBezTo>
                  <a:cubicBezTo>
                    <a:pt x="51" y="144"/>
                    <a:pt x="51" y="150"/>
                    <a:pt x="48" y="157"/>
                  </a:cubicBezTo>
                  <a:cubicBezTo>
                    <a:pt x="45" y="164"/>
                    <a:pt x="43" y="170"/>
                    <a:pt x="39" y="178"/>
                  </a:cubicBezTo>
                  <a:cubicBezTo>
                    <a:pt x="35" y="186"/>
                    <a:pt x="28" y="213"/>
                    <a:pt x="28" y="213"/>
                  </a:cubicBezTo>
                  <a:cubicBezTo>
                    <a:pt x="24" y="221"/>
                    <a:pt x="26" y="222"/>
                    <a:pt x="26" y="222"/>
                  </a:cubicBezTo>
                  <a:cubicBezTo>
                    <a:pt x="23" y="222"/>
                    <a:pt x="20" y="232"/>
                    <a:pt x="20" y="232"/>
                  </a:cubicBezTo>
                  <a:cubicBezTo>
                    <a:pt x="15" y="232"/>
                    <a:pt x="14" y="235"/>
                    <a:pt x="14" y="235"/>
                  </a:cubicBezTo>
                  <a:cubicBezTo>
                    <a:pt x="14" y="243"/>
                    <a:pt x="16" y="243"/>
                    <a:pt x="16" y="243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0" y="307"/>
                    <a:pt x="0" y="321"/>
                    <a:pt x="0" y="32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10"/>
                    <a:pt x="16" y="402"/>
                    <a:pt x="16" y="402"/>
                  </a:cubicBezTo>
                  <a:cubicBezTo>
                    <a:pt x="68" y="401"/>
                    <a:pt x="68" y="401"/>
                    <a:pt x="68" y="401"/>
                  </a:cubicBezTo>
                  <a:cubicBezTo>
                    <a:pt x="69" y="409"/>
                    <a:pt x="73" y="401"/>
                    <a:pt x="73" y="401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4" y="409"/>
                    <a:pt x="85" y="411"/>
                    <a:pt x="85" y="411"/>
                  </a:cubicBezTo>
                  <a:cubicBezTo>
                    <a:pt x="96" y="409"/>
                    <a:pt x="101" y="394"/>
                    <a:pt x="101" y="394"/>
                  </a:cubicBezTo>
                  <a:cubicBezTo>
                    <a:pt x="100" y="389"/>
                    <a:pt x="105" y="379"/>
                    <a:pt x="105" y="379"/>
                  </a:cubicBezTo>
                  <a:cubicBezTo>
                    <a:pt x="106" y="375"/>
                    <a:pt x="107" y="378"/>
                    <a:pt x="107" y="378"/>
                  </a:cubicBezTo>
                  <a:cubicBezTo>
                    <a:pt x="108" y="377"/>
                    <a:pt x="108" y="377"/>
                    <a:pt x="108" y="376"/>
                  </a:cubicBezTo>
                  <a:cubicBezTo>
                    <a:pt x="109" y="382"/>
                    <a:pt x="110" y="389"/>
                    <a:pt x="109" y="396"/>
                  </a:cubicBezTo>
                  <a:cubicBezTo>
                    <a:pt x="108" y="407"/>
                    <a:pt x="112" y="419"/>
                    <a:pt x="112" y="419"/>
                  </a:cubicBezTo>
                  <a:cubicBezTo>
                    <a:pt x="110" y="422"/>
                    <a:pt x="113" y="431"/>
                    <a:pt x="113" y="431"/>
                  </a:cubicBezTo>
                  <a:cubicBezTo>
                    <a:pt x="115" y="434"/>
                    <a:pt x="113" y="440"/>
                    <a:pt x="113" y="440"/>
                  </a:cubicBezTo>
                  <a:cubicBezTo>
                    <a:pt x="111" y="449"/>
                    <a:pt x="113" y="451"/>
                    <a:pt x="113" y="451"/>
                  </a:cubicBezTo>
                  <a:cubicBezTo>
                    <a:pt x="124" y="458"/>
                    <a:pt x="136" y="450"/>
                    <a:pt x="136" y="450"/>
                  </a:cubicBezTo>
                  <a:cubicBezTo>
                    <a:pt x="141" y="441"/>
                    <a:pt x="132" y="425"/>
                    <a:pt x="132" y="422"/>
                  </a:cubicBezTo>
                  <a:cubicBezTo>
                    <a:pt x="132" y="422"/>
                    <a:pt x="136" y="414"/>
                    <a:pt x="137" y="409"/>
                  </a:cubicBezTo>
                  <a:cubicBezTo>
                    <a:pt x="139" y="404"/>
                    <a:pt x="142" y="387"/>
                    <a:pt x="143" y="379"/>
                  </a:cubicBezTo>
                  <a:cubicBezTo>
                    <a:pt x="144" y="371"/>
                    <a:pt x="144" y="365"/>
                    <a:pt x="144" y="359"/>
                  </a:cubicBezTo>
                  <a:cubicBezTo>
                    <a:pt x="144" y="354"/>
                    <a:pt x="146" y="342"/>
                    <a:pt x="151" y="325"/>
                  </a:cubicBezTo>
                  <a:cubicBezTo>
                    <a:pt x="156" y="308"/>
                    <a:pt x="163" y="262"/>
                    <a:pt x="163" y="262"/>
                  </a:cubicBezTo>
                  <a:cubicBezTo>
                    <a:pt x="171" y="261"/>
                    <a:pt x="182" y="249"/>
                    <a:pt x="182" y="249"/>
                  </a:cubicBezTo>
                  <a:cubicBezTo>
                    <a:pt x="179" y="245"/>
                    <a:pt x="174" y="215"/>
                    <a:pt x="174" y="215"/>
                  </a:cubicBezTo>
                  <a:cubicBezTo>
                    <a:pt x="182" y="222"/>
                    <a:pt x="188" y="210"/>
                    <a:pt x="188" y="210"/>
                  </a:cubicBezTo>
                  <a:cubicBezTo>
                    <a:pt x="190" y="209"/>
                    <a:pt x="189" y="206"/>
                    <a:pt x="190" y="204"/>
                  </a:cubicBezTo>
                  <a:cubicBezTo>
                    <a:pt x="191" y="202"/>
                    <a:pt x="190" y="201"/>
                    <a:pt x="192" y="198"/>
                  </a:cubicBezTo>
                  <a:cubicBezTo>
                    <a:pt x="194" y="194"/>
                    <a:pt x="195" y="194"/>
                    <a:pt x="195" y="189"/>
                  </a:cubicBezTo>
                  <a:cubicBezTo>
                    <a:pt x="194" y="183"/>
                    <a:pt x="195" y="187"/>
                    <a:pt x="197" y="181"/>
                  </a:cubicBezTo>
                  <a:cubicBezTo>
                    <a:pt x="199" y="175"/>
                    <a:pt x="198" y="178"/>
                    <a:pt x="197" y="169"/>
                  </a:cubicBezTo>
                  <a:close/>
                  <a:moveTo>
                    <a:pt x="24" y="306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21" y="243"/>
                    <a:pt x="21" y="242"/>
                    <a:pt x="21" y="242"/>
                  </a:cubicBezTo>
                  <a:cubicBezTo>
                    <a:pt x="20" y="242"/>
                    <a:pt x="20" y="241"/>
                    <a:pt x="20" y="241"/>
                  </a:cubicBezTo>
                  <a:cubicBezTo>
                    <a:pt x="20" y="241"/>
                    <a:pt x="20" y="241"/>
                    <a:pt x="21" y="242"/>
                  </a:cubicBezTo>
                  <a:cubicBezTo>
                    <a:pt x="21" y="242"/>
                    <a:pt x="23" y="241"/>
                    <a:pt x="23" y="241"/>
                  </a:cubicBezTo>
                  <a:cubicBezTo>
                    <a:pt x="22" y="244"/>
                    <a:pt x="28" y="243"/>
                    <a:pt x="28" y="243"/>
                  </a:cubicBezTo>
                  <a:cubicBezTo>
                    <a:pt x="30" y="248"/>
                    <a:pt x="34" y="243"/>
                    <a:pt x="34" y="243"/>
                  </a:cubicBezTo>
                  <a:cubicBezTo>
                    <a:pt x="37" y="248"/>
                    <a:pt x="43" y="239"/>
                    <a:pt x="43" y="239"/>
                  </a:cubicBezTo>
                  <a:cubicBezTo>
                    <a:pt x="42" y="244"/>
                    <a:pt x="44" y="244"/>
                    <a:pt x="44" y="244"/>
                  </a:cubicBezTo>
                  <a:cubicBezTo>
                    <a:pt x="46" y="306"/>
                    <a:pt x="46" y="306"/>
                    <a:pt x="46" y="306"/>
                  </a:cubicBezTo>
                  <a:lnTo>
                    <a:pt x="24" y="306"/>
                  </a:lnTo>
                  <a:close/>
                  <a:moveTo>
                    <a:pt x="85" y="377"/>
                  </a:moveTo>
                  <a:cubicBezTo>
                    <a:pt x="83" y="380"/>
                    <a:pt x="79" y="393"/>
                    <a:pt x="78" y="395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1" y="302"/>
                    <a:pt x="51" y="305"/>
                    <a:pt x="51" y="305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49" y="232"/>
                    <a:pt x="44" y="233"/>
                    <a:pt x="44" y="233"/>
                  </a:cubicBezTo>
                  <a:cubicBezTo>
                    <a:pt x="45" y="231"/>
                    <a:pt x="45" y="228"/>
                    <a:pt x="45" y="228"/>
                  </a:cubicBezTo>
                  <a:cubicBezTo>
                    <a:pt x="46" y="228"/>
                    <a:pt x="48" y="225"/>
                    <a:pt x="48" y="224"/>
                  </a:cubicBezTo>
                  <a:cubicBezTo>
                    <a:pt x="48" y="222"/>
                    <a:pt x="51" y="216"/>
                    <a:pt x="52" y="213"/>
                  </a:cubicBezTo>
                  <a:cubicBezTo>
                    <a:pt x="53" y="210"/>
                    <a:pt x="55" y="206"/>
                    <a:pt x="55" y="200"/>
                  </a:cubicBezTo>
                  <a:cubicBezTo>
                    <a:pt x="56" y="195"/>
                    <a:pt x="76" y="153"/>
                    <a:pt x="76" y="153"/>
                  </a:cubicBezTo>
                  <a:cubicBezTo>
                    <a:pt x="78" y="148"/>
                    <a:pt x="78" y="179"/>
                    <a:pt x="77" y="183"/>
                  </a:cubicBezTo>
                  <a:cubicBezTo>
                    <a:pt x="77" y="186"/>
                    <a:pt x="75" y="194"/>
                    <a:pt x="74" y="198"/>
                  </a:cubicBezTo>
                  <a:cubicBezTo>
                    <a:pt x="73" y="201"/>
                    <a:pt x="72" y="214"/>
                    <a:pt x="71" y="219"/>
                  </a:cubicBezTo>
                  <a:cubicBezTo>
                    <a:pt x="70" y="224"/>
                    <a:pt x="71" y="252"/>
                    <a:pt x="71" y="252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71" y="266"/>
                    <a:pt x="77" y="302"/>
                    <a:pt x="77" y="302"/>
                  </a:cubicBezTo>
                  <a:cubicBezTo>
                    <a:pt x="73" y="325"/>
                    <a:pt x="88" y="348"/>
                    <a:pt x="88" y="348"/>
                  </a:cubicBezTo>
                  <a:cubicBezTo>
                    <a:pt x="88" y="362"/>
                    <a:pt x="88" y="362"/>
                    <a:pt x="88" y="362"/>
                  </a:cubicBezTo>
                  <a:cubicBezTo>
                    <a:pt x="90" y="364"/>
                    <a:pt x="87" y="373"/>
                    <a:pt x="85" y="377"/>
                  </a:cubicBezTo>
                  <a:close/>
                  <a:moveTo>
                    <a:pt x="113" y="305"/>
                  </a:moveTo>
                  <a:cubicBezTo>
                    <a:pt x="111" y="309"/>
                    <a:pt x="111" y="334"/>
                    <a:pt x="110" y="339"/>
                  </a:cubicBezTo>
                  <a:cubicBezTo>
                    <a:pt x="110" y="341"/>
                    <a:pt x="110" y="345"/>
                    <a:pt x="110" y="350"/>
                  </a:cubicBezTo>
                  <a:cubicBezTo>
                    <a:pt x="104" y="344"/>
                    <a:pt x="106" y="338"/>
                    <a:pt x="106" y="338"/>
                  </a:cubicBezTo>
                  <a:cubicBezTo>
                    <a:pt x="112" y="327"/>
                    <a:pt x="109" y="312"/>
                    <a:pt x="109" y="312"/>
                  </a:cubicBezTo>
                  <a:cubicBezTo>
                    <a:pt x="108" y="303"/>
                    <a:pt x="113" y="303"/>
                    <a:pt x="113" y="303"/>
                  </a:cubicBezTo>
                  <a:cubicBezTo>
                    <a:pt x="113" y="303"/>
                    <a:pt x="114" y="300"/>
                    <a:pt x="113" y="305"/>
                  </a:cubicBezTo>
                  <a:close/>
                  <a:moveTo>
                    <a:pt x="113" y="82"/>
                  </a:moveTo>
                  <a:cubicBezTo>
                    <a:pt x="113" y="82"/>
                    <a:pt x="115" y="87"/>
                    <a:pt x="114" y="89"/>
                  </a:cubicBezTo>
                  <a:cubicBezTo>
                    <a:pt x="114" y="89"/>
                    <a:pt x="108" y="105"/>
                    <a:pt x="108" y="114"/>
                  </a:cubicBezTo>
                  <a:cubicBezTo>
                    <a:pt x="108" y="114"/>
                    <a:pt x="104" y="72"/>
                    <a:pt x="105" y="64"/>
                  </a:cubicBezTo>
                  <a:cubicBezTo>
                    <a:pt x="105" y="64"/>
                    <a:pt x="112" y="75"/>
                    <a:pt x="117" y="76"/>
                  </a:cubicBezTo>
                  <a:cubicBezTo>
                    <a:pt x="117" y="76"/>
                    <a:pt x="112" y="79"/>
                    <a:pt x="113" y="82"/>
                  </a:cubicBezTo>
                  <a:close/>
                  <a:moveTo>
                    <a:pt x="125" y="103"/>
                  </a:moveTo>
                  <a:cubicBezTo>
                    <a:pt x="125" y="99"/>
                    <a:pt x="120" y="88"/>
                    <a:pt x="120" y="88"/>
                  </a:cubicBezTo>
                  <a:cubicBezTo>
                    <a:pt x="119" y="85"/>
                    <a:pt x="125" y="83"/>
                    <a:pt x="125" y="83"/>
                  </a:cubicBezTo>
                  <a:cubicBezTo>
                    <a:pt x="124" y="80"/>
                    <a:pt x="120" y="76"/>
                    <a:pt x="120" y="76"/>
                  </a:cubicBezTo>
                  <a:cubicBezTo>
                    <a:pt x="125" y="75"/>
                    <a:pt x="136" y="59"/>
                    <a:pt x="136" y="59"/>
                  </a:cubicBezTo>
                  <a:cubicBezTo>
                    <a:pt x="139" y="68"/>
                    <a:pt x="125" y="103"/>
                    <a:pt x="12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22" name="组合 114"/>
          <p:cNvGrpSpPr/>
          <p:nvPr/>
        </p:nvGrpSpPr>
        <p:grpSpPr bwMode="auto">
          <a:xfrm>
            <a:off x="3272769" y="1555005"/>
            <a:ext cx="719984" cy="601682"/>
            <a:chOff x="0" y="0"/>
            <a:chExt cx="1408112" cy="1177925"/>
          </a:xfrm>
          <a:solidFill>
            <a:srgbClr val="EFB739"/>
          </a:solidFill>
          <a:effectLst/>
        </p:grpSpPr>
        <p:sp>
          <p:nvSpPr>
            <p:cNvPr id="223" name="Freeform 86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8037" cy="806450"/>
            </a:xfrm>
            <a:custGeom>
              <a:avLst/>
              <a:gdLst>
                <a:gd name="T0" fmla="*/ 231 w 291"/>
                <a:gd name="T1" fmla="*/ 261 h 290"/>
                <a:gd name="T2" fmla="*/ 257 w 291"/>
                <a:gd name="T3" fmla="*/ 209 h 290"/>
                <a:gd name="T4" fmla="*/ 289 w 291"/>
                <a:gd name="T5" fmla="*/ 171 h 290"/>
                <a:gd name="T6" fmla="*/ 291 w 291"/>
                <a:gd name="T7" fmla="*/ 145 h 290"/>
                <a:gd name="T8" fmla="*/ 146 w 291"/>
                <a:gd name="T9" fmla="*/ 0 h 290"/>
                <a:gd name="T10" fmla="*/ 0 w 291"/>
                <a:gd name="T11" fmla="*/ 145 h 290"/>
                <a:gd name="T12" fmla="*/ 146 w 291"/>
                <a:gd name="T13" fmla="*/ 290 h 290"/>
                <a:gd name="T14" fmla="*/ 231 w 291"/>
                <a:gd name="T15" fmla="*/ 263 h 290"/>
                <a:gd name="T16" fmla="*/ 231 w 291"/>
                <a:gd name="T17" fmla="*/ 261 h 290"/>
                <a:gd name="T18" fmla="*/ 31 w 291"/>
                <a:gd name="T19" fmla="*/ 145 h 290"/>
                <a:gd name="T20" fmla="*/ 146 w 291"/>
                <a:gd name="T21" fmla="*/ 31 h 290"/>
                <a:gd name="T22" fmla="*/ 260 w 291"/>
                <a:gd name="T23" fmla="*/ 145 h 290"/>
                <a:gd name="T24" fmla="*/ 146 w 291"/>
                <a:gd name="T25" fmla="*/ 259 h 290"/>
                <a:gd name="T26" fmla="*/ 31 w 291"/>
                <a:gd name="T27" fmla="*/ 145 h 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90"/>
                <a:gd name="T44" fmla="*/ 291 w 291"/>
                <a:gd name="T45" fmla="*/ 290 h 2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90">
                  <a:moveTo>
                    <a:pt x="231" y="261"/>
                  </a:moveTo>
                  <a:cubicBezTo>
                    <a:pt x="238" y="243"/>
                    <a:pt x="245" y="224"/>
                    <a:pt x="257" y="209"/>
                  </a:cubicBezTo>
                  <a:cubicBezTo>
                    <a:pt x="267" y="197"/>
                    <a:pt x="276" y="181"/>
                    <a:pt x="289" y="171"/>
                  </a:cubicBezTo>
                  <a:cubicBezTo>
                    <a:pt x="290" y="163"/>
                    <a:pt x="291" y="154"/>
                    <a:pt x="291" y="145"/>
                  </a:cubicBezTo>
                  <a:cubicBezTo>
                    <a:pt x="291" y="65"/>
                    <a:pt x="226" y="0"/>
                    <a:pt x="146" y="0"/>
                  </a:cubicBezTo>
                  <a:cubicBezTo>
                    <a:pt x="66" y="0"/>
                    <a:pt x="0" y="65"/>
                    <a:pt x="0" y="145"/>
                  </a:cubicBezTo>
                  <a:cubicBezTo>
                    <a:pt x="0" y="225"/>
                    <a:pt x="66" y="290"/>
                    <a:pt x="146" y="290"/>
                  </a:cubicBezTo>
                  <a:cubicBezTo>
                    <a:pt x="177" y="290"/>
                    <a:pt x="207" y="280"/>
                    <a:pt x="231" y="263"/>
                  </a:cubicBezTo>
                  <a:cubicBezTo>
                    <a:pt x="231" y="262"/>
                    <a:pt x="231" y="262"/>
                    <a:pt x="231" y="261"/>
                  </a:cubicBezTo>
                  <a:close/>
                  <a:moveTo>
                    <a:pt x="31" y="145"/>
                  </a:moveTo>
                  <a:cubicBezTo>
                    <a:pt x="31" y="82"/>
                    <a:pt x="83" y="31"/>
                    <a:pt x="146" y="31"/>
                  </a:cubicBezTo>
                  <a:cubicBezTo>
                    <a:pt x="209" y="31"/>
                    <a:pt x="260" y="82"/>
                    <a:pt x="260" y="145"/>
                  </a:cubicBezTo>
                  <a:cubicBezTo>
                    <a:pt x="260" y="208"/>
                    <a:pt x="209" y="259"/>
                    <a:pt x="146" y="259"/>
                  </a:cubicBezTo>
                  <a:cubicBezTo>
                    <a:pt x="83" y="259"/>
                    <a:pt x="31" y="208"/>
                    <a:pt x="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4" name="Freeform 87"/>
            <p:cNvSpPr>
              <a:spLocks noChangeArrowheads="1"/>
            </p:cNvSpPr>
            <p:nvPr/>
          </p:nvSpPr>
          <p:spPr bwMode="auto">
            <a:xfrm>
              <a:off x="366712" y="369887"/>
              <a:ext cx="71437" cy="730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5" name="Freeform 88"/>
            <p:cNvSpPr>
              <a:spLocks noChangeArrowheads="1"/>
            </p:cNvSpPr>
            <p:nvPr/>
          </p:nvSpPr>
          <p:spPr bwMode="auto">
            <a:xfrm>
              <a:off x="447675" y="392112"/>
              <a:ext cx="177800" cy="30162"/>
            </a:xfrm>
            <a:custGeom>
              <a:avLst/>
              <a:gdLst>
                <a:gd name="T0" fmla="*/ 4 w 64"/>
                <a:gd name="T1" fmla="*/ 10 h 11"/>
                <a:gd name="T2" fmla="*/ 0 w 64"/>
                <a:gd name="T3" fmla="*/ 5 h 11"/>
                <a:gd name="T4" fmla="*/ 0 w 64"/>
                <a:gd name="T5" fmla="*/ 5 h 11"/>
                <a:gd name="T6" fmla="*/ 5 w 64"/>
                <a:gd name="T7" fmla="*/ 0 h 11"/>
                <a:gd name="T8" fmla="*/ 60 w 64"/>
                <a:gd name="T9" fmla="*/ 1 h 11"/>
                <a:gd name="T10" fmla="*/ 64 w 64"/>
                <a:gd name="T11" fmla="*/ 6 h 11"/>
                <a:gd name="T12" fmla="*/ 64 w 64"/>
                <a:gd name="T13" fmla="*/ 6 h 11"/>
                <a:gd name="T14" fmla="*/ 60 w 64"/>
                <a:gd name="T15" fmla="*/ 11 h 11"/>
                <a:gd name="T16" fmla="*/ 4 w 64"/>
                <a:gd name="T17" fmla="*/ 1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"/>
                <a:gd name="T29" fmla="*/ 64 w 6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3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9"/>
                    <a:pt x="62" y="11"/>
                    <a:pt x="60" y="11"/>
                  </a:cubicBez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6" name="Freeform 89"/>
            <p:cNvSpPr>
              <a:spLocks noChangeArrowheads="1"/>
            </p:cNvSpPr>
            <p:nvPr/>
          </p:nvSpPr>
          <p:spPr bwMode="auto">
            <a:xfrm>
              <a:off x="392112" y="128587"/>
              <a:ext cx="26987" cy="233362"/>
            </a:xfrm>
            <a:custGeom>
              <a:avLst/>
              <a:gdLst>
                <a:gd name="T0" fmla="*/ 9 w 10"/>
                <a:gd name="T1" fmla="*/ 79 h 84"/>
                <a:gd name="T2" fmla="*/ 4 w 10"/>
                <a:gd name="T3" fmla="*/ 84 h 84"/>
                <a:gd name="T4" fmla="*/ 4 w 10"/>
                <a:gd name="T5" fmla="*/ 84 h 84"/>
                <a:gd name="T6" fmla="*/ 0 w 10"/>
                <a:gd name="T7" fmla="*/ 78 h 84"/>
                <a:gd name="T8" fmla="*/ 1 w 10"/>
                <a:gd name="T9" fmla="*/ 6 h 84"/>
                <a:gd name="T10" fmla="*/ 5 w 10"/>
                <a:gd name="T11" fmla="*/ 0 h 84"/>
                <a:gd name="T12" fmla="*/ 5 w 10"/>
                <a:gd name="T13" fmla="*/ 0 h 84"/>
                <a:gd name="T14" fmla="*/ 10 w 10"/>
                <a:gd name="T15" fmla="*/ 6 h 84"/>
                <a:gd name="T16" fmla="*/ 9 w 10"/>
                <a:gd name="T17" fmla="*/ 7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4"/>
                <a:gd name="T29" fmla="*/ 10 w 1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4">
                  <a:moveTo>
                    <a:pt x="9" y="79"/>
                  </a:moveTo>
                  <a:cubicBezTo>
                    <a:pt x="9" y="82"/>
                    <a:pt x="7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lnTo>
                    <a:pt x="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7" name="Freeform 90"/>
            <p:cNvSpPr>
              <a:spLocks noEditPoints="1" noChangeArrowheads="1"/>
            </p:cNvSpPr>
            <p:nvPr/>
          </p:nvSpPr>
          <p:spPr bwMode="auto">
            <a:xfrm>
              <a:off x="592137" y="365125"/>
              <a:ext cx="815975" cy="812800"/>
            </a:xfrm>
            <a:custGeom>
              <a:avLst/>
              <a:gdLst>
                <a:gd name="T0" fmla="*/ 147 w 294"/>
                <a:gd name="T1" fmla="*/ 0 h 293"/>
                <a:gd name="T2" fmla="*/ 0 w 294"/>
                <a:gd name="T3" fmla="*/ 147 h 293"/>
                <a:gd name="T4" fmla="*/ 147 w 294"/>
                <a:gd name="T5" fmla="*/ 293 h 293"/>
                <a:gd name="T6" fmla="*/ 294 w 294"/>
                <a:gd name="T7" fmla="*/ 147 h 293"/>
                <a:gd name="T8" fmla="*/ 147 w 294"/>
                <a:gd name="T9" fmla="*/ 0 h 293"/>
                <a:gd name="T10" fmla="*/ 147 w 294"/>
                <a:gd name="T11" fmla="*/ 262 h 293"/>
                <a:gd name="T12" fmla="*/ 32 w 294"/>
                <a:gd name="T13" fmla="*/ 147 h 293"/>
                <a:gd name="T14" fmla="*/ 147 w 294"/>
                <a:gd name="T15" fmla="*/ 31 h 293"/>
                <a:gd name="T16" fmla="*/ 263 w 294"/>
                <a:gd name="T17" fmla="*/ 147 h 293"/>
                <a:gd name="T18" fmla="*/ 147 w 294"/>
                <a:gd name="T19" fmla="*/ 262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3"/>
                <a:gd name="T32" fmla="*/ 294 w 294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3">
                  <a:moveTo>
                    <a:pt x="147" y="0"/>
                  </a:moveTo>
                  <a:cubicBezTo>
                    <a:pt x="66" y="0"/>
                    <a:pt x="0" y="65"/>
                    <a:pt x="0" y="147"/>
                  </a:cubicBezTo>
                  <a:cubicBezTo>
                    <a:pt x="0" y="228"/>
                    <a:pt x="66" y="293"/>
                    <a:pt x="147" y="293"/>
                  </a:cubicBezTo>
                  <a:cubicBezTo>
                    <a:pt x="229" y="293"/>
                    <a:pt x="294" y="228"/>
                    <a:pt x="294" y="147"/>
                  </a:cubicBezTo>
                  <a:cubicBezTo>
                    <a:pt x="294" y="65"/>
                    <a:pt x="229" y="0"/>
                    <a:pt x="147" y="0"/>
                  </a:cubicBezTo>
                  <a:close/>
                  <a:moveTo>
                    <a:pt x="147" y="262"/>
                  </a:moveTo>
                  <a:cubicBezTo>
                    <a:pt x="83" y="262"/>
                    <a:pt x="32" y="210"/>
                    <a:pt x="32" y="147"/>
                  </a:cubicBezTo>
                  <a:cubicBezTo>
                    <a:pt x="32" y="83"/>
                    <a:pt x="83" y="31"/>
                    <a:pt x="147" y="31"/>
                  </a:cubicBezTo>
                  <a:cubicBezTo>
                    <a:pt x="211" y="31"/>
                    <a:pt x="263" y="83"/>
                    <a:pt x="263" y="147"/>
                  </a:cubicBezTo>
                  <a:cubicBezTo>
                    <a:pt x="263" y="210"/>
                    <a:pt x="211" y="262"/>
                    <a:pt x="14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8" name="Freeform 91"/>
            <p:cNvSpPr>
              <a:spLocks noEditPoints="1" noChangeArrowheads="1"/>
            </p:cNvSpPr>
            <p:nvPr/>
          </p:nvSpPr>
          <p:spPr bwMode="auto">
            <a:xfrm>
              <a:off x="874712" y="533400"/>
              <a:ext cx="258762" cy="484187"/>
            </a:xfrm>
            <a:custGeom>
              <a:avLst/>
              <a:gdLst>
                <a:gd name="T0" fmla="*/ 42 w 93"/>
                <a:gd name="T1" fmla="*/ 174 h 174"/>
                <a:gd name="T2" fmla="*/ 42 w 93"/>
                <a:gd name="T3" fmla="*/ 157 h 174"/>
                <a:gd name="T4" fmla="*/ 21 w 93"/>
                <a:gd name="T5" fmla="*/ 151 h 174"/>
                <a:gd name="T6" fmla="*/ 7 w 93"/>
                <a:gd name="T7" fmla="*/ 138 h 174"/>
                <a:gd name="T8" fmla="*/ 0 w 93"/>
                <a:gd name="T9" fmla="*/ 115 h 174"/>
                <a:gd name="T10" fmla="*/ 17 w 93"/>
                <a:gd name="T11" fmla="*/ 112 h 174"/>
                <a:gd name="T12" fmla="*/ 24 w 93"/>
                <a:gd name="T13" fmla="*/ 132 h 174"/>
                <a:gd name="T14" fmla="*/ 42 w 93"/>
                <a:gd name="T15" fmla="*/ 142 h 174"/>
                <a:gd name="T16" fmla="*/ 42 w 93"/>
                <a:gd name="T17" fmla="*/ 87 h 174"/>
                <a:gd name="T18" fmla="*/ 20 w 93"/>
                <a:gd name="T19" fmla="*/ 79 h 174"/>
                <a:gd name="T20" fmla="*/ 7 w 93"/>
                <a:gd name="T21" fmla="*/ 66 h 174"/>
                <a:gd name="T22" fmla="*/ 3 w 93"/>
                <a:gd name="T23" fmla="*/ 48 h 174"/>
                <a:gd name="T24" fmla="*/ 16 w 93"/>
                <a:gd name="T25" fmla="*/ 18 h 174"/>
                <a:gd name="T26" fmla="*/ 42 w 93"/>
                <a:gd name="T27" fmla="*/ 8 h 174"/>
                <a:gd name="T28" fmla="*/ 42 w 93"/>
                <a:gd name="T29" fmla="*/ 0 h 174"/>
                <a:gd name="T30" fmla="*/ 52 w 93"/>
                <a:gd name="T31" fmla="*/ 0 h 174"/>
                <a:gd name="T32" fmla="*/ 52 w 93"/>
                <a:gd name="T33" fmla="*/ 8 h 174"/>
                <a:gd name="T34" fmla="*/ 76 w 93"/>
                <a:gd name="T35" fmla="*/ 17 h 174"/>
                <a:gd name="T36" fmla="*/ 90 w 93"/>
                <a:gd name="T37" fmla="*/ 43 h 174"/>
                <a:gd name="T38" fmla="*/ 72 w 93"/>
                <a:gd name="T39" fmla="*/ 46 h 174"/>
                <a:gd name="T40" fmla="*/ 65 w 93"/>
                <a:gd name="T41" fmla="*/ 30 h 174"/>
                <a:gd name="T42" fmla="*/ 52 w 93"/>
                <a:gd name="T43" fmla="*/ 23 h 174"/>
                <a:gd name="T44" fmla="*/ 52 w 93"/>
                <a:gd name="T45" fmla="*/ 73 h 174"/>
                <a:gd name="T46" fmla="*/ 69 w 93"/>
                <a:gd name="T47" fmla="*/ 78 h 174"/>
                <a:gd name="T48" fmla="*/ 82 w 93"/>
                <a:gd name="T49" fmla="*/ 87 h 174"/>
                <a:gd name="T50" fmla="*/ 90 w 93"/>
                <a:gd name="T51" fmla="*/ 99 h 174"/>
                <a:gd name="T52" fmla="*/ 93 w 93"/>
                <a:gd name="T53" fmla="*/ 114 h 174"/>
                <a:gd name="T54" fmla="*/ 82 w 93"/>
                <a:gd name="T55" fmla="*/ 144 h 174"/>
                <a:gd name="T56" fmla="*/ 52 w 93"/>
                <a:gd name="T57" fmla="*/ 157 h 174"/>
                <a:gd name="T58" fmla="*/ 52 w 93"/>
                <a:gd name="T59" fmla="*/ 174 h 174"/>
                <a:gd name="T60" fmla="*/ 42 w 93"/>
                <a:gd name="T61" fmla="*/ 174 h 174"/>
                <a:gd name="T62" fmla="*/ 42 w 93"/>
                <a:gd name="T63" fmla="*/ 23 h 174"/>
                <a:gd name="T64" fmla="*/ 26 w 93"/>
                <a:gd name="T65" fmla="*/ 31 h 174"/>
                <a:gd name="T66" fmla="*/ 20 w 93"/>
                <a:gd name="T67" fmla="*/ 46 h 174"/>
                <a:gd name="T68" fmla="*/ 25 w 93"/>
                <a:gd name="T69" fmla="*/ 61 h 174"/>
                <a:gd name="T70" fmla="*/ 42 w 93"/>
                <a:gd name="T71" fmla="*/ 71 h 174"/>
                <a:gd name="T72" fmla="*/ 42 w 93"/>
                <a:gd name="T73" fmla="*/ 23 h 174"/>
                <a:gd name="T74" fmla="*/ 52 w 93"/>
                <a:gd name="T75" fmla="*/ 142 h 174"/>
                <a:gd name="T76" fmla="*/ 69 w 93"/>
                <a:gd name="T77" fmla="*/ 134 h 174"/>
                <a:gd name="T78" fmla="*/ 75 w 93"/>
                <a:gd name="T79" fmla="*/ 115 h 174"/>
                <a:gd name="T80" fmla="*/ 71 w 93"/>
                <a:gd name="T81" fmla="*/ 100 h 174"/>
                <a:gd name="T82" fmla="*/ 52 w 93"/>
                <a:gd name="T83" fmla="*/ 90 h 174"/>
                <a:gd name="T84" fmla="*/ 52 w 93"/>
                <a:gd name="T85" fmla="*/ 142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174"/>
                <a:gd name="T131" fmla="*/ 93 w 93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174">
                  <a:moveTo>
                    <a:pt x="42" y="174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33" y="156"/>
                    <a:pt x="26" y="154"/>
                    <a:pt x="21" y="151"/>
                  </a:cubicBezTo>
                  <a:cubicBezTo>
                    <a:pt x="15" y="148"/>
                    <a:pt x="11" y="144"/>
                    <a:pt x="7" y="138"/>
                  </a:cubicBezTo>
                  <a:cubicBezTo>
                    <a:pt x="3" y="131"/>
                    <a:pt x="0" y="124"/>
                    <a:pt x="0" y="115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9" y="121"/>
                    <a:pt x="21" y="128"/>
                    <a:pt x="24" y="132"/>
                  </a:cubicBezTo>
                  <a:cubicBezTo>
                    <a:pt x="29" y="138"/>
                    <a:pt x="35" y="142"/>
                    <a:pt x="42" y="142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5" y="86"/>
                    <a:pt x="27" y="83"/>
                    <a:pt x="20" y="79"/>
                  </a:cubicBezTo>
                  <a:cubicBezTo>
                    <a:pt x="15" y="76"/>
                    <a:pt x="10" y="72"/>
                    <a:pt x="7" y="66"/>
                  </a:cubicBezTo>
                  <a:cubicBezTo>
                    <a:pt x="4" y="61"/>
                    <a:pt x="3" y="55"/>
                    <a:pt x="3" y="48"/>
                  </a:cubicBezTo>
                  <a:cubicBezTo>
                    <a:pt x="3" y="35"/>
                    <a:pt x="7" y="25"/>
                    <a:pt x="16" y="18"/>
                  </a:cubicBezTo>
                  <a:cubicBezTo>
                    <a:pt x="22" y="13"/>
                    <a:pt x="30" y="9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2" y="9"/>
                    <a:pt x="70" y="12"/>
                    <a:pt x="76" y="17"/>
                  </a:cubicBezTo>
                  <a:cubicBezTo>
                    <a:pt x="84" y="23"/>
                    <a:pt x="88" y="32"/>
                    <a:pt x="90" y="43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39"/>
                    <a:pt x="69" y="34"/>
                    <a:pt x="65" y="30"/>
                  </a:cubicBezTo>
                  <a:cubicBezTo>
                    <a:pt x="62" y="26"/>
                    <a:pt x="58" y="24"/>
                    <a:pt x="52" y="2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1" y="75"/>
                    <a:pt x="67" y="77"/>
                    <a:pt x="69" y="78"/>
                  </a:cubicBezTo>
                  <a:cubicBezTo>
                    <a:pt x="75" y="80"/>
                    <a:pt x="79" y="83"/>
                    <a:pt x="82" y="87"/>
                  </a:cubicBezTo>
                  <a:cubicBezTo>
                    <a:pt x="86" y="90"/>
                    <a:pt x="89" y="94"/>
                    <a:pt x="90" y="99"/>
                  </a:cubicBezTo>
                  <a:cubicBezTo>
                    <a:pt x="92" y="103"/>
                    <a:pt x="93" y="108"/>
                    <a:pt x="93" y="114"/>
                  </a:cubicBezTo>
                  <a:cubicBezTo>
                    <a:pt x="93" y="126"/>
                    <a:pt x="89" y="136"/>
                    <a:pt x="82" y="144"/>
                  </a:cubicBezTo>
                  <a:cubicBezTo>
                    <a:pt x="74" y="152"/>
                    <a:pt x="64" y="156"/>
                    <a:pt x="52" y="157"/>
                  </a:cubicBezTo>
                  <a:cubicBezTo>
                    <a:pt x="52" y="174"/>
                    <a:pt x="52" y="174"/>
                    <a:pt x="52" y="174"/>
                  </a:cubicBezTo>
                  <a:lnTo>
                    <a:pt x="42" y="174"/>
                  </a:lnTo>
                  <a:close/>
                  <a:moveTo>
                    <a:pt x="42" y="23"/>
                  </a:moveTo>
                  <a:cubicBezTo>
                    <a:pt x="35" y="24"/>
                    <a:pt x="30" y="26"/>
                    <a:pt x="26" y="31"/>
                  </a:cubicBezTo>
                  <a:cubicBezTo>
                    <a:pt x="22" y="35"/>
                    <a:pt x="20" y="40"/>
                    <a:pt x="20" y="46"/>
                  </a:cubicBezTo>
                  <a:cubicBezTo>
                    <a:pt x="20" y="52"/>
                    <a:pt x="22" y="57"/>
                    <a:pt x="25" y="61"/>
                  </a:cubicBezTo>
                  <a:cubicBezTo>
                    <a:pt x="28" y="65"/>
                    <a:pt x="34" y="68"/>
                    <a:pt x="42" y="71"/>
                  </a:cubicBezTo>
                  <a:lnTo>
                    <a:pt x="42" y="23"/>
                  </a:lnTo>
                  <a:close/>
                  <a:moveTo>
                    <a:pt x="52" y="142"/>
                  </a:moveTo>
                  <a:cubicBezTo>
                    <a:pt x="59" y="141"/>
                    <a:pt x="64" y="139"/>
                    <a:pt x="69" y="134"/>
                  </a:cubicBezTo>
                  <a:cubicBezTo>
                    <a:pt x="73" y="129"/>
                    <a:pt x="75" y="122"/>
                    <a:pt x="75" y="115"/>
                  </a:cubicBezTo>
                  <a:cubicBezTo>
                    <a:pt x="75" y="109"/>
                    <a:pt x="74" y="104"/>
                    <a:pt x="71" y="100"/>
                  </a:cubicBezTo>
                  <a:cubicBezTo>
                    <a:pt x="68" y="96"/>
                    <a:pt x="61" y="93"/>
                    <a:pt x="52" y="90"/>
                  </a:cubicBezTo>
                  <a:lnTo>
                    <a:pt x="5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9" name="Freeform 92"/>
            <p:cNvSpPr>
              <a:spLocks noChangeArrowheads="1"/>
            </p:cNvSpPr>
            <p:nvPr/>
          </p:nvSpPr>
          <p:spPr bwMode="auto">
            <a:xfrm>
              <a:off x="255587" y="784225"/>
              <a:ext cx="296862" cy="369887"/>
            </a:xfrm>
            <a:custGeom>
              <a:avLst/>
              <a:gdLst>
                <a:gd name="T0" fmla="*/ 129 w 187"/>
                <a:gd name="T1" fmla="*/ 0 h 233"/>
                <a:gd name="T2" fmla="*/ 52 w 187"/>
                <a:gd name="T3" fmla="*/ 0 h 233"/>
                <a:gd name="T4" fmla="*/ 52 w 187"/>
                <a:gd name="T5" fmla="*/ 79 h 233"/>
                <a:gd name="T6" fmla="*/ 0 w 187"/>
                <a:gd name="T7" fmla="*/ 79 h 233"/>
                <a:gd name="T8" fmla="*/ 47 w 187"/>
                <a:gd name="T9" fmla="*/ 156 h 233"/>
                <a:gd name="T10" fmla="*/ 94 w 187"/>
                <a:gd name="T11" fmla="*/ 233 h 233"/>
                <a:gd name="T12" fmla="*/ 142 w 187"/>
                <a:gd name="T13" fmla="*/ 156 h 233"/>
                <a:gd name="T14" fmla="*/ 187 w 187"/>
                <a:gd name="T15" fmla="*/ 79 h 233"/>
                <a:gd name="T16" fmla="*/ 129 w 187"/>
                <a:gd name="T17" fmla="*/ 79 h 233"/>
                <a:gd name="T18" fmla="*/ 129 w 187"/>
                <a:gd name="T19" fmla="*/ 0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3"/>
                <a:gd name="T32" fmla="*/ 187 w 187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3">
                  <a:moveTo>
                    <a:pt x="129" y="0"/>
                  </a:moveTo>
                  <a:lnTo>
                    <a:pt x="52" y="0"/>
                  </a:lnTo>
                  <a:lnTo>
                    <a:pt x="52" y="79"/>
                  </a:lnTo>
                  <a:lnTo>
                    <a:pt x="0" y="79"/>
                  </a:lnTo>
                  <a:lnTo>
                    <a:pt x="47" y="156"/>
                  </a:lnTo>
                  <a:lnTo>
                    <a:pt x="94" y="233"/>
                  </a:lnTo>
                  <a:lnTo>
                    <a:pt x="142" y="156"/>
                  </a:lnTo>
                  <a:lnTo>
                    <a:pt x="187" y="79"/>
                  </a:lnTo>
                  <a:lnTo>
                    <a:pt x="129" y="7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0" name="Freeform 93"/>
            <p:cNvSpPr>
              <a:spLocks noChangeArrowheads="1"/>
            </p:cNvSpPr>
            <p:nvPr/>
          </p:nvSpPr>
          <p:spPr bwMode="auto">
            <a:xfrm>
              <a:off x="852487" y="42862"/>
              <a:ext cx="296862" cy="371475"/>
            </a:xfrm>
            <a:custGeom>
              <a:avLst/>
              <a:gdLst>
                <a:gd name="T0" fmla="*/ 129 w 187"/>
                <a:gd name="T1" fmla="*/ 234 h 234"/>
                <a:gd name="T2" fmla="*/ 52 w 187"/>
                <a:gd name="T3" fmla="*/ 234 h 234"/>
                <a:gd name="T4" fmla="*/ 52 w 187"/>
                <a:gd name="T5" fmla="*/ 154 h 234"/>
                <a:gd name="T6" fmla="*/ 0 w 187"/>
                <a:gd name="T7" fmla="*/ 154 h 234"/>
                <a:gd name="T8" fmla="*/ 47 w 187"/>
                <a:gd name="T9" fmla="*/ 77 h 234"/>
                <a:gd name="T10" fmla="*/ 93 w 187"/>
                <a:gd name="T11" fmla="*/ 0 h 234"/>
                <a:gd name="T12" fmla="*/ 140 w 187"/>
                <a:gd name="T13" fmla="*/ 77 h 234"/>
                <a:gd name="T14" fmla="*/ 187 w 187"/>
                <a:gd name="T15" fmla="*/ 154 h 234"/>
                <a:gd name="T16" fmla="*/ 129 w 187"/>
                <a:gd name="T17" fmla="*/ 154 h 234"/>
                <a:gd name="T18" fmla="*/ 129 w 187"/>
                <a:gd name="T19" fmla="*/ 234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4"/>
                <a:gd name="T32" fmla="*/ 187 w 187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4">
                  <a:moveTo>
                    <a:pt x="129" y="234"/>
                  </a:moveTo>
                  <a:lnTo>
                    <a:pt x="52" y="234"/>
                  </a:lnTo>
                  <a:lnTo>
                    <a:pt x="52" y="154"/>
                  </a:lnTo>
                  <a:lnTo>
                    <a:pt x="0" y="154"/>
                  </a:lnTo>
                  <a:lnTo>
                    <a:pt x="47" y="77"/>
                  </a:lnTo>
                  <a:lnTo>
                    <a:pt x="93" y="0"/>
                  </a:lnTo>
                  <a:lnTo>
                    <a:pt x="140" y="77"/>
                  </a:lnTo>
                  <a:lnTo>
                    <a:pt x="187" y="154"/>
                  </a:lnTo>
                  <a:lnTo>
                    <a:pt x="129" y="154"/>
                  </a:lnTo>
                  <a:lnTo>
                    <a:pt x="129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1" name="组合 128"/>
          <p:cNvGrpSpPr/>
          <p:nvPr/>
        </p:nvGrpSpPr>
        <p:grpSpPr bwMode="auto">
          <a:xfrm>
            <a:off x="1404074" y="2569907"/>
            <a:ext cx="835740" cy="683093"/>
            <a:chOff x="0" y="0"/>
            <a:chExt cx="1635124" cy="1336675"/>
          </a:xfrm>
          <a:solidFill>
            <a:srgbClr val="EFB739"/>
          </a:solidFill>
          <a:effectLst/>
        </p:grpSpPr>
        <p:sp>
          <p:nvSpPr>
            <p:cNvPr id="232" name="Freeform 11"/>
            <p:cNvSpPr>
              <a:spLocks noEditPoints="1" noChangeArrowheads="1"/>
            </p:cNvSpPr>
            <p:nvPr/>
          </p:nvSpPr>
          <p:spPr bwMode="auto">
            <a:xfrm>
              <a:off x="925512" y="0"/>
              <a:ext cx="709612" cy="711200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229 h 256"/>
                <a:gd name="T12" fmla="*/ 27 w 256"/>
                <a:gd name="T13" fmla="*/ 128 h 256"/>
                <a:gd name="T14" fmla="*/ 128 w 256"/>
                <a:gd name="T15" fmla="*/ 27 h 256"/>
                <a:gd name="T16" fmla="*/ 229 w 256"/>
                <a:gd name="T17" fmla="*/ 128 h 256"/>
                <a:gd name="T18" fmla="*/ 128 w 256"/>
                <a:gd name="T19" fmla="*/ 229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229"/>
                  </a:moveTo>
                  <a:cubicBezTo>
                    <a:pt x="72" y="229"/>
                    <a:pt x="27" y="183"/>
                    <a:pt x="27" y="128"/>
                  </a:cubicBezTo>
                  <a:cubicBezTo>
                    <a:pt x="27" y="72"/>
                    <a:pt x="72" y="27"/>
                    <a:pt x="128" y="27"/>
                  </a:cubicBezTo>
                  <a:cubicBezTo>
                    <a:pt x="184" y="27"/>
                    <a:pt x="229" y="72"/>
                    <a:pt x="229" y="128"/>
                  </a:cubicBezTo>
                  <a:cubicBezTo>
                    <a:pt x="229" y="183"/>
                    <a:pt x="184" y="229"/>
                    <a:pt x="128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3" name="Freeform 12"/>
            <p:cNvSpPr>
              <a:spLocks noEditPoints="1" noChangeArrowheads="1"/>
            </p:cNvSpPr>
            <p:nvPr/>
          </p:nvSpPr>
          <p:spPr bwMode="auto">
            <a:xfrm>
              <a:off x="1168400" y="147638"/>
              <a:ext cx="228600" cy="422275"/>
            </a:xfrm>
            <a:custGeom>
              <a:avLst/>
              <a:gdLst>
                <a:gd name="T0" fmla="*/ 37 w 82"/>
                <a:gd name="T1" fmla="*/ 152 h 152"/>
                <a:gd name="T2" fmla="*/ 37 w 82"/>
                <a:gd name="T3" fmla="*/ 137 h 152"/>
                <a:gd name="T4" fmla="*/ 19 w 82"/>
                <a:gd name="T5" fmla="*/ 132 h 152"/>
                <a:gd name="T6" fmla="*/ 6 w 82"/>
                <a:gd name="T7" fmla="*/ 120 h 152"/>
                <a:gd name="T8" fmla="*/ 0 w 82"/>
                <a:gd name="T9" fmla="*/ 100 h 152"/>
                <a:gd name="T10" fmla="*/ 16 w 82"/>
                <a:gd name="T11" fmla="*/ 97 h 152"/>
                <a:gd name="T12" fmla="*/ 22 w 82"/>
                <a:gd name="T13" fmla="*/ 115 h 152"/>
                <a:gd name="T14" fmla="*/ 37 w 82"/>
                <a:gd name="T15" fmla="*/ 124 h 152"/>
                <a:gd name="T16" fmla="*/ 37 w 82"/>
                <a:gd name="T17" fmla="*/ 76 h 152"/>
                <a:gd name="T18" fmla="*/ 18 w 82"/>
                <a:gd name="T19" fmla="*/ 69 h 152"/>
                <a:gd name="T20" fmla="*/ 7 w 82"/>
                <a:gd name="T21" fmla="*/ 58 h 152"/>
                <a:gd name="T22" fmla="*/ 3 w 82"/>
                <a:gd name="T23" fmla="*/ 42 h 152"/>
                <a:gd name="T24" fmla="*/ 14 w 82"/>
                <a:gd name="T25" fmla="*/ 16 h 152"/>
                <a:gd name="T26" fmla="*/ 37 w 82"/>
                <a:gd name="T27" fmla="*/ 8 h 152"/>
                <a:gd name="T28" fmla="*/ 37 w 82"/>
                <a:gd name="T29" fmla="*/ 0 h 152"/>
                <a:gd name="T30" fmla="*/ 46 w 82"/>
                <a:gd name="T31" fmla="*/ 0 h 152"/>
                <a:gd name="T32" fmla="*/ 46 w 82"/>
                <a:gd name="T33" fmla="*/ 8 h 152"/>
                <a:gd name="T34" fmla="*/ 67 w 82"/>
                <a:gd name="T35" fmla="*/ 15 h 152"/>
                <a:gd name="T36" fmla="*/ 79 w 82"/>
                <a:gd name="T37" fmla="*/ 38 h 152"/>
                <a:gd name="T38" fmla="*/ 63 w 82"/>
                <a:gd name="T39" fmla="*/ 40 h 152"/>
                <a:gd name="T40" fmla="*/ 57 w 82"/>
                <a:gd name="T41" fmla="*/ 27 h 152"/>
                <a:gd name="T42" fmla="*/ 46 w 82"/>
                <a:gd name="T43" fmla="*/ 20 h 152"/>
                <a:gd name="T44" fmla="*/ 46 w 82"/>
                <a:gd name="T45" fmla="*/ 64 h 152"/>
                <a:gd name="T46" fmla="*/ 61 w 82"/>
                <a:gd name="T47" fmla="*/ 68 h 152"/>
                <a:gd name="T48" fmla="*/ 72 w 82"/>
                <a:gd name="T49" fmla="*/ 76 h 152"/>
                <a:gd name="T50" fmla="*/ 79 w 82"/>
                <a:gd name="T51" fmla="*/ 86 h 152"/>
                <a:gd name="T52" fmla="*/ 82 w 82"/>
                <a:gd name="T53" fmla="*/ 99 h 152"/>
                <a:gd name="T54" fmla="*/ 72 w 82"/>
                <a:gd name="T55" fmla="*/ 126 h 152"/>
                <a:gd name="T56" fmla="*/ 46 w 82"/>
                <a:gd name="T57" fmla="*/ 137 h 152"/>
                <a:gd name="T58" fmla="*/ 46 w 82"/>
                <a:gd name="T59" fmla="*/ 152 h 152"/>
                <a:gd name="T60" fmla="*/ 37 w 82"/>
                <a:gd name="T61" fmla="*/ 152 h 152"/>
                <a:gd name="T62" fmla="*/ 37 w 82"/>
                <a:gd name="T63" fmla="*/ 20 h 152"/>
                <a:gd name="T64" fmla="*/ 23 w 82"/>
                <a:gd name="T65" fmla="*/ 27 h 152"/>
                <a:gd name="T66" fmla="*/ 18 w 82"/>
                <a:gd name="T67" fmla="*/ 41 h 152"/>
                <a:gd name="T68" fmla="*/ 22 w 82"/>
                <a:gd name="T69" fmla="*/ 54 h 152"/>
                <a:gd name="T70" fmla="*/ 37 w 82"/>
                <a:gd name="T71" fmla="*/ 62 h 152"/>
                <a:gd name="T72" fmla="*/ 37 w 82"/>
                <a:gd name="T73" fmla="*/ 20 h 152"/>
                <a:gd name="T74" fmla="*/ 46 w 82"/>
                <a:gd name="T75" fmla="*/ 124 h 152"/>
                <a:gd name="T76" fmla="*/ 60 w 82"/>
                <a:gd name="T77" fmla="*/ 117 h 152"/>
                <a:gd name="T78" fmla="*/ 66 w 82"/>
                <a:gd name="T79" fmla="*/ 100 h 152"/>
                <a:gd name="T80" fmla="*/ 62 w 82"/>
                <a:gd name="T81" fmla="*/ 87 h 152"/>
                <a:gd name="T82" fmla="*/ 46 w 82"/>
                <a:gd name="T83" fmla="*/ 78 h 152"/>
                <a:gd name="T84" fmla="*/ 46 w 82"/>
                <a:gd name="T85" fmla="*/ 124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52"/>
                <a:gd name="T131" fmla="*/ 82 w 82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52">
                  <a:moveTo>
                    <a:pt x="37" y="152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29" y="136"/>
                    <a:pt x="23" y="134"/>
                    <a:pt x="19" y="132"/>
                  </a:cubicBezTo>
                  <a:cubicBezTo>
                    <a:pt x="14" y="129"/>
                    <a:pt x="10" y="126"/>
                    <a:pt x="6" y="120"/>
                  </a:cubicBezTo>
                  <a:cubicBezTo>
                    <a:pt x="3" y="115"/>
                    <a:pt x="1" y="108"/>
                    <a:pt x="0" y="100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106"/>
                    <a:pt x="19" y="112"/>
                    <a:pt x="22" y="115"/>
                  </a:cubicBezTo>
                  <a:cubicBezTo>
                    <a:pt x="26" y="121"/>
                    <a:pt x="31" y="124"/>
                    <a:pt x="37" y="12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1" y="75"/>
                    <a:pt x="24" y="73"/>
                    <a:pt x="18" y="69"/>
                  </a:cubicBezTo>
                  <a:cubicBezTo>
                    <a:pt x="13" y="66"/>
                    <a:pt x="10" y="63"/>
                    <a:pt x="7" y="58"/>
                  </a:cubicBezTo>
                  <a:cubicBezTo>
                    <a:pt x="4" y="53"/>
                    <a:pt x="3" y="48"/>
                    <a:pt x="3" y="42"/>
                  </a:cubicBezTo>
                  <a:cubicBezTo>
                    <a:pt x="3" y="31"/>
                    <a:pt x="7" y="22"/>
                    <a:pt x="14" y="16"/>
                  </a:cubicBezTo>
                  <a:cubicBezTo>
                    <a:pt x="20" y="11"/>
                    <a:pt x="27" y="9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5" y="8"/>
                    <a:pt x="62" y="11"/>
                    <a:pt x="67" y="15"/>
                  </a:cubicBezTo>
                  <a:cubicBezTo>
                    <a:pt x="73" y="21"/>
                    <a:pt x="77" y="28"/>
                    <a:pt x="79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34"/>
                    <a:pt x="60" y="30"/>
                    <a:pt x="57" y="27"/>
                  </a:cubicBezTo>
                  <a:cubicBezTo>
                    <a:pt x="55" y="23"/>
                    <a:pt x="51" y="21"/>
                    <a:pt x="46" y="2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3" y="66"/>
                    <a:pt x="58" y="67"/>
                    <a:pt x="61" y="68"/>
                  </a:cubicBezTo>
                  <a:cubicBezTo>
                    <a:pt x="66" y="70"/>
                    <a:pt x="69" y="73"/>
                    <a:pt x="72" y="76"/>
                  </a:cubicBezTo>
                  <a:cubicBezTo>
                    <a:pt x="75" y="79"/>
                    <a:pt x="78" y="82"/>
                    <a:pt x="79" y="86"/>
                  </a:cubicBezTo>
                  <a:cubicBezTo>
                    <a:pt x="81" y="90"/>
                    <a:pt x="82" y="95"/>
                    <a:pt x="82" y="99"/>
                  </a:cubicBezTo>
                  <a:cubicBezTo>
                    <a:pt x="82" y="110"/>
                    <a:pt x="78" y="119"/>
                    <a:pt x="72" y="126"/>
                  </a:cubicBezTo>
                  <a:cubicBezTo>
                    <a:pt x="65" y="133"/>
                    <a:pt x="56" y="136"/>
                    <a:pt x="46" y="137"/>
                  </a:cubicBezTo>
                  <a:cubicBezTo>
                    <a:pt x="46" y="152"/>
                    <a:pt x="46" y="152"/>
                    <a:pt x="46" y="152"/>
                  </a:cubicBezTo>
                  <a:lnTo>
                    <a:pt x="37" y="152"/>
                  </a:lnTo>
                  <a:close/>
                  <a:moveTo>
                    <a:pt x="37" y="20"/>
                  </a:moveTo>
                  <a:cubicBezTo>
                    <a:pt x="31" y="21"/>
                    <a:pt x="27" y="23"/>
                    <a:pt x="23" y="27"/>
                  </a:cubicBezTo>
                  <a:cubicBezTo>
                    <a:pt x="20" y="31"/>
                    <a:pt x="18" y="35"/>
                    <a:pt x="18" y="41"/>
                  </a:cubicBezTo>
                  <a:cubicBezTo>
                    <a:pt x="18" y="46"/>
                    <a:pt x="20" y="50"/>
                    <a:pt x="22" y="54"/>
                  </a:cubicBezTo>
                  <a:cubicBezTo>
                    <a:pt x="25" y="57"/>
                    <a:pt x="30" y="60"/>
                    <a:pt x="37" y="62"/>
                  </a:cubicBezTo>
                  <a:lnTo>
                    <a:pt x="37" y="20"/>
                  </a:lnTo>
                  <a:close/>
                  <a:moveTo>
                    <a:pt x="46" y="124"/>
                  </a:moveTo>
                  <a:cubicBezTo>
                    <a:pt x="52" y="124"/>
                    <a:pt x="57" y="121"/>
                    <a:pt x="60" y="117"/>
                  </a:cubicBezTo>
                  <a:cubicBezTo>
                    <a:pt x="64" y="112"/>
                    <a:pt x="66" y="107"/>
                    <a:pt x="66" y="100"/>
                  </a:cubicBezTo>
                  <a:cubicBezTo>
                    <a:pt x="66" y="95"/>
                    <a:pt x="65" y="91"/>
                    <a:pt x="62" y="87"/>
                  </a:cubicBezTo>
                  <a:cubicBezTo>
                    <a:pt x="59" y="84"/>
                    <a:pt x="54" y="81"/>
                    <a:pt x="46" y="78"/>
                  </a:cubicBezTo>
                  <a:lnTo>
                    <a:pt x="4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4" name="Freeform 13"/>
            <p:cNvSpPr>
              <a:spLocks noEditPoints="1" noChangeArrowheads="1"/>
            </p:cNvSpPr>
            <p:nvPr/>
          </p:nvSpPr>
          <p:spPr bwMode="auto">
            <a:xfrm>
              <a:off x="0" y="3175"/>
              <a:ext cx="703262" cy="703262"/>
            </a:xfrm>
            <a:custGeom>
              <a:avLst/>
              <a:gdLst>
                <a:gd name="T0" fmla="*/ 127 w 253"/>
                <a:gd name="T1" fmla="*/ 0 h 253"/>
                <a:gd name="T2" fmla="*/ 0 w 253"/>
                <a:gd name="T3" fmla="*/ 127 h 253"/>
                <a:gd name="T4" fmla="*/ 127 w 253"/>
                <a:gd name="T5" fmla="*/ 253 h 253"/>
                <a:gd name="T6" fmla="*/ 253 w 253"/>
                <a:gd name="T7" fmla="*/ 127 h 253"/>
                <a:gd name="T8" fmla="*/ 127 w 253"/>
                <a:gd name="T9" fmla="*/ 0 h 253"/>
                <a:gd name="T10" fmla="*/ 127 w 253"/>
                <a:gd name="T11" fmla="*/ 226 h 253"/>
                <a:gd name="T12" fmla="*/ 27 w 253"/>
                <a:gd name="T13" fmla="*/ 127 h 253"/>
                <a:gd name="T14" fmla="*/ 127 w 253"/>
                <a:gd name="T15" fmla="*/ 27 h 253"/>
                <a:gd name="T16" fmla="*/ 226 w 253"/>
                <a:gd name="T17" fmla="*/ 127 h 253"/>
                <a:gd name="T18" fmla="*/ 127 w 253"/>
                <a:gd name="T19" fmla="*/ 226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53"/>
                <a:gd name="T32" fmla="*/ 253 w 253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53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7" y="226"/>
                  </a:moveTo>
                  <a:cubicBezTo>
                    <a:pt x="72" y="226"/>
                    <a:pt x="27" y="182"/>
                    <a:pt x="27" y="127"/>
                  </a:cubicBezTo>
                  <a:cubicBezTo>
                    <a:pt x="27" y="72"/>
                    <a:pt x="72" y="27"/>
                    <a:pt x="127" y="27"/>
                  </a:cubicBezTo>
                  <a:cubicBezTo>
                    <a:pt x="182" y="27"/>
                    <a:pt x="226" y="72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5" name="Freeform 14"/>
            <p:cNvSpPr>
              <a:spLocks noChangeArrowheads="1"/>
            </p:cNvSpPr>
            <p:nvPr/>
          </p:nvSpPr>
          <p:spPr bwMode="auto">
            <a:xfrm>
              <a:off x="319087" y="325438"/>
              <a:ext cx="61912" cy="63500"/>
            </a:xfrm>
            <a:custGeom>
              <a:avLst/>
              <a:gdLst>
                <a:gd name="T0" fmla="*/ 22 w 22"/>
                <a:gd name="T1" fmla="*/ 12 h 23"/>
                <a:gd name="T2" fmla="*/ 11 w 22"/>
                <a:gd name="T3" fmla="*/ 23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2" y="12"/>
                  </a:move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6" name="Freeform 15"/>
            <p:cNvSpPr>
              <a:spLocks noChangeArrowheads="1"/>
            </p:cNvSpPr>
            <p:nvPr/>
          </p:nvSpPr>
          <p:spPr bwMode="auto">
            <a:xfrm>
              <a:off x="388937" y="347663"/>
              <a:ext cx="155575" cy="25400"/>
            </a:xfrm>
            <a:custGeom>
              <a:avLst/>
              <a:gdLst>
                <a:gd name="T0" fmla="*/ 4 w 56"/>
                <a:gd name="T1" fmla="*/ 8 h 9"/>
                <a:gd name="T2" fmla="*/ 0 w 56"/>
                <a:gd name="T3" fmla="*/ 4 h 9"/>
                <a:gd name="T4" fmla="*/ 0 w 56"/>
                <a:gd name="T5" fmla="*/ 4 h 9"/>
                <a:gd name="T6" fmla="*/ 4 w 56"/>
                <a:gd name="T7" fmla="*/ 0 h 9"/>
                <a:gd name="T8" fmla="*/ 52 w 56"/>
                <a:gd name="T9" fmla="*/ 0 h 9"/>
                <a:gd name="T10" fmla="*/ 56 w 56"/>
                <a:gd name="T11" fmla="*/ 5 h 9"/>
                <a:gd name="T12" fmla="*/ 56 w 56"/>
                <a:gd name="T13" fmla="*/ 5 h 9"/>
                <a:gd name="T14" fmla="*/ 52 w 56"/>
                <a:gd name="T15" fmla="*/ 9 h 9"/>
                <a:gd name="T16" fmla="*/ 4 w 5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9"/>
                <a:gd name="T29" fmla="*/ 56 w 5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9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7" name="Freeform 16"/>
            <p:cNvSpPr>
              <a:spLocks noChangeArrowheads="1"/>
            </p:cNvSpPr>
            <p:nvPr/>
          </p:nvSpPr>
          <p:spPr bwMode="auto">
            <a:xfrm>
              <a:off x="339725" y="117475"/>
              <a:ext cx="26987" cy="201612"/>
            </a:xfrm>
            <a:custGeom>
              <a:avLst/>
              <a:gdLst>
                <a:gd name="T0" fmla="*/ 9 w 10"/>
                <a:gd name="T1" fmla="*/ 68 h 73"/>
                <a:gd name="T2" fmla="*/ 4 w 10"/>
                <a:gd name="T3" fmla="*/ 73 h 73"/>
                <a:gd name="T4" fmla="*/ 4 w 10"/>
                <a:gd name="T5" fmla="*/ 73 h 73"/>
                <a:gd name="T6" fmla="*/ 0 w 10"/>
                <a:gd name="T7" fmla="*/ 68 h 73"/>
                <a:gd name="T8" fmla="*/ 1 w 10"/>
                <a:gd name="T9" fmla="*/ 4 h 73"/>
                <a:gd name="T10" fmla="*/ 5 w 10"/>
                <a:gd name="T11" fmla="*/ 0 h 73"/>
                <a:gd name="T12" fmla="*/ 5 w 10"/>
                <a:gd name="T13" fmla="*/ 0 h 73"/>
                <a:gd name="T14" fmla="*/ 9 w 10"/>
                <a:gd name="T15" fmla="*/ 5 h 73"/>
                <a:gd name="T16" fmla="*/ 9 w 10"/>
                <a:gd name="T17" fmla="*/ 68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73"/>
                <a:gd name="T29" fmla="*/ 10 w 10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73">
                  <a:moveTo>
                    <a:pt x="9" y="68"/>
                  </a:moveTo>
                  <a:cubicBezTo>
                    <a:pt x="9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9" y="5"/>
                  </a:cubicBezTo>
                  <a:lnTo>
                    <a:pt x="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8" name="Freeform 17"/>
            <p:cNvSpPr>
              <a:spLocks noEditPoints="1" noChangeArrowheads="1"/>
            </p:cNvSpPr>
            <p:nvPr/>
          </p:nvSpPr>
          <p:spPr bwMode="auto">
            <a:xfrm>
              <a:off x="195262" y="455613"/>
              <a:ext cx="1220787" cy="881062"/>
            </a:xfrm>
            <a:custGeom>
              <a:avLst/>
              <a:gdLst>
                <a:gd name="T0" fmla="*/ 51 w 440"/>
                <a:gd name="T1" fmla="*/ 130 h 317"/>
                <a:gd name="T2" fmla="*/ 51 w 440"/>
                <a:gd name="T3" fmla="*/ 163 h 317"/>
                <a:gd name="T4" fmla="*/ 125 w 440"/>
                <a:gd name="T5" fmla="*/ 225 h 317"/>
                <a:gd name="T6" fmla="*/ 150 w 440"/>
                <a:gd name="T7" fmla="*/ 206 h 317"/>
                <a:gd name="T8" fmla="*/ 144 w 440"/>
                <a:gd name="T9" fmla="*/ 282 h 317"/>
                <a:gd name="T10" fmla="*/ 144 w 440"/>
                <a:gd name="T11" fmla="*/ 317 h 317"/>
                <a:gd name="T12" fmla="*/ 315 w 440"/>
                <a:gd name="T13" fmla="*/ 301 h 317"/>
                <a:gd name="T14" fmla="*/ 309 w 440"/>
                <a:gd name="T15" fmla="*/ 241 h 317"/>
                <a:gd name="T16" fmla="*/ 309 w 440"/>
                <a:gd name="T17" fmla="*/ 200 h 317"/>
                <a:gd name="T18" fmla="*/ 338 w 440"/>
                <a:gd name="T19" fmla="*/ 218 h 317"/>
                <a:gd name="T20" fmla="*/ 359 w 440"/>
                <a:gd name="T21" fmla="*/ 209 h 317"/>
                <a:gd name="T22" fmla="*/ 395 w 440"/>
                <a:gd name="T23" fmla="*/ 151 h 317"/>
                <a:gd name="T24" fmla="*/ 386 w 440"/>
                <a:gd name="T25" fmla="*/ 136 h 317"/>
                <a:gd name="T26" fmla="*/ 394 w 440"/>
                <a:gd name="T27" fmla="*/ 127 h 317"/>
                <a:gd name="T28" fmla="*/ 431 w 440"/>
                <a:gd name="T29" fmla="*/ 116 h 317"/>
                <a:gd name="T30" fmla="*/ 438 w 440"/>
                <a:gd name="T31" fmla="*/ 108 h 317"/>
                <a:gd name="T32" fmla="*/ 431 w 440"/>
                <a:gd name="T33" fmla="*/ 106 h 317"/>
                <a:gd name="T34" fmla="*/ 412 w 440"/>
                <a:gd name="T35" fmla="*/ 113 h 317"/>
                <a:gd name="T36" fmla="*/ 406 w 440"/>
                <a:gd name="T37" fmla="*/ 106 h 317"/>
                <a:gd name="T38" fmla="*/ 389 w 440"/>
                <a:gd name="T39" fmla="*/ 110 h 317"/>
                <a:gd name="T40" fmla="*/ 367 w 440"/>
                <a:gd name="T41" fmla="*/ 123 h 317"/>
                <a:gd name="T42" fmla="*/ 346 w 440"/>
                <a:gd name="T43" fmla="*/ 159 h 317"/>
                <a:gd name="T44" fmla="*/ 336 w 440"/>
                <a:gd name="T45" fmla="*/ 169 h 317"/>
                <a:gd name="T46" fmla="*/ 329 w 440"/>
                <a:gd name="T47" fmla="*/ 152 h 317"/>
                <a:gd name="T48" fmla="*/ 319 w 440"/>
                <a:gd name="T49" fmla="*/ 130 h 317"/>
                <a:gd name="T50" fmla="*/ 267 w 440"/>
                <a:gd name="T51" fmla="*/ 96 h 317"/>
                <a:gd name="T52" fmla="*/ 262 w 440"/>
                <a:gd name="T53" fmla="*/ 65 h 317"/>
                <a:gd name="T54" fmla="*/ 262 w 440"/>
                <a:gd name="T55" fmla="*/ 46 h 317"/>
                <a:gd name="T56" fmla="*/ 261 w 440"/>
                <a:gd name="T57" fmla="*/ 20 h 317"/>
                <a:gd name="T58" fmla="*/ 236 w 440"/>
                <a:gd name="T59" fmla="*/ 2 h 317"/>
                <a:gd name="T60" fmla="*/ 203 w 440"/>
                <a:gd name="T61" fmla="*/ 17 h 317"/>
                <a:gd name="T62" fmla="*/ 205 w 440"/>
                <a:gd name="T63" fmla="*/ 50 h 317"/>
                <a:gd name="T64" fmla="*/ 211 w 440"/>
                <a:gd name="T65" fmla="*/ 71 h 317"/>
                <a:gd name="T66" fmla="*/ 201 w 440"/>
                <a:gd name="T67" fmla="*/ 96 h 317"/>
                <a:gd name="T68" fmla="*/ 152 w 440"/>
                <a:gd name="T69" fmla="*/ 107 h 317"/>
                <a:gd name="T70" fmla="*/ 132 w 440"/>
                <a:gd name="T71" fmla="*/ 150 h 317"/>
                <a:gd name="T72" fmla="*/ 123 w 440"/>
                <a:gd name="T73" fmla="*/ 173 h 317"/>
                <a:gd name="T74" fmla="*/ 118 w 440"/>
                <a:gd name="T75" fmla="*/ 179 h 317"/>
                <a:gd name="T76" fmla="*/ 102 w 440"/>
                <a:gd name="T77" fmla="*/ 159 h 317"/>
                <a:gd name="T78" fmla="*/ 83 w 440"/>
                <a:gd name="T79" fmla="*/ 134 h 317"/>
                <a:gd name="T80" fmla="*/ 79 w 440"/>
                <a:gd name="T81" fmla="*/ 131 h 317"/>
                <a:gd name="T82" fmla="*/ 67 w 440"/>
                <a:gd name="T83" fmla="*/ 110 h 317"/>
                <a:gd name="T84" fmla="*/ 56 w 440"/>
                <a:gd name="T85" fmla="*/ 94 h 317"/>
                <a:gd name="T86" fmla="*/ 49 w 440"/>
                <a:gd name="T87" fmla="*/ 113 h 317"/>
                <a:gd name="T88" fmla="*/ 20 w 440"/>
                <a:gd name="T89" fmla="*/ 102 h 317"/>
                <a:gd name="T90" fmla="*/ 28 w 440"/>
                <a:gd name="T91" fmla="*/ 118 h 317"/>
                <a:gd name="T92" fmla="*/ 215 w 440"/>
                <a:gd name="T93" fmla="*/ 189 h 317"/>
                <a:gd name="T94" fmla="*/ 212 w 440"/>
                <a:gd name="T95" fmla="*/ 88 h 317"/>
                <a:gd name="T96" fmla="*/ 228 w 440"/>
                <a:gd name="T97" fmla="*/ 119 h 317"/>
                <a:gd name="T98" fmla="*/ 233 w 440"/>
                <a:gd name="T99" fmla="*/ 149 h 317"/>
                <a:gd name="T100" fmla="*/ 254 w 440"/>
                <a:gd name="T101" fmla="*/ 273 h 317"/>
                <a:gd name="T102" fmla="*/ 245 w 440"/>
                <a:gd name="T103" fmla="*/ 136 h 317"/>
                <a:gd name="T104" fmla="*/ 240 w 440"/>
                <a:gd name="T105" fmla="*/ 113 h 317"/>
                <a:gd name="T106" fmla="*/ 256 w 440"/>
                <a:gd name="T107" fmla="*/ 91 h 317"/>
                <a:gd name="T108" fmla="*/ 266 w 440"/>
                <a:gd name="T109" fmla="*/ 195 h 317"/>
                <a:gd name="T110" fmla="*/ 275 w 440"/>
                <a:gd name="T111" fmla="*/ 263 h 317"/>
                <a:gd name="T112" fmla="*/ 250 w 440"/>
                <a:gd name="T113" fmla="*/ 276 h 317"/>
                <a:gd name="T114" fmla="*/ 200 w 440"/>
                <a:gd name="T115" fmla="*/ 270 h 3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0"/>
                <a:gd name="T175" fmla="*/ 0 h 317"/>
                <a:gd name="T176" fmla="*/ 440 w 440"/>
                <a:gd name="T177" fmla="*/ 317 h 3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0" h="317">
                  <a:moveTo>
                    <a:pt x="28" y="118"/>
                  </a:moveTo>
                  <a:cubicBezTo>
                    <a:pt x="31" y="118"/>
                    <a:pt x="51" y="130"/>
                    <a:pt x="51" y="130"/>
                  </a:cubicBezTo>
                  <a:cubicBezTo>
                    <a:pt x="58" y="131"/>
                    <a:pt x="67" y="143"/>
                    <a:pt x="67" y="143"/>
                  </a:cubicBezTo>
                  <a:cubicBezTo>
                    <a:pt x="63" y="145"/>
                    <a:pt x="51" y="163"/>
                    <a:pt x="51" y="163"/>
                  </a:cubicBezTo>
                  <a:cubicBezTo>
                    <a:pt x="55" y="166"/>
                    <a:pt x="89" y="207"/>
                    <a:pt x="96" y="217"/>
                  </a:cubicBezTo>
                  <a:cubicBezTo>
                    <a:pt x="103" y="228"/>
                    <a:pt x="121" y="226"/>
                    <a:pt x="125" y="225"/>
                  </a:cubicBezTo>
                  <a:cubicBezTo>
                    <a:pt x="129" y="223"/>
                    <a:pt x="135" y="218"/>
                    <a:pt x="137" y="215"/>
                  </a:cubicBezTo>
                  <a:cubicBezTo>
                    <a:pt x="140" y="211"/>
                    <a:pt x="150" y="206"/>
                    <a:pt x="150" y="206"/>
                  </a:cubicBezTo>
                  <a:cubicBezTo>
                    <a:pt x="153" y="240"/>
                    <a:pt x="147" y="264"/>
                    <a:pt x="147" y="264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45" y="287"/>
                    <a:pt x="145" y="302"/>
                    <a:pt x="144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3"/>
                    <a:pt x="315" y="311"/>
                    <a:pt x="315" y="301"/>
                  </a:cubicBezTo>
                  <a:cubicBezTo>
                    <a:pt x="315" y="290"/>
                    <a:pt x="315" y="274"/>
                    <a:pt x="313" y="267"/>
                  </a:cubicBezTo>
                  <a:cubicBezTo>
                    <a:pt x="312" y="260"/>
                    <a:pt x="311" y="252"/>
                    <a:pt x="309" y="241"/>
                  </a:cubicBezTo>
                  <a:cubicBezTo>
                    <a:pt x="306" y="231"/>
                    <a:pt x="308" y="202"/>
                    <a:pt x="308" y="200"/>
                  </a:cubicBezTo>
                  <a:cubicBezTo>
                    <a:pt x="308" y="200"/>
                    <a:pt x="308" y="200"/>
                    <a:pt x="309" y="200"/>
                  </a:cubicBezTo>
                  <a:cubicBezTo>
                    <a:pt x="312" y="199"/>
                    <a:pt x="314" y="202"/>
                    <a:pt x="316" y="205"/>
                  </a:cubicBezTo>
                  <a:cubicBezTo>
                    <a:pt x="319" y="209"/>
                    <a:pt x="331" y="218"/>
                    <a:pt x="338" y="218"/>
                  </a:cubicBezTo>
                  <a:cubicBezTo>
                    <a:pt x="344" y="219"/>
                    <a:pt x="348" y="220"/>
                    <a:pt x="351" y="218"/>
                  </a:cubicBezTo>
                  <a:cubicBezTo>
                    <a:pt x="354" y="216"/>
                    <a:pt x="356" y="212"/>
                    <a:pt x="359" y="209"/>
                  </a:cubicBezTo>
                  <a:cubicBezTo>
                    <a:pt x="361" y="205"/>
                    <a:pt x="361" y="203"/>
                    <a:pt x="363" y="200"/>
                  </a:cubicBezTo>
                  <a:cubicBezTo>
                    <a:pt x="365" y="196"/>
                    <a:pt x="395" y="158"/>
                    <a:pt x="395" y="151"/>
                  </a:cubicBezTo>
                  <a:cubicBezTo>
                    <a:pt x="395" y="151"/>
                    <a:pt x="395" y="151"/>
                    <a:pt x="395" y="150"/>
                  </a:cubicBezTo>
                  <a:cubicBezTo>
                    <a:pt x="395" y="144"/>
                    <a:pt x="386" y="136"/>
                    <a:pt x="386" y="136"/>
                  </a:cubicBezTo>
                  <a:cubicBezTo>
                    <a:pt x="387" y="135"/>
                    <a:pt x="387" y="129"/>
                    <a:pt x="387" y="129"/>
                  </a:cubicBezTo>
                  <a:cubicBezTo>
                    <a:pt x="388" y="128"/>
                    <a:pt x="394" y="127"/>
                    <a:pt x="394" y="127"/>
                  </a:cubicBezTo>
                  <a:cubicBezTo>
                    <a:pt x="401" y="127"/>
                    <a:pt x="420" y="123"/>
                    <a:pt x="420" y="123"/>
                  </a:cubicBezTo>
                  <a:cubicBezTo>
                    <a:pt x="425" y="121"/>
                    <a:pt x="431" y="116"/>
                    <a:pt x="431" y="116"/>
                  </a:cubicBezTo>
                  <a:cubicBezTo>
                    <a:pt x="434" y="114"/>
                    <a:pt x="434" y="112"/>
                    <a:pt x="434" y="112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40" y="106"/>
                    <a:pt x="436" y="106"/>
                    <a:pt x="436" y="106"/>
                  </a:cubicBezTo>
                  <a:cubicBezTo>
                    <a:pt x="436" y="104"/>
                    <a:pt x="431" y="106"/>
                    <a:pt x="431" y="106"/>
                  </a:cubicBezTo>
                  <a:cubicBezTo>
                    <a:pt x="431" y="104"/>
                    <a:pt x="426" y="107"/>
                    <a:pt x="423" y="110"/>
                  </a:cubicBezTo>
                  <a:cubicBezTo>
                    <a:pt x="420" y="112"/>
                    <a:pt x="416" y="112"/>
                    <a:pt x="412" y="113"/>
                  </a:cubicBezTo>
                  <a:cubicBezTo>
                    <a:pt x="409" y="114"/>
                    <a:pt x="402" y="113"/>
                    <a:pt x="402" y="113"/>
                  </a:cubicBezTo>
                  <a:cubicBezTo>
                    <a:pt x="404" y="112"/>
                    <a:pt x="406" y="106"/>
                    <a:pt x="406" y="106"/>
                  </a:cubicBezTo>
                  <a:cubicBezTo>
                    <a:pt x="406" y="103"/>
                    <a:pt x="401" y="106"/>
                    <a:pt x="399" y="107"/>
                  </a:cubicBezTo>
                  <a:cubicBezTo>
                    <a:pt x="396" y="108"/>
                    <a:pt x="389" y="110"/>
                    <a:pt x="389" y="110"/>
                  </a:cubicBezTo>
                  <a:cubicBezTo>
                    <a:pt x="382" y="109"/>
                    <a:pt x="371" y="122"/>
                    <a:pt x="371" y="122"/>
                  </a:cubicBezTo>
                  <a:cubicBezTo>
                    <a:pt x="371" y="122"/>
                    <a:pt x="369" y="122"/>
                    <a:pt x="367" y="123"/>
                  </a:cubicBezTo>
                  <a:cubicBezTo>
                    <a:pt x="365" y="124"/>
                    <a:pt x="361" y="133"/>
                    <a:pt x="359" y="138"/>
                  </a:cubicBezTo>
                  <a:cubicBezTo>
                    <a:pt x="356" y="143"/>
                    <a:pt x="350" y="155"/>
                    <a:pt x="346" y="159"/>
                  </a:cubicBezTo>
                  <a:cubicBezTo>
                    <a:pt x="342" y="163"/>
                    <a:pt x="343" y="161"/>
                    <a:pt x="340" y="162"/>
                  </a:cubicBezTo>
                  <a:cubicBezTo>
                    <a:pt x="338" y="164"/>
                    <a:pt x="337" y="171"/>
                    <a:pt x="336" y="169"/>
                  </a:cubicBezTo>
                  <a:cubicBezTo>
                    <a:pt x="335" y="167"/>
                    <a:pt x="329" y="163"/>
                    <a:pt x="328" y="160"/>
                  </a:cubicBezTo>
                  <a:cubicBezTo>
                    <a:pt x="327" y="157"/>
                    <a:pt x="329" y="156"/>
                    <a:pt x="329" y="152"/>
                  </a:cubicBezTo>
                  <a:cubicBezTo>
                    <a:pt x="329" y="147"/>
                    <a:pt x="328" y="149"/>
                    <a:pt x="326" y="144"/>
                  </a:cubicBezTo>
                  <a:cubicBezTo>
                    <a:pt x="324" y="140"/>
                    <a:pt x="319" y="130"/>
                    <a:pt x="319" y="130"/>
                  </a:cubicBezTo>
                  <a:cubicBezTo>
                    <a:pt x="315" y="115"/>
                    <a:pt x="305" y="104"/>
                    <a:pt x="305" y="104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5" y="95"/>
                    <a:pt x="257" y="89"/>
                    <a:pt x="257" y="89"/>
                  </a:cubicBezTo>
                  <a:cubicBezTo>
                    <a:pt x="259" y="86"/>
                    <a:pt x="262" y="65"/>
                    <a:pt x="262" y="65"/>
                  </a:cubicBezTo>
                  <a:cubicBezTo>
                    <a:pt x="264" y="62"/>
                    <a:pt x="265" y="44"/>
                    <a:pt x="265" y="44"/>
                  </a:cubicBezTo>
                  <a:cubicBezTo>
                    <a:pt x="264" y="40"/>
                    <a:pt x="262" y="46"/>
                    <a:pt x="262" y="46"/>
                  </a:cubicBezTo>
                  <a:cubicBezTo>
                    <a:pt x="262" y="46"/>
                    <a:pt x="263" y="40"/>
                    <a:pt x="263" y="37"/>
                  </a:cubicBezTo>
                  <a:cubicBezTo>
                    <a:pt x="263" y="33"/>
                    <a:pt x="264" y="24"/>
                    <a:pt x="261" y="20"/>
                  </a:cubicBezTo>
                  <a:cubicBezTo>
                    <a:pt x="259" y="15"/>
                    <a:pt x="254" y="12"/>
                    <a:pt x="252" y="10"/>
                  </a:cubicBezTo>
                  <a:cubicBezTo>
                    <a:pt x="249" y="8"/>
                    <a:pt x="243" y="2"/>
                    <a:pt x="236" y="2"/>
                  </a:cubicBezTo>
                  <a:cubicBezTo>
                    <a:pt x="229" y="1"/>
                    <a:pt x="225" y="0"/>
                    <a:pt x="219" y="3"/>
                  </a:cubicBezTo>
                  <a:cubicBezTo>
                    <a:pt x="212" y="7"/>
                    <a:pt x="207" y="11"/>
                    <a:pt x="203" y="17"/>
                  </a:cubicBezTo>
                  <a:cubicBezTo>
                    <a:pt x="198" y="22"/>
                    <a:pt x="199" y="32"/>
                    <a:pt x="201" y="37"/>
                  </a:cubicBezTo>
                  <a:cubicBezTo>
                    <a:pt x="203" y="41"/>
                    <a:pt x="205" y="50"/>
                    <a:pt x="205" y="50"/>
                  </a:cubicBezTo>
                  <a:cubicBezTo>
                    <a:pt x="197" y="44"/>
                    <a:pt x="203" y="63"/>
                    <a:pt x="203" y="63"/>
                  </a:cubicBezTo>
                  <a:cubicBezTo>
                    <a:pt x="205" y="74"/>
                    <a:pt x="211" y="71"/>
                    <a:pt x="211" y="71"/>
                  </a:cubicBezTo>
                  <a:cubicBezTo>
                    <a:pt x="210" y="73"/>
                    <a:pt x="213" y="86"/>
                    <a:pt x="213" y="86"/>
                  </a:cubicBezTo>
                  <a:cubicBezTo>
                    <a:pt x="211" y="86"/>
                    <a:pt x="201" y="96"/>
                    <a:pt x="201" y="96"/>
                  </a:cubicBezTo>
                  <a:cubicBezTo>
                    <a:pt x="198" y="98"/>
                    <a:pt x="195" y="98"/>
                    <a:pt x="195" y="98"/>
                  </a:cubicBezTo>
                  <a:cubicBezTo>
                    <a:pt x="187" y="100"/>
                    <a:pt x="160" y="106"/>
                    <a:pt x="152" y="107"/>
                  </a:cubicBezTo>
                  <a:cubicBezTo>
                    <a:pt x="145" y="108"/>
                    <a:pt x="142" y="123"/>
                    <a:pt x="140" y="131"/>
                  </a:cubicBezTo>
                  <a:cubicBezTo>
                    <a:pt x="137" y="138"/>
                    <a:pt x="135" y="145"/>
                    <a:pt x="132" y="150"/>
                  </a:cubicBezTo>
                  <a:cubicBezTo>
                    <a:pt x="129" y="155"/>
                    <a:pt x="130" y="157"/>
                    <a:pt x="128" y="163"/>
                  </a:cubicBezTo>
                  <a:cubicBezTo>
                    <a:pt x="126" y="169"/>
                    <a:pt x="128" y="169"/>
                    <a:pt x="123" y="173"/>
                  </a:cubicBezTo>
                  <a:cubicBezTo>
                    <a:pt x="119" y="176"/>
                    <a:pt x="119" y="179"/>
                    <a:pt x="119" y="179"/>
                  </a:cubicBezTo>
                  <a:cubicBezTo>
                    <a:pt x="119" y="179"/>
                    <a:pt x="119" y="182"/>
                    <a:pt x="118" y="179"/>
                  </a:cubicBezTo>
                  <a:cubicBezTo>
                    <a:pt x="117" y="175"/>
                    <a:pt x="115" y="175"/>
                    <a:pt x="111" y="170"/>
                  </a:cubicBezTo>
                  <a:cubicBezTo>
                    <a:pt x="106" y="165"/>
                    <a:pt x="105" y="161"/>
                    <a:pt x="102" y="159"/>
                  </a:cubicBezTo>
                  <a:cubicBezTo>
                    <a:pt x="100" y="157"/>
                    <a:pt x="99" y="157"/>
                    <a:pt x="96" y="153"/>
                  </a:cubicBezTo>
                  <a:cubicBezTo>
                    <a:pt x="94" y="150"/>
                    <a:pt x="83" y="134"/>
                    <a:pt x="83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0" y="134"/>
                    <a:pt x="81" y="133"/>
                    <a:pt x="79" y="131"/>
                  </a:cubicBezTo>
                  <a:cubicBezTo>
                    <a:pt x="77" y="129"/>
                    <a:pt x="76" y="127"/>
                    <a:pt x="74" y="123"/>
                  </a:cubicBezTo>
                  <a:cubicBezTo>
                    <a:pt x="73" y="119"/>
                    <a:pt x="67" y="110"/>
                    <a:pt x="67" y="110"/>
                  </a:cubicBezTo>
                  <a:cubicBezTo>
                    <a:pt x="65" y="107"/>
                    <a:pt x="63" y="103"/>
                    <a:pt x="63" y="103"/>
                  </a:cubicBezTo>
                  <a:cubicBezTo>
                    <a:pt x="60" y="95"/>
                    <a:pt x="56" y="94"/>
                    <a:pt x="56" y="94"/>
                  </a:cubicBezTo>
                  <a:cubicBezTo>
                    <a:pt x="46" y="94"/>
                    <a:pt x="55" y="106"/>
                    <a:pt x="55" y="106"/>
                  </a:cubicBezTo>
                  <a:cubicBezTo>
                    <a:pt x="57" y="109"/>
                    <a:pt x="53" y="113"/>
                    <a:pt x="49" y="113"/>
                  </a:cubicBezTo>
                  <a:cubicBezTo>
                    <a:pt x="45" y="112"/>
                    <a:pt x="39" y="112"/>
                    <a:pt x="36" y="111"/>
                  </a:cubicBezTo>
                  <a:cubicBezTo>
                    <a:pt x="32" y="110"/>
                    <a:pt x="20" y="102"/>
                    <a:pt x="20" y="102"/>
                  </a:cubicBezTo>
                  <a:cubicBezTo>
                    <a:pt x="17" y="99"/>
                    <a:pt x="13" y="101"/>
                    <a:pt x="13" y="101"/>
                  </a:cubicBezTo>
                  <a:cubicBezTo>
                    <a:pt x="0" y="102"/>
                    <a:pt x="28" y="118"/>
                    <a:pt x="28" y="118"/>
                  </a:cubicBezTo>
                  <a:close/>
                  <a:moveTo>
                    <a:pt x="212" y="228"/>
                  </a:moveTo>
                  <a:cubicBezTo>
                    <a:pt x="212" y="228"/>
                    <a:pt x="216" y="210"/>
                    <a:pt x="215" y="189"/>
                  </a:cubicBezTo>
                  <a:cubicBezTo>
                    <a:pt x="215" y="189"/>
                    <a:pt x="211" y="118"/>
                    <a:pt x="210" y="112"/>
                  </a:cubicBezTo>
                  <a:cubicBezTo>
                    <a:pt x="210" y="112"/>
                    <a:pt x="206" y="93"/>
                    <a:pt x="212" y="88"/>
                  </a:cubicBezTo>
                  <a:cubicBezTo>
                    <a:pt x="212" y="88"/>
                    <a:pt x="230" y="112"/>
                    <a:pt x="238" y="113"/>
                  </a:cubicBezTo>
                  <a:cubicBezTo>
                    <a:pt x="238" y="113"/>
                    <a:pt x="230" y="115"/>
                    <a:pt x="228" y="119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8" y="128"/>
                    <a:pt x="232" y="142"/>
                    <a:pt x="233" y="149"/>
                  </a:cubicBezTo>
                  <a:cubicBezTo>
                    <a:pt x="233" y="149"/>
                    <a:pt x="242" y="234"/>
                    <a:pt x="235" y="257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6" y="255"/>
                    <a:pt x="269" y="167"/>
                    <a:pt x="245" y="136"/>
                  </a:cubicBezTo>
                  <a:cubicBezTo>
                    <a:pt x="245" y="136"/>
                    <a:pt x="242" y="119"/>
                    <a:pt x="249" y="116"/>
                  </a:cubicBezTo>
                  <a:cubicBezTo>
                    <a:pt x="249" y="116"/>
                    <a:pt x="244" y="111"/>
                    <a:pt x="240" y="113"/>
                  </a:cubicBezTo>
                  <a:cubicBezTo>
                    <a:pt x="240" y="113"/>
                    <a:pt x="253" y="102"/>
                    <a:pt x="254" y="94"/>
                  </a:cubicBez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60" y="117"/>
                    <a:pt x="261" y="130"/>
                  </a:cubicBezTo>
                  <a:cubicBezTo>
                    <a:pt x="261" y="130"/>
                    <a:pt x="265" y="189"/>
                    <a:pt x="266" y="195"/>
                  </a:cubicBezTo>
                  <a:cubicBezTo>
                    <a:pt x="268" y="201"/>
                    <a:pt x="273" y="228"/>
                    <a:pt x="273" y="234"/>
                  </a:cubicBezTo>
                  <a:cubicBezTo>
                    <a:pt x="274" y="239"/>
                    <a:pt x="277" y="258"/>
                    <a:pt x="275" y="263"/>
                  </a:cubicBezTo>
                  <a:cubicBezTo>
                    <a:pt x="274" y="269"/>
                    <a:pt x="275" y="274"/>
                    <a:pt x="275" y="274"/>
                  </a:cubicBezTo>
                  <a:cubicBezTo>
                    <a:pt x="275" y="274"/>
                    <a:pt x="258" y="278"/>
                    <a:pt x="250" y="276"/>
                  </a:cubicBezTo>
                  <a:cubicBezTo>
                    <a:pt x="250" y="276"/>
                    <a:pt x="232" y="275"/>
                    <a:pt x="228" y="276"/>
                  </a:cubicBezTo>
                  <a:cubicBezTo>
                    <a:pt x="228" y="276"/>
                    <a:pt x="202" y="273"/>
                    <a:pt x="200" y="270"/>
                  </a:cubicBezTo>
                  <a:cubicBezTo>
                    <a:pt x="200" y="270"/>
                    <a:pt x="206" y="238"/>
                    <a:pt x="21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9" name="组合 121"/>
          <p:cNvGrpSpPr/>
          <p:nvPr/>
        </p:nvGrpSpPr>
        <p:grpSpPr bwMode="auto">
          <a:xfrm>
            <a:off x="2257821" y="1527656"/>
            <a:ext cx="769594" cy="656381"/>
            <a:chOff x="0" y="0"/>
            <a:chExt cx="1504950" cy="1284287"/>
          </a:xfrm>
          <a:solidFill>
            <a:srgbClr val="EFB739"/>
          </a:solidFill>
          <a:effectLst/>
        </p:grpSpPr>
        <p:sp>
          <p:nvSpPr>
            <p:cNvPr id="240" name="Freeform 44"/>
            <p:cNvSpPr>
              <a:spLocks noChangeArrowheads="1"/>
            </p:cNvSpPr>
            <p:nvPr/>
          </p:nvSpPr>
          <p:spPr bwMode="auto">
            <a:xfrm>
              <a:off x="536575" y="17462"/>
              <a:ext cx="968375" cy="941387"/>
            </a:xfrm>
            <a:custGeom>
              <a:avLst/>
              <a:gdLst>
                <a:gd name="T0" fmla="*/ 175 w 349"/>
                <a:gd name="T1" fmla="*/ 0 h 339"/>
                <a:gd name="T2" fmla="*/ 0 w 349"/>
                <a:gd name="T3" fmla="*/ 175 h 339"/>
                <a:gd name="T4" fmla="*/ 16 w 349"/>
                <a:gd name="T5" fmla="*/ 246 h 339"/>
                <a:gd name="T6" fmla="*/ 57 w 349"/>
                <a:gd name="T7" fmla="*/ 246 h 339"/>
                <a:gd name="T8" fmla="*/ 38 w 349"/>
                <a:gd name="T9" fmla="*/ 175 h 339"/>
                <a:gd name="T10" fmla="*/ 175 w 349"/>
                <a:gd name="T11" fmla="*/ 37 h 339"/>
                <a:gd name="T12" fmla="*/ 312 w 349"/>
                <a:gd name="T13" fmla="*/ 175 h 339"/>
                <a:gd name="T14" fmla="*/ 230 w 349"/>
                <a:gd name="T15" fmla="*/ 300 h 339"/>
                <a:gd name="T16" fmla="*/ 232 w 349"/>
                <a:gd name="T17" fmla="*/ 300 h 339"/>
                <a:gd name="T18" fmla="*/ 232 w 349"/>
                <a:gd name="T19" fmla="*/ 339 h 339"/>
                <a:gd name="T20" fmla="*/ 349 w 349"/>
                <a:gd name="T21" fmla="*/ 175 h 339"/>
                <a:gd name="T22" fmla="*/ 175 w 349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"/>
                <a:gd name="T37" fmla="*/ 0 h 339"/>
                <a:gd name="T38" fmla="*/ 349 w 349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" h="339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00"/>
                    <a:pt x="6" y="224"/>
                    <a:pt x="16" y="246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45" y="225"/>
                    <a:pt x="38" y="201"/>
                    <a:pt x="38" y="175"/>
                  </a:cubicBezTo>
                  <a:cubicBezTo>
                    <a:pt x="38" y="99"/>
                    <a:pt x="99" y="37"/>
                    <a:pt x="175" y="37"/>
                  </a:cubicBezTo>
                  <a:cubicBezTo>
                    <a:pt x="250" y="37"/>
                    <a:pt x="312" y="99"/>
                    <a:pt x="312" y="175"/>
                  </a:cubicBezTo>
                  <a:cubicBezTo>
                    <a:pt x="312" y="231"/>
                    <a:pt x="278" y="279"/>
                    <a:pt x="230" y="300"/>
                  </a:cubicBezTo>
                  <a:cubicBezTo>
                    <a:pt x="232" y="300"/>
                    <a:pt x="232" y="300"/>
                    <a:pt x="232" y="300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300" y="315"/>
                    <a:pt x="349" y="251"/>
                    <a:pt x="349" y="175"/>
                  </a:cubicBezTo>
                  <a:cubicBezTo>
                    <a:pt x="349" y="78"/>
                    <a:pt x="271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1" name="Freeform 45"/>
            <p:cNvSpPr>
              <a:spLocks noEditPoints="1" noChangeArrowheads="1"/>
            </p:cNvSpPr>
            <p:nvPr/>
          </p:nvSpPr>
          <p:spPr bwMode="auto">
            <a:xfrm>
              <a:off x="871537" y="219075"/>
              <a:ext cx="306387" cy="536575"/>
            </a:xfrm>
            <a:custGeom>
              <a:avLst/>
              <a:gdLst>
                <a:gd name="T0" fmla="*/ 107 w 110"/>
                <a:gd name="T1" fmla="*/ 117 h 193"/>
                <a:gd name="T2" fmla="*/ 98 w 110"/>
                <a:gd name="T3" fmla="*/ 103 h 193"/>
                <a:gd name="T4" fmla="*/ 82 w 110"/>
                <a:gd name="T5" fmla="*/ 92 h 193"/>
                <a:gd name="T6" fmla="*/ 62 w 110"/>
                <a:gd name="T7" fmla="*/ 86 h 193"/>
                <a:gd name="T8" fmla="*/ 62 w 110"/>
                <a:gd name="T9" fmla="*/ 27 h 193"/>
                <a:gd name="T10" fmla="*/ 77 w 110"/>
                <a:gd name="T11" fmla="*/ 36 h 193"/>
                <a:gd name="T12" fmla="*/ 85 w 110"/>
                <a:gd name="T13" fmla="*/ 54 h 193"/>
                <a:gd name="T14" fmla="*/ 106 w 110"/>
                <a:gd name="T15" fmla="*/ 51 h 193"/>
                <a:gd name="T16" fmla="*/ 90 w 110"/>
                <a:gd name="T17" fmla="*/ 20 h 193"/>
                <a:gd name="T18" fmla="*/ 62 w 110"/>
                <a:gd name="T19" fmla="*/ 10 h 193"/>
                <a:gd name="T20" fmla="*/ 62 w 110"/>
                <a:gd name="T21" fmla="*/ 0 h 193"/>
                <a:gd name="T22" fmla="*/ 49 w 110"/>
                <a:gd name="T23" fmla="*/ 0 h 193"/>
                <a:gd name="T24" fmla="*/ 49 w 110"/>
                <a:gd name="T25" fmla="*/ 10 h 193"/>
                <a:gd name="T26" fmla="*/ 19 w 110"/>
                <a:gd name="T27" fmla="*/ 21 h 193"/>
                <a:gd name="T28" fmla="*/ 3 w 110"/>
                <a:gd name="T29" fmla="*/ 57 h 193"/>
                <a:gd name="T30" fmla="*/ 9 w 110"/>
                <a:gd name="T31" fmla="*/ 79 h 193"/>
                <a:gd name="T32" fmla="*/ 24 w 110"/>
                <a:gd name="T33" fmla="*/ 94 h 193"/>
                <a:gd name="T34" fmla="*/ 49 w 110"/>
                <a:gd name="T35" fmla="*/ 103 h 193"/>
                <a:gd name="T36" fmla="*/ 49 w 110"/>
                <a:gd name="T37" fmla="*/ 169 h 193"/>
                <a:gd name="T38" fmla="*/ 29 w 110"/>
                <a:gd name="T39" fmla="*/ 157 h 193"/>
                <a:gd name="T40" fmla="*/ 20 w 110"/>
                <a:gd name="T41" fmla="*/ 132 h 193"/>
                <a:gd name="T42" fmla="*/ 0 w 110"/>
                <a:gd name="T43" fmla="*/ 136 h 193"/>
                <a:gd name="T44" fmla="*/ 8 w 110"/>
                <a:gd name="T45" fmla="*/ 163 h 193"/>
                <a:gd name="T46" fmla="*/ 24 w 110"/>
                <a:gd name="T47" fmla="*/ 179 h 193"/>
                <a:gd name="T48" fmla="*/ 49 w 110"/>
                <a:gd name="T49" fmla="*/ 186 h 193"/>
                <a:gd name="T50" fmla="*/ 49 w 110"/>
                <a:gd name="T51" fmla="*/ 193 h 193"/>
                <a:gd name="T52" fmla="*/ 62 w 110"/>
                <a:gd name="T53" fmla="*/ 193 h 193"/>
                <a:gd name="T54" fmla="*/ 62 w 110"/>
                <a:gd name="T55" fmla="*/ 186 h 193"/>
                <a:gd name="T56" fmla="*/ 97 w 110"/>
                <a:gd name="T57" fmla="*/ 171 h 193"/>
                <a:gd name="T58" fmla="*/ 110 w 110"/>
                <a:gd name="T59" fmla="*/ 135 h 193"/>
                <a:gd name="T60" fmla="*/ 107 w 110"/>
                <a:gd name="T61" fmla="*/ 117 h 193"/>
                <a:gd name="T62" fmla="*/ 49 w 110"/>
                <a:gd name="T63" fmla="*/ 84 h 193"/>
                <a:gd name="T64" fmla="*/ 30 w 110"/>
                <a:gd name="T65" fmla="*/ 72 h 193"/>
                <a:gd name="T66" fmla="*/ 24 w 110"/>
                <a:gd name="T67" fmla="*/ 55 h 193"/>
                <a:gd name="T68" fmla="*/ 31 w 110"/>
                <a:gd name="T69" fmla="*/ 37 h 193"/>
                <a:gd name="T70" fmla="*/ 49 w 110"/>
                <a:gd name="T71" fmla="*/ 27 h 193"/>
                <a:gd name="T72" fmla="*/ 49 w 110"/>
                <a:gd name="T73" fmla="*/ 84 h 193"/>
                <a:gd name="T74" fmla="*/ 81 w 110"/>
                <a:gd name="T75" fmla="*/ 158 h 193"/>
                <a:gd name="T76" fmla="*/ 62 w 110"/>
                <a:gd name="T77" fmla="*/ 169 h 193"/>
                <a:gd name="T78" fmla="*/ 62 w 110"/>
                <a:gd name="T79" fmla="*/ 106 h 193"/>
                <a:gd name="T80" fmla="*/ 84 w 110"/>
                <a:gd name="T81" fmla="*/ 118 h 193"/>
                <a:gd name="T82" fmla="*/ 89 w 110"/>
                <a:gd name="T83" fmla="*/ 136 h 193"/>
                <a:gd name="T84" fmla="*/ 81 w 110"/>
                <a:gd name="T85" fmla="*/ 158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193"/>
                <a:gd name="T131" fmla="*/ 110 w 110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193">
                  <a:moveTo>
                    <a:pt x="107" y="117"/>
                  </a:moveTo>
                  <a:cubicBezTo>
                    <a:pt x="105" y="111"/>
                    <a:pt x="102" y="107"/>
                    <a:pt x="98" y="103"/>
                  </a:cubicBezTo>
                  <a:cubicBezTo>
                    <a:pt x="94" y="99"/>
                    <a:pt x="88" y="95"/>
                    <a:pt x="82" y="92"/>
                  </a:cubicBezTo>
                  <a:cubicBezTo>
                    <a:pt x="79" y="91"/>
                    <a:pt x="72" y="89"/>
                    <a:pt x="62" y="8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9"/>
                    <a:pt x="74" y="31"/>
                    <a:pt x="77" y="36"/>
                  </a:cubicBezTo>
                  <a:cubicBezTo>
                    <a:pt x="81" y="40"/>
                    <a:pt x="84" y="46"/>
                    <a:pt x="85" y="5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4" y="38"/>
                    <a:pt x="99" y="28"/>
                    <a:pt x="90" y="20"/>
                  </a:cubicBezTo>
                  <a:cubicBezTo>
                    <a:pt x="83" y="15"/>
                    <a:pt x="73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6" y="11"/>
                    <a:pt x="26" y="15"/>
                    <a:pt x="19" y="21"/>
                  </a:cubicBezTo>
                  <a:cubicBezTo>
                    <a:pt x="8" y="30"/>
                    <a:pt x="3" y="42"/>
                    <a:pt x="3" y="57"/>
                  </a:cubicBezTo>
                  <a:cubicBezTo>
                    <a:pt x="3" y="65"/>
                    <a:pt x="5" y="72"/>
                    <a:pt x="9" y="79"/>
                  </a:cubicBezTo>
                  <a:cubicBezTo>
                    <a:pt x="12" y="85"/>
                    <a:pt x="17" y="90"/>
                    <a:pt x="24" y="94"/>
                  </a:cubicBezTo>
                  <a:cubicBezTo>
                    <a:pt x="32" y="99"/>
                    <a:pt x="41" y="102"/>
                    <a:pt x="49" y="103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41" y="168"/>
                    <a:pt x="35" y="164"/>
                    <a:pt x="29" y="157"/>
                  </a:cubicBezTo>
                  <a:cubicBezTo>
                    <a:pt x="25" y="151"/>
                    <a:pt x="22" y="143"/>
                    <a:pt x="20" y="13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7"/>
                    <a:pt x="3" y="156"/>
                    <a:pt x="8" y="163"/>
                  </a:cubicBezTo>
                  <a:cubicBezTo>
                    <a:pt x="12" y="171"/>
                    <a:pt x="18" y="176"/>
                    <a:pt x="24" y="179"/>
                  </a:cubicBezTo>
                  <a:cubicBezTo>
                    <a:pt x="31" y="183"/>
                    <a:pt x="39" y="185"/>
                    <a:pt x="49" y="18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76" y="185"/>
                    <a:pt x="88" y="180"/>
                    <a:pt x="97" y="171"/>
                  </a:cubicBezTo>
                  <a:cubicBezTo>
                    <a:pt x="106" y="161"/>
                    <a:pt x="110" y="149"/>
                    <a:pt x="110" y="135"/>
                  </a:cubicBezTo>
                  <a:cubicBezTo>
                    <a:pt x="110" y="129"/>
                    <a:pt x="109" y="123"/>
                    <a:pt x="107" y="117"/>
                  </a:cubicBezTo>
                  <a:close/>
                  <a:moveTo>
                    <a:pt x="49" y="84"/>
                  </a:moveTo>
                  <a:cubicBezTo>
                    <a:pt x="40" y="81"/>
                    <a:pt x="34" y="77"/>
                    <a:pt x="30" y="72"/>
                  </a:cubicBezTo>
                  <a:cubicBezTo>
                    <a:pt x="26" y="68"/>
                    <a:pt x="24" y="62"/>
                    <a:pt x="24" y="55"/>
                  </a:cubicBezTo>
                  <a:cubicBezTo>
                    <a:pt x="24" y="48"/>
                    <a:pt x="26" y="42"/>
                    <a:pt x="31" y="37"/>
                  </a:cubicBezTo>
                  <a:cubicBezTo>
                    <a:pt x="35" y="31"/>
                    <a:pt x="42" y="28"/>
                    <a:pt x="49" y="27"/>
                  </a:cubicBezTo>
                  <a:lnTo>
                    <a:pt x="49" y="84"/>
                  </a:lnTo>
                  <a:close/>
                  <a:moveTo>
                    <a:pt x="81" y="158"/>
                  </a:moveTo>
                  <a:cubicBezTo>
                    <a:pt x="76" y="164"/>
                    <a:pt x="70" y="168"/>
                    <a:pt x="62" y="16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3" y="110"/>
                    <a:pt x="80" y="114"/>
                    <a:pt x="84" y="118"/>
                  </a:cubicBezTo>
                  <a:cubicBezTo>
                    <a:pt x="87" y="123"/>
                    <a:pt x="89" y="129"/>
                    <a:pt x="89" y="136"/>
                  </a:cubicBezTo>
                  <a:cubicBezTo>
                    <a:pt x="89" y="145"/>
                    <a:pt x="87" y="152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2" name="Freeform 46"/>
            <p:cNvSpPr>
              <a:spLocks noEditPoints="1" noChangeArrowheads="1"/>
            </p:cNvSpPr>
            <p:nvPr/>
          </p:nvSpPr>
          <p:spPr bwMode="auto">
            <a:xfrm>
              <a:off x="1182687" y="1074737"/>
              <a:ext cx="184150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3" name="Freeform 47"/>
            <p:cNvSpPr>
              <a:spLocks noEditPoints="1" noChangeArrowheads="1"/>
            </p:cNvSpPr>
            <p:nvPr/>
          </p:nvSpPr>
          <p:spPr bwMode="auto">
            <a:xfrm>
              <a:off x="347662" y="1074737"/>
              <a:ext cx="182562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4" name="Freeform 48"/>
            <p:cNvSpPr>
              <a:spLocks noEditPoints="1" noChangeArrowheads="1"/>
            </p:cNvSpPr>
            <p:nvPr/>
          </p:nvSpPr>
          <p:spPr bwMode="auto">
            <a:xfrm>
              <a:off x="261937" y="684212"/>
              <a:ext cx="1239837" cy="515937"/>
            </a:xfrm>
            <a:custGeom>
              <a:avLst/>
              <a:gdLst>
                <a:gd name="T0" fmla="*/ 0 w 447"/>
                <a:gd name="T1" fmla="*/ 132 h 186"/>
                <a:gd name="T2" fmla="*/ 22 w 447"/>
                <a:gd name="T3" fmla="*/ 176 h 186"/>
                <a:gd name="T4" fmla="*/ 65 w 447"/>
                <a:gd name="T5" fmla="*/ 130 h 186"/>
                <a:gd name="T6" fmla="*/ 104 w 447"/>
                <a:gd name="T7" fmla="*/ 185 h 186"/>
                <a:gd name="T8" fmla="*/ 323 w 447"/>
                <a:gd name="T9" fmla="*/ 185 h 186"/>
                <a:gd name="T10" fmla="*/ 371 w 447"/>
                <a:gd name="T11" fmla="*/ 128 h 186"/>
                <a:gd name="T12" fmla="*/ 405 w 447"/>
                <a:gd name="T13" fmla="*/ 186 h 186"/>
                <a:gd name="T14" fmla="*/ 427 w 447"/>
                <a:gd name="T15" fmla="*/ 184 h 186"/>
                <a:gd name="T16" fmla="*/ 443 w 447"/>
                <a:gd name="T17" fmla="*/ 135 h 186"/>
                <a:gd name="T18" fmla="*/ 434 w 447"/>
                <a:gd name="T19" fmla="*/ 119 h 186"/>
                <a:gd name="T20" fmla="*/ 350 w 447"/>
                <a:gd name="T21" fmla="*/ 71 h 186"/>
                <a:gd name="T22" fmla="*/ 275 w 447"/>
                <a:gd name="T23" fmla="*/ 19 h 186"/>
                <a:gd name="T24" fmla="*/ 271 w 447"/>
                <a:gd name="T25" fmla="*/ 17 h 186"/>
                <a:gd name="T26" fmla="*/ 266 w 447"/>
                <a:gd name="T27" fmla="*/ 15 h 186"/>
                <a:gd name="T28" fmla="*/ 260 w 447"/>
                <a:gd name="T29" fmla="*/ 13 h 186"/>
                <a:gd name="T30" fmla="*/ 255 w 447"/>
                <a:gd name="T31" fmla="*/ 11 h 186"/>
                <a:gd name="T32" fmla="*/ 85 w 447"/>
                <a:gd name="T33" fmla="*/ 2 h 186"/>
                <a:gd name="T34" fmla="*/ 57 w 447"/>
                <a:gd name="T35" fmla="*/ 15 h 186"/>
                <a:gd name="T36" fmla="*/ 19 w 447"/>
                <a:gd name="T37" fmla="*/ 68 h 186"/>
                <a:gd name="T38" fmla="*/ 11 w 447"/>
                <a:gd name="T39" fmla="*/ 92 h 186"/>
                <a:gd name="T40" fmla="*/ 0 w 447"/>
                <a:gd name="T41" fmla="*/ 132 h 186"/>
                <a:gd name="T42" fmla="*/ 187 w 447"/>
                <a:gd name="T43" fmla="*/ 14 h 186"/>
                <a:gd name="T44" fmla="*/ 302 w 447"/>
                <a:gd name="T45" fmla="*/ 61 h 186"/>
                <a:gd name="T46" fmla="*/ 301 w 447"/>
                <a:gd name="T47" fmla="*/ 77 h 186"/>
                <a:gd name="T48" fmla="*/ 190 w 447"/>
                <a:gd name="T49" fmla="*/ 73 h 186"/>
                <a:gd name="T50" fmla="*/ 180 w 447"/>
                <a:gd name="T51" fmla="*/ 21 h 186"/>
                <a:gd name="T52" fmla="*/ 187 w 447"/>
                <a:gd name="T53" fmla="*/ 14 h 186"/>
                <a:gd name="T54" fmla="*/ 76 w 447"/>
                <a:gd name="T55" fmla="*/ 29 h 186"/>
                <a:gd name="T56" fmla="*/ 99 w 447"/>
                <a:gd name="T57" fmla="*/ 14 h 186"/>
                <a:gd name="T58" fmla="*/ 155 w 447"/>
                <a:gd name="T59" fmla="*/ 13 h 186"/>
                <a:gd name="T60" fmla="*/ 162 w 447"/>
                <a:gd name="T61" fmla="*/ 18 h 186"/>
                <a:gd name="T62" fmla="*/ 165 w 447"/>
                <a:gd name="T63" fmla="*/ 73 h 186"/>
                <a:gd name="T64" fmla="*/ 63 w 447"/>
                <a:gd name="T65" fmla="*/ 70 h 186"/>
                <a:gd name="T66" fmla="*/ 76 w 447"/>
                <a:gd name="T67" fmla="*/ 29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186"/>
                <a:gd name="T104" fmla="*/ 447 w 447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186">
                  <a:moveTo>
                    <a:pt x="0" y="132"/>
                  </a:moveTo>
                  <a:cubicBezTo>
                    <a:pt x="0" y="180"/>
                    <a:pt x="22" y="176"/>
                    <a:pt x="22" y="176"/>
                  </a:cubicBezTo>
                  <a:cubicBezTo>
                    <a:pt x="25" y="122"/>
                    <a:pt x="65" y="130"/>
                    <a:pt x="65" y="130"/>
                  </a:cubicBezTo>
                  <a:cubicBezTo>
                    <a:pt x="103" y="129"/>
                    <a:pt x="104" y="185"/>
                    <a:pt x="104" y="185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8" y="117"/>
                    <a:pt x="371" y="128"/>
                    <a:pt x="371" y="128"/>
                  </a:cubicBezTo>
                  <a:cubicBezTo>
                    <a:pt x="410" y="130"/>
                    <a:pt x="405" y="186"/>
                    <a:pt x="405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47" y="182"/>
                    <a:pt x="443" y="135"/>
                    <a:pt x="443" y="135"/>
                  </a:cubicBezTo>
                  <a:cubicBezTo>
                    <a:pt x="442" y="128"/>
                    <a:pt x="434" y="119"/>
                    <a:pt x="434" y="119"/>
                  </a:cubicBezTo>
                  <a:cubicBezTo>
                    <a:pt x="418" y="86"/>
                    <a:pt x="350" y="71"/>
                    <a:pt x="350" y="71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18" y="0"/>
                    <a:pt x="85" y="2"/>
                    <a:pt x="85" y="2"/>
                  </a:cubicBezTo>
                  <a:cubicBezTo>
                    <a:pt x="63" y="2"/>
                    <a:pt x="57" y="15"/>
                    <a:pt x="57" y="15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4" y="73"/>
                    <a:pt x="12" y="83"/>
                    <a:pt x="11" y="92"/>
                  </a:cubicBezTo>
                  <a:cubicBezTo>
                    <a:pt x="0" y="107"/>
                    <a:pt x="0" y="132"/>
                    <a:pt x="0" y="132"/>
                  </a:cubicBezTo>
                  <a:close/>
                  <a:moveTo>
                    <a:pt x="187" y="14"/>
                  </a:moveTo>
                  <a:cubicBezTo>
                    <a:pt x="280" y="14"/>
                    <a:pt x="302" y="61"/>
                    <a:pt x="302" y="61"/>
                  </a:cubicBezTo>
                  <a:cubicBezTo>
                    <a:pt x="310" y="78"/>
                    <a:pt x="301" y="77"/>
                    <a:pt x="301" y="77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80" y="12"/>
                    <a:pt x="187" y="14"/>
                    <a:pt x="187" y="14"/>
                  </a:cubicBezTo>
                  <a:close/>
                  <a:moveTo>
                    <a:pt x="76" y="29"/>
                  </a:moveTo>
                  <a:cubicBezTo>
                    <a:pt x="85" y="12"/>
                    <a:pt x="99" y="14"/>
                    <a:pt x="99" y="14"/>
                  </a:cubicBezTo>
                  <a:cubicBezTo>
                    <a:pt x="99" y="14"/>
                    <a:pt x="148" y="12"/>
                    <a:pt x="155" y="13"/>
                  </a:cubicBezTo>
                  <a:cubicBezTo>
                    <a:pt x="162" y="14"/>
                    <a:pt x="162" y="18"/>
                    <a:pt x="162" y="18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52"/>
                    <a:pt x="76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5" name="Freeform 49"/>
            <p:cNvSpPr>
              <a:spLocks noChangeArrowheads="1"/>
            </p:cNvSpPr>
            <p:nvPr/>
          </p:nvSpPr>
          <p:spPr bwMode="auto">
            <a:xfrm>
              <a:off x="0" y="0"/>
              <a:ext cx="717550" cy="1284287"/>
            </a:xfrm>
            <a:custGeom>
              <a:avLst/>
              <a:gdLst>
                <a:gd name="T0" fmla="*/ 6 w 258"/>
                <a:gd name="T1" fmla="*/ 120 h 462"/>
                <a:gd name="T2" fmla="*/ 13 w 258"/>
                <a:gd name="T3" fmla="*/ 87 h 462"/>
                <a:gd name="T4" fmla="*/ 50 w 258"/>
                <a:gd name="T5" fmla="*/ 69 h 462"/>
                <a:gd name="T6" fmla="*/ 61 w 258"/>
                <a:gd name="T7" fmla="*/ 58 h 462"/>
                <a:gd name="T8" fmla="*/ 58 w 258"/>
                <a:gd name="T9" fmla="*/ 61 h 462"/>
                <a:gd name="T10" fmla="*/ 79 w 258"/>
                <a:gd name="T11" fmla="*/ 125 h 462"/>
                <a:gd name="T12" fmla="*/ 73 w 258"/>
                <a:gd name="T13" fmla="*/ 84 h 462"/>
                <a:gd name="T14" fmla="*/ 61 w 258"/>
                <a:gd name="T15" fmla="*/ 59 h 462"/>
                <a:gd name="T16" fmla="*/ 63 w 258"/>
                <a:gd name="T17" fmla="*/ 57 h 462"/>
                <a:gd name="T18" fmla="*/ 61 w 258"/>
                <a:gd name="T19" fmla="*/ 47 h 462"/>
                <a:gd name="T20" fmla="*/ 62 w 258"/>
                <a:gd name="T21" fmla="*/ 31 h 462"/>
                <a:gd name="T22" fmla="*/ 106 w 258"/>
                <a:gd name="T23" fmla="*/ 29 h 462"/>
                <a:gd name="T24" fmla="*/ 90 w 258"/>
                <a:gd name="T25" fmla="*/ 67 h 462"/>
                <a:gd name="T26" fmla="*/ 87 w 258"/>
                <a:gd name="T27" fmla="*/ 73 h 462"/>
                <a:gd name="T28" fmla="*/ 86 w 258"/>
                <a:gd name="T29" fmla="*/ 88 h 462"/>
                <a:gd name="T30" fmla="*/ 94 w 258"/>
                <a:gd name="T31" fmla="*/ 144 h 462"/>
                <a:gd name="T32" fmla="*/ 89 w 258"/>
                <a:gd name="T33" fmla="*/ 194 h 462"/>
                <a:gd name="T34" fmla="*/ 85 w 258"/>
                <a:gd name="T35" fmla="*/ 198 h 462"/>
                <a:gd name="T36" fmla="*/ 106 w 258"/>
                <a:gd name="T37" fmla="*/ 190 h 462"/>
                <a:gd name="T38" fmla="*/ 105 w 258"/>
                <a:gd name="T39" fmla="*/ 181 h 462"/>
                <a:gd name="T40" fmla="*/ 105 w 258"/>
                <a:gd name="T41" fmla="*/ 171 h 462"/>
                <a:gd name="T42" fmla="*/ 104 w 258"/>
                <a:gd name="T43" fmla="*/ 153 h 462"/>
                <a:gd name="T44" fmla="*/ 102 w 258"/>
                <a:gd name="T45" fmla="*/ 141 h 462"/>
                <a:gd name="T46" fmla="*/ 89 w 258"/>
                <a:gd name="T47" fmla="*/ 88 h 462"/>
                <a:gd name="T48" fmla="*/ 87 w 258"/>
                <a:gd name="T49" fmla="*/ 73 h 462"/>
                <a:gd name="T50" fmla="*/ 122 w 258"/>
                <a:gd name="T51" fmla="*/ 93 h 462"/>
                <a:gd name="T52" fmla="*/ 136 w 258"/>
                <a:gd name="T53" fmla="*/ 100 h 462"/>
                <a:gd name="T54" fmla="*/ 155 w 258"/>
                <a:gd name="T55" fmla="*/ 107 h 462"/>
                <a:gd name="T56" fmla="*/ 221 w 258"/>
                <a:gd name="T57" fmla="*/ 90 h 462"/>
                <a:gd name="T58" fmla="*/ 232 w 258"/>
                <a:gd name="T59" fmla="*/ 85 h 462"/>
                <a:gd name="T60" fmla="*/ 231 w 258"/>
                <a:gd name="T61" fmla="*/ 93 h 462"/>
                <a:gd name="T62" fmla="*/ 252 w 258"/>
                <a:gd name="T63" fmla="*/ 89 h 462"/>
                <a:gd name="T64" fmla="*/ 256 w 258"/>
                <a:gd name="T65" fmla="*/ 96 h 462"/>
                <a:gd name="T66" fmla="*/ 252 w 258"/>
                <a:gd name="T67" fmla="*/ 102 h 462"/>
                <a:gd name="T68" fmla="*/ 221 w 258"/>
                <a:gd name="T69" fmla="*/ 113 h 462"/>
                <a:gd name="T70" fmla="*/ 214 w 258"/>
                <a:gd name="T71" fmla="*/ 122 h 462"/>
                <a:gd name="T72" fmla="*/ 175 w 258"/>
                <a:gd name="T73" fmla="*/ 133 h 462"/>
                <a:gd name="T74" fmla="*/ 124 w 258"/>
                <a:gd name="T75" fmla="*/ 178 h 462"/>
                <a:gd name="T76" fmla="*/ 124 w 258"/>
                <a:gd name="T77" fmla="*/ 238 h 462"/>
                <a:gd name="T78" fmla="*/ 106 w 258"/>
                <a:gd name="T79" fmla="*/ 219 h 462"/>
                <a:gd name="T80" fmla="*/ 91 w 258"/>
                <a:gd name="T81" fmla="*/ 305 h 462"/>
                <a:gd name="T82" fmla="*/ 86 w 258"/>
                <a:gd name="T83" fmla="*/ 335 h 462"/>
                <a:gd name="T84" fmla="*/ 77 w 258"/>
                <a:gd name="T85" fmla="*/ 367 h 462"/>
                <a:gd name="T86" fmla="*/ 75 w 258"/>
                <a:gd name="T87" fmla="*/ 398 h 462"/>
                <a:gd name="T88" fmla="*/ 87 w 258"/>
                <a:gd name="T89" fmla="*/ 417 h 462"/>
                <a:gd name="T90" fmla="*/ 103 w 258"/>
                <a:gd name="T91" fmla="*/ 431 h 462"/>
                <a:gd name="T92" fmla="*/ 65 w 258"/>
                <a:gd name="T93" fmla="*/ 426 h 462"/>
                <a:gd name="T94" fmla="*/ 65 w 258"/>
                <a:gd name="T95" fmla="*/ 452 h 462"/>
                <a:gd name="T96" fmla="*/ 38 w 258"/>
                <a:gd name="T97" fmla="*/ 443 h 462"/>
                <a:gd name="T98" fmla="*/ 35 w 258"/>
                <a:gd name="T99" fmla="*/ 428 h 462"/>
                <a:gd name="T100" fmla="*/ 26 w 258"/>
                <a:gd name="T101" fmla="*/ 415 h 462"/>
                <a:gd name="T102" fmla="*/ 26 w 258"/>
                <a:gd name="T103" fmla="*/ 392 h 462"/>
                <a:gd name="T104" fmla="*/ 25 w 258"/>
                <a:gd name="T105" fmla="*/ 339 h 462"/>
                <a:gd name="T106" fmla="*/ 30 w 258"/>
                <a:gd name="T107" fmla="*/ 299 h 462"/>
                <a:gd name="T108" fmla="*/ 18 w 258"/>
                <a:gd name="T109" fmla="*/ 258 h 462"/>
                <a:gd name="T110" fmla="*/ 5 w 258"/>
                <a:gd name="T111" fmla="*/ 238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462"/>
                <a:gd name="T170" fmla="*/ 258 w 258"/>
                <a:gd name="T171" fmla="*/ 462 h 4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462">
                  <a:moveTo>
                    <a:pt x="1" y="159"/>
                  </a:moveTo>
                  <a:cubicBezTo>
                    <a:pt x="3" y="147"/>
                    <a:pt x="7" y="131"/>
                    <a:pt x="6" y="120"/>
                  </a:cubicBezTo>
                  <a:cubicBezTo>
                    <a:pt x="6" y="109"/>
                    <a:pt x="9" y="110"/>
                    <a:pt x="10" y="107"/>
                  </a:cubicBezTo>
                  <a:cubicBezTo>
                    <a:pt x="11" y="105"/>
                    <a:pt x="14" y="88"/>
                    <a:pt x="13" y="87"/>
                  </a:cubicBezTo>
                  <a:cubicBezTo>
                    <a:pt x="13" y="87"/>
                    <a:pt x="12" y="80"/>
                    <a:pt x="26" y="77"/>
                  </a:cubicBezTo>
                  <a:cubicBezTo>
                    <a:pt x="41" y="74"/>
                    <a:pt x="48" y="71"/>
                    <a:pt x="50" y="69"/>
                  </a:cubicBezTo>
                  <a:cubicBezTo>
                    <a:pt x="53" y="66"/>
                    <a:pt x="57" y="61"/>
                    <a:pt x="58" y="61"/>
                  </a:cubicBezTo>
                  <a:cubicBezTo>
                    <a:pt x="58" y="61"/>
                    <a:pt x="59" y="59"/>
                    <a:pt x="61" y="58"/>
                  </a:cubicBezTo>
                  <a:cubicBezTo>
                    <a:pt x="61" y="58"/>
                    <a:pt x="61" y="59"/>
                    <a:pt x="61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2"/>
                    <a:pt x="58" y="67"/>
                    <a:pt x="58" y="67"/>
                  </a:cubicBezTo>
                  <a:cubicBezTo>
                    <a:pt x="65" y="75"/>
                    <a:pt x="79" y="125"/>
                    <a:pt x="79" y="125"/>
                  </a:cubicBezTo>
                  <a:cubicBezTo>
                    <a:pt x="78" y="120"/>
                    <a:pt x="78" y="90"/>
                    <a:pt x="78" y="90"/>
                  </a:cubicBezTo>
                  <a:cubicBezTo>
                    <a:pt x="76" y="90"/>
                    <a:pt x="73" y="84"/>
                    <a:pt x="73" y="84"/>
                  </a:cubicBezTo>
                  <a:cubicBezTo>
                    <a:pt x="71" y="83"/>
                    <a:pt x="80" y="77"/>
                    <a:pt x="80" y="77"/>
                  </a:cubicBezTo>
                  <a:cubicBezTo>
                    <a:pt x="60" y="62"/>
                    <a:pt x="60" y="59"/>
                    <a:pt x="61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2" y="57"/>
                    <a:pt x="63" y="57"/>
                  </a:cubicBezTo>
                  <a:cubicBezTo>
                    <a:pt x="63" y="57"/>
                    <a:pt x="64" y="49"/>
                    <a:pt x="63" y="49"/>
                  </a:cubicBezTo>
                  <a:cubicBezTo>
                    <a:pt x="63" y="49"/>
                    <a:pt x="61" y="48"/>
                    <a:pt x="61" y="47"/>
                  </a:cubicBezTo>
                  <a:cubicBezTo>
                    <a:pt x="61" y="47"/>
                    <a:pt x="63" y="48"/>
                    <a:pt x="63" y="47"/>
                  </a:cubicBezTo>
                  <a:cubicBezTo>
                    <a:pt x="63" y="47"/>
                    <a:pt x="59" y="35"/>
                    <a:pt x="62" y="31"/>
                  </a:cubicBezTo>
                  <a:cubicBezTo>
                    <a:pt x="62" y="31"/>
                    <a:pt x="64" y="13"/>
                    <a:pt x="75" y="12"/>
                  </a:cubicBezTo>
                  <a:cubicBezTo>
                    <a:pt x="75" y="12"/>
                    <a:pt x="103" y="0"/>
                    <a:pt x="106" y="29"/>
                  </a:cubicBezTo>
                  <a:cubicBezTo>
                    <a:pt x="106" y="29"/>
                    <a:pt x="104" y="40"/>
                    <a:pt x="102" y="42"/>
                  </a:cubicBezTo>
                  <a:cubicBezTo>
                    <a:pt x="102" y="42"/>
                    <a:pt x="103" y="56"/>
                    <a:pt x="90" y="67"/>
                  </a:cubicBezTo>
                  <a:cubicBezTo>
                    <a:pt x="90" y="67"/>
                    <a:pt x="88" y="69"/>
                    <a:pt x="86" y="68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9" y="79"/>
                    <a:pt x="86" y="88"/>
                  </a:cubicBezTo>
                  <a:cubicBezTo>
                    <a:pt x="86" y="88"/>
                    <a:pt x="86" y="96"/>
                    <a:pt x="88" y="101"/>
                  </a:cubicBezTo>
                  <a:cubicBezTo>
                    <a:pt x="88" y="101"/>
                    <a:pt x="94" y="130"/>
                    <a:pt x="94" y="144"/>
                  </a:cubicBezTo>
                  <a:cubicBezTo>
                    <a:pt x="95" y="158"/>
                    <a:pt x="94" y="185"/>
                    <a:pt x="94" y="185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5" y="198"/>
                    <a:pt x="104" y="199"/>
                    <a:pt x="107" y="195"/>
                  </a:cubicBezTo>
                  <a:cubicBezTo>
                    <a:pt x="107" y="195"/>
                    <a:pt x="104" y="191"/>
                    <a:pt x="106" y="190"/>
                  </a:cubicBezTo>
                  <a:cubicBezTo>
                    <a:pt x="107" y="188"/>
                    <a:pt x="108" y="187"/>
                    <a:pt x="107" y="185"/>
                  </a:cubicBezTo>
                  <a:cubicBezTo>
                    <a:pt x="107" y="183"/>
                    <a:pt x="105" y="183"/>
                    <a:pt x="105" y="181"/>
                  </a:cubicBezTo>
                  <a:cubicBezTo>
                    <a:pt x="105" y="180"/>
                    <a:pt x="106" y="177"/>
                    <a:pt x="106" y="176"/>
                  </a:cubicBezTo>
                  <a:cubicBezTo>
                    <a:pt x="105" y="174"/>
                    <a:pt x="105" y="173"/>
                    <a:pt x="105" y="171"/>
                  </a:cubicBezTo>
                  <a:cubicBezTo>
                    <a:pt x="106" y="169"/>
                    <a:pt x="106" y="166"/>
                    <a:pt x="106" y="164"/>
                  </a:cubicBezTo>
                  <a:cubicBezTo>
                    <a:pt x="106" y="162"/>
                    <a:pt x="104" y="156"/>
                    <a:pt x="104" y="153"/>
                  </a:cubicBezTo>
                  <a:cubicBezTo>
                    <a:pt x="103" y="151"/>
                    <a:pt x="103" y="146"/>
                    <a:pt x="103" y="144"/>
                  </a:cubicBezTo>
                  <a:cubicBezTo>
                    <a:pt x="102" y="142"/>
                    <a:pt x="102" y="144"/>
                    <a:pt x="102" y="141"/>
                  </a:cubicBezTo>
                  <a:cubicBezTo>
                    <a:pt x="101" y="138"/>
                    <a:pt x="102" y="121"/>
                    <a:pt x="98" y="113"/>
                  </a:cubicBezTo>
                  <a:cubicBezTo>
                    <a:pt x="94" y="106"/>
                    <a:pt x="89" y="92"/>
                    <a:pt x="89" y="88"/>
                  </a:cubicBezTo>
                  <a:cubicBezTo>
                    <a:pt x="89" y="83"/>
                    <a:pt x="87" y="74"/>
                    <a:pt x="88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112" y="75"/>
                    <a:pt x="117" y="86"/>
                  </a:cubicBezTo>
                  <a:cubicBezTo>
                    <a:pt x="117" y="86"/>
                    <a:pt x="120" y="92"/>
                    <a:pt x="122" y="93"/>
                  </a:cubicBezTo>
                  <a:cubicBezTo>
                    <a:pt x="125" y="95"/>
                    <a:pt x="125" y="96"/>
                    <a:pt x="127" y="99"/>
                  </a:cubicBezTo>
                  <a:cubicBezTo>
                    <a:pt x="129" y="101"/>
                    <a:pt x="133" y="97"/>
                    <a:pt x="136" y="100"/>
                  </a:cubicBezTo>
                  <a:cubicBezTo>
                    <a:pt x="139" y="103"/>
                    <a:pt x="144" y="106"/>
                    <a:pt x="146" y="106"/>
                  </a:cubicBezTo>
                  <a:cubicBezTo>
                    <a:pt x="148" y="106"/>
                    <a:pt x="153" y="108"/>
                    <a:pt x="155" y="107"/>
                  </a:cubicBezTo>
                  <a:cubicBezTo>
                    <a:pt x="158" y="107"/>
                    <a:pt x="206" y="104"/>
                    <a:pt x="216" y="98"/>
                  </a:cubicBezTo>
                  <a:cubicBezTo>
                    <a:pt x="216" y="98"/>
                    <a:pt x="219" y="94"/>
                    <a:pt x="221" y="90"/>
                  </a:cubicBezTo>
                  <a:cubicBezTo>
                    <a:pt x="223" y="87"/>
                    <a:pt x="225" y="86"/>
                    <a:pt x="227" y="85"/>
                  </a:cubicBezTo>
                  <a:cubicBezTo>
                    <a:pt x="228" y="83"/>
                    <a:pt x="232" y="82"/>
                    <a:pt x="232" y="85"/>
                  </a:cubicBezTo>
                  <a:cubicBezTo>
                    <a:pt x="232" y="85"/>
                    <a:pt x="229" y="89"/>
                    <a:pt x="228" y="90"/>
                  </a:cubicBezTo>
                  <a:cubicBezTo>
                    <a:pt x="228" y="90"/>
                    <a:pt x="226" y="93"/>
                    <a:pt x="231" y="93"/>
                  </a:cubicBezTo>
                  <a:cubicBezTo>
                    <a:pt x="231" y="93"/>
                    <a:pt x="237" y="94"/>
                    <a:pt x="241" y="92"/>
                  </a:cubicBezTo>
                  <a:cubicBezTo>
                    <a:pt x="246" y="91"/>
                    <a:pt x="252" y="89"/>
                    <a:pt x="252" y="89"/>
                  </a:cubicBezTo>
                  <a:cubicBezTo>
                    <a:pt x="252" y="89"/>
                    <a:pt x="255" y="89"/>
                    <a:pt x="254" y="92"/>
                  </a:cubicBezTo>
                  <a:cubicBezTo>
                    <a:pt x="254" y="92"/>
                    <a:pt x="258" y="94"/>
                    <a:pt x="256" y="96"/>
                  </a:cubicBezTo>
                  <a:cubicBezTo>
                    <a:pt x="256" y="96"/>
                    <a:pt x="258" y="97"/>
                    <a:pt x="255" y="99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4"/>
                    <a:pt x="250" y="105"/>
                  </a:cubicBezTo>
                  <a:cubicBezTo>
                    <a:pt x="250" y="105"/>
                    <a:pt x="234" y="115"/>
                    <a:pt x="221" y="113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5" y="126"/>
                    <a:pt x="215" y="126"/>
                    <a:pt x="215" y="126"/>
                  </a:cubicBezTo>
                  <a:cubicBezTo>
                    <a:pt x="215" y="126"/>
                    <a:pt x="184" y="131"/>
                    <a:pt x="175" y="133"/>
                  </a:cubicBezTo>
                  <a:cubicBezTo>
                    <a:pt x="175" y="133"/>
                    <a:pt x="134" y="137"/>
                    <a:pt x="123" y="130"/>
                  </a:cubicBezTo>
                  <a:cubicBezTo>
                    <a:pt x="123" y="130"/>
                    <a:pt x="123" y="175"/>
                    <a:pt x="124" y="178"/>
                  </a:cubicBezTo>
                  <a:cubicBezTo>
                    <a:pt x="124" y="178"/>
                    <a:pt x="129" y="236"/>
                    <a:pt x="130" y="237"/>
                  </a:cubicBezTo>
                  <a:cubicBezTo>
                    <a:pt x="130" y="237"/>
                    <a:pt x="133" y="246"/>
                    <a:pt x="124" y="238"/>
                  </a:cubicBezTo>
                  <a:cubicBezTo>
                    <a:pt x="124" y="238"/>
                    <a:pt x="111" y="223"/>
                    <a:pt x="111" y="219"/>
                  </a:cubicBezTo>
                  <a:cubicBezTo>
                    <a:pt x="111" y="219"/>
                    <a:pt x="106" y="218"/>
                    <a:pt x="106" y="219"/>
                  </a:cubicBezTo>
                  <a:cubicBezTo>
                    <a:pt x="106" y="219"/>
                    <a:pt x="102" y="252"/>
                    <a:pt x="101" y="258"/>
                  </a:cubicBezTo>
                  <a:cubicBezTo>
                    <a:pt x="99" y="264"/>
                    <a:pt x="91" y="300"/>
                    <a:pt x="91" y="305"/>
                  </a:cubicBezTo>
                  <a:cubicBezTo>
                    <a:pt x="92" y="310"/>
                    <a:pt x="90" y="316"/>
                    <a:pt x="89" y="319"/>
                  </a:cubicBezTo>
                  <a:cubicBezTo>
                    <a:pt x="88" y="322"/>
                    <a:pt x="87" y="332"/>
                    <a:pt x="86" y="335"/>
                  </a:cubicBezTo>
                  <a:cubicBezTo>
                    <a:pt x="86" y="338"/>
                    <a:pt x="82" y="352"/>
                    <a:pt x="79" y="356"/>
                  </a:cubicBezTo>
                  <a:cubicBezTo>
                    <a:pt x="79" y="356"/>
                    <a:pt x="77" y="362"/>
                    <a:pt x="77" y="367"/>
                  </a:cubicBezTo>
                  <a:cubicBezTo>
                    <a:pt x="77" y="372"/>
                    <a:pt x="79" y="377"/>
                    <a:pt x="79" y="380"/>
                  </a:cubicBezTo>
                  <a:cubicBezTo>
                    <a:pt x="78" y="382"/>
                    <a:pt x="78" y="397"/>
                    <a:pt x="75" y="398"/>
                  </a:cubicBezTo>
                  <a:cubicBezTo>
                    <a:pt x="75" y="398"/>
                    <a:pt x="77" y="407"/>
                    <a:pt x="79" y="408"/>
                  </a:cubicBezTo>
                  <a:cubicBezTo>
                    <a:pt x="80" y="409"/>
                    <a:pt x="85" y="415"/>
                    <a:pt x="87" y="417"/>
                  </a:cubicBezTo>
                  <a:cubicBezTo>
                    <a:pt x="87" y="417"/>
                    <a:pt x="96" y="423"/>
                    <a:pt x="99" y="424"/>
                  </a:cubicBezTo>
                  <a:cubicBezTo>
                    <a:pt x="99" y="424"/>
                    <a:pt x="110" y="426"/>
                    <a:pt x="103" y="431"/>
                  </a:cubicBezTo>
                  <a:cubicBezTo>
                    <a:pt x="103" y="431"/>
                    <a:pt x="90" y="435"/>
                    <a:pt x="79" y="432"/>
                  </a:cubicBezTo>
                  <a:cubicBezTo>
                    <a:pt x="79" y="432"/>
                    <a:pt x="66" y="428"/>
                    <a:pt x="65" y="426"/>
                  </a:cubicBezTo>
                  <a:cubicBezTo>
                    <a:pt x="65" y="426"/>
                    <a:pt x="58" y="424"/>
                    <a:pt x="56" y="426"/>
                  </a:cubicBezTo>
                  <a:cubicBezTo>
                    <a:pt x="56" y="426"/>
                    <a:pt x="69" y="446"/>
                    <a:pt x="65" y="452"/>
                  </a:cubicBezTo>
                  <a:cubicBezTo>
                    <a:pt x="65" y="452"/>
                    <a:pt x="51" y="462"/>
                    <a:pt x="39" y="448"/>
                  </a:cubicBezTo>
                  <a:cubicBezTo>
                    <a:pt x="39" y="448"/>
                    <a:pt x="38" y="445"/>
                    <a:pt x="38" y="443"/>
                  </a:cubicBezTo>
                  <a:cubicBezTo>
                    <a:pt x="38" y="441"/>
                    <a:pt x="37" y="438"/>
                    <a:pt x="35" y="438"/>
                  </a:cubicBezTo>
                  <a:cubicBezTo>
                    <a:pt x="35" y="438"/>
                    <a:pt x="33" y="430"/>
                    <a:pt x="35" y="428"/>
                  </a:cubicBezTo>
                  <a:cubicBezTo>
                    <a:pt x="35" y="428"/>
                    <a:pt x="32" y="424"/>
                    <a:pt x="30" y="422"/>
                  </a:cubicBezTo>
                  <a:cubicBezTo>
                    <a:pt x="28" y="420"/>
                    <a:pt x="26" y="419"/>
                    <a:pt x="26" y="415"/>
                  </a:cubicBezTo>
                  <a:cubicBezTo>
                    <a:pt x="27" y="412"/>
                    <a:pt x="28" y="413"/>
                    <a:pt x="28" y="410"/>
                  </a:cubicBezTo>
                  <a:cubicBezTo>
                    <a:pt x="29" y="406"/>
                    <a:pt x="27" y="398"/>
                    <a:pt x="26" y="392"/>
                  </a:cubicBezTo>
                  <a:cubicBezTo>
                    <a:pt x="25" y="386"/>
                    <a:pt x="24" y="376"/>
                    <a:pt x="25" y="368"/>
                  </a:cubicBezTo>
                  <a:cubicBezTo>
                    <a:pt x="25" y="360"/>
                    <a:pt x="24" y="343"/>
                    <a:pt x="25" y="339"/>
                  </a:cubicBezTo>
                  <a:cubicBezTo>
                    <a:pt x="26" y="334"/>
                    <a:pt x="27" y="326"/>
                    <a:pt x="28" y="320"/>
                  </a:cubicBezTo>
                  <a:cubicBezTo>
                    <a:pt x="29" y="313"/>
                    <a:pt x="30" y="305"/>
                    <a:pt x="30" y="299"/>
                  </a:cubicBezTo>
                  <a:cubicBezTo>
                    <a:pt x="30" y="294"/>
                    <a:pt x="29" y="267"/>
                    <a:pt x="27" y="265"/>
                  </a:cubicBezTo>
                  <a:cubicBezTo>
                    <a:pt x="27" y="265"/>
                    <a:pt x="19" y="261"/>
                    <a:pt x="18" y="258"/>
                  </a:cubicBezTo>
                  <a:cubicBezTo>
                    <a:pt x="18" y="258"/>
                    <a:pt x="11" y="256"/>
                    <a:pt x="11" y="238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5" y="238"/>
                    <a:pt x="0" y="170"/>
                    <a:pt x="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6" name="Freeform 50"/>
            <p:cNvSpPr>
              <a:spLocks noChangeArrowheads="1"/>
            </p:cNvSpPr>
            <p:nvPr/>
          </p:nvSpPr>
          <p:spPr bwMode="auto">
            <a:xfrm>
              <a:off x="169862" y="1619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47" name="组合 116"/>
          <p:cNvGrpSpPr/>
          <p:nvPr/>
        </p:nvGrpSpPr>
        <p:grpSpPr bwMode="auto">
          <a:xfrm>
            <a:off x="1359514" y="1562001"/>
            <a:ext cx="707263" cy="587690"/>
            <a:chOff x="0" y="0"/>
            <a:chExt cx="1382712" cy="1149350"/>
          </a:xfrm>
          <a:solidFill>
            <a:srgbClr val="EFB739"/>
          </a:solidFill>
          <a:effectLst/>
        </p:grpSpPr>
        <p:sp>
          <p:nvSpPr>
            <p:cNvPr id="248" name="Freeform 94"/>
            <p:cNvSpPr>
              <a:spLocks noEditPoints="1" noChangeArrowheads="1"/>
            </p:cNvSpPr>
            <p:nvPr/>
          </p:nvSpPr>
          <p:spPr bwMode="auto">
            <a:xfrm>
              <a:off x="0" y="38100"/>
              <a:ext cx="962025" cy="962025"/>
            </a:xfrm>
            <a:custGeom>
              <a:avLst/>
              <a:gdLst>
                <a:gd name="T0" fmla="*/ 0 w 347"/>
                <a:gd name="T1" fmla="*/ 173 h 346"/>
                <a:gd name="T2" fmla="*/ 347 w 347"/>
                <a:gd name="T3" fmla="*/ 173 h 346"/>
                <a:gd name="T4" fmla="*/ 316 w 347"/>
                <a:gd name="T5" fmla="*/ 237 h 346"/>
                <a:gd name="T6" fmla="*/ 290 w 347"/>
                <a:gd name="T7" fmla="*/ 277 h 346"/>
                <a:gd name="T8" fmla="*/ 237 w 347"/>
                <a:gd name="T9" fmla="*/ 291 h 346"/>
                <a:gd name="T10" fmla="*/ 239 w 347"/>
                <a:gd name="T11" fmla="*/ 225 h 346"/>
                <a:gd name="T12" fmla="*/ 207 w 347"/>
                <a:gd name="T13" fmla="*/ 225 h 346"/>
                <a:gd name="T14" fmla="*/ 207 w 347"/>
                <a:gd name="T15" fmla="*/ 177 h 346"/>
                <a:gd name="T16" fmla="*/ 265 w 347"/>
                <a:gd name="T17" fmla="*/ 176 h 346"/>
                <a:gd name="T18" fmla="*/ 306 w 347"/>
                <a:gd name="T19" fmla="*/ 194 h 346"/>
                <a:gd name="T20" fmla="*/ 318 w 347"/>
                <a:gd name="T21" fmla="*/ 200 h 346"/>
                <a:gd name="T22" fmla="*/ 308 w 347"/>
                <a:gd name="T23" fmla="*/ 164 h 346"/>
                <a:gd name="T24" fmla="*/ 304 w 347"/>
                <a:gd name="T25" fmla="*/ 151 h 346"/>
                <a:gd name="T26" fmla="*/ 287 w 347"/>
                <a:gd name="T27" fmla="*/ 144 h 346"/>
                <a:gd name="T28" fmla="*/ 269 w 347"/>
                <a:gd name="T29" fmla="*/ 150 h 346"/>
                <a:gd name="T30" fmla="*/ 253 w 347"/>
                <a:gd name="T31" fmla="*/ 148 h 346"/>
                <a:gd name="T32" fmla="*/ 240 w 347"/>
                <a:gd name="T33" fmla="*/ 138 h 346"/>
                <a:gd name="T34" fmla="*/ 219 w 347"/>
                <a:gd name="T35" fmla="*/ 154 h 346"/>
                <a:gd name="T36" fmla="*/ 234 w 347"/>
                <a:gd name="T37" fmla="*/ 128 h 346"/>
                <a:gd name="T38" fmla="*/ 225 w 347"/>
                <a:gd name="T39" fmla="*/ 117 h 346"/>
                <a:gd name="T40" fmla="*/ 252 w 347"/>
                <a:gd name="T41" fmla="*/ 108 h 346"/>
                <a:gd name="T42" fmla="*/ 277 w 347"/>
                <a:gd name="T43" fmla="*/ 79 h 346"/>
                <a:gd name="T44" fmla="*/ 255 w 347"/>
                <a:gd name="T45" fmla="*/ 95 h 346"/>
                <a:gd name="T46" fmla="*/ 258 w 347"/>
                <a:gd name="T47" fmla="*/ 70 h 346"/>
                <a:gd name="T48" fmla="*/ 282 w 347"/>
                <a:gd name="T49" fmla="*/ 61 h 346"/>
                <a:gd name="T50" fmla="*/ 316 w 347"/>
                <a:gd name="T51" fmla="*/ 236 h 346"/>
                <a:gd name="T52" fmla="*/ 145 w 347"/>
                <a:gd name="T53" fmla="*/ 296 h 346"/>
                <a:gd name="T54" fmla="*/ 99 w 347"/>
                <a:gd name="T55" fmla="*/ 311 h 346"/>
                <a:gd name="T56" fmla="*/ 87 w 347"/>
                <a:gd name="T57" fmla="*/ 273 h 346"/>
                <a:gd name="T58" fmla="*/ 72 w 347"/>
                <a:gd name="T59" fmla="*/ 219 h 346"/>
                <a:gd name="T60" fmla="*/ 38 w 347"/>
                <a:gd name="T61" fmla="*/ 177 h 346"/>
                <a:gd name="T62" fmla="*/ 114 w 347"/>
                <a:gd name="T63" fmla="*/ 29 h 346"/>
                <a:gd name="T64" fmla="*/ 112 w 347"/>
                <a:gd name="T65" fmla="*/ 57 h 346"/>
                <a:gd name="T66" fmla="*/ 132 w 347"/>
                <a:gd name="T67" fmla="*/ 82 h 346"/>
                <a:gd name="T68" fmla="*/ 102 w 347"/>
                <a:gd name="T69" fmla="*/ 69 h 346"/>
                <a:gd name="T70" fmla="*/ 79 w 347"/>
                <a:gd name="T71" fmla="*/ 92 h 346"/>
                <a:gd name="T72" fmla="*/ 105 w 347"/>
                <a:gd name="T73" fmla="*/ 107 h 346"/>
                <a:gd name="T74" fmla="*/ 143 w 347"/>
                <a:gd name="T75" fmla="*/ 110 h 346"/>
                <a:gd name="T76" fmla="*/ 112 w 347"/>
                <a:gd name="T77" fmla="*/ 143 h 346"/>
                <a:gd name="T78" fmla="*/ 87 w 347"/>
                <a:gd name="T79" fmla="*/ 176 h 346"/>
                <a:gd name="T80" fmla="*/ 63 w 347"/>
                <a:gd name="T81" fmla="*/ 176 h 346"/>
                <a:gd name="T82" fmla="*/ 68 w 347"/>
                <a:gd name="T83" fmla="*/ 204 h 346"/>
                <a:gd name="T84" fmla="*/ 94 w 347"/>
                <a:gd name="T85" fmla="*/ 220 h 346"/>
                <a:gd name="T86" fmla="*/ 166 w 347"/>
                <a:gd name="T87" fmla="*/ 251 h 346"/>
                <a:gd name="T88" fmla="*/ 198 w 347"/>
                <a:gd name="T89" fmla="*/ 42 h 346"/>
                <a:gd name="T90" fmla="*/ 163 w 347"/>
                <a:gd name="T91" fmla="*/ 90 h 346"/>
                <a:gd name="T92" fmla="*/ 142 w 347"/>
                <a:gd name="T93" fmla="*/ 36 h 346"/>
                <a:gd name="T94" fmla="*/ 173 w 347"/>
                <a:gd name="T95" fmla="*/ 17 h 346"/>
                <a:gd name="T96" fmla="*/ 198 w 347"/>
                <a:gd name="T97" fmla="*/ 42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346"/>
                <a:gd name="T149" fmla="*/ 347 w 347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9"/>
                    <a:pt x="78" y="346"/>
                    <a:pt x="173" y="346"/>
                  </a:cubicBezTo>
                  <a:cubicBezTo>
                    <a:pt x="269" y="346"/>
                    <a:pt x="347" y="269"/>
                    <a:pt x="347" y="173"/>
                  </a:cubicBezTo>
                  <a:cubicBezTo>
                    <a:pt x="347" y="78"/>
                    <a:pt x="269" y="0"/>
                    <a:pt x="173" y="0"/>
                  </a:cubicBezTo>
                  <a:close/>
                  <a:moveTo>
                    <a:pt x="316" y="237"/>
                  </a:moveTo>
                  <a:cubicBezTo>
                    <a:pt x="309" y="238"/>
                    <a:pt x="301" y="247"/>
                    <a:pt x="295" y="258"/>
                  </a:cubicBezTo>
                  <a:cubicBezTo>
                    <a:pt x="289" y="267"/>
                    <a:pt x="290" y="271"/>
                    <a:pt x="290" y="277"/>
                  </a:cubicBezTo>
                  <a:cubicBezTo>
                    <a:pt x="276" y="293"/>
                    <a:pt x="259" y="306"/>
                    <a:pt x="240" y="315"/>
                  </a:cubicBezTo>
                  <a:cubicBezTo>
                    <a:pt x="238" y="310"/>
                    <a:pt x="237" y="299"/>
                    <a:pt x="237" y="291"/>
                  </a:cubicBezTo>
                  <a:cubicBezTo>
                    <a:pt x="237" y="279"/>
                    <a:pt x="247" y="274"/>
                    <a:pt x="247" y="270"/>
                  </a:cubicBezTo>
                  <a:cubicBezTo>
                    <a:pt x="247" y="265"/>
                    <a:pt x="240" y="238"/>
                    <a:pt x="239" y="225"/>
                  </a:cubicBezTo>
                  <a:cubicBezTo>
                    <a:pt x="239" y="225"/>
                    <a:pt x="225" y="228"/>
                    <a:pt x="221" y="228"/>
                  </a:cubicBezTo>
                  <a:cubicBezTo>
                    <a:pt x="216" y="228"/>
                    <a:pt x="212" y="225"/>
                    <a:pt x="207" y="225"/>
                  </a:cubicBezTo>
                  <a:cubicBezTo>
                    <a:pt x="202" y="225"/>
                    <a:pt x="198" y="217"/>
                    <a:pt x="194" y="207"/>
                  </a:cubicBezTo>
                  <a:cubicBezTo>
                    <a:pt x="191" y="197"/>
                    <a:pt x="207" y="177"/>
                    <a:pt x="207" y="177"/>
                  </a:cubicBezTo>
                  <a:cubicBezTo>
                    <a:pt x="207" y="177"/>
                    <a:pt x="217" y="169"/>
                    <a:pt x="225" y="166"/>
                  </a:cubicBezTo>
                  <a:cubicBezTo>
                    <a:pt x="234" y="163"/>
                    <a:pt x="240" y="166"/>
                    <a:pt x="265" y="176"/>
                  </a:cubicBezTo>
                  <a:cubicBezTo>
                    <a:pt x="265" y="176"/>
                    <a:pt x="291" y="177"/>
                    <a:pt x="300" y="179"/>
                  </a:cubicBezTo>
                  <a:cubicBezTo>
                    <a:pt x="308" y="181"/>
                    <a:pt x="306" y="189"/>
                    <a:pt x="306" y="194"/>
                  </a:cubicBezTo>
                  <a:cubicBezTo>
                    <a:pt x="306" y="199"/>
                    <a:pt x="308" y="212"/>
                    <a:pt x="308" y="212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4" y="184"/>
                    <a:pt x="309" y="171"/>
                    <a:pt x="308" y="164"/>
                  </a:cubicBezTo>
                  <a:cubicBezTo>
                    <a:pt x="306" y="158"/>
                    <a:pt x="300" y="163"/>
                    <a:pt x="285" y="154"/>
                  </a:cubicBezTo>
                  <a:cubicBezTo>
                    <a:pt x="285" y="154"/>
                    <a:pt x="295" y="153"/>
                    <a:pt x="304" y="151"/>
                  </a:cubicBezTo>
                  <a:cubicBezTo>
                    <a:pt x="314" y="149"/>
                    <a:pt x="321" y="156"/>
                    <a:pt x="312" y="14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8" y="148"/>
                    <a:pt x="277" y="160"/>
                    <a:pt x="269" y="150"/>
                  </a:cubicBezTo>
                  <a:cubicBezTo>
                    <a:pt x="269" y="150"/>
                    <a:pt x="267" y="151"/>
                    <a:pt x="261" y="153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3" y="148"/>
                    <a:pt x="241" y="153"/>
                    <a:pt x="243" y="143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1"/>
                    <a:pt x="224" y="154"/>
                    <a:pt x="219" y="154"/>
                  </a:cubicBezTo>
                  <a:cubicBezTo>
                    <a:pt x="214" y="154"/>
                    <a:pt x="217" y="141"/>
                    <a:pt x="217" y="141"/>
                  </a:cubicBezTo>
                  <a:cubicBezTo>
                    <a:pt x="217" y="141"/>
                    <a:pt x="229" y="140"/>
                    <a:pt x="234" y="128"/>
                  </a:cubicBezTo>
                  <a:cubicBezTo>
                    <a:pt x="239" y="117"/>
                    <a:pt x="240" y="117"/>
                    <a:pt x="240" y="117"/>
                  </a:cubicBezTo>
                  <a:cubicBezTo>
                    <a:pt x="240" y="117"/>
                    <a:pt x="240" y="117"/>
                    <a:pt x="225" y="117"/>
                  </a:cubicBezTo>
                  <a:cubicBezTo>
                    <a:pt x="211" y="117"/>
                    <a:pt x="225" y="100"/>
                    <a:pt x="230" y="100"/>
                  </a:cubicBezTo>
                  <a:cubicBezTo>
                    <a:pt x="235" y="100"/>
                    <a:pt x="242" y="108"/>
                    <a:pt x="252" y="108"/>
                  </a:cubicBezTo>
                  <a:cubicBezTo>
                    <a:pt x="252" y="108"/>
                    <a:pt x="265" y="115"/>
                    <a:pt x="275" y="108"/>
                  </a:cubicBezTo>
                  <a:cubicBezTo>
                    <a:pt x="285" y="102"/>
                    <a:pt x="278" y="92"/>
                    <a:pt x="277" y="79"/>
                  </a:cubicBezTo>
                  <a:cubicBezTo>
                    <a:pt x="275" y="65"/>
                    <a:pt x="267" y="77"/>
                    <a:pt x="265" y="90"/>
                  </a:cubicBezTo>
                  <a:cubicBezTo>
                    <a:pt x="263" y="103"/>
                    <a:pt x="255" y="95"/>
                    <a:pt x="255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52" y="70"/>
                    <a:pt x="258" y="70"/>
                  </a:cubicBezTo>
                  <a:cubicBezTo>
                    <a:pt x="265" y="70"/>
                    <a:pt x="270" y="52"/>
                    <a:pt x="270" y="52"/>
                  </a:cubicBezTo>
                  <a:cubicBezTo>
                    <a:pt x="270" y="52"/>
                    <a:pt x="275" y="55"/>
                    <a:pt x="282" y="61"/>
                  </a:cubicBezTo>
                  <a:cubicBezTo>
                    <a:pt x="311" y="89"/>
                    <a:pt x="330" y="129"/>
                    <a:pt x="330" y="173"/>
                  </a:cubicBezTo>
                  <a:cubicBezTo>
                    <a:pt x="330" y="196"/>
                    <a:pt x="325" y="217"/>
                    <a:pt x="316" y="236"/>
                  </a:cubicBezTo>
                  <a:cubicBezTo>
                    <a:pt x="316" y="236"/>
                    <a:pt x="316" y="237"/>
                    <a:pt x="316" y="237"/>
                  </a:cubicBezTo>
                  <a:close/>
                  <a:moveTo>
                    <a:pt x="145" y="296"/>
                  </a:moveTo>
                  <a:cubicBezTo>
                    <a:pt x="134" y="309"/>
                    <a:pt x="131" y="318"/>
                    <a:pt x="129" y="323"/>
                  </a:cubicBezTo>
                  <a:cubicBezTo>
                    <a:pt x="118" y="320"/>
                    <a:pt x="108" y="316"/>
                    <a:pt x="99" y="311"/>
                  </a:cubicBezTo>
                  <a:cubicBezTo>
                    <a:pt x="99" y="310"/>
                    <a:pt x="99" y="309"/>
                    <a:pt x="99" y="307"/>
                  </a:cubicBezTo>
                  <a:cubicBezTo>
                    <a:pt x="99" y="298"/>
                    <a:pt x="99" y="291"/>
                    <a:pt x="87" y="273"/>
                  </a:cubicBezTo>
                  <a:cubicBezTo>
                    <a:pt x="76" y="255"/>
                    <a:pt x="84" y="245"/>
                    <a:pt x="91" y="242"/>
                  </a:cubicBezTo>
                  <a:cubicBezTo>
                    <a:pt x="97" y="238"/>
                    <a:pt x="97" y="228"/>
                    <a:pt x="72" y="219"/>
                  </a:cubicBezTo>
                  <a:cubicBezTo>
                    <a:pt x="67" y="216"/>
                    <a:pt x="61" y="207"/>
                    <a:pt x="46" y="209"/>
                  </a:cubicBezTo>
                  <a:cubicBezTo>
                    <a:pt x="31" y="210"/>
                    <a:pt x="40" y="189"/>
                    <a:pt x="38" y="177"/>
                  </a:cubicBezTo>
                  <a:cubicBezTo>
                    <a:pt x="36" y="168"/>
                    <a:pt x="29" y="163"/>
                    <a:pt x="18" y="158"/>
                  </a:cubicBezTo>
                  <a:cubicBezTo>
                    <a:pt x="23" y="100"/>
                    <a:pt x="61" y="50"/>
                    <a:pt x="114" y="29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2" y="44"/>
                    <a:pt x="112" y="57"/>
                  </a:cubicBezTo>
                  <a:cubicBezTo>
                    <a:pt x="114" y="62"/>
                    <a:pt x="112" y="57"/>
                    <a:pt x="133" y="70"/>
                  </a:cubicBezTo>
                  <a:cubicBezTo>
                    <a:pt x="141" y="75"/>
                    <a:pt x="133" y="77"/>
                    <a:pt x="132" y="82"/>
                  </a:cubicBezTo>
                  <a:cubicBezTo>
                    <a:pt x="130" y="87"/>
                    <a:pt x="123" y="82"/>
                    <a:pt x="114" y="75"/>
                  </a:cubicBezTo>
                  <a:cubicBezTo>
                    <a:pt x="114" y="75"/>
                    <a:pt x="114" y="75"/>
                    <a:pt x="102" y="69"/>
                  </a:cubicBezTo>
                  <a:cubicBezTo>
                    <a:pt x="94" y="74"/>
                    <a:pt x="102" y="69"/>
                    <a:pt x="94" y="84"/>
                  </a:cubicBezTo>
                  <a:cubicBezTo>
                    <a:pt x="94" y="84"/>
                    <a:pt x="87" y="85"/>
                    <a:pt x="79" y="92"/>
                  </a:cubicBezTo>
                  <a:cubicBezTo>
                    <a:pt x="71" y="98"/>
                    <a:pt x="86" y="105"/>
                    <a:pt x="100" y="121"/>
                  </a:cubicBezTo>
                  <a:cubicBezTo>
                    <a:pt x="105" y="126"/>
                    <a:pt x="104" y="112"/>
                    <a:pt x="105" y="107"/>
                  </a:cubicBezTo>
                  <a:cubicBezTo>
                    <a:pt x="107" y="102"/>
                    <a:pt x="110" y="100"/>
                    <a:pt x="125" y="98"/>
                  </a:cubicBezTo>
                  <a:cubicBezTo>
                    <a:pt x="130" y="98"/>
                    <a:pt x="133" y="107"/>
                    <a:pt x="143" y="110"/>
                  </a:cubicBezTo>
                  <a:cubicBezTo>
                    <a:pt x="153" y="113"/>
                    <a:pt x="142" y="120"/>
                    <a:pt x="125" y="138"/>
                  </a:cubicBezTo>
                  <a:cubicBezTo>
                    <a:pt x="121" y="143"/>
                    <a:pt x="112" y="143"/>
                    <a:pt x="112" y="143"/>
                  </a:cubicBezTo>
                  <a:cubicBezTo>
                    <a:pt x="112" y="143"/>
                    <a:pt x="104" y="151"/>
                    <a:pt x="97" y="156"/>
                  </a:cubicBezTo>
                  <a:cubicBezTo>
                    <a:pt x="91" y="161"/>
                    <a:pt x="89" y="164"/>
                    <a:pt x="87" y="176"/>
                  </a:cubicBezTo>
                  <a:cubicBezTo>
                    <a:pt x="86" y="187"/>
                    <a:pt x="81" y="182"/>
                    <a:pt x="76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6"/>
                    <a:pt x="56" y="184"/>
                    <a:pt x="54" y="197"/>
                  </a:cubicBezTo>
                  <a:cubicBezTo>
                    <a:pt x="54" y="197"/>
                    <a:pt x="61" y="204"/>
                    <a:pt x="68" y="204"/>
                  </a:cubicBezTo>
                  <a:cubicBezTo>
                    <a:pt x="74" y="204"/>
                    <a:pt x="84" y="210"/>
                    <a:pt x="84" y="210"/>
                  </a:cubicBezTo>
                  <a:cubicBezTo>
                    <a:pt x="84" y="210"/>
                    <a:pt x="86" y="220"/>
                    <a:pt x="94" y="220"/>
                  </a:cubicBezTo>
                  <a:cubicBezTo>
                    <a:pt x="102" y="220"/>
                    <a:pt x="119" y="219"/>
                    <a:pt x="127" y="228"/>
                  </a:cubicBezTo>
                  <a:cubicBezTo>
                    <a:pt x="135" y="238"/>
                    <a:pt x="142" y="240"/>
                    <a:pt x="166" y="251"/>
                  </a:cubicBezTo>
                  <a:cubicBezTo>
                    <a:pt x="191" y="263"/>
                    <a:pt x="163" y="274"/>
                    <a:pt x="145" y="296"/>
                  </a:cubicBezTo>
                  <a:close/>
                  <a:moveTo>
                    <a:pt x="198" y="42"/>
                  </a:moveTo>
                  <a:cubicBezTo>
                    <a:pt x="194" y="52"/>
                    <a:pt x="193" y="62"/>
                    <a:pt x="181" y="69"/>
                  </a:cubicBezTo>
                  <a:cubicBezTo>
                    <a:pt x="170" y="75"/>
                    <a:pt x="163" y="90"/>
                    <a:pt x="163" y="90"/>
                  </a:cubicBezTo>
                  <a:cubicBezTo>
                    <a:pt x="145" y="93"/>
                    <a:pt x="150" y="59"/>
                    <a:pt x="148" y="52"/>
                  </a:cubicBezTo>
                  <a:cubicBezTo>
                    <a:pt x="146" y="46"/>
                    <a:pt x="150" y="39"/>
                    <a:pt x="142" y="36"/>
                  </a:cubicBezTo>
                  <a:cubicBezTo>
                    <a:pt x="134" y="33"/>
                    <a:pt x="129" y="33"/>
                    <a:pt x="131" y="23"/>
                  </a:cubicBezTo>
                  <a:cubicBezTo>
                    <a:pt x="145" y="19"/>
                    <a:pt x="159" y="17"/>
                    <a:pt x="173" y="17"/>
                  </a:cubicBezTo>
                  <a:cubicBezTo>
                    <a:pt x="182" y="17"/>
                    <a:pt x="190" y="18"/>
                    <a:pt x="198" y="19"/>
                  </a:cubicBezTo>
                  <a:cubicBezTo>
                    <a:pt x="198" y="22"/>
                    <a:pt x="200" y="34"/>
                    <a:pt x="1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9" name="Freeform 95"/>
            <p:cNvSpPr>
              <a:spLocks noChangeArrowheads="1"/>
            </p:cNvSpPr>
            <p:nvPr/>
          </p:nvSpPr>
          <p:spPr bwMode="auto">
            <a:xfrm>
              <a:off x="1135062" y="2698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0" name="Freeform 96"/>
            <p:cNvSpPr>
              <a:spLocks noChangeArrowheads="1"/>
            </p:cNvSpPr>
            <p:nvPr/>
          </p:nvSpPr>
          <p:spPr bwMode="auto">
            <a:xfrm>
              <a:off x="193675" y="371475"/>
              <a:ext cx="225425" cy="76200"/>
            </a:xfrm>
            <a:custGeom>
              <a:avLst/>
              <a:gdLst>
                <a:gd name="T0" fmla="*/ 80 w 81"/>
                <a:gd name="T1" fmla="*/ 24 h 27"/>
                <a:gd name="T2" fmla="*/ 0 w 81"/>
                <a:gd name="T3" fmla="*/ 0 h 27"/>
                <a:gd name="T4" fmla="*/ 0 w 81"/>
                <a:gd name="T5" fmla="*/ 1 h 27"/>
                <a:gd name="T6" fmla="*/ 1 w 81"/>
                <a:gd name="T7" fmla="*/ 3 h 27"/>
                <a:gd name="T8" fmla="*/ 80 w 81"/>
                <a:gd name="T9" fmla="*/ 27 h 27"/>
                <a:gd name="T10" fmla="*/ 81 w 81"/>
                <a:gd name="T11" fmla="*/ 26 h 27"/>
                <a:gd name="T12" fmla="*/ 80 w 81"/>
                <a:gd name="T13" fmla="*/ 2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7"/>
                <a:gd name="T23" fmla="*/ 81 w 8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7">
                  <a:moveTo>
                    <a:pt x="8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6"/>
                    <a:pt x="81" y="26"/>
                  </a:cubicBezTo>
                  <a:cubicBezTo>
                    <a:pt x="81" y="25"/>
                    <a:pt x="80" y="24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1" name="Freeform 97"/>
            <p:cNvSpPr>
              <a:spLocks noChangeArrowheads="1"/>
            </p:cNvSpPr>
            <p:nvPr/>
          </p:nvSpPr>
          <p:spPr bwMode="auto">
            <a:xfrm>
              <a:off x="987425" y="32226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2" name="Freeform 98"/>
            <p:cNvSpPr>
              <a:spLocks noChangeArrowheads="1"/>
            </p:cNvSpPr>
            <p:nvPr/>
          </p:nvSpPr>
          <p:spPr bwMode="auto">
            <a:xfrm>
              <a:off x="307975" y="0"/>
              <a:ext cx="1074737" cy="1149350"/>
            </a:xfrm>
            <a:custGeom>
              <a:avLst/>
              <a:gdLst>
                <a:gd name="T0" fmla="*/ 187 w 387"/>
                <a:gd name="T1" fmla="*/ 285 h 414"/>
                <a:gd name="T2" fmla="*/ 188 w 387"/>
                <a:gd name="T3" fmla="*/ 381 h 414"/>
                <a:gd name="T4" fmla="*/ 216 w 387"/>
                <a:gd name="T5" fmla="*/ 351 h 414"/>
                <a:gd name="T6" fmla="*/ 225 w 387"/>
                <a:gd name="T7" fmla="*/ 414 h 414"/>
                <a:gd name="T8" fmla="*/ 357 w 387"/>
                <a:gd name="T9" fmla="*/ 414 h 414"/>
                <a:gd name="T10" fmla="*/ 378 w 387"/>
                <a:gd name="T11" fmla="*/ 381 h 414"/>
                <a:gd name="T12" fmla="*/ 376 w 387"/>
                <a:gd name="T13" fmla="*/ 192 h 414"/>
                <a:gd name="T14" fmla="*/ 365 w 387"/>
                <a:gd name="T15" fmla="*/ 140 h 414"/>
                <a:gd name="T16" fmla="*/ 306 w 387"/>
                <a:gd name="T17" fmla="*/ 110 h 414"/>
                <a:gd name="T18" fmla="*/ 289 w 387"/>
                <a:gd name="T19" fmla="*/ 93 h 414"/>
                <a:gd name="T20" fmla="*/ 293 w 387"/>
                <a:gd name="T21" fmla="*/ 97 h 414"/>
                <a:gd name="T22" fmla="*/ 259 w 387"/>
                <a:gd name="T23" fmla="*/ 200 h 414"/>
                <a:gd name="T24" fmla="*/ 269 w 387"/>
                <a:gd name="T25" fmla="*/ 134 h 414"/>
                <a:gd name="T26" fmla="*/ 289 w 387"/>
                <a:gd name="T27" fmla="*/ 93 h 414"/>
                <a:gd name="T28" fmla="*/ 285 w 387"/>
                <a:gd name="T29" fmla="*/ 92 h 414"/>
                <a:gd name="T30" fmla="*/ 288 w 387"/>
                <a:gd name="T31" fmla="*/ 75 h 414"/>
                <a:gd name="T32" fmla="*/ 287 w 387"/>
                <a:gd name="T33" fmla="*/ 49 h 414"/>
                <a:gd name="T34" fmla="*/ 217 w 387"/>
                <a:gd name="T35" fmla="*/ 46 h 414"/>
                <a:gd name="T36" fmla="*/ 242 w 387"/>
                <a:gd name="T37" fmla="*/ 107 h 414"/>
                <a:gd name="T38" fmla="*/ 247 w 387"/>
                <a:gd name="T39" fmla="*/ 116 h 414"/>
                <a:gd name="T40" fmla="*/ 248 w 387"/>
                <a:gd name="T41" fmla="*/ 141 h 414"/>
                <a:gd name="T42" fmla="*/ 235 w 387"/>
                <a:gd name="T43" fmla="*/ 230 h 414"/>
                <a:gd name="T44" fmla="*/ 244 w 387"/>
                <a:gd name="T45" fmla="*/ 310 h 414"/>
                <a:gd name="T46" fmla="*/ 250 w 387"/>
                <a:gd name="T47" fmla="*/ 318 h 414"/>
                <a:gd name="T48" fmla="*/ 217 w 387"/>
                <a:gd name="T49" fmla="*/ 304 h 414"/>
                <a:gd name="T50" fmla="*/ 217 w 387"/>
                <a:gd name="T51" fmla="*/ 291 h 414"/>
                <a:gd name="T52" fmla="*/ 217 w 387"/>
                <a:gd name="T53" fmla="*/ 274 h 414"/>
                <a:gd name="T54" fmla="*/ 220 w 387"/>
                <a:gd name="T55" fmla="*/ 246 h 414"/>
                <a:gd name="T56" fmla="*/ 223 w 387"/>
                <a:gd name="T57" fmla="*/ 225 h 414"/>
                <a:gd name="T58" fmla="*/ 244 w 387"/>
                <a:gd name="T59" fmla="*/ 140 h 414"/>
                <a:gd name="T60" fmla="*/ 199 w 387"/>
                <a:gd name="T61" fmla="*/ 137 h 414"/>
                <a:gd name="T62" fmla="*/ 182 w 387"/>
                <a:gd name="T63" fmla="*/ 158 h 414"/>
                <a:gd name="T64" fmla="*/ 152 w 387"/>
                <a:gd name="T65" fmla="*/ 170 h 414"/>
                <a:gd name="T66" fmla="*/ 40 w 387"/>
                <a:gd name="T67" fmla="*/ 157 h 414"/>
                <a:gd name="T68" fmla="*/ 16 w 387"/>
                <a:gd name="T69" fmla="*/ 144 h 414"/>
                <a:gd name="T70" fmla="*/ 12 w 387"/>
                <a:gd name="T71" fmla="*/ 152 h 414"/>
                <a:gd name="T72" fmla="*/ 9 w 387"/>
                <a:gd name="T73" fmla="*/ 178 h 414"/>
                <a:gd name="T74" fmla="*/ 29 w 387"/>
                <a:gd name="T75" fmla="*/ 193 h 414"/>
                <a:gd name="T76" fmla="*/ 42 w 387"/>
                <a:gd name="T77" fmla="*/ 202 h 414"/>
                <a:gd name="T78" fmla="*/ 188 w 387"/>
                <a:gd name="T79" fmla="*/ 207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7"/>
                <a:gd name="T121" fmla="*/ 0 h 414"/>
                <a:gd name="T122" fmla="*/ 387 w 387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7" h="414">
                  <a:moveTo>
                    <a:pt x="188" y="207"/>
                  </a:moveTo>
                  <a:cubicBezTo>
                    <a:pt x="188" y="207"/>
                    <a:pt x="189" y="279"/>
                    <a:pt x="187" y="285"/>
                  </a:cubicBezTo>
                  <a:cubicBezTo>
                    <a:pt x="187" y="285"/>
                    <a:pt x="179" y="377"/>
                    <a:pt x="177" y="380"/>
                  </a:cubicBezTo>
                  <a:cubicBezTo>
                    <a:pt x="177" y="380"/>
                    <a:pt x="173" y="394"/>
                    <a:pt x="188" y="381"/>
                  </a:cubicBezTo>
                  <a:cubicBezTo>
                    <a:pt x="188" y="381"/>
                    <a:pt x="208" y="357"/>
                    <a:pt x="208" y="351"/>
                  </a:cubicBezTo>
                  <a:cubicBezTo>
                    <a:pt x="208" y="351"/>
                    <a:pt x="216" y="349"/>
                    <a:pt x="216" y="351"/>
                  </a:cubicBezTo>
                  <a:cubicBezTo>
                    <a:pt x="216" y="351"/>
                    <a:pt x="222" y="404"/>
                    <a:pt x="225" y="413"/>
                  </a:cubicBezTo>
                  <a:cubicBezTo>
                    <a:pt x="225" y="413"/>
                    <a:pt x="225" y="414"/>
                    <a:pt x="225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69" y="410"/>
                    <a:pt x="369" y="381"/>
                  </a:cubicBezTo>
                  <a:cubicBezTo>
                    <a:pt x="378" y="381"/>
                    <a:pt x="378" y="381"/>
                    <a:pt x="378" y="381"/>
                  </a:cubicBezTo>
                  <a:cubicBezTo>
                    <a:pt x="378" y="381"/>
                    <a:pt x="387" y="272"/>
                    <a:pt x="384" y="254"/>
                  </a:cubicBezTo>
                  <a:cubicBezTo>
                    <a:pt x="382" y="236"/>
                    <a:pt x="375" y="210"/>
                    <a:pt x="376" y="192"/>
                  </a:cubicBezTo>
                  <a:cubicBezTo>
                    <a:pt x="377" y="175"/>
                    <a:pt x="371" y="176"/>
                    <a:pt x="370" y="172"/>
                  </a:cubicBezTo>
                  <a:cubicBezTo>
                    <a:pt x="369" y="168"/>
                    <a:pt x="364" y="141"/>
                    <a:pt x="365" y="140"/>
                  </a:cubicBezTo>
                  <a:cubicBezTo>
                    <a:pt x="365" y="139"/>
                    <a:pt x="367" y="128"/>
                    <a:pt x="344" y="123"/>
                  </a:cubicBezTo>
                  <a:cubicBezTo>
                    <a:pt x="320" y="118"/>
                    <a:pt x="309" y="114"/>
                    <a:pt x="306" y="110"/>
                  </a:cubicBezTo>
                  <a:cubicBezTo>
                    <a:pt x="302" y="106"/>
                    <a:pt x="295" y="97"/>
                    <a:pt x="293" y="97"/>
                  </a:cubicBezTo>
                  <a:cubicBezTo>
                    <a:pt x="293" y="97"/>
                    <a:pt x="291" y="95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5" y="99"/>
                    <a:pt x="294" y="107"/>
                    <a:pt x="294" y="107"/>
                  </a:cubicBezTo>
                  <a:cubicBezTo>
                    <a:pt x="281" y="120"/>
                    <a:pt x="259" y="200"/>
                    <a:pt x="259" y="200"/>
                  </a:cubicBezTo>
                  <a:cubicBezTo>
                    <a:pt x="261" y="192"/>
                    <a:pt x="261" y="144"/>
                    <a:pt x="261" y="144"/>
                  </a:cubicBezTo>
                  <a:cubicBezTo>
                    <a:pt x="265" y="144"/>
                    <a:pt x="269" y="134"/>
                    <a:pt x="269" y="134"/>
                  </a:cubicBezTo>
                  <a:cubicBezTo>
                    <a:pt x="272" y="132"/>
                    <a:pt x="259" y="124"/>
                    <a:pt x="259" y="124"/>
                  </a:cubicBezTo>
                  <a:cubicBezTo>
                    <a:pt x="290" y="99"/>
                    <a:pt x="290" y="94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8" y="92"/>
                    <a:pt x="286" y="92"/>
                    <a:pt x="285" y="92"/>
                  </a:cubicBezTo>
                  <a:cubicBezTo>
                    <a:pt x="285" y="92"/>
                    <a:pt x="283" y="79"/>
                    <a:pt x="285" y="78"/>
                  </a:cubicBezTo>
                  <a:cubicBezTo>
                    <a:pt x="285" y="78"/>
                    <a:pt x="289" y="77"/>
                    <a:pt x="288" y="75"/>
                  </a:cubicBezTo>
                  <a:cubicBezTo>
                    <a:pt x="288" y="75"/>
                    <a:pt x="286" y="77"/>
                    <a:pt x="285" y="74"/>
                  </a:cubicBezTo>
                  <a:cubicBezTo>
                    <a:pt x="285" y="74"/>
                    <a:pt x="292" y="55"/>
                    <a:pt x="287" y="49"/>
                  </a:cubicBezTo>
                  <a:cubicBezTo>
                    <a:pt x="287" y="49"/>
                    <a:pt x="283" y="20"/>
                    <a:pt x="267" y="18"/>
                  </a:cubicBezTo>
                  <a:cubicBezTo>
                    <a:pt x="267" y="18"/>
                    <a:pt x="221" y="0"/>
                    <a:pt x="217" y="46"/>
                  </a:cubicBezTo>
                  <a:cubicBezTo>
                    <a:pt x="217" y="46"/>
                    <a:pt x="219" y="64"/>
                    <a:pt x="222" y="67"/>
                  </a:cubicBezTo>
                  <a:cubicBezTo>
                    <a:pt x="222" y="67"/>
                    <a:pt x="221" y="90"/>
                    <a:pt x="242" y="107"/>
                  </a:cubicBezTo>
                  <a:cubicBezTo>
                    <a:pt x="242" y="107"/>
                    <a:pt x="246" y="110"/>
                    <a:pt x="248" y="10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255" y="123"/>
                    <a:pt x="243" y="126"/>
                    <a:pt x="248" y="141"/>
                  </a:cubicBezTo>
                  <a:cubicBezTo>
                    <a:pt x="248" y="141"/>
                    <a:pt x="249" y="153"/>
                    <a:pt x="246" y="161"/>
                  </a:cubicBezTo>
                  <a:cubicBezTo>
                    <a:pt x="246" y="161"/>
                    <a:pt x="235" y="208"/>
                    <a:pt x="235" y="230"/>
                  </a:cubicBezTo>
                  <a:cubicBezTo>
                    <a:pt x="234" y="252"/>
                    <a:pt x="236" y="296"/>
                    <a:pt x="236" y="296"/>
                  </a:cubicBezTo>
                  <a:cubicBezTo>
                    <a:pt x="244" y="310"/>
                    <a:pt x="244" y="310"/>
                    <a:pt x="244" y="310"/>
                  </a:cubicBezTo>
                  <a:cubicBezTo>
                    <a:pt x="250" y="305"/>
                    <a:pt x="250" y="305"/>
                    <a:pt x="250" y="305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50" y="318"/>
                    <a:pt x="219" y="319"/>
                    <a:pt x="215" y="312"/>
                  </a:cubicBezTo>
                  <a:cubicBezTo>
                    <a:pt x="215" y="312"/>
                    <a:pt x="219" y="306"/>
                    <a:pt x="217" y="304"/>
                  </a:cubicBezTo>
                  <a:cubicBezTo>
                    <a:pt x="215" y="301"/>
                    <a:pt x="213" y="299"/>
                    <a:pt x="214" y="296"/>
                  </a:cubicBezTo>
                  <a:cubicBezTo>
                    <a:pt x="215" y="294"/>
                    <a:pt x="217" y="293"/>
                    <a:pt x="217" y="291"/>
                  </a:cubicBezTo>
                  <a:cubicBezTo>
                    <a:pt x="217" y="288"/>
                    <a:pt x="216" y="284"/>
                    <a:pt x="217" y="282"/>
                  </a:cubicBezTo>
                  <a:cubicBezTo>
                    <a:pt x="218" y="279"/>
                    <a:pt x="218" y="277"/>
                    <a:pt x="217" y="274"/>
                  </a:cubicBezTo>
                  <a:cubicBezTo>
                    <a:pt x="217" y="271"/>
                    <a:pt x="215" y="265"/>
                    <a:pt x="216" y="262"/>
                  </a:cubicBezTo>
                  <a:cubicBezTo>
                    <a:pt x="217" y="259"/>
                    <a:pt x="219" y="250"/>
                    <a:pt x="220" y="246"/>
                  </a:cubicBezTo>
                  <a:cubicBezTo>
                    <a:pt x="220" y="241"/>
                    <a:pt x="221" y="234"/>
                    <a:pt x="222" y="231"/>
                  </a:cubicBezTo>
                  <a:cubicBezTo>
                    <a:pt x="222" y="228"/>
                    <a:pt x="223" y="230"/>
                    <a:pt x="223" y="225"/>
                  </a:cubicBezTo>
                  <a:cubicBezTo>
                    <a:pt x="224" y="221"/>
                    <a:pt x="223" y="194"/>
                    <a:pt x="229" y="182"/>
                  </a:cubicBezTo>
                  <a:cubicBezTo>
                    <a:pt x="235" y="170"/>
                    <a:pt x="244" y="148"/>
                    <a:pt x="244" y="140"/>
                  </a:cubicBezTo>
                  <a:cubicBezTo>
                    <a:pt x="244" y="132"/>
                    <a:pt x="247" y="118"/>
                    <a:pt x="245" y="116"/>
                  </a:cubicBezTo>
                  <a:cubicBezTo>
                    <a:pt x="237" y="118"/>
                    <a:pt x="206" y="123"/>
                    <a:pt x="199" y="137"/>
                  </a:cubicBezTo>
                  <a:cubicBezTo>
                    <a:pt x="199" y="137"/>
                    <a:pt x="194" y="146"/>
                    <a:pt x="190" y="149"/>
                  </a:cubicBezTo>
                  <a:cubicBezTo>
                    <a:pt x="186" y="152"/>
                    <a:pt x="186" y="154"/>
                    <a:pt x="182" y="158"/>
                  </a:cubicBezTo>
                  <a:cubicBezTo>
                    <a:pt x="179" y="162"/>
                    <a:pt x="174" y="156"/>
                    <a:pt x="168" y="160"/>
                  </a:cubicBezTo>
                  <a:cubicBezTo>
                    <a:pt x="163" y="164"/>
                    <a:pt x="155" y="170"/>
                    <a:pt x="152" y="170"/>
                  </a:cubicBezTo>
                  <a:cubicBezTo>
                    <a:pt x="148" y="170"/>
                    <a:pt x="141" y="172"/>
                    <a:pt x="137" y="172"/>
                  </a:cubicBezTo>
                  <a:cubicBezTo>
                    <a:pt x="133" y="171"/>
                    <a:pt x="55" y="167"/>
                    <a:pt x="40" y="157"/>
                  </a:cubicBezTo>
                  <a:cubicBezTo>
                    <a:pt x="40" y="157"/>
                    <a:pt x="33" y="154"/>
                    <a:pt x="30" y="149"/>
                  </a:cubicBezTo>
                  <a:cubicBezTo>
                    <a:pt x="26" y="143"/>
                    <a:pt x="18" y="147"/>
                    <a:pt x="16" y="144"/>
                  </a:cubicBezTo>
                  <a:cubicBezTo>
                    <a:pt x="13" y="141"/>
                    <a:pt x="8" y="143"/>
                    <a:pt x="9" y="148"/>
                  </a:cubicBezTo>
                  <a:cubicBezTo>
                    <a:pt x="9" y="148"/>
                    <a:pt x="11" y="150"/>
                    <a:pt x="12" y="152"/>
                  </a:cubicBezTo>
                  <a:cubicBezTo>
                    <a:pt x="11" y="152"/>
                    <a:pt x="10" y="151"/>
                    <a:pt x="9" y="151"/>
                  </a:cubicBezTo>
                  <a:cubicBezTo>
                    <a:pt x="4" y="149"/>
                    <a:pt x="0" y="175"/>
                    <a:pt x="9" y="178"/>
                  </a:cubicBezTo>
                  <a:cubicBezTo>
                    <a:pt x="9" y="178"/>
                    <a:pt x="11" y="185"/>
                    <a:pt x="32" y="181"/>
                  </a:cubicBezTo>
                  <a:cubicBezTo>
                    <a:pt x="29" y="193"/>
                    <a:pt x="29" y="193"/>
                    <a:pt x="29" y="193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2"/>
                    <a:pt x="90" y="210"/>
                    <a:pt x="106" y="213"/>
                  </a:cubicBezTo>
                  <a:cubicBezTo>
                    <a:pt x="106" y="213"/>
                    <a:pt x="171" y="220"/>
                    <a:pt x="18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3" name="Freeform 99"/>
            <p:cNvSpPr>
              <a:spLocks noChangeArrowheads="1"/>
            </p:cNvSpPr>
            <p:nvPr/>
          </p:nvSpPr>
          <p:spPr bwMode="auto">
            <a:xfrm>
              <a:off x="987425" y="322262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4" name="组合 115"/>
          <p:cNvGrpSpPr/>
          <p:nvPr/>
        </p:nvGrpSpPr>
        <p:grpSpPr bwMode="auto">
          <a:xfrm>
            <a:off x="3407557" y="5743097"/>
            <a:ext cx="616947" cy="529175"/>
            <a:chOff x="0" y="0"/>
            <a:chExt cx="1208088" cy="1035050"/>
          </a:xfrm>
          <a:solidFill>
            <a:srgbClr val="EFB739"/>
          </a:solidFill>
          <a:effectLst/>
        </p:grpSpPr>
        <p:sp>
          <p:nvSpPr>
            <p:cNvPr id="255" name="Freeform 52"/>
            <p:cNvSpPr>
              <a:spLocks noEditPoints="1" noChangeArrowheads="1"/>
            </p:cNvSpPr>
            <p:nvPr/>
          </p:nvSpPr>
          <p:spPr bwMode="auto">
            <a:xfrm>
              <a:off x="42863" y="0"/>
              <a:ext cx="1165225" cy="1035050"/>
            </a:xfrm>
            <a:custGeom>
              <a:avLst/>
              <a:gdLst>
                <a:gd name="T0" fmla="*/ 326 w 420"/>
                <a:gd name="T1" fmla="*/ 0 h 373"/>
                <a:gd name="T2" fmla="*/ 140 w 420"/>
                <a:gd name="T3" fmla="*/ 48 h 373"/>
                <a:gd name="T4" fmla="*/ 0 w 420"/>
                <a:gd name="T5" fmla="*/ 93 h 373"/>
                <a:gd name="T6" fmla="*/ 70 w 420"/>
                <a:gd name="T7" fmla="*/ 187 h 373"/>
                <a:gd name="T8" fmla="*/ 0 w 420"/>
                <a:gd name="T9" fmla="*/ 279 h 373"/>
                <a:gd name="T10" fmla="*/ 142 w 420"/>
                <a:gd name="T11" fmla="*/ 323 h 373"/>
                <a:gd name="T12" fmla="*/ 90 w 420"/>
                <a:gd name="T13" fmla="*/ 195 h 373"/>
                <a:gd name="T14" fmla="*/ 114 w 420"/>
                <a:gd name="T15" fmla="*/ 167 h 373"/>
                <a:gd name="T16" fmla="*/ 294 w 420"/>
                <a:gd name="T17" fmla="*/ 373 h 373"/>
                <a:gd name="T18" fmla="*/ 23 w 420"/>
                <a:gd name="T19" fmla="*/ 278 h 373"/>
                <a:gd name="T20" fmla="*/ 69 w 420"/>
                <a:gd name="T21" fmla="*/ 214 h 373"/>
                <a:gd name="T22" fmla="*/ 395 w 420"/>
                <a:gd name="T23" fmla="*/ 88 h 373"/>
                <a:gd name="T24" fmla="*/ 331 w 420"/>
                <a:gd name="T25" fmla="*/ 127 h 373"/>
                <a:gd name="T26" fmla="*/ 353 w 420"/>
                <a:gd name="T27" fmla="*/ 96 h 373"/>
                <a:gd name="T28" fmla="*/ 340 w 420"/>
                <a:gd name="T29" fmla="*/ 77 h 373"/>
                <a:gd name="T30" fmla="*/ 338 w 420"/>
                <a:gd name="T31" fmla="*/ 52 h 373"/>
                <a:gd name="T32" fmla="*/ 344 w 420"/>
                <a:gd name="T33" fmla="*/ 45 h 373"/>
                <a:gd name="T34" fmla="*/ 326 w 420"/>
                <a:gd name="T35" fmla="*/ 37 h 373"/>
                <a:gd name="T36" fmla="*/ 305 w 420"/>
                <a:gd name="T37" fmla="*/ 61 h 373"/>
                <a:gd name="T38" fmla="*/ 326 w 420"/>
                <a:gd name="T39" fmla="*/ 82 h 373"/>
                <a:gd name="T40" fmla="*/ 313 w 420"/>
                <a:gd name="T41" fmla="*/ 95 h 373"/>
                <a:gd name="T42" fmla="*/ 315 w 420"/>
                <a:gd name="T43" fmla="*/ 116 h 373"/>
                <a:gd name="T44" fmla="*/ 296 w 420"/>
                <a:gd name="T45" fmla="*/ 121 h 373"/>
                <a:gd name="T46" fmla="*/ 326 w 420"/>
                <a:gd name="T47" fmla="*/ 74 h 373"/>
                <a:gd name="T48" fmla="*/ 317 w 420"/>
                <a:gd name="T49" fmla="*/ 53 h 373"/>
                <a:gd name="T50" fmla="*/ 331 w 420"/>
                <a:gd name="T51" fmla="*/ 111 h 373"/>
                <a:gd name="T52" fmla="*/ 343 w 420"/>
                <a:gd name="T53" fmla="*/ 97 h 373"/>
                <a:gd name="T54" fmla="*/ 131 w 420"/>
                <a:gd name="T55" fmla="*/ 273 h 373"/>
                <a:gd name="T56" fmla="*/ 131 w 420"/>
                <a:gd name="T57" fmla="*/ 273 h 373"/>
                <a:gd name="T58" fmla="*/ 23 w 420"/>
                <a:gd name="T59" fmla="*/ 99 h 373"/>
                <a:gd name="T60" fmla="*/ 31 w 420"/>
                <a:gd name="T61" fmla="*/ 67 h 373"/>
                <a:gd name="T62" fmla="*/ 131 w 420"/>
                <a:gd name="T63" fmla="*/ 99 h 373"/>
                <a:gd name="T64" fmla="*/ 69 w 420"/>
                <a:gd name="T65" fmla="*/ 122 h 373"/>
                <a:gd name="T66" fmla="*/ 154 w 420"/>
                <a:gd name="T67" fmla="*/ 63 h 373"/>
                <a:gd name="T68" fmla="*/ 231 w 420"/>
                <a:gd name="T69" fmla="*/ 138 h 373"/>
                <a:gd name="T70" fmla="*/ 215 w 420"/>
                <a:gd name="T71" fmla="*/ 119 h 373"/>
                <a:gd name="T72" fmla="*/ 213 w 420"/>
                <a:gd name="T73" fmla="*/ 87 h 373"/>
                <a:gd name="T74" fmla="*/ 220 w 420"/>
                <a:gd name="T75" fmla="*/ 79 h 373"/>
                <a:gd name="T76" fmla="*/ 197 w 420"/>
                <a:gd name="T77" fmla="*/ 67 h 373"/>
                <a:gd name="T78" fmla="*/ 172 w 420"/>
                <a:gd name="T79" fmla="*/ 99 h 373"/>
                <a:gd name="T80" fmla="*/ 197 w 420"/>
                <a:gd name="T81" fmla="*/ 125 h 373"/>
                <a:gd name="T82" fmla="*/ 181 w 420"/>
                <a:gd name="T83" fmla="*/ 141 h 373"/>
                <a:gd name="T84" fmla="*/ 184 w 420"/>
                <a:gd name="T85" fmla="*/ 167 h 373"/>
                <a:gd name="T86" fmla="*/ 130 w 420"/>
                <a:gd name="T87" fmla="*/ 154 h 373"/>
                <a:gd name="T88" fmla="*/ 183 w 420"/>
                <a:gd name="T89" fmla="*/ 98 h 373"/>
                <a:gd name="T90" fmla="*/ 197 w 420"/>
                <a:gd name="T91" fmla="*/ 114 h 373"/>
                <a:gd name="T92" fmla="*/ 204 w 420"/>
                <a:gd name="T93" fmla="*/ 126 h 373"/>
                <a:gd name="T94" fmla="*/ 219 w 420"/>
                <a:gd name="T95" fmla="*/ 146 h 373"/>
                <a:gd name="T96" fmla="*/ 294 w 420"/>
                <a:gd name="T97" fmla="*/ 148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373"/>
                <a:gd name="T149" fmla="*/ 420 w 42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373">
                  <a:moveTo>
                    <a:pt x="381" y="156"/>
                  </a:moveTo>
                  <a:cubicBezTo>
                    <a:pt x="401" y="140"/>
                    <a:pt x="414" y="116"/>
                    <a:pt x="414" y="88"/>
                  </a:cubicBezTo>
                  <a:cubicBezTo>
                    <a:pt x="414" y="39"/>
                    <a:pt x="375" y="0"/>
                    <a:pt x="326" y="0"/>
                  </a:cubicBezTo>
                  <a:cubicBezTo>
                    <a:pt x="294" y="0"/>
                    <a:pt x="266" y="16"/>
                    <a:pt x="251" y="42"/>
                  </a:cubicBezTo>
                  <a:cubicBezTo>
                    <a:pt x="236" y="32"/>
                    <a:pt x="218" y="27"/>
                    <a:pt x="200" y="27"/>
                  </a:cubicBezTo>
                  <a:cubicBezTo>
                    <a:pt x="177" y="27"/>
                    <a:pt x="156" y="35"/>
                    <a:pt x="14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34"/>
                    <a:pt x="26" y="167"/>
                    <a:pt x="61" y="175"/>
                  </a:cubicBezTo>
                  <a:cubicBezTo>
                    <a:pt x="65" y="179"/>
                    <a:pt x="68" y="183"/>
                    <a:pt x="70" y="187"/>
                  </a:cubicBezTo>
                  <a:cubicBezTo>
                    <a:pt x="69" y="190"/>
                    <a:pt x="67" y="193"/>
                    <a:pt x="66" y="195"/>
                  </a:cubicBezTo>
                  <a:cubicBezTo>
                    <a:pt x="29" y="201"/>
                    <a:pt x="0" y="236"/>
                    <a:pt x="0" y="278"/>
                  </a:cubicBezTo>
                  <a:cubicBezTo>
                    <a:pt x="0" y="278"/>
                    <a:pt x="0" y="278"/>
                    <a:pt x="0" y="279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2" y="323"/>
                    <a:pt x="142" y="323"/>
                    <a:pt x="142" y="323"/>
                  </a:cubicBezTo>
                  <a:cubicBezTo>
                    <a:pt x="154" y="323"/>
                    <a:pt x="154" y="323"/>
                    <a:pt x="154" y="323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4" y="237"/>
                    <a:pt x="126" y="202"/>
                    <a:pt x="90" y="195"/>
                  </a:cubicBezTo>
                  <a:cubicBezTo>
                    <a:pt x="88" y="193"/>
                    <a:pt x="87" y="190"/>
                    <a:pt x="86" y="187"/>
                  </a:cubicBezTo>
                  <a:cubicBezTo>
                    <a:pt x="87" y="182"/>
                    <a:pt x="91" y="178"/>
                    <a:pt x="95" y="175"/>
                  </a:cubicBezTo>
                  <a:cubicBezTo>
                    <a:pt x="101" y="173"/>
                    <a:pt x="108" y="170"/>
                    <a:pt x="114" y="167"/>
                  </a:cubicBezTo>
                  <a:cubicBezTo>
                    <a:pt x="125" y="191"/>
                    <a:pt x="147" y="209"/>
                    <a:pt x="172" y="216"/>
                  </a:cubicBezTo>
                  <a:cubicBezTo>
                    <a:pt x="170" y="226"/>
                    <a:pt x="168" y="236"/>
                    <a:pt x="168" y="247"/>
                  </a:cubicBezTo>
                  <a:cubicBezTo>
                    <a:pt x="168" y="316"/>
                    <a:pt x="225" y="373"/>
                    <a:pt x="294" y="373"/>
                  </a:cubicBezTo>
                  <a:cubicBezTo>
                    <a:pt x="364" y="373"/>
                    <a:pt x="420" y="316"/>
                    <a:pt x="420" y="247"/>
                  </a:cubicBezTo>
                  <a:cubicBezTo>
                    <a:pt x="420" y="211"/>
                    <a:pt x="405" y="179"/>
                    <a:pt x="381" y="156"/>
                  </a:cubicBezTo>
                  <a:close/>
                  <a:moveTo>
                    <a:pt x="23" y="278"/>
                  </a:moveTo>
                  <a:cubicBezTo>
                    <a:pt x="23" y="273"/>
                    <a:pt x="23" y="273"/>
                    <a:pt x="23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43"/>
                    <a:pt x="43" y="218"/>
                    <a:pt x="69" y="214"/>
                  </a:cubicBezTo>
                  <a:cubicBezTo>
                    <a:pt x="68" y="225"/>
                    <a:pt x="62" y="254"/>
                    <a:pt x="23" y="278"/>
                  </a:cubicBezTo>
                  <a:close/>
                  <a:moveTo>
                    <a:pt x="326" y="18"/>
                  </a:moveTo>
                  <a:cubicBezTo>
                    <a:pt x="364" y="18"/>
                    <a:pt x="395" y="50"/>
                    <a:pt x="395" y="88"/>
                  </a:cubicBezTo>
                  <a:cubicBezTo>
                    <a:pt x="395" y="111"/>
                    <a:pt x="384" y="131"/>
                    <a:pt x="368" y="143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56" y="137"/>
                    <a:pt x="344" y="131"/>
                    <a:pt x="331" y="127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8" y="118"/>
                    <a:pt x="343" y="116"/>
                    <a:pt x="347" y="112"/>
                  </a:cubicBezTo>
                  <a:cubicBezTo>
                    <a:pt x="351" y="108"/>
                    <a:pt x="353" y="103"/>
                    <a:pt x="353" y="96"/>
                  </a:cubicBezTo>
                  <a:cubicBezTo>
                    <a:pt x="353" y="93"/>
                    <a:pt x="352" y="91"/>
                    <a:pt x="351" y="88"/>
                  </a:cubicBezTo>
                  <a:cubicBezTo>
                    <a:pt x="350" y="86"/>
                    <a:pt x="349" y="84"/>
                    <a:pt x="347" y="82"/>
                  </a:cubicBezTo>
                  <a:cubicBezTo>
                    <a:pt x="345" y="80"/>
                    <a:pt x="343" y="79"/>
                    <a:pt x="340" y="77"/>
                  </a:cubicBezTo>
                  <a:cubicBezTo>
                    <a:pt x="339" y="77"/>
                    <a:pt x="336" y="76"/>
                    <a:pt x="331" y="75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4" y="49"/>
                    <a:pt x="336" y="50"/>
                    <a:pt x="338" y="52"/>
                  </a:cubicBezTo>
                  <a:cubicBezTo>
                    <a:pt x="340" y="54"/>
                    <a:pt x="341" y="57"/>
                    <a:pt x="342" y="60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0" y="53"/>
                    <a:pt x="348" y="49"/>
                    <a:pt x="344" y="45"/>
                  </a:cubicBezTo>
                  <a:cubicBezTo>
                    <a:pt x="341" y="43"/>
                    <a:pt x="336" y="41"/>
                    <a:pt x="331" y="41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0" y="41"/>
                    <a:pt x="315" y="43"/>
                    <a:pt x="312" y="46"/>
                  </a:cubicBezTo>
                  <a:cubicBezTo>
                    <a:pt x="308" y="50"/>
                    <a:pt x="305" y="55"/>
                    <a:pt x="305" y="61"/>
                  </a:cubicBezTo>
                  <a:cubicBezTo>
                    <a:pt x="305" y="65"/>
                    <a:pt x="306" y="68"/>
                    <a:pt x="308" y="71"/>
                  </a:cubicBezTo>
                  <a:cubicBezTo>
                    <a:pt x="309" y="74"/>
                    <a:pt x="311" y="76"/>
                    <a:pt x="314" y="78"/>
                  </a:cubicBezTo>
                  <a:cubicBezTo>
                    <a:pt x="318" y="80"/>
                    <a:pt x="322" y="82"/>
                    <a:pt x="326" y="82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322" y="111"/>
                    <a:pt x="319" y="109"/>
                    <a:pt x="317" y="106"/>
                  </a:cubicBezTo>
                  <a:cubicBezTo>
                    <a:pt x="315" y="103"/>
                    <a:pt x="314" y="100"/>
                    <a:pt x="313" y="95"/>
                  </a:cubicBezTo>
                  <a:cubicBezTo>
                    <a:pt x="304" y="97"/>
                    <a:pt x="304" y="97"/>
                    <a:pt x="304" y="97"/>
                  </a:cubicBezTo>
                  <a:cubicBezTo>
                    <a:pt x="304" y="101"/>
                    <a:pt x="305" y="105"/>
                    <a:pt x="307" y="109"/>
                  </a:cubicBezTo>
                  <a:cubicBezTo>
                    <a:pt x="309" y="112"/>
                    <a:pt x="312" y="114"/>
                    <a:pt x="315" y="116"/>
                  </a:cubicBezTo>
                  <a:cubicBezTo>
                    <a:pt x="318" y="117"/>
                    <a:pt x="321" y="118"/>
                    <a:pt x="326" y="119"/>
                  </a:cubicBezTo>
                  <a:cubicBezTo>
                    <a:pt x="326" y="125"/>
                    <a:pt x="326" y="125"/>
                    <a:pt x="326" y="125"/>
                  </a:cubicBezTo>
                  <a:cubicBezTo>
                    <a:pt x="316" y="123"/>
                    <a:pt x="306" y="121"/>
                    <a:pt x="296" y="121"/>
                  </a:cubicBezTo>
                  <a:cubicBezTo>
                    <a:pt x="296" y="94"/>
                    <a:pt x="284" y="70"/>
                    <a:pt x="266" y="53"/>
                  </a:cubicBezTo>
                  <a:cubicBezTo>
                    <a:pt x="278" y="32"/>
                    <a:pt x="300" y="18"/>
                    <a:pt x="326" y="18"/>
                  </a:cubicBezTo>
                  <a:close/>
                  <a:moveTo>
                    <a:pt x="326" y="74"/>
                  </a:moveTo>
                  <a:cubicBezTo>
                    <a:pt x="322" y="72"/>
                    <a:pt x="319" y="71"/>
                    <a:pt x="317" y="69"/>
                  </a:cubicBezTo>
                  <a:cubicBezTo>
                    <a:pt x="315" y="66"/>
                    <a:pt x="314" y="64"/>
                    <a:pt x="314" y="61"/>
                  </a:cubicBezTo>
                  <a:cubicBezTo>
                    <a:pt x="314" y="58"/>
                    <a:pt x="315" y="55"/>
                    <a:pt x="317" y="53"/>
                  </a:cubicBezTo>
                  <a:cubicBezTo>
                    <a:pt x="320" y="50"/>
                    <a:pt x="322" y="49"/>
                    <a:pt x="326" y="48"/>
                  </a:cubicBezTo>
                  <a:lnTo>
                    <a:pt x="326" y="74"/>
                  </a:lnTo>
                  <a:close/>
                  <a:moveTo>
                    <a:pt x="331" y="111"/>
                  </a:moveTo>
                  <a:cubicBezTo>
                    <a:pt x="331" y="84"/>
                    <a:pt x="331" y="84"/>
                    <a:pt x="331" y="84"/>
                  </a:cubicBezTo>
                  <a:cubicBezTo>
                    <a:pt x="336" y="85"/>
                    <a:pt x="339" y="87"/>
                    <a:pt x="341" y="89"/>
                  </a:cubicBezTo>
                  <a:cubicBezTo>
                    <a:pt x="343" y="91"/>
                    <a:pt x="343" y="94"/>
                    <a:pt x="343" y="97"/>
                  </a:cubicBezTo>
                  <a:cubicBezTo>
                    <a:pt x="343" y="101"/>
                    <a:pt x="342" y="104"/>
                    <a:pt x="340" y="107"/>
                  </a:cubicBezTo>
                  <a:cubicBezTo>
                    <a:pt x="338" y="109"/>
                    <a:pt x="335" y="111"/>
                    <a:pt x="331" y="111"/>
                  </a:cubicBezTo>
                  <a:close/>
                  <a:moveTo>
                    <a:pt x="131" y="273"/>
                  </a:moveTo>
                  <a:cubicBezTo>
                    <a:pt x="131" y="275"/>
                    <a:pt x="131" y="275"/>
                    <a:pt x="131" y="275"/>
                  </a:cubicBezTo>
                  <a:cubicBezTo>
                    <a:pt x="115" y="265"/>
                    <a:pt x="83" y="240"/>
                    <a:pt x="85" y="214"/>
                  </a:cubicBezTo>
                  <a:cubicBezTo>
                    <a:pt x="111" y="218"/>
                    <a:pt x="131" y="243"/>
                    <a:pt x="131" y="273"/>
                  </a:cubicBezTo>
                  <a:close/>
                  <a:moveTo>
                    <a:pt x="69" y="122"/>
                  </a:moveTo>
                  <a:cubicBezTo>
                    <a:pt x="53" y="114"/>
                    <a:pt x="38" y="124"/>
                    <a:pt x="31" y="129"/>
                  </a:cubicBezTo>
                  <a:cubicBezTo>
                    <a:pt x="26" y="120"/>
                    <a:pt x="23" y="11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04"/>
                    <a:pt x="130" y="109"/>
                    <a:pt x="129" y="114"/>
                  </a:cubicBezTo>
                  <a:cubicBezTo>
                    <a:pt x="120" y="114"/>
                    <a:pt x="104" y="122"/>
                    <a:pt x="98" y="125"/>
                  </a:cubicBezTo>
                  <a:cubicBezTo>
                    <a:pt x="91" y="130"/>
                    <a:pt x="91" y="132"/>
                    <a:pt x="69" y="122"/>
                  </a:cubicBezTo>
                  <a:close/>
                  <a:moveTo>
                    <a:pt x="130" y="154"/>
                  </a:moveTo>
                  <a:cubicBezTo>
                    <a:pt x="145" y="139"/>
                    <a:pt x="154" y="117"/>
                    <a:pt x="154" y="9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67" y="53"/>
                    <a:pt x="183" y="48"/>
                    <a:pt x="200" y="48"/>
                  </a:cubicBezTo>
                  <a:cubicBezTo>
                    <a:pt x="241" y="48"/>
                    <a:pt x="275" y="81"/>
                    <a:pt x="276" y="123"/>
                  </a:cubicBezTo>
                  <a:cubicBezTo>
                    <a:pt x="259" y="125"/>
                    <a:pt x="244" y="130"/>
                    <a:pt x="231" y="138"/>
                  </a:cubicBezTo>
                  <a:cubicBezTo>
                    <a:pt x="230" y="136"/>
                    <a:pt x="230" y="134"/>
                    <a:pt x="229" y="132"/>
                  </a:cubicBezTo>
                  <a:cubicBezTo>
                    <a:pt x="228" y="129"/>
                    <a:pt x="226" y="126"/>
                    <a:pt x="224" y="124"/>
                  </a:cubicBezTo>
                  <a:cubicBezTo>
                    <a:pt x="222" y="122"/>
                    <a:pt x="219" y="120"/>
                    <a:pt x="215" y="119"/>
                  </a:cubicBezTo>
                  <a:cubicBezTo>
                    <a:pt x="214" y="118"/>
                    <a:pt x="210" y="117"/>
                    <a:pt x="204" y="115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8" y="83"/>
                    <a:pt x="211" y="85"/>
                    <a:pt x="213" y="87"/>
                  </a:cubicBezTo>
                  <a:cubicBezTo>
                    <a:pt x="215" y="90"/>
                    <a:pt x="216" y="93"/>
                    <a:pt x="217" y="97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8" y="88"/>
                    <a:pt x="225" y="83"/>
                    <a:pt x="220" y="79"/>
                  </a:cubicBezTo>
                  <a:cubicBezTo>
                    <a:pt x="216" y="75"/>
                    <a:pt x="211" y="73"/>
                    <a:pt x="204" y="73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73"/>
                    <a:pt x="197" y="73"/>
                    <a:pt x="197" y="73"/>
                  </a:cubicBezTo>
                  <a:cubicBezTo>
                    <a:pt x="190" y="74"/>
                    <a:pt x="184" y="76"/>
                    <a:pt x="180" y="79"/>
                  </a:cubicBezTo>
                  <a:cubicBezTo>
                    <a:pt x="175" y="84"/>
                    <a:pt x="172" y="91"/>
                    <a:pt x="172" y="99"/>
                  </a:cubicBezTo>
                  <a:cubicBezTo>
                    <a:pt x="172" y="103"/>
                    <a:pt x="173" y="107"/>
                    <a:pt x="175" y="111"/>
                  </a:cubicBezTo>
                  <a:cubicBezTo>
                    <a:pt x="177" y="114"/>
                    <a:pt x="179" y="117"/>
                    <a:pt x="183" y="119"/>
                  </a:cubicBezTo>
                  <a:cubicBezTo>
                    <a:pt x="188" y="122"/>
                    <a:pt x="193" y="124"/>
                    <a:pt x="197" y="125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3" y="160"/>
                    <a:pt x="189" y="158"/>
                    <a:pt x="186" y="154"/>
                  </a:cubicBezTo>
                  <a:cubicBezTo>
                    <a:pt x="184" y="151"/>
                    <a:pt x="182" y="147"/>
                    <a:pt x="181" y="141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0" y="149"/>
                    <a:pt x="172" y="154"/>
                    <a:pt x="174" y="158"/>
                  </a:cubicBezTo>
                  <a:cubicBezTo>
                    <a:pt x="177" y="162"/>
                    <a:pt x="180" y="165"/>
                    <a:pt x="184" y="167"/>
                  </a:cubicBezTo>
                  <a:cubicBezTo>
                    <a:pt x="186" y="168"/>
                    <a:pt x="190" y="169"/>
                    <a:pt x="195" y="170"/>
                  </a:cubicBezTo>
                  <a:cubicBezTo>
                    <a:pt x="188" y="178"/>
                    <a:pt x="183" y="187"/>
                    <a:pt x="179" y="197"/>
                  </a:cubicBezTo>
                  <a:cubicBezTo>
                    <a:pt x="157" y="190"/>
                    <a:pt x="139" y="175"/>
                    <a:pt x="130" y="154"/>
                  </a:cubicBezTo>
                  <a:close/>
                  <a:moveTo>
                    <a:pt x="197" y="114"/>
                  </a:moveTo>
                  <a:cubicBezTo>
                    <a:pt x="192" y="112"/>
                    <a:pt x="189" y="110"/>
                    <a:pt x="186" y="108"/>
                  </a:cubicBezTo>
                  <a:cubicBezTo>
                    <a:pt x="184" y="105"/>
                    <a:pt x="183" y="102"/>
                    <a:pt x="183" y="98"/>
                  </a:cubicBezTo>
                  <a:cubicBezTo>
                    <a:pt x="183" y="94"/>
                    <a:pt x="184" y="90"/>
                    <a:pt x="187" y="88"/>
                  </a:cubicBezTo>
                  <a:cubicBezTo>
                    <a:pt x="189" y="85"/>
                    <a:pt x="193" y="83"/>
                    <a:pt x="197" y="82"/>
                  </a:cubicBezTo>
                  <a:lnTo>
                    <a:pt x="197" y="114"/>
                  </a:lnTo>
                  <a:close/>
                  <a:moveTo>
                    <a:pt x="219" y="146"/>
                  </a:moveTo>
                  <a:cubicBezTo>
                    <a:pt x="214" y="150"/>
                    <a:pt x="209" y="155"/>
                    <a:pt x="204" y="159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10" y="128"/>
                    <a:pt x="214" y="130"/>
                    <a:pt x="216" y="133"/>
                  </a:cubicBezTo>
                  <a:cubicBezTo>
                    <a:pt x="218" y="136"/>
                    <a:pt x="219" y="139"/>
                    <a:pt x="219" y="143"/>
                  </a:cubicBezTo>
                  <a:cubicBezTo>
                    <a:pt x="219" y="144"/>
                    <a:pt x="219" y="145"/>
                    <a:pt x="219" y="146"/>
                  </a:cubicBezTo>
                  <a:close/>
                  <a:moveTo>
                    <a:pt x="294" y="346"/>
                  </a:moveTo>
                  <a:cubicBezTo>
                    <a:pt x="240" y="346"/>
                    <a:pt x="195" y="302"/>
                    <a:pt x="195" y="247"/>
                  </a:cubicBezTo>
                  <a:cubicBezTo>
                    <a:pt x="195" y="192"/>
                    <a:pt x="240" y="148"/>
                    <a:pt x="294" y="148"/>
                  </a:cubicBezTo>
                  <a:cubicBezTo>
                    <a:pt x="349" y="148"/>
                    <a:pt x="393" y="192"/>
                    <a:pt x="393" y="247"/>
                  </a:cubicBezTo>
                  <a:cubicBezTo>
                    <a:pt x="393" y="302"/>
                    <a:pt x="349" y="346"/>
                    <a:pt x="294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6" name="Freeform 53"/>
            <p:cNvSpPr>
              <a:spLocks noEditPoints="1" noChangeArrowheads="1"/>
            </p:cNvSpPr>
            <p:nvPr/>
          </p:nvSpPr>
          <p:spPr bwMode="auto">
            <a:xfrm>
              <a:off x="749300" y="482600"/>
              <a:ext cx="222250" cy="414337"/>
            </a:xfrm>
            <a:custGeom>
              <a:avLst/>
              <a:gdLst>
                <a:gd name="T0" fmla="*/ 71 w 80"/>
                <a:gd name="T1" fmla="*/ 74 h 149"/>
                <a:gd name="T2" fmla="*/ 60 w 80"/>
                <a:gd name="T3" fmla="*/ 66 h 149"/>
                <a:gd name="T4" fmla="*/ 45 w 80"/>
                <a:gd name="T5" fmla="*/ 62 h 149"/>
                <a:gd name="T6" fmla="*/ 45 w 80"/>
                <a:gd name="T7" fmla="*/ 19 h 149"/>
                <a:gd name="T8" fmla="*/ 56 w 80"/>
                <a:gd name="T9" fmla="*/ 26 h 149"/>
                <a:gd name="T10" fmla="*/ 62 w 80"/>
                <a:gd name="T11" fmla="*/ 39 h 149"/>
                <a:gd name="T12" fmla="*/ 77 w 80"/>
                <a:gd name="T13" fmla="*/ 37 h 149"/>
                <a:gd name="T14" fmla="*/ 65 w 80"/>
                <a:gd name="T15" fmla="*/ 14 h 149"/>
                <a:gd name="T16" fmla="*/ 45 w 80"/>
                <a:gd name="T17" fmla="*/ 7 h 149"/>
                <a:gd name="T18" fmla="*/ 45 w 80"/>
                <a:gd name="T19" fmla="*/ 0 h 149"/>
                <a:gd name="T20" fmla="*/ 36 w 80"/>
                <a:gd name="T21" fmla="*/ 0 h 149"/>
                <a:gd name="T22" fmla="*/ 36 w 80"/>
                <a:gd name="T23" fmla="*/ 7 h 149"/>
                <a:gd name="T24" fmla="*/ 14 w 80"/>
                <a:gd name="T25" fmla="*/ 15 h 149"/>
                <a:gd name="T26" fmla="*/ 3 w 80"/>
                <a:gd name="T27" fmla="*/ 41 h 149"/>
                <a:gd name="T28" fmla="*/ 7 w 80"/>
                <a:gd name="T29" fmla="*/ 56 h 149"/>
                <a:gd name="T30" fmla="*/ 17 w 80"/>
                <a:gd name="T31" fmla="*/ 67 h 149"/>
                <a:gd name="T32" fmla="*/ 36 w 80"/>
                <a:gd name="T33" fmla="*/ 74 h 149"/>
                <a:gd name="T34" fmla="*/ 36 w 80"/>
                <a:gd name="T35" fmla="*/ 122 h 149"/>
                <a:gd name="T36" fmla="*/ 21 w 80"/>
                <a:gd name="T37" fmla="*/ 113 h 149"/>
                <a:gd name="T38" fmla="*/ 15 w 80"/>
                <a:gd name="T39" fmla="*/ 95 h 149"/>
                <a:gd name="T40" fmla="*/ 0 w 80"/>
                <a:gd name="T41" fmla="*/ 98 h 149"/>
                <a:gd name="T42" fmla="*/ 6 w 80"/>
                <a:gd name="T43" fmla="*/ 118 h 149"/>
                <a:gd name="T44" fmla="*/ 18 w 80"/>
                <a:gd name="T45" fmla="*/ 129 h 149"/>
                <a:gd name="T46" fmla="*/ 36 w 80"/>
                <a:gd name="T47" fmla="*/ 134 h 149"/>
                <a:gd name="T48" fmla="*/ 36 w 80"/>
                <a:gd name="T49" fmla="*/ 149 h 149"/>
                <a:gd name="T50" fmla="*/ 45 w 80"/>
                <a:gd name="T51" fmla="*/ 149 h 149"/>
                <a:gd name="T52" fmla="*/ 45 w 80"/>
                <a:gd name="T53" fmla="*/ 134 h 149"/>
                <a:gd name="T54" fmla="*/ 70 w 80"/>
                <a:gd name="T55" fmla="*/ 123 h 149"/>
                <a:gd name="T56" fmla="*/ 80 w 80"/>
                <a:gd name="T57" fmla="*/ 97 h 149"/>
                <a:gd name="T58" fmla="*/ 78 w 80"/>
                <a:gd name="T59" fmla="*/ 84 h 149"/>
                <a:gd name="T60" fmla="*/ 71 w 80"/>
                <a:gd name="T61" fmla="*/ 74 h 149"/>
                <a:gd name="T62" fmla="*/ 36 w 80"/>
                <a:gd name="T63" fmla="*/ 60 h 149"/>
                <a:gd name="T64" fmla="*/ 22 w 80"/>
                <a:gd name="T65" fmla="*/ 52 h 149"/>
                <a:gd name="T66" fmla="*/ 18 w 80"/>
                <a:gd name="T67" fmla="*/ 39 h 149"/>
                <a:gd name="T68" fmla="*/ 23 w 80"/>
                <a:gd name="T69" fmla="*/ 26 h 149"/>
                <a:gd name="T70" fmla="*/ 36 w 80"/>
                <a:gd name="T71" fmla="*/ 19 h 149"/>
                <a:gd name="T72" fmla="*/ 36 w 80"/>
                <a:gd name="T73" fmla="*/ 60 h 149"/>
                <a:gd name="T74" fmla="*/ 59 w 80"/>
                <a:gd name="T75" fmla="*/ 114 h 149"/>
                <a:gd name="T76" fmla="*/ 45 w 80"/>
                <a:gd name="T77" fmla="*/ 122 h 149"/>
                <a:gd name="T78" fmla="*/ 45 w 80"/>
                <a:gd name="T79" fmla="*/ 77 h 149"/>
                <a:gd name="T80" fmla="*/ 61 w 80"/>
                <a:gd name="T81" fmla="*/ 85 h 149"/>
                <a:gd name="T82" fmla="*/ 65 w 80"/>
                <a:gd name="T83" fmla="*/ 98 h 149"/>
                <a:gd name="T84" fmla="*/ 59 w 80"/>
                <a:gd name="T85" fmla="*/ 114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9"/>
                <a:gd name="T131" fmla="*/ 80 w 80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9">
                  <a:moveTo>
                    <a:pt x="71" y="74"/>
                  </a:moveTo>
                  <a:cubicBezTo>
                    <a:pt x="68" y="71"/>
                    <a:pt x="64" y="69"/>
                    <a:pt x="60" y="66"/>
                  </a:cubicBezTo>
                  <a:cubicBezTo>
                    <a:pt x="57" y="65"/>
                    <a:pt x="52" y="64"/>
                    <a:pt x="45" y="6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0" y="20"/>
                    <a:pt x="54" y="22"/>
                    <a:pt x="56" y="26"/>
                  </a:cubicBezTo>
                  <a:cubicBezTo>
                    <a:pt x="59" y="29"/>
                    <a:pt x="61" y="33"/>
                    <a:pt x="62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27"/>
                    <a:pt x="72" y="20"/>
                    <a:pt x="65" y="14"/>
                  </a:cubicBezTo>
                  <a:cubicBezTo>
                    <a:pt x="60" y="10"/>
                    <a:pt x="53" y="8"/>
                    <a:pt x="45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6" y="8"/>
                    <a:pt x="19" y="11"/>
                    <a:pt x="14" y="15"/>
                  </a:cubicBezTo>
                  <a:cubicBezTo>
                    <a:pt x="6" y="21"/>
                    <a:pt x="3" y="30"/>
                    <a:pt x="3" y="41"/>
                  </a:cubicBezTo>
                  <a:cubicBezTo>
                    <a:pt x="3" y="46"/>
                    <a:pt x="4" y="52"/>
                    <a:pt x="7" y="56"/>
                  </a:cubicBezTo>
                  <a:cubicBezTo>
                    <a:pt x="9" y="61"/>
                    <a:pt x="13" y="65"/>
                    <a:pt x="17" y="67"/>
                  </a:cubicBezTo>
                  <a:cubicBezTo>
                    <a:pt x="24" y="71"/>
                    <a:pt x="30" y="73"/>
                    <a:pt x="36" y="7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0" y="121"/>
                    <a:pt x="25" y="118"/>
                    <a:pt x="21" y="113"/>
                  </a:cubicBezTo>
                  <a:cubicBezTo>
                    <a:pt x="18" y="109"/>
                    <a:pt x="16" y="103"/>
                    <a:pt x="15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6"/>
                    <a:pt x="3" y="112"/>
                    <a:pt x="6" y="118"/>
                  </a:cubicBezTo>
                  <a:cubicBezTo>
                    <a:pt x="9" y="123"/>
                    <a:pt x="13" y="127"/>
                    <a:pt x="18" y="129"/>
                  </a:cubicBezTo>
                  <a:cubicBezTo>
                    <a:pt x="23" y="132"/>
                    <a:pt x="29" y="133"/>
                    <a:pt x="36" y="134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55" y="133"/>
                    <a:pt x="64" y="130"/>
                    <a:pt x="70" y="123"/>
                  </a:cubicBezTo>
                  <a:cubicBezTo>
                    <a:pt x="77" y="116"/>
                    <a:pt x="80" y="108"/>
                    <a:pt x="80" y="97"/>
                  </a:cubicBezTo>
                  <a:cubicBezTo>
                    <a:pt x="80" y="93"/>
                    <a:pt x="79" y="88"/>
                    <a:pt x="78" y="84"/>
                  </a:cubicBezTo>
                  <a:cubicBezTo>
                    <a:pt x="76" y="80"/>
                    <a:pt x="74" y="77"/>
                    <a:pt x="71" y="74"/>
                  </a:cubicBezTo>
                  <a:close/>
                  <a:moveTo>
                    <a:pt x="36" y="60"/>
                  </a:moveTo>
                  <a:cubicBezTo>
                    <a:pt x="29" y="58"/>
                    <a:pt x="25" y="55"/>
                    <a:pt x="22" y="52"/>
                  </a:cubicBezTo>
                  <a:cubicBezTo>
                    <a:pt x="19" y="49"/>
                    <a:pt x="18" y="44"/>
                    <a:pt x="18" y="39"/>
                  </a:cubicBezTo>
                  <a:cubicBezTo>
                    <a:pt x="18" y="34"/>
                    <a:pt x="19" y="30"/>
                    <a:pt x="23" y="26"/>
                  </a:cubicBezTo>
                  <a:cubicBezTo>
                    <a:pt x="26" y="22"/>
                    <a:pt x="30" y="20"/>
                    <a:pt x="36" y="19"/>
                  </a:cubicBezTo>
                  <a:lnTo>
                    <a:pt x="36" y="60"/>
                  </a:lnTo>
                  <a:close/>
                  <a:moveTo>
                    <a:pt x="59" y="114"/>
                  </a:moveTo>
                  <a:cubicBezTo>
                    <a:pt x="55" y="118"/>
                    <a:pt x="51" y="121"/>
                    <a:pt x="45" y="12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3" y="79"/>
                    <a:pt x="58" y="82"/>
                    <a:pt x="61" y="85"/>
                  </a:cubicBezTo>
                  <a:cubicBezTo>
                    <a:pt x="63" y="89"/>
                    <a:pt x="65" y="93"/>
                    <a:pt x="65" y="98"/>
                  </a:cubicBezTo>
                  <a:cubicBezTo>
                    <a:pt x="65" y="105"/>
                    <a:pt x="63" y="110"/>
                    <a:pt x="5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7" name="Freeform 54"/>
            <p:cNvSpPr>
              <a:spLocks noChangeArrowheads="1"/>
            </p:cNvSpPr>
            <p:nvPr/>
          </p:nvSpPr>
          <p:spPr bwMode="auto">
            <a:xfrm>
              <a:off x="0" y="927100"/>
              <a:ext cx="506412" cy="100012"/>
            </a:xfrm>
            <a:custGeom>
              <a:avLst/>
              <a:gdLst>
                <a:gd name="T0" fmla="*/ 170 w 182"/>
                <a:gd name="T1" fmla="*/ 0 h 36"/>
                <a:gd name="T2" fmla="*/ 12 w 182"/>
                <a:gd name="T3" fmla="*/ 0 h 36"/>
                <a:gd name="T4" fmla="*/ 0 w 182"/>
                <a:gd name="T5" fmla="*/ 18 h 36"/>
                <a:gd name="T6" fmla="*/ 12 w 182"/>
                <a:gd name="T7" fmla="*/ 36 h 36"/>
                <a:gd name="T8" fmla="*/ 170 w 182"/>
                <a:gd name="T9" fmla="*/ 36 h 36"/>
                <a:gd name="T10" fmla="*/ 182 w 182"/>
                <a:gd name="T11" fmla="*/ 18 h 36"/>
                <a:gd name="T12" fmla="*/ 170 w 18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7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8" name="Freeform 55"/>
            <p:cNvSpPr>
              <a:spLocks noChangeArrowheads="1"/>
            </p:cNvSpPr>
            <p:nvPr/>
          </p:nvSpPr>
          <p:spPr bwMode="auto">
            <a:xfrm>
              <a:off x="0" y="1587"/>
              <a:ext cx="506412" cy="100012"/>
            </a:xfrm>
            <a:custGeom>
              <a:avLst/>
              <a:gdLst>
                <a:gd name="T0" fmla="*/ 12 w 182"/>
                <a:gd name="T1" fmla="*/ 36 h 36"/>
                <a:gd name="T2" fmla="*/ 170 w 182"/>
                <a:gd name="T3" fmla="*/ 36 h 36"/>
                <a:gd name="T4" fmla="*/ 182 w 182"/>
                <a:gd name="T5" fmla="*/ 18 h 36"/>
                <a:gd name="T6" fmla="*/ 170 w 182"/>
                <a:gd name="T7" fmla="*/ 0 h 36"/>
                <a:gd name="T8" fmla="*/ 12 w 182"/>
                <a:gd name="T9" fmla="*/ 0 h 36"/>
                <a:gd name="T10" fmla="*/ 0 w 182"/>
                <a:gd name="T11" fmla="*/ 18 h 36"/>
                <a:gd name="T12" fmla="*/ 12 w 18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2" y="36"/>
                  </a:move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9" name="组合 125"/>
          <p:cNvGrpSpPr/>
          <p:nvPr/>
        </p:nvGrpSpPr>
        <p:grpSpPr bwMode="auto">
          <a:xfrm>
            <a:off x="3385555" y="3529227"/>
            <a:ext cx="675461" cy="691998"/>
            <a:chOff x="0" y="0"/>
            <a:chExt cx="1319212" cy="1355724"/>
          </a:xfrm>
          <a:solidFill>
            <a:srgbClr val="EFB739"/>
          </a:solidFill>
          <a:effectLst/>
        </p:grpSpPr>
        <p:sp>
          <p:nvSpPr>
            <p:cNvPr id="260" name="Freeform 60"/>
            <p:cNvSpPr>
              <a:spLocks noChangeArrowheads="1"/>
            </p:cNvSpPr>
            <p:nvPr/>
          </p:nvSpPr>
          <p:spPr bwMode="auto">
            <a:xfrm>
              <a:off x="977900" y="0"/>
              <a:ext cx="341312" cy="903287"/>
            </a:xfrm>
            <a:custGeom>
              <a:avLst/>
              <a:gdLst>
                <a:gd name="T0" fmla="*/ 8 w 123"/>
                <a:gd name="T1" fmla="*/ 22 h 325"/>
                <a:gd name="T2" fmla="*/ 11 w 123"/>
                <a:gd name="T3" fmla="*/ 39 h 325"/>
                <a:gd name="T4" fmla="*/ 72 w 123"/>
                <a:gd name="T5" fmla="*/ 154 h 325"/>
                <a:gd name="T6" fmla="*/ 74 w 123"/>
                <a:gd name="T7" fmla="*/ 165 h 325"/>
                <a:gd name="T8" fmla="*/ 43 w 123"/>
                <a:gd name="T9" fmla="*/ 291 h 325"/>
                <a:gd name="T10" fmla="*/ 44 w 123"/>
                <a:gd name="T11" fmla="*/ 308 h 325"/>
                <a:gd name="T12" fmla="*/ 60 w 123"/>
                <a:gd name="T13" fmla="*/ 320 h 325"/>
                <a:gd name="T14" fmla="*/ 73 w 123"/>
                <a:gd name="T15" fmla="*/ 317 h 325"/>
                <a:gd name="T16" fmla="*/ 115 w 123"/>
                <a:gd name="T17" fmla="*/ 159 h 325"/>
                <a:gd name="T18" fmla="*/ 115 w 123"/>
                <a:gd name="T19" fmla="*/ 157 h 325"/>
                <a:gd name="T20" fmla="*/ 115 w 123"/>
                <a:gd name="T21" fmla="*/ 157 h 325"/>
                <a:gd name="T22" fmla="*/ 115 w 123"/>
                <a:gd name="T23" fmla="*/ 155 h 325"/>
                <a:gd name="T24" fmla="*/ 114 w 123"/>
                <a:gd name="T25" fmla="*/ 154 h 325"/>
                <a:gd name="T26" fmla="*/ 114 w 123"/>
                <a:gd name="T27" fmla="*/ 152 h 325"/>
                <a:gd name="T28" fmla="*/ 114 w 123"/>
                <a:gd name="T29" fmla="*/ 151 h 325"/>
                <a:gd name="T30" fmla="*/ 114 w 123"/>
                <a:gd name="T31" fmla="*/ 151 h 325"/>
                <a:gd name="T32" fmla="*/ 114 w 123"/>
                <a:gd name="T33" fmla="*/ 148 h 325"/>
                <a:gd name="T34" fmla="*/ 34 w 123"/>
                <a:gd name="T35" fmla="*/ 6 h 325"/>
                <a:gd name="T36" fmla="*/ 20 w 123"/>
                <a:gd name="T37" fmla="*/ 7 h 325"/>
                <a:gd name="T38" fmla="*/ 8 w 123"/>
                <a:gd name="T39" fmla="*/ 22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325"/>
                <a:gd name="T62" fmla="*/ 123 w 123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325">
                  <a:moveTo>
                    <a:pt x="8" y="22"/>
                  </a:moveTo>
                  <a:cubicBezTo>
                    <a:pt x="0" y="32"/>
                    <a:pt x="11" y="39"/>
                    <a:pt x="11" y="39"/>
                  </a:cubicBezTo>
                  <a:cubicBezTo>
                    <a:pt x="39" y="62"/>
                    <a:pt x="67" y="108"/>
                    <a:pt x="72" y="154"/>
                  </a:cubicBezTo>
                  <a:cubicBezTo>
                    <a:pt x="72" y="154"/>
                    <a:pt x="73" y="161"/>
                    <a:pt x="74" y="165"/>
                  </a:cubicBezTo>
                  <a:cubicBezTo>
                    <a:pt x="80" y="210"/>
                    <a:pt x="64" y="261"/>
                    <a:pt x="43" y="291"/>
                  </a:cubicBezTo>
                  <a:cubicBezTo>
                    <a:pt x="43" y="291"/>
                    <a:pt x="34" y="301"/>
                    <a:pt x="44" y="30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0" y="320"/>
                    <a:pt x="67" y="325"/>
                    <a:pt x="73" y="317"/>
                  </a:cubicBezTo>
                  <a:cubicBezTo>
                    <a:pt x="103" y="280"/>
                    <a:pt x="123" y="222"/>
                    <a:pt x="115" y="159"/>
                  </a:cubicBezTo>
                  <a:cubicBezTo>
                    <a:pt x="115" y="159"/>
                    <a:pt x="115" y="158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6"/>
                    <a:pt x="115" y="156"/>
                    <a:pt x="115" y="155"/>
                  </a:cubicBezTo>
                  <a:cubicBezTo>
                    <a:pt x="115" y="155"/>
                    <a:pt x="114" y="154"/>
                    <a:pt x="114" y="154"/>
                  </a:cubicBezTo>
                  <a:cubicBezTo>
                    <a:pt x="114" y="153"/>
                    <a:pt x="114" y="153"/>
                    <a:pt x="114" y="152"/>
                  </a:cubicBezTo>
                  <a:cubicBezTo>
                    <a:pt x="114" y="152"/>
                    <a:pt x="114" y="152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49"/>
                    <a:pt x="114" y="148"/>
                  </a:cubicBezTo>
                  <a:cubicBezTo>
                    <a:pt x="106" y="86"/>
                    <a:pt x="72" y="35"/>
                    <a:pt x="34" y="6"/>
                  </a:cubicBezTo>
                  <a:cubicBezTo>
                    <a:pt x="26" y="0"/>
                    <a:pt x="20" y="7"/>
                    <a:pt x="20" y="7"/>
                  </a:cubicBezTo>
                  <a:lnTo>
                    <a:pt x="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1" name="Freeform 61"/>
            <p:cNvSpPr>
              <a:spLocks noChangeArrowheads="1"/>
            </p:cNvSpPr>
            <p:nvPr/>
          </p:nvSpPr>
          <p:spPr bwMode="auto">
            <a:xfrm>
              <a:off x="858837" y="125412"/>
              <a:ext cx="268287" cy="685800"/>
            </a:xfrm>
            <a:custGeom>
              <a:avLst/>
              <a:gdLst>
                <a:gd name="T0" fmla="*/ 32 w 97"/>
                <a:gd name="T1" fmla="*/ 230 h 247"/>
                <a:gd name="T2" fmla="*/ 48 w 97"/>
                <a:gd name="T3" fmla="*/ 241 h 247"/>
                <a:gd name="T4" fmla="*/ 63 w 97"/>
                <a:gd name="T5" fmla="*/ 235 h 247"/>
                <a:gd name="T6" fmla="*/ 89 w 97"/>
                <a:gd name="T7" fmla="*/ 118 h 247"/>
                <a:gd name="T8" fmla="*/ 35 w 97"/>
                <a:gd name="T9" fmla="*/ 11 h 247"/>
                <a:gd name="T10" fmla="*/ 18 w 97"/>
                <a:gd name="T11" fmla="*/ 8 h 247"/>
                <a:gd name="T12" fmla="*/ 6 w 97"/>
                <a:gd name="T13" fmla="*/ 23 h 247"/>
                <a:gd name="T14" fmla="*/ 8 w 97"/>
                <a:gd name="T15" fmla="*/ 38 h 247"/>
                <a:gd name="T16" fmla="*/ 49 w 97"/>
                <a:gd name="T17" fmla="*/ 123 h 247"/>
                <a:gd name="T18" fmla="*/ 31 w 97"/>
                <a:gd name="T19" fmla="*/ 215 h 247"/>
                <a:gd name="T20" fmla="*/ 32 w 97"/>
                <a:gd name="T21" fmla="*/ 23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247"/>
                <a:gd name="T35" fmla="*/ 97 w 97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247">
                  <a:moveTo>
                    <a:pt x="32" y="230"/>
                  </a:moveTo>
                  <a:cubicBezTo>
                    <a:pt x="48" y="241"/>
                    <a:pt x="48" y="241"/>
                    <a:pt x="48" y="241"/>
                  </a:cubicBezTo>
                  <a:cubicBezTo>
                    <a:pt x="57" y="247"/>
                    <a:pt x="63" y="235"/>
                    <a:pt x="63" y="235"/>
                  </a:cubicBezTo>
                  <a:cubicBezTo>
                    <a:pt x="76" y="215"/>
                    <a:pt x="97" y="173"/>
                    <a:pt x="89" y="118"/>
                  </a:cubicBezTo>
                  <a:cubicBezTo>
                    <a:pt x="83" y="62"/>
                    <a:pt x="52" y="26"/>
                    <a:pt x="35" y="11"/>
                  </a:cubicBezTo>
                  <a:cubicBezTo>
                    <a:pt x="35" y="11"/>
                    <a:pt x="25" y="0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8" y="38"/>
                    <a:pt x="8" y="38"/>
                  </a:cubicBezTo>
                  <a:cubicBezTo>
                    <a:pt x="20" y="52"/>
                    <a:pt x="43" y="82"/>
                    <a:pt x="49" y="123"/>
                  </a:cubicBezTo>
                  <a:cubicBezTo>
                    <a:pt x="53" y="163"/>
                    <a:pt x="39" y="198"/>
                    <a:pt x="31" y="215"/>
                  </a:cubicBezTo>
                  <a:cubicBezTo>
                    <a:pt x="31" y="215"/>
                    <a:pt x="25" y="225"/>
                    <a:pt x="3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2" name="Freeform 62"/>
            <p:cNvSpPr>
              <a:spLocks noChangeArrowheads="1"/>
            </p:cNvSpPr>
            <p:nvPr/>
          </p:nvSpPr>
          <p:spPr bwMode="auto">
            <a:xfrm>
              <a:off x="727075" y="255587"/>
              <a:ext cx="195262" cy="460375"/>
            </a:xfrm>
            <a:custGeom>
              <a:avLst/>
              <a:gdLst>
                <a:gd name="T0" fmla="*/ 67 w 70"/>
                <a:gd name="T1" fmla="*/ 79 h 166"/>
                <a:gd name="T2" fmla="*/ 67 w 70"/>
                <a:gd name="T3" fmla="*/ 77 h 166"/>
                <a:gd name="T4" fmla="*/ 66 w 70"/>
                <a:gd name="T5" fmla="*/ 77 h 166"/>
                <a:gd name="T6" fmla="*/ 35 w 70"/>
                <a:gd name="T7" fmla="*/ 10 h 166"/>
                <a:gd name="T8" fmla="*/ 19 w 70"/>
                <a:gd name="T9" fmla="*/ 9 h 166"/>
                <a:gd name="T10" fmla="*/ 9 w 70"/>
                <a:gd name="T11" fmla="*/ 21 h 166"/>
                <a:gd name="T12" fmla="*/ 9 w 70"/>
                <a:gd name="T13" fmla="*/ 39 h 166"/>
                <a:gd name="T14" fmla="*/ 28 w 70"/>
                <a:gd name="T15" fmla="*/ 84 h 166"/>
                <a:gd name="T16" fmla="*/ 20 w 70"/>
                <a:gd name="T17" fmla="*/ 132 h 166"/>
                <a:gd name="T18" fmla="*/ 26 w 70"/>
                <a:gd name="T19" fmla="*/ 150 h 166"/>
                <a:gd name="T20" fmla="*/ 38 w 70"/>
                <a:gd name="T21" fmla="*/ 159 h 166"/>
                <a:gd name="T22" fmla="*/ 53 w 70"/>
                <a:gd name="T23" fmla="*/ 154 h 166"/>
                <a:gd name="T24" fmla="*/ 67 w 70"/>
                <a:gd name="T25" fmla="*/ 82 h 166"/>
                <a:gd name="T26" fmla="*/ 67 w 70"/>
                <a:gd name="T27" fmla="*/ 82 h 166"/>
                <a:gd name="T28" fmla="*/ 67 w 70"/>
                <a:gd name="T29" fmla="*/ 79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6"/>
                <a:gd name="T47" fmla="*/ 70 w 70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6">
                  <a:moveTo>
                    <a:pt x="67" y="79"/>
                  </a:moveTo>
                  <a:cubicBezTo>
                    <a:pt x="67" y="78"/>
                    <a:pt x="67" y="77"/>
                    <a:pt x="67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1" y="46"/>
                    <a:pt x="45" y="23"/>
                    <a:pt x="35" y="10"/>
                  </a:cubicBezTo>
                  <a:cubicBezTo>
                    <a:pt x="35" y="10"/>
                    <a:pt x="27" y="0"/>
                    <a:pt x="19" y="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32"/>
                    <a:pt x="9" y="39"/>
                    <a:pt x="9" y="39"/>
                  </a:cubicBezTo>
                  <a:cubicBezTo>
                    <a:pt x="15" y="48"/>
                    <a:pt x="25" y="64"/>
                    <a:pt x="28" y="84"/>
                  </a:cubicBezTo>
                  <a:cubicBezTo>
                    <a:pt x="30" y="104"/>
                    <a:pt x="25" y="122"/>
                    <a:pt x="20" y="132"/>
                  </a:cubicBezTo>
                  <a:cubicBezTo>
                    <a:pt x="20" y="132"/>
                    <a:pt x="14" y="142"/>
                    <a:pt x="26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48" y="166"/>
                    <a:pt x="53" y="154"/>
                    <a:pt x="53" y="154"/>
                  </a:cubicBezTo>
                  <a:cubicBezTo>
                    <a:pt x="60" y="140"/>
                    <a:pt x="70" y="113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1"/>
                    <a:pt x="67" y="80"/>
                    <a:pt x="6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3" name="Freeform 63"/>
            <p:cNvSpPr>
              <a:spLocks noEditPoints="1" noChangeArrowheads="1"/>
            </p:cNvSpPr>
            <p:nvPr/>
          </p:nvSpPr>
          <p:spPr bwMode="auto">
            <a:xfrm>
              <a:off x="0" y="249237"/>
              <a:ext cx="1022350" cy="1106487"/>
            </a:xfrm>
            <a:custGeom>
              <a:avLst/>
              <a:gdLst>
                <a:gd name="T0" fmla="*/ 62 w 368"/>
                <a:gd name="T1" fmla="*/ 374 h 398"/>
                <a:gd name="T2" fmla="*/ 74 w 368"/>
                <a:gd name="T3" fmla="*/ 359 h 398"/>
                <a:gd name="T4" fmla="*/ 90 w 368"/>
                <a:gd name="T5" fmla="*/ 380 h 398"/>
                <a:gd name="T6" fmla="*/ 307 w 368"/>
                <a:gd name="T7" fmla="*/ 398 h 398"/>
                <a:gd name="T8" fmla="*/ 314 w 368"/>
                <a:gd name="T9" fmla="*/ 398 h 398"/>
                <a:gd name="T10" fmla="*/ 366 w 368"/>
                <a:gd name="T11" fmla="*/ 372 h 398"/>
                <a:gd name="T12" fmla="*/ 355 w 368"/>
                <a:gd name="T13" fmla="*/ 299 h 398"/>
                <a:gd name="T14" fmla="*/ 350 w 368"/>
                <a:gd name="T15" fmla="*/ 255 h 398"/>
                <a:gd name="T16" fmla="*/ 329 w 368"/>
                <a:gd name="T17" fmla="*/ 204 h 398"/>
                <a:gd name="T18" fmla="*/ 265 w 368"/>
                <a:gd name="T19" fmla="*/ 185 h 398"/>
                <a:gd name="T20" fmla="*/ 228 w 368"/>
                <a:gd name="T21" fmla="*/ 158 h 398"/>
                <a:gd name="T22" fmla="*/ 236 w 368"/>
                <a:gd name="T23" fmla="*/ 113 h 398"/>
                <a:gd name="T24" fmla="*/ 150 w 368"/>
                <a:gd name="T25" fmla="*/ 25 h 398"/>
                <a:gd name="T26" fmla="*/ 127 w 368"/>
                <a:gd name="T27" fmla="*/ 120 h 398"/>
                <a:gd name="T28" fmla="*/ 127 w 368"/>
                <a:gd name="T29" fmla="*/ 136 h 398"/>
                <a:gd name="T30" fmla="*/ 73 w 368"/>
                <a:gd name="T31" fmla="*/ 194 h 398"/>
                <a:gd name="T32" fmla="*/ 48 w 368"/>
                <a:gd name="T33" fmla="*/ 220 h 398"/>
                <a:gd name="T34" fmla="*/ 22 w 368"/>
                <a:gd name="T35" fmla="*/ 280 h 398"/>
                <a:gd name="T36" fmla="*/ 7 w 368"/>
                <a:gd name="T37" fmla="*/ 312 h 398"/>
                <a:gd name="T38" fmla="*/ 1 w 368"/>
                <a:gd name="T39" fmla="*/ 356 h 398"/>
                <a:gd name="T40" fmla="*/ 230 w 368"/>
                <a:gd name="T41" fmla="*/ 171 h 398"/>
                <a:gd name="T42" fmla="*/ 243 w 368"/>
                <a:gd name="T43" fmla="*/ 173 h 398"/>
                <a:gd name="T44" fmla="*/ 237 w 368"/>
                <a:gd name="T45" fmla="*/ 279 h 398"/>
                <a:gd name="T46" fmla="*/ 217 w 368"/>
                <a:gd name="T47" fmla="*/ 286 h 398"/>
                <a:gd name="T48" fmla="*/ 205 w 368"/>
                <a:gd name="T49" fmla="*/ 225 h 398"/>
                <a:gd name="T50" fmla="*/ 203 w 368"/>
                <a:gd name="T51" fmla="*/ 203 h 398"/>
                <a:gd name="T52" fmla="*/ 188 w 368"/>
                <a:gd name="T53" fmla="*/ 203 h 398"/>
                <a:gd name="T54" fmla="*/ 182 w 368"/>
                <a:gd name="T55" fmla="*/ 223 h 398"/>
                <a:gd name="T56" fmla="*/ 150 w 368"/>
                <a:gd name="T57" fmla="*/ 167 h 398"/>
                <a:gd name="T58" fmla="*/ 133 w 368"/>
                <a:gd name="T59" fmla="*/ 136 h 398"/>
                <a:gd name="T60" fmla="*/ 142 w 368"/>
                <a:gd name="T61" fmla="*/ 144 h 398"/>
                <a:gd name="T62" fmla="*/ 133 w 368"/>
                <a:gd name="T63" fmla="*/ 171 h 398"/>
                <a:gd name="T64" fmla="*/ 139 w 368"/>
                <a:gd name="T65" fmla="*/ 146 h 398"/>
                <a:gd name="T66" fmla="*/ 133 w 368"/>
                <a:gd name="T67" fmla="*/ 136 h 398"/>
                <a:gd name="T68" fmla="*/ 126 w 368"/>
                <a:gd name="T69" fmla="*/ 167 h 398"/>
                <a:gd name="T70" fmla="*/ 127 w 368"/>
                <a:gd name="T71" fmla="*/ 157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98"/>
                <a:gd name="T110" fmla="*/ 368 w 368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98">
                  <a:moveTo>
                    <a:pt x="44" y="381"/>
                  </a:moveTo>
                  <a:cubicBezTo>
                    <a:pt x="44" y="381"/>
                    <a:pt x="58" y="378"/>
                    <a:pt x="62" y="374"/>
                  </a:cubicBezTo>
                  <a:cubicBezTo>
                    <a:pt x="66" y="370"/>
                    <a:pt x="68" y="371"/>
                    <a:pt x="71" y="368"/>
                  </a:cubicBezTo>
                  <a:cubicBezTo>
                    <a:pt x="74" y="366"/>
                    <a:pt x="71" y="366"/>
                    <a:pt x="74" y="359"/>
                  </a:cubicBezTo>
                  <a:cubicBezTo>
                    <a:pt x="76" y="352"/>
                    <a:pt x="85" y="340"/>
                    <a:pt x="87" y="338"/>
                  </a:cubicBezTo>
                  <a:cubicBezTo>
                    <a:pt x="87" y="338"/>
                    <a:pt x="91" y="369"/>
                    <a:pt x="90" y="380"/>
                  </a:cubicBezTo>
                  <a:cubicBezTo>
                    <a:pt x="89" y="384"/>
                    <a:pt x="89" y="391"/>
                    <a:pt x="90" y="398"/>
                  </a:cubicBezTo>
                  <a:cubicBezTo>
                    <a:pt x="307" y="398"/>
                    <a:pt x="307" y="398"/>
                    <a:pt x="307" y="398"/>
                  </a:cubicBezTo>
                  <a:cubicBezTo>
                    <a:pt x="306" y="389"/>
                    <a:pt x="307" y="383"/>
                    <a:pt x="312" y="393"/>
                  </a:cubicBezTo>
                  <a:cubicBezTo>
                    <a:pt x="312" y="393"/>
                    <a:pt x="313" y="395"/>
                    <a:pt x="314" y="398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5" y="389"/>
                    <a:pt x="368" y="379"/>
                    <a:pt x="366" y="372"/>
                  </a:cubicBezTo>
                  <a:cubicBezTo>
                    <a:pt x="364" y="366"/>
                    <a:pt x="367" y="355"/>
                    <a:pt x="363" y="340"/>
                  </a:cubicBezTo>
                  <a:cubicBezTo>
                    <a:pt x="360" y="325"/>
                    <a:pt x="357" y="307"/>
                    <a:pt x="355" y="299"/>
                  </a:cubicBezTo>
                  <a:cubicBezTo>
                    <a:pt x="353" y="291"/>
                    <a:pt x="351" y="283"/>
                    <a:pt x="350" y="277"/>
                  </a:cubicBezTo>
                  <a:cubicBezTo>
                    <a:pt x="349" y="272"/>
                    <a:pt x="353" y="262"/>
                    <a:pt x="350" y="255"/>
                  </a:cubicBezTo>
                  <a:cubicBezTo>
                    <a:pt x="347" y="248"/>
                    <a:pt x="343" y="237"/>
                    <a:pt x="341" y="228"/>
                  </a:cubicBezTo>
                  <a:cubicBezTo>
                    <a:pt x="340" y="218"/>
                    <a:pt x="338" y="205"/>
                    <a:pt x="329" y="204"/>
                  </a:cubicBezTo>
                  <a:cubicBezTo>
                    <a:pt x="319" y="203"/>
                    <a:pt x="303" y="195"/>
                    <a:pt x="292" y="191"/>
                  </a:cubicBezTo>
                  <a:cubicBezTo>
                    <a:pt x="282" y="187"/>
                    <a:pt x="268" y="185"/>
                    <a:pt x="265" y="185"/>
                  </a:cubicBezTo>
                  <a:cubicBezTo>
                    <a:pt x="262" y="184"/>
                    <a:pt x="252" y="177"/>
                    <a:pt x="248" y="171"/>
                  </a:cubicBezTo>
                  <a:cubicBezTo>
                    <a:pt x="244" y="166"/>
                    <a:pt x="237" y="158"/>
                    <a:pt x="228" y="158"/>
                  </a:cubicBezTo>
                  <a:cubicBezTo>
                    <a:pt x="228" y="158"/>
                    <a:pt x="227" y="128"/>
                    <a:pt x="227" y="120"/>
                  </a:cubicBezTo>
                  <a:cubicBezTo>
                    <a:pt x="227" y="120"/>
                    <a:pt x="237" y="134"/>
                    <a:pt x="236" y="113"/>
                  </a:cubicBezTo>
                  <a:cubicBezTo>
                    <a:pt x="236" y="113"/>
                    <a:pt x="240" y="74"/>
                    <a:pt x="228" y="87"/>
                  </a:cubicBezTo>
                  <a:cubicBezTo>
                    <a:pt x="228" y="87"/>
                    <a:pt x="225" y="0"/>
                    <a:pt x="150" y="25"/>
                  </a:cubicBezTo>
                  <a:cubicBezTo>
                    <a:pt x="150" y="25"/>
                    <a:pt x="103" y="48"/>
                    <a:pt x="125" y="107"/>
                  </a:cubicBezTo>
                  <a:cubicBezTo>
                    <a:pt x="125" y="107"/>
                    <a:pt x="124" y="113"/>
                    <a:pt x="127" y="120"/>
                  </a:cubicBezTo>
                  <a:cubicBezTo>
                    <a:pt x="127" y="120"/>
                    <a:pt x="127" y="122"/>
                    <a:pt x="128" y="12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88" y="153"/>
                    <a:pt x="82" y="160"/>
                  </a:cubicBezTo>
                  <a:cubicBezTo>
                    <a:pt x="82" y="160"/>
                    <a:pt x="76" y="162"/>
                    <a:pt x="73" y="194"/>
                  </a:cubicBezTo>
                  <a:cubicBezTo>
                    <a:pt x="73" y="194"/>
                    <a:pt x="65" y="197"/>
                    <a:pt x="60" y="197"/>
                  </a:cubicBezTo>
                  <a:cubicBezTo>
                    <a:pt x="56" y="198"/>
                    <a:pt x="49" y="209"/>
                    <a:pt x="48" y="220"/>
                  </a:cubicBezTo>
                  <a:cubicBezTo>
                    <a:pt x="46" y="230"/>
                    <a:pt x="50" y="234"/>
                    <a:pt x="42" y="249"/>
                  </a:cubicBezTo>
                  <a:cubicBezTo>
                    <a:pt x="33" y="264"/>
                    <a:pt x="27" y="273"/>
                    <a:pt x="22" y="280"/>
                  </a:cubicBezTo>
                  <a:cubicBezTo>
                    <a:pt x="17" y="287"/>
                    <a:pt x="11" y="286"/>
                    <a:pt x="12" y="297"/>
                  </a:cubicBezTo>
                  <a:cubicBezTo>
                    <a:pt x="13" y="309"/>
                    <a:pt x="11" y="305"/>
                    <a:pt x="7" y="312"/>
                  </a:cubicBezTo>
                  <a:cubicBezTo>
                    <a:pt x="2" y="319"/>
                    <a:pt x="5" y="319"/>
                    <a:pt x="3" y="326"/>
                  </a:cubicBezTo>
                  <a:cubicBezTo>
                    <a:pt x="0" y="334"/>
                    <a:pt x="0" y="348"/>
                    <a:pt x="1" y="356"/>
                  </a:cubicBezTo>
                  <a:cubicBezTo>
                    <a:pt x="3" y="363"/>
                    <a:pt x="22" y="388"/>
                    <a:pt x="44" y="381"/>
                  </a:cubicBezTo>
                  <a:close/>
                  <a:moveTo>
                    <a:pt x="230" y="171"/>
                  </a:moveTo>
                  <a:cubicBezTo>
                    <a:pt x="229" y="160"/>
                    <a:pt x="229" y="160"/>
                    <a:pt x="229" y="160"/>
                  </a:cubicBezTo>
                  <a:cubicBezTo>
                    <a:pt x="229" y="160"/>
                    <a:pt x="243" y="162"/>
                    <a:pt x="243" y="173"/>
                  </a:cubicBezTo>
                  <a:cubicBezTo>
                    <a:pt x="243" y="173"/>
                    <a:pt x="250" y="201"/>
                    <a:pt x="249" y="220"/>
                  </a:cubicBezTo>
                  <a:cubicBezTo>
                    <a:pt x="247" y="239"/>
                    <a:pt x="246" y="262"/>
                    <a:pt x="237" y="279"/>
                  </a:cubicBezTo>
                  <a:cubicBezTo>
                    <a:pt x="227" y="297"/>
                    <a:pt x="222" y="311"/>
                    <a:pt x="222" y="311"/>
                  </a:cubicBezTo>
                  <a:cubicBezTo>
                    <a:pt x="222" y="311"/>
                    <a:pt x="217" y="307"/>
                    <a:pt x="217" y="286"/>
                  </a:cubicBezTo>
                  <a:cubicBezTo>
                    <a:pt x="218" y="265"/>
                    <a:pt x="215" y="254"/>
                    <a:pt x="211" y="246"/>
                  </a:cubicBezTo>
                  <a:cubicBezTo>
                    <a:pt x="207" y="239"/>
                    <a:pt x="205" y="225"/>
                    <a:pt x="205" y="225"/>
                  </a:cubicBezTo>
                  <a:cubicBezTo>
                    <a:pt x="205" y="225"/>
                    <a:pt x="225" y="210"/>
                    <a:pt x="225" y="203"/>
                  </a:cubicBezTo>
                  <a:cubicBezTo>
                    <a:pt x="225" y="203"/>
                    <a:pt x="208" y="202"/>
                    <a:pt x="203" y="203"/>
                  </a:cubicBezTo>
                  <a:cubicBezTo>
                    <a:pt x="203" y="203"/>
                    <a:pt x="251" y="185"/>
                    <a:pt x="230" y="171"/>
                  </a:cubicBezTo>
                  <a:close/>
                  <a:moveTo>
                    <a:pt x="188" y="203"/>
                  </a:moveTo>
                  <a:cubicBezTo>
                    <a:pt x="188" y="203"/>
                    <a:pt x="174" y="206"/>
                    <a:pt x="170" y="203"/>
                  </a:cubicBezTo>
                  <a:cubicBezTo>
                    <a:pt x="170" y="203"/>
                    <a:pt x="175" y="220"/>
                    <a:pt x="182" y="223"/>
                  </a:cubicBezTo>
                  <a:cubicBezTo>
                    <a:pt x="182" y="223"/>
                    <a:pt x="187" y="235"/>
                    <a:pt x="180" y="244"/>
                  </a:cubicBezTo>
                  <a:cubicBezTo>
                    <a:pt x="180" y="244"/>
                    <a:pt x="154" y="189"/>
                    <a:pt x="150" y="167"/>
                  </a:cubicBezTo>
                  <a:cubicBezTo>
                    <a:pt x="150" y="167"/>
                    <a:pt x="179" y="203"/>
                    <a:pt x="188" y="203"/>
                  </a:cubicBezTo>
                  <a:close/>
                  <a:moveTo>
                    <a:pt x="133" y="136"/>
                  </a:moveTo>
                  <a:cubicBezTo>
                    <a:pt x="135" y="140"/>
                    <a:pt x="137" y="143"/>
                    <a:pt x="139" y="144"/>
                  </a:cubicBezTo>
                  <a:cubicBezTo>
                    <a:pt x="140" y="144"/>
                    <a:pt x="141" y="144"/>
                    <a:pt x="142" y="144"/>
                  </a:cubicBezTo>
                  <a:cubicBezTo>
                    <a:pt x="142" y="144"/>
                    <a:pt x="149" y="152"/>
                    <a:pt x="147" y="158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48" y="153"/>
                    <a:pt x="139" y="146"/>
                  </a:cubicBezTo>
                  <a:cubicBezTo>
                    <a:pt x="139" y="146"/>
                    <a:pt x="135" y="142"/>
                    <a:pt x="133" y="142"/>
                  </a:cubicBezTo>
                  <a:lnTo>
                    <a:pt x="133" y="136"/>
                  </a:lnTo>
                  <a:close/>
                  <a:moveTo>
                    <a:pt x="127" y="15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15" y="163"/>
                    <a:pt x="109" y="166"/>
                  </a:cubicBezTo>
                  <a:cubicBezTo>
                    <a:pt x="109" y="166"/>
                    <a:pt x="120" y="159"/>
                    <a:pt x="127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64" name="组合 122"/>
          <p:cNvGrpSpPr/>
          <p:nvPr/>
        </p:nvGrpSpPr>
        <p:grpSpPr bwMode="auto">
          <a:xfrm>
            <a:off x="3428602" y="4640108"/>
            <a:ext cx="560977" cy="671645"/>
            <a:chOff x="0" y="0"/>
            <a:chExt cx="1096962" cy="1314450"/>
          </a:xfrm>
          <a:solidFill>
            <a:srgbClr val="EFB739"/>
          </a:solidFill>
          <a:effectLst/>
        </p:grpSpPr>
        <p:sp>
          <p:nvSpPr>
            <p:cNvPr id="265" name="Freeform 100"/>
            <p:cNvSpPr>
              <a:spLocks noChangeArrowheads="1"/>
            </p:cNvSpPr>
            <p:nvPr/>
          </p:nvSpPr>
          <p:spPr bwMode="auto">
            <a:xfrm>
              <a:off x="0" y="1133475"/>
              <a:ext cx="123825" cy="180975"/>
            </a:xfrm>
            <a:custGeom>
              <a:avLst/>
              <a:gdLst>
                <a:gd name="T0" fmla="*/ 0 w 45"/>
                <a:gd name="T1" fmla="*/ 50 h 65"/>
                <a:gd name="T2" fmla="*/ 11 w 45"/>
                <a:gd name="T3" fmla="*/ 45 h 65"/>
                <a:gd name="T4" fmla="*/ 17 w 45"/>
                <a:gd name="T5" fmla="*/ 52 h 65"/>
                <a:gd name="T6" fmla="*/ 24 w 45"/>
                <a:gd name="T7" fmla="*/ 55 h 65"/>
                <a:gd name="T8" fmla="*/ 31 w 45"/>
                <a:gd name="T9" fmla="*/ 52 h 65"/>
                <a:gd name="T10" fmla="*/ 34 w 45"/>
                <a:gd name="T11" fmla="*/ 47 h 65"/>
                <a:gd name="T12" fmla="*/ 32 w 45"/>
                <a:gd name="T13" fmla="*/ 42 h 65"/>
                <a:gd name="T14" fmla="*/ 25 w 45"/>
                <a:gd name="T15" fmla="*/ 38 h 65"/>
                <a:gd name="T16" fmla="*/ 23 w 45"/>
                <a:gd name="T17" fmla="*/ 37 h 65"/>
                <a:gd name="T18" fmla="*/ 10 w 45"/>
                <a:gd name="T19" fmla="*/ 31 h 65"/>
                <a:gd name="T20" fmla="*/ 4 w 45"/>
                <a:gd name="T21" fmla="*/ 25 h 65"/>
                <a:gd name="T22" fmla="*/ 2 w 45"/>
                <a:gd name="T23" fmla="*/ 17 h 65"/>
                <a:gd name="T24" fmla="*/ 8 w 45"/>
                <a:gd name="T25" fmla="*/ 5 h 65"/>
                <a:gd name="T26" fmla="*/ 23 w 45"/>
                <a:gd name="T27" fmla="*/ 0 h 65"/>
                <a:gd name="T28" fmla="*/ 36 w 45"/>
                <a:gd name="T29" fmla="*/ 4 h 65"/>
                <a:gd name="T30" fmla="*/ 44 w 45"/>
                <a:gd name="T31" fmla="*/ 14 h 65"/>
                <a:gd name="T32" fmla="*/ 33 w 45"/>
                <a:gd name="T33" fmla="*/ 18 h 65"/>
                <a:gd name="T34" fmla="*/ 29 w 45"/>
                <a:gd name="T35" fmla="*/ 12 h 65"/>
                <a:gd name="T36" fmla="*/ 22 w 45"/>
                <a:gd name="T37" fmla="*/ 10 h 65"/>
                <a:gd name="T38" fmla="*/ 16 w 45"/>
                <a:gd name="T39" fmla="*/ 12 h 65"/>
                <a:gd name="T40" fmla="*/ 14 w 45"/>
                <a:gd name="T41" fmla="*/ 17 h 65"/>
                <a:gd name="T42" fmla="*/ 25 w 45"/>
                <a:gd name="T43" fmla="*/ 26 h 65"/>
                <a:gd name="T44" fmla="*/ 30 w 45"/>
                <a:gd name="T45" fmla="*/ 28 h 65"/>
                <a:gd name="T46" fmla="*/ 42 w 45"/>
                <a:gd name="T47" fmla="*/ 36 h 65"/>
                <a:gd name="T48" fmla="*/ 45 w 45"/>
                <a:gd name="T49" fmla="*/ 46 h 65"/>
                <a:gd name="T50" fmla="*/ 40 w 45"/>
                <a:gd name="T51" fmla="*/ 60 h 65"/>
                <a:gd name="T52" fmla="*/ 24 w 45"/>
                <a:gd name="T53" fmla="*/ 65 h 65"/>
                <a:gd name="T54" fmla="*/ 9 w 45"/>
                <a:gd name="T55" fmla="*/ 61 h 65"/>
                <a:gd name="T56" fmla="*/ 0 w 45"/>
                <a:gd name="T57" fmla="*/ 5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65"/>
                <a:gd name="T89" fmla="*/ 45 w 45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65">
                  <a:moveTo>
                    <a:pt x="0" y="50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3" y="48"/>
                    <a:pt x="15" y="51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7" y="55"/>
                    <a:pt x="29" y="54"/>
                    <a:pt x="31" y="52"/>
                  </a:cubicBezTo>
                  <a:cubicBezTo>
                    <a:pt x="33" y="51"/>
                    <a:pt x="34" y="49"/>
                    <a:pt x="34" y="47"/>
                  </a:cubicBezTo>
                  <a:cubicBezTo>
                    <a:pt x="34" y="45"/>
                    <a:pt x="33" y="43"/>
                    <a:pt x="32" y="42"/>
                  </a:cubicBezTo>
                  <a:cubicBezTo>
                    <a:pt x="31" y="40"/>
                    <a:pt x="28" y="39"/>
                    <a:pt x="25" y="38"/>
                  </a:cubicBezTo>
                  <a:cubicBezTo>
                    <a:pt x="24" y="38"/>
                    <a:pt x="24" y="37"/>
                    <a:pt x="23" y="37"/>
                  </a:cubicBezTo>
                  <a:cubicBezTo>
                    <a:pt x="16" y="35"/>
                    <a:pt x="12" y="33"/>
                    <a:pt x="10" y="31"/>
                  </a:cubicBezTo>
                  <a:cubicBezTo>
                    <a:pt x="7" y="30"/>
                    <a:pt x="6" y="28"/>
                    <a:pt x="4" y="25"/>
                  </a:cubicBezTo>
                  <a:cubicBezTo>
                    <a:pt x="3" y="23"/>
                    <a:pt x="2" y="20"/>
                    <a:pt x="2" y="17"/>
                  </a:cubicBezTo>
                  <a:cubicBezTo>
                    <a:pt x="2" y="12"/>
                    <a:pt x="4" y="8"/>
                    <a:pt x="8" y="5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6"/>
                    <a:pt x="42" y="10"/>
                    <a:pt x="44" y="14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7" y="11"/>
                    <a:pt x="25" y="10"/>
                    <a:pt x="22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4" y="13"/>
                    <a:pt x="14" y="15"/>
                    <a:pt x="14" y="17"/>
                  </a:cubicBezTo>
                  <a:cubicBezTo>
                    <a:pt x="14" y="20"/>
                    <a:pt x="17" y="23"/>
                    <a:pt x="25" y="26"/>
                  </a:cubicBezTo>
                  <a:cubicBezTo>
                    <a:pt x="27" y="27"/>
                    <a:pt x="29" y="27"/>
                    <a:pt x="30" y="28"/>
                  </a:cubicBezTo>
                  <a:cubicBezTo>
                    <a:pt x="36" y="30"/>
                    <a:pt x="40" y="33"/>
                    <a:pt x="42" y="36"/>
                  </a:cubicBezTo>
                  <a:cubicBezTo>
                    <a:pt x="44" y="38"/>
                    <a:pt x="45" y="42"/>
                    <a:pt x="45" y="46"/>
                  </a:cubicBezTo>
                  <a:cubicBezTo>
                    <a:pt x="45" y="52"/>
                    <a:pt x="44" y="57"/>
                    <a:pt x="40" y="60"/>
                  </a:cubicBezTo>
                  <a:cubicBezTo>
                    <a:pt x="36" y="63"/>
                    <a:pt x="31" y="65"/>
                    <a:pt x="24" y="65"/>
                  </a:cubicBezTo>
                  <a:cubicBezTo>
                    <a:pt x="18" y="65"/>
                    <a:pt x="13" y="64"/>
                    <a:pt x="9" y="61"/>
                  </a:cubicBezTo>
                  <a:cubicBezTo>
                    <a:pt x="5" y="59"/>
                    <a:pt x="2" y="55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6" name="Freeform 101"/>
            <p:cNvSpPr>
              <a:spLocks noChangeArrowheads="1"/>
            </p:cNvSpPr>
            <p:nvPr/>
          </p:nvSpPr>
          <p:spPr bwMode="auto">
            <a:xfrm>
              <a:off x="155575" y="1136650"/>
              <a:ext cx="130175" cy="177800"/>
            </a:xfrm>
            <a:custGeom>
              <a:avLst/>
              <a:gdLst>
                <a:gd name="T0" fmla="*/ 0 w 47"/>
                <a:gd name="T1" fmla="*/ 40 h 64"/>
                <a:gd name="T2" fmla="*/ 0 w 47"/>
                <a:gd name="T3" fmla="*/ 0 h 64"/>
                <a:gd name="T4" fmla="*/ 12 w 47"/>
                <a:gd name="T5" fmla="*/ 0 h 64"/>
                <a:gd name="T6" fmla="*/ 12 w 47"/>
                <a:gd name="T7" fmla="*/ 40 h 64"/>
                <a:gd name="T8" fmla="*/ 14 w 47"/>
                <a:gd name="T9" fmla="*/ 51 h 64"/>
                <a:gd name="T10" fmla="*/ 24 w 47"/>
                <a:gd name="T11" fmla="*/ 54 h 64"/>
                <a:gd name="T12" fmla="*/ 33 w 47"/>
                <a:gd name="T13" fmla="*/ 51 h 64"/>
                <a:gd name="T14" fmla="*/ 36 w 47"/>
                <a:gd name="T15" fmla="*/ 40 h 64"/>
                <a:gd name="T16" fmla="*/ 36 w 47"/>
                <a:gd name="T17" fmla="*/ 0 h 64"/>
                <a:gd name="T18" fmla="*/ 47 w 47"/>
                <a:gd name="T19" fmla="*/ 0 h 64"/>
                <a:gd name="T20" fmla="*/ 47 w 47"/>
                <a:gd name="T21" fmla="*/ 42 h 64"/>
                <a:gd name="T22" fmla="*/ 41 w 47"/>
                <a:gd name="T23" fmla="*/ 58 h 64"/>
                <a:gd name="T24" fmla="*/ 24 w 47"/>
                <a:gd name="T25" fmla="*/ 64 h 64"/>
                <a:gd name="T26" fmla="*/ 6 w 47"/>
                <a:gd name="T27" fmla="*/ 58 h 64"/>
                <a:gd name="T28" fmla="*/ 0 w 47"/>
                <a:gd name="T29" fmla="*/ 4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4"/>
                <a:gd name="T47" fmla="*/ 47 w 47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4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5"/>
                    <a:pt x="13" y="48"/>
                    <a:pt x="14" y="51"/>
                  </a:cubicBezTo>
                  <a:cubicBezTo>
                    <a:pt x="16" y="53"/>
                    <a:pt x="19" y="54"/>
                    <a:pt x="24" y="54"/>
                  </a:cubicBezTo>
                  <a:cubicBezTo>
                    <a:pt x="28" y="54"/>
                    <a:pt x="31" y="53"/>
                    <a:pt x="33" y="51"/>
                  </a:cubicBezTo>
                  <a:cubicBezTo>
                    <a:pt x="35" y="49"/>
                    <a:pt x="36" y="45"/>
                    <a:pt x="36" y="4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9"/>
                    <a:pt x="45" y="54"/>
                    <a:pt x="41" y="58"/>
                  </a:cubicBezTo>
                  <a:cubicBezTo>
                    <a:pt x="37" y="62"/>
                    <a:pt x="31" y="64"/>
                    <a:pt x="24" y="64"/>
                  </a:cubicBezTo>
                  <a:cubicBezTo>
                    <a:pt x="16" y="64"/>
                    <a:pt x="10" y="62"/>
                    <a:pt x="6" y="58"/>
                  </a:cubicBezTo>
                  <a:cubicBezTo>
                    <a:pt x="2" y="54"/>
                    <a:pt x="0" y="4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7" name="Freeform 102"/>
            <p:cNvSpPr>
              <a:spLocks noEditPoints="1" noChangeArrowheads="1"/>
            </p:cNvSpPr>
            <p:nvPr/>
          </p:nvSpPr>
          <p:spPr bwMode="auto">
            <a:xfrm>
              <a:off x="327025" y="1136650"/>
              <a:ext cx="122237" cy="174625"/>
            </a:xfrm>
            <a:custGeom>
              <a:avLst/>
              <a:gdLst>
                <a:gd name="T0" fmla="*/ 0 w 44"/>
                <a:gd name="T1" fmla="*/ 63 h 63"/>
                <a:gd name="T2" fmla="*/ 0 w 44"/>
                <a:gd name="T3" fmla="*/ 0 h 63"/>
                <a:gd name="T4" fmla="*/ 22 w 44"/>
                <a:gd name="T5" fmla="*/ 0 h 63"/>
                <a:gd name="T6" fmla="*/ 39 w 44"/>
                <a:gd name="T7" fmla="*/ 5 h 63"/>
                <a:gd name="T8" fmla="*/ 44 w 44"/>
                <a:gd name="T9" fmla="*/ 19 h 63"/>
                <a:gd name="T10" fmla="*/ 39 w 44"/>
                <a:gd name="T11" fmla="*/ 33 h 63"/>
                <a:gd name="T12" fmla="*/ 23 w 44"/>
                <a:gd name="T13" fmla="*/ 38 h 63"/>
                <a:gd name="T14" fmla="*/ 11 w 44"/>
                <a:gd name="T15" fmla="*/ 38 h 63"/>
                <a:gd name="T16" fmla="*/ 11 w 44"/>
                <a:gd name="T17" fmla="*/ 63 h 63"/>
                <a:gd name="T18" fmla="*/ 0 w 44"/>
                <a:gd name="T19" fmla="*/ 63 h 63"/>
                <a:gd name="T20" fmla="*/ 11 w 44"/>
                <a:gd name="T21" fmla="*/ 28 h 63"/>
                <a:gd name="T22" fmla="*/ 20 w 44"/>
                <a:gd name="T23" fmla="*/ 28 h 63"/>
                <a:gd name="T24" fmla="*/ 29 w 44"/>
                <a:gd name="T25" fmla="*/ 26 h 63"/>
                <a:gd name="T26" fmla="*/ 32 w 44"/>
                <a:gd name="T27" fmla="*/ 19 h 63"/>
                <a:gd name="T28" fmla="*/ 29 w 44"/>
                <a:gd name="T29" fmla="*/ 12 h 63"/>
                <a:gd name="T30" fmla="*/ 20 w 44"/>
                <a:gd name="T31" fmla="*/ 10 h 63"/>
                <a:gd name="T32" fmla="*/ 11 w 44"/>
                <a:gd name="T33" fmla="*/ 10 h 63"/>
                <a:gd name="T34" fmla="*/ 11 w 44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3"/>
                <a:gd name="T56" fmla="*/ 44 w 44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2" y="8"/>
                    <a:pt x="44" y="12"/>
                    <a:pt x="44" y="19"/>
                  </a:cubicBezTo>
                  <a:cubicBezTo>
                    <a:pt x="44" y="25"/>
                    <a:pt x="42" y="30"/>
                    <a:pt x="39" y="33"/>
                  </a:cubicBezTo>
                  <a:cubicBezTo>
                    <a:pt x="35" y="36"/>
                    <a:pt x="30" y="38"/>
                    <a:pt x="2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63"/>
                    <a:pt x="11" y="63"/>
                    <a:pt x="11" y="63"/>
                  </a:cubicBezTo>
                  <a:lnTo>
                    <a:pt x="0" y="63"/>
                  </a:lnTo>
                  <a:close/>
                  <a:moveTo>
                    <a:pt x="11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5" y="28"/>
                    <a:pt x="28" y="27"/>
                    <a:pt x="29" y="26"/>
                  </a:cubicBezTo>
                  <a:cubicBezTo>
                    <a:pt x="31" y="24"/>
                    <a:pt x="32" y="22"/>
                    <a:pt x="32" y="19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8" y="10"/>
                    <a:pt x="25" y="10"/>
                    <a:pt x="20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8" name="Freeform 103"/>
            <p:cNvSpPr>
              <a:spLocks noEditPoints="1" noChangeArrowheads="1"/>
            </p:cNvSpPr>
            <p:nvPr/>
          </p:nvSpPr>
          <p:spPr bwMode="auto">
            <a:xfrm>
              <a:off x="477837" y="1136650"/>
              <a:ext cx="123825" cy="174625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0 h 63"/>
                <a:gd name="T4" fmla="*/ 23 w 45"/>
                <a:gd name="T5" fmla="*/ 0 h 63"/>
                <a:gd name="T6" fmla="*/ 40 w 45"/>
                <a:gd name="T7" fmla="*/ 5 h 63"/>
                <a:gd name="T8" fmla="*/ 45 w 45"/>
                <a:gd name="T9" fmla="*/ 19 h 63"/>
                <a:gd name="T10" fmla="*/ 40 w 45"/>
                <a:gd name="T11" fmla="*/ 33 h 63"/>
                <a:gd name="T12" fmla="*/ 24 w 45"/>
                <a:gd name="T13" fmla="*/ 38 h 63"/>
                <a:gd name="T14" fmla="*/ 12 w 45"/>
                <a:gd name="T15" fmla="*/ 38 h 63"/>
                <a:gd name="T16" fmla="*/ 12 w 45"/>
                <a:gd name="T17" fmla="*/ 63 h 63"/>
                <a:gd name="T18" fmla="*/ 0 w 45"/>
                <a:gd name="T19" fmla="*/ 63 h 63"/>
                <a:gd name="T20" fmla="*/ 12 w 45"/>
                <a:gd name="T21" fmla="*/ 28 h 63"/>
                <a:gd name="T22" fmla="*/ 21 w 45"/>
                <a:gd name="T23" fmla="*/ 28 h 63"/>
                <a:gd name="T24" fmla="*/ 30 w 45"/>
                <a:gd name="T25" fmla="*/ 26 h 63"/>
                <a:gd name="T26" fmla="*/ 33 w 45"/>
                <a:gd name="T27" fmla="*/ 19 h 63"/>
                <a:gd name="T28" fmla="*/ 30 w 45"/>
                <a:gd name="T29" fmla="*/ 12 h 63"/>
                <a:gd name="T30" fmla="*/ 21 w 45"/>
                <a:gd name="T31" fmla="*/ 10 h 63"/>
                <a:gd name="T32" fmla="*/ 12 w 45"/>
                <a:gd name="T33" fmla="*/ 10 h 63"/>
                <a:gd name="T34" fmla="*/ 12 w 45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6" y="2"/>
                    <a:pt x="40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5"/>
                    <a:pt x="43" y="30"/>
                    <a:pt x="40" y="33"/>
                  </a:cubicBezTo>
                  <a:cubicBezTo>
                    <a:pt x="36" y="36"/>
                    <a:pt x="31" y="38"/>
                    <a:pt x="24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29" y="27"/>
                    <a:pt x="30" y="26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5"/>
                    <a:pt x="32" y="13"/>
                    <a:pt x="30" y="12"/>
                  </a:cubicBezTo>
                  <a:cubicBezTo>
                    <a:pt x="29" y="10"/>
                    <a:pt x="26" y="10"/>
                    <a:pt x="21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9" name="Freeform 104"/>
            <p:cNvSpPr>
              <a:spLocks noEditPoints="1" noChangeArrowheads="1"/>
            </p:cNvSpPr>
            <p:nvPr/>
          </p:nvSpPr>
          <p:spPr bwMode="auto">
            <a:xfrm>
              <a:off x="622300" y="1133475"/>
              <a:ext cx="142875" cy="180975"/>
            </a:xfrm>
            <a:custGeom>
              <a:avLst/>
              <a:gdLst>
                <a:gd name="T0" fmla="*/ 0 w 52"/>
                <a:gd name="T1" fmla="*/ 33 h 65"/>
                <a:gd name="T2" fmla="*/ 6 w 52"/>
                <a:gd name="T3" fmla="*/ 9 h 65"/>
                <a:gd name="T4" fmla="*/ 26 w 52"/>
                <a:gd name="T5" fmla="*/ 0 h 65"/>
                <a:gd name="T6" fmla="*/ 45 w 52"/>
                <a:gd name="T7" fmla="*/ 9 h 65"/>
                <a:gd name="T8" fmla="*/ 52 w 52"/>
                <a:gd name="T9" fmla="*/ 33 h 65"/>
                <a:gd name="T10" fmla="*/ 45 w 52"/>
                <a:gd name="T11" fmla="*/ 56 h 65"/>
                <a:gd name="T12" fmla="*/ 26 w 52"/>
                <a:gd name="T13" fmla="*/ 65 h 65"/>
                <a:gd name="T14" fmla="*/ 7 w 52"/>
                <a:gd name="T15" fmla="*/ 56 h 65"/>
                <a:gd name="T16" fmla="*/ 0 w 52"/>
                <a:gd name="T17" fmla="*/ 33 h 65"/>
                <a:gd name="T18" fmla="*/ 12 w 52"/>
                <a:gd name="T19" fmla="*/ 33 h 65"/>
                <a:gd name="T20" fmla="*/ 15 w 52"/>
                <a:gd name="T21" fmla="*/ 49 h 65"/>
                <a:gd name="T22" fmla="*/ 26 w 52"/>
                <a:gd name="T23" fmla="*/ 54 h 65"/>
                <a:gd name="T24" fmla="*/ 36 w 52"/>
                <a:gd name="T25" fmla="*/ 49 h 65"/>
                <a:gd name="T26" fmla="*/ 40 w 52"/>
                <a:gd name="T27" fmla="*/ 33 h 65"/>
                <a:gd name="T28" fmla="*/ 36 w 52"/>
                <a:gd name="T29" fmla="*/ 16 h 65"/>
                <a:gd name="T30" fmla="*/ 26 w 52"/>
                <a:gd name="T31" fmla="*/ 11 h 65"/>
                <a:gd name="T32" fmla="*/ 15 w 52"/>
                <a:gd name="T33" fmla="*/ 16 h 65"/>
                <a:gd name="T34" fmla="*/ 12 w 52"/>
                <a:gd name="T35" fmla="*/ 33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65"/>
                <a:gd name="T56" fmla="*/ 52 w 52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65">
                  <a:moveTo>
                    <a:pt x="0" y="33"/>
                  </a:moveTo>
                  <a:cubicBezTo>
                    <a:pt x="0" y="22"/>
                    <a:pt x="2" y="15"/>
                    <a:pt x="6" y="9"/>
                  </a:cubicBezTo>
                  <a:cubicBezTo>
                    <a:pt x="11" y="3"/>
                    <a:pt x="18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50" y="15"/>
                    <a:pt x="52" y="22"/>
                    <a:pt x="52" y="33"/>
                  </a:cubicBezTo>
                  <a:cubicBezTo>
                    <a:pt x="52" y="43"/>
                    <a:pt x="50" y="51"/>
                    <a:pt x="45" y="56"/>
                  </a:cubicBezTo>
                  <a:cubicBezTo>
                    <a:pt x="40" y="62"/>
                    <a:pt x="34" y="65"/>
                    <a:pt x="26" y="65"/>
                  </a:cubicBezTo>
                  <a:cubicBezTo>
                    <a:pt x="18" y="65"/>
                    <a:pt x="11" y="62"/>
                    <a:pt x="7" y="56"/>
                  </a:cubicBezTo>
                  <a:cubicBezTo>
                    <a:pt x="2" y="51"/>
                    <a:pt x="0" y="43"/>
                    <a:pt x="0" y="33"/>
                  </a:cubicBezTo>
                  <a:close/>
                  <a:moveTo>
                    <a:pt x="12" y="33"/>
                  </a:moveTo>
                  <a:cubicBezTo>
                    <a:pt x="12" y="40"/>
                    <a:pt x="13" y="45"/>
                    <a:pt x="15" y="49"/>
                  </a:cubicBezTo>
                  <a:cubicBezTo>
                    <a:pt x="18" y="53"/>
                    <a:pt x="21" y="54"/>
                    <a:pt x="26" y="54"/>
                  </a:cubicBezTo>
                  <a:cubicBezTo>
                    <a:pt x="30" y="54"/>
                    <a:pt x="34" y="53"/>
                    <a:pt x="36" y="49"/>
                  </a:cubicBezTo>
                  <a:cubicBezTo>
                    <a:pt x="39" y="45"/>
                    <a:pt x="40" y="40"/>
                    <a:pt x="40" y="33"/>
                  </a:cubicBezTo>
                  <a:cubicBezTo>
                    <a:pt x="40" y="25"/>
                    <a:pt x="39" y="20"/>
                    <a:pt x="36" y="16"/>
                  </a:cubicBezTo>
                  <a:cubicBezTo>
                    <a:pt x="34" y="13"/>
                    <a:pt x="30" y="11"/>
                    <a:pt x="26" y="11"/>
                  </a:cubicBezTo>
                  <a:cubicBezTo>
                    <a:pt x="21" y="11"/>
                    <a:pt x="18" y="13"/>
                    <a:pt x="15" y="16"/>
                  </a:cubicBezTo>
                  <a:cubicBezTo>
                    <a:pt x="13" y="20"/>
                    <a:pt x="12" y="25"/>
                    <a:pt x="1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0" name="Freeform 105"/>
            <p:cNvSpPr>
              <a:spLocks noEditPoints="1" noChangeArrowheads="1"/>
            </p:cNvSpPr>
            <p:nvPr/>
          </p:nvSpPr>
          <p:spPr bwMode="auto">
            <a:xfrm>
              <a:off x="793750" y="1136650"/>
              <a:ext cx="130175" cy="174625"/>
            </a:xfrm>
            <a:custGeom>
              <a:avLst/>
              <a:gdLst>
                <a:gd name="T0" fmla="*/ 0 w 47"/>
                <a:gd name="T1" fmla="*/ 63 h 63"/>
                <a:gd name="T2" fmla="*/ 0 w 47"/>
                <a:gd name="T3" fmla="*/ 0 h 63"/>
                <a:gd name="T4" fmla="*/ 21 w 47"/>
                <a:gd name="T5" fmla="*/ 0 h 63"/>
                <a:gd name="T6" fmla="*/ 39 w 47"/>
                <a:gd name="T7" fmla="*/ 5 h 63"/>
                <a:gd name="T8" fmla="*/ 45 w 47"/>
                <a:gd name="T9" fmla="*/ 19 h 63"/>
                <a:gd name="T10" fmla="*/ 42 w 47"/>
                <a:gd name="T11" fmla="*/ 29 h 63"/>
                <a:gd name="T12" fmla="*/ 33 w 47"/>
                <a:gd name="T13" fmla="*/ 35 h 63"/>
                <a:gd name="T14" fmla="*/ 47 w 47"/>
                <a:gd name="T15" fmla="*/ 63 h 63"/>
                <a:gd name="T16" fmla="*/ 35 w 47"/>
                <a:gd name="T17" fmla="*/ 63 h 63"/>
                <a:gd name="T18" fmla="*/ 23 w 47"/>
                <a:gd name="T19" fmla="*/ 37 h 63"/>
                <a:gd name="T20" fmla="*/ 12 w 47"/>
                <a:gd name="T21" fmla="*/ 37 h 63"/>
                <a:gd name="T22" fmla="*/ 12 w 47"/>
                <a:gd name="T23" fmla="*/ 63 h 63"/>
                <a:gd name="T24" fmla="*/ 0 w 47"/>
                <a:gd name="T25" fmla="*/ 63 h 63"/>
                <a:gd name="T26" fmla="*/ 12 w 47"/>
                <a:gd name="T27" fmla="*/ 27 h 63"/>
                <a:gd name="T28" fmla="*/ 22 w 47"/>
                <a:gd name="T29" fmla="*/ 27 h 63"/>
                <a:gd name="T30" fmla="*/ 30 w 47"/>
                <a:gd name="T31" fmla="*/ 25 h 63"/>
                <a:gd name="T32" fmla="*/ 33 w 47"/>
                <a:gd name="T33" fmla="*/ 19 h 63"/>
                <a:gd name="T34" fmla="*/ 30 w 47"/>
                <a:gd name="T35" fmla="*/ 12 h 63"/>
                <a:gd name="T36" fmla="*/ 22 w 47"/>
                <a:gd name="T37" fmla="*/ 10 h 63"/>
                <a:gd name="T38" fmla="*/ 12 w 47"/>
                <a:gd name="T39" fmla="*/ 10 h 63"/>
                <a:gd name="T40" fmla="*/ 12 w 47"/>
                <a:gd name="T41" fmla="*/ 2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3"/>
                    <a:pt x="44" y="26"/>
                    <a:pt x="42" y="29"/>
                  </a:cubicBezTo>
                  <a:cubicBezTo>
                    <a:pt x="40" y="32"/>
                    <a:pt x="37" y="34"/>
                    <a:pt x="33" y="3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6" y="27"/>
                    <a:pt x="29" y="27"/>
                    <a:pt x="30" y="25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6"/>
                    <a:pt x="32" y="14"/>
                    <a:pt x="30" y="12"/>
                  </a:cubicBezTo>
                  <a:cubicBezTo>
                    <a:pt x="29" y="11"/>
                    <a:pt x="26" y="10"/>
                    <a:pt x="22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1" name="Freeform 106"/>
            <p:cNvSpPr>
              <a:spLocks noChangeArrowheads="1"/>
            </p:cNvSpPr>
            <p:nvPr/>
          </p:nvSpPr>
          <p:spPr bwMode="auto">
            <a:xfrm>
              <a:off x="941387" y="1136650"/>
              <a:ext cx="123825" cy="174625"/>
            </a:xfrm>
            <a:custGeom>
              <a:avLst/>
              <a:gdLst>
                <a:gd name="T0" fmla="*/ 28 w 78"/>
                <a:gd name="T1" fmla="*/ 110 h 110"/>
                <a:gd name="T2" fmla="*/ 28 w 78"/>
                <a:gd name="T3" fmla="*/ 18 h 110"/>
                <a:gd name="T4" fmla="*/ 0 w 78"/>
                <a:gd name="T5" fmla="*/ 18 h 110"/>
                <a:gd name="T6" fmla="*/ 0 w 78"/>
                <a:gd name="T7" fmla="*/ 0 h 110"/>
                <a:gd name="T8" fmla="*/ 78 w 78"/>
                <a:gd name="T9" fmla="*/ 0 h 110"/>
                <a:gd name="T10" fmla="*/ 78 w 78"/>
                <a:gd name="T11" fmla="*/ 18 h 110"/>
                <a:gd name="T12" fmla="*/ 49 w 78"/>
                <a:gd name="T13" fmla="*/ 18 h 110"/>
                <a:gd name="T14" fmla="*/ 49 w 78"/>
                <a:gd name="T15" fmla="*/ 110 h 110"/>
                <a:gd name="T16" fmla="*/ 28 w 78"/>
                <a:gd name="T17" fmla="*/ 11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10"/>
                <a:gd name="T29" fmla="*/ 78 w 78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10">
                  <a:moveTo>
                    <a:pt x="28" y="110"/>
                  </a:moveTo>
                  <a:lnTo>
                    <a:pt x="2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"/>
                  </a:lnTo>
                  <a:lnTo>
                    <a:pt x="49" y="18"/>
                  </a:lnTo>
                  <a:lnTo>
                    <a:pt x="49" y="110"/>
                  </a:lnTo>
                  <a:lnTo>
                    <a:pt x="2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2" name="Freeform 107"/>
            <p:cNvSpPr>
              <a:spLocks noEditPoints="1" noChangeArrowheads="1"/>
            </p:cNvSpPr>
            <p:nvPr/>
          </p:nvSpPr>
          <p:spPr bwMode="auto">
            <a:xfrm>
              <a:off x="22225" y="0"/>
              <a:ext cx="1074737" cy="1055687"/>
            </a:xfrm>
            <a:custGeom>
              <a:avLst/>
              <a:gdLst>
                <a:gd name="T0" fmla="*/ 378 w 387"/>
                <a:gd name="T1" fmla="*/ 334 h 380"/>
                <a:gd name="T2" fmla="*/ 364 w 387"/>
                <a:gd name="T3" fmla="*/ 309 h 380"/>
                <a:gd name="T4" fmla="*/ 353 w 387"/>
                <a:gd name="T5" fmla="*/ 249 h 380"/>
                <a:gd name="T6" fmla="*/ 335 w 387"/>
                <a:gd name="T7" fmla="*/ 221 h 380"/>
                <a:gd name="T8" fmla="*/ 244 w 387"/>
                <a:gd name="T9" fmla="*/ 192 h 380"/>
                <a:gd name="T10" fmla="*/ 213 w 387"/>
                <a:gd name="T11" fmla="*/ 164 h 380"/>
                <a:gd name="T12" fmla="*/ 185 w 387"/>
                <a:gd name="T13" fmla="*/ 293 h 380"/>
                <a:gd name="T14" fmla="*/ 174 w 387"/>
                <a:gd name="T15" fmla="*/ 251 h 380"/>
                <a:gd name="T16" fmla="*/ 169 w 387"/>
                <a:gd name="T17" fmla="*/ 232 h 380"/>
                <a:gd name="T18" fmla="*/ 190 w 387"/>
                <a:gd name="T19" fmla="*/ 209 h 380"/>
                <a:gd name="T20" fmla="*/ 174 w 387"/>
                <a:gd name="T21" fmla="*/ 201 h 380"/>
                <a:gd name="T22" fmla="*/ 213 w 387"/>
                <a:gd name="T23" fmla="*/ 164 h 380"/>
                <a:gd name="T24" fmla="*/ 213 w 387"/>
                <a:gd name="T25" fmla="*/ 136 h 380"/>
                <a:gd name="T26" fmla="*/ 215 w 387"/>
                <a:gd name="T27" fmla="*/ 132 h 380"/>
                <a:gd name="T28" fmla="*/ 228 w 387"/>
                <a:gd name="T29" fmla="*/ 137 h 380"/>
                <a:gd name="T30" fmla="*/ 254 w 387"/>
                <a:gd name="T31" fmla="*/ 89 h 380"/>
                <a:gd name="T32" fmla="*/ 235 w 387"/>
                <a:gd name="T33" fmla="*/ 55 h 380"/>
                <a:gd name="T34" fmla="*/ 166 w 387"/>
                <a:gd name="T35" fmla="*/ 0 h 380"/>
                <a:gd name="T36" fmla="*/ 94 w 387"/>
                <a:gd name="T37" fmla="*/ 56 h 380"/>
                <a:gd name="T38" fmla="*/ 80 w 387"/>
                <a:gd name="T39" fmla="*/ 95 h 380"/>
                <a:gd name="T40" fmla="*/ 105 w 387"/>
                <a:gd name="T41" fmla="*/ 132 h 380"/>
                <a:gd name="T42" fmla="*/ 120 w 387"/>
                <a:gd name="T43" fmla="*/ 148 h 380"/>
                <a:gd name="T44" fmla="*/ 123 w 387"/>
                <a:gd name="T45" fmla="*/ 181 h 380"/>
                <a:gd name="T46" fmla="*/ 114 w 387"/>
                <a:gd name="T47" fmla="*/ 207 h 380"/>
                <a:gd name="T48" fmla="*/ 96 w 387"/>
                <a:gd name="T49" fmla="*/ 215 h 380"/>
                <a:gd name="T50" fmla="*/ 62 w 387"/>
                <a:gd name="T51" fmla="*/ 230 h 380"/>
                <a:gd name="T52" fmla="*/ 25 w 387"/>
                <a:gd name="T53" fmla="*/ 248 h 380"/>
                <a:gd name="T54" fmla="*/ 10 w 387"/>
                <a:gd name="T55" fmla="*/ 293 h 380"/>
                <a:gd name="T56" fmla="*/ 4 w 387"/>
                <a:gd name="T57" fmla="*/ 335 h 380"/>
                <a:gd name="T58" fmla="*/ 0 w 387"/>
                <a:gd name="T59" fmla="*/ 371 h 380"/>
                <a:gd name="T60" fmla="*/ 0 w 387"/>
                <a:gd name="T61" fmla="*/ 380 h 380"/>
                <a:gd name="T62" fmla="*/ 387 w 387"/>
                <a:gd name="T63" fmla="*/ 380 h 380"/>
                <a:gd name="T64" fmla="*/ 378 w 387"/>
                <a:gd name="T65" fmla="*/ 334 h 380"/>
                <a:gd name="T66" fmla="*/ 114 w 387"/>
                <a:gd name="T67" fmla="*/ 137 h 380"/>
                <a:gd name="T68" fmla="*/ 116 w 387"/>
                <a:gd name="T69" fmla="*/ 137 h 380"/>
                <a:gd name="T70" fmla="*/ 116 w 387"/>
                <a:gd name="T71" fmla="*/ 139 h 380"/>
                <a:gd name="T72" fmla="*/ 114 w 387"/>
                <a:gd name="T73" fmla="*/ 137 h 380"/>
                <a:gd name="T74" fmla="*/ 141 w 387"/>
                <a:gd name="T75" fmla="*/ 211 h 380"/>
                <a:gd name="T76" fmla="*/ 148 w 387"/>
                <a:gd name="T77" fmla="*/ 227 h 380"/>
                <a:gd name="T78" fmla="*/ 132 w 387"/>
                <a:gd name="T79" fmla="*/ 279 h 380"/>
                <a:gd name="T80" fmla="*/ 123 w 387"/>
                <a:gd name="T81" fmla="*/ 226 h 380"/>
                <a:gd name="T82" fmla="*/ 123 w 387"/>
                <a:gd name="T83" fmla="*/ 182 h 380"/>
                <a:gd name="T84" fmla="*/ 152 w 387"/>
                <a:gd name="T85" fmla="*/ 204 h 380"/>
                <a:gd name="T86" fmla="*/ 141 w 387"/>
                <a:gd name="T87" fmla="*/ 211 h 380"/>
                <a:gd name="T88" fmla="*/ 150 w 387"/>
                <a:gd name="T89" fmla="*/ 167 h 380"/>
                <a:gd name="T90" fmla="*/ 138 w 387"/>
                <a:gd name="T91" fmla="*/ 155 h 380"/>
                <a:gd name="T92" fmla="*/ 137 w 387"/>
                <a:gd name="T93" fmla="*/ 154 h 380"/>
                <a:gd name="T94" fmla="*/ 121 w 387"/>
                <a:gd name="T95" fmla="*/ 149 h 380"/>
                <a:gd name="T96" fmla="*/ 121 w 387"/>
                <a:gd name="T97" fmla="*/ 143 h 380"/>
                <a:gd name="T98" fmla="*/ 131 w 387"/>
                <a:gd name="T99" fmla="*/ 148 h 380"/>
                <a:gd name="T100" fmla="*/ 138 w 387"/>
                <a:gd name="T101" fmla="*/ 149 h 380"/>
                <a:gd name="T102" fmla="*/ 150 w 387"/>
                <a:gd name="T103" fmla="*/ 140 h 380"/>
                <a:gd name="T104" fmla="*/ 163 w 387"/>
                <a:gd name="T105" fmla="*/ 154 h 380"/>
                <a:gd name="T106" fmla="*/ 150 w 387"/>
                <a:gd name="T107" fmla="*/ 167 h 380"/>
                <a:gd name="T108" fmla="*/ 162 w 387"/>
                <a:gd name="T109" fmla="*/ 15 h 380"/>
                <a:gd name="T110" fmla="*/ 128 w 387"/>
                <a:gd name="T111" fmla="*/ 22 h 380"/>
                <a:gd name="T112" fmla="*/ 166 w 387"/>
                <a:gd name="T113" fmla="*/ 7 h 380"/>
                <a:gd name="T114" fmla="*/ 226 w 387"/>
                <a:gd name="T115" fmla="*/ 57 h 380"/>
                <a:gd name="T116" fmla="*/ 220 w 387"/>
                <a:gd name="T117" fmla="*/ 59 h 380"/>
                <a:gd name="T118" fmla="*/ 162 w 387"/>
                <a:gd name="T119" fmla="*/ 15 h 3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7"/>
                <a:gd name="T181" fmla="*/ 0 h 380"/>
                <a:gd name="T182" fmla="*/ 387 w 387"/>
                <a:gd name="T183" fmla="*/ 380 h 3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7" h="380">
                  <a:moveTo>
                    <a:pt x="378" y="334"/>
                  </a:moveTo>
                  <a:cubicBezTo>
                    <a:pt x="377" y="321"/>
                    <a:pt x="370" y="318"/>
                    <a:pt x="364" y="309"/>
                  </a:cubicBezTo>
                  <a:cubicBezTo>
                    <a:pt x="359" y="300"/>
                    <a:pt x="353" y="249"/>
                    <a:pt x="353" y="249"/>
                  </a:cubicBezTo>
                  <a:cubicBezTo>
                    <a:pt x="353" y="227"/>
                    <a:pt x="335" y="221"/>
                    <a:pt x="335" y="221"/>
                  </a:cubicBezTo>
                  <a:cubicBezTo>
                    <a:pt x="327" y="213"/>
                    <a:pt x="244" y="192"/>
                    <a:pt x="244" y="192"/>
                  </a:cubicBezTo>
                  <a:cubicBezTo>
                    <a:pt x="226" y="183"/>
                    <a:pt x="213" y="164"/>
                    <a:pt x="213" y="164"/>
                  </a:cubicBezTo>
                  <a:cubicBezTo>
                    <a:pt x="231" y="193"/>
                    <a:pt x="185" y="293"/>
                    <a:pt x="185" y="293"/>
                  </a:cubicBezTo>
                  <a:cubicBezTo>
                    <a:pt x="186" y="285"/>
                    <a:pt x="174" y="251"/>
                    <a:pt x="174" y="251"/>
                  </a:cubicBezTo>
                  <a:cubicBezTo>
                    <a:pt x="168" y="244"/>
                    <a:pt x="169" y="232"/>
                    <a:pt x="169" y="232"/>
                  </a:cubicBezTo>
                  <a:cubicBezTo>
                    <a:pt x="172" y="230"/>
                    <a:pt x="190" y="209"/>
                    <a:pt x="190" y="209"/>
                  </a:cubicBezTo>
                  <a:cubicBezTo>
                    <a:pt x="189" y="206"/>
                    <a:pt x="174" y="201"/>
                    <a:pt x="174" y="201"/>
                  </a:cubicBezTo>
                  <a:cubicBezTo>
                    <a:pt x="184" y="199"/>
                    <a:pt x="213" y="164"/>
                    <a:pt x="213" y="164"/>
                  </a:cubicBezTo>
                  <a:cubicBezTo>
                    <a:pt x="207" y="153"/>
                    <a:pt x="213" y="136"/>
                    <a:pt x="213" y="136"/>
                  </a:cubicBezTo>
                  <a:cubicBezTo>
                    <a:pt x="213" y="134"/>
                    <a:pt x="214" y="133"/>
                    <a:pt x="215" y="132"/>
                  </a:cubicBezTo>
                  <a:cubicBezTo>
                    <a:pt x="217" y="135"/>
                    <a:pt x="221" y="137"/>
                    <a:pt x="228" y="137"/>
                  </a:cubicBezTo>
                  <a:cubicBezTo>
                    <a:pt x="228" y="137"/>
                    <a:pt x="254" y="131"/>
                    <a:pt x="254" y="89"/>
                  </a:cubicBezTo>
                  <a:cubicBezTo>
                    <a:pt x="255" y="63"/>
                    <a:pt x="235" y="55"/>
                    <a:pt x="235" y="55"/>
                  </a:cubicBezTo>
                  <a:cubicBezTo>
                    <a:pt x="235" y="55"/>
                    <a:pt x="230" y="0"/>
                    <a:pt x="166" y="0"/>
                  </a:cubicBezTo>
                  <a:cubicBezTo>
                    <a:pt x="102" y="0"/>
                    <a:pt x="94" y="56"/>
                    <a:pt x="94" y="56"/>
                  </a:cubicBezTo>
                  <a:cubicBezTo>
                    <a:pt x="94" y="56"/>
                    <a:pt x="74" y="63"/>
                    <a:pt x="80" y="95"/>
                  </a:cubicBezTo>
                  <a:cubicBezTo>
                    <a:pt x="87" y="134"/>
                    <a:pt x="105" y="132"/>
                    <a:pt x="105" y="132"/>
                  </a:cubicBezTo>
                  <a:cubicBezTo>
                    <a:pt x="107" y="137"/>
                    <a:pt x="113" y="143"/>
                    <a:pt x="120" y="148"/>
                  </a:cubicBezTo>
                  <a:cubicBezTo>
                    <a:pt x="124" y="155"/>
                    <a:pt x="123" y="181"/>
                    <a:pt x="123" y="181"/>
                  </a:cubicBezTo>
                  <a:cubicBezTo>
                    <a:pt x="120" y="181"/>
                    <a:pt x="114" y="207"/>
                    <a:pt x="114" y="207"/>
                  </a:cubicBezTo>
                  <a:cubicBezTo>
                    <a:pt x="114" y="207"/>
                    <a:pt x="102" y="212"/>
                    <a:pt x="96" y="215"/>
                  </a:cubicBezTo>
                  <a:cubicBezTo>
                    <a:pt x="90" y="219"/>
                    <a:pt x="72" y="227"/>
                    <a:pt x="62" y="230"/>
                  </a:cubicBezTo>
                  <a:cubicBezTo>
                    <a:pt x="52" y="232"/>
                    <a:pt x="25" y="248"/>
                    <a:pt x="25" y="248"/>
                  </a:cubicBezTo>
                  <a:cubicBezTo>
                    <a:pt x="11" y="253"/>
                    <a:pt x="12" y="283"/>
                    <a:pt x="10" y="293"/>
                  </a:cubicBezTo>
                  <a:cubicBezTo>
                    <a:pt x="8" y="302"/>
                    <a:pt x="5" y="320"/>
                    <a:pt x="4" y="335"/>
                  </a:cubicBezTo>
                  <a:cubicBezTo>
                    <a:pt x="2" y="349"/>
                    <a:pt x="1" y="358"/>
                    <a:pt x="0" y="371"/>
                  </a:cubicBezTo>
                  <a:cubicBezTo>
                    <a:pt x="0" y="374"/>
                    <a:pt x="0" y="377"/>
                    <a:pt x="0" y="380"/>
                  </a:cubicBezTo>
                  <a:cubicBezTo>
                    <a:pt x="387" y="380"/>
                    <a:pt x="387" y="380"/>
                    <a:pt x="387" y="380"/>
                  </a:cubicBezTo>
                  <a:cubicBezTo>
                    <a:pt x="379" y="362"/>
                    <a:pt x="379" y="346"/>
                    <a:pt x="378" y="334"/>
                  </a:cubicBezTo>
                  <a:close/>
                  <a:moveTo>
                    <a:pt x="114" y="137"/>
                  </a:move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6" y="138"/>
                    <a:pt x="116" y="139"/>
                  </a:cubicBezTo>
                  <a:cubicBezTo>
                    <a:pt x="115" y="138"/>
                    <a:pt x="115" y="138"/>
                    <a:pt x="114" y="137"/>
                  </a:cubicBezTo>
                  <a:close/>
                  <a:moveTo>
                    <a:pt x="141" y="211"/>
                  </a:moveTo>
                  <a:cubicBezTo>
                    <a:pt x="147" y="210"/>
                    <a:pt x="148" y="227"/>
                    <a:pt x="148" y="227"/>
                  </a:cubicBezTo>
                  <a:cubicBezTo>
                    <a:pt x="141" y="236"/>
                    <a:pt x="132" y="279"/>
                    <a:pt x="132" y="279"/>
                  </a:cubicBezTo>
                  <a:cubicBezTo>
                    <a:pt x="129" y="273"/>
                    <a:pt x="127" y="238"/>
                    <a:pt x="123" y="226"/>
                  </a:cubicBezTo>
                  <a:cubicBezTo>
                    <a:pt x="114" y="201"/>
                    <a:pt x="123" y="182"/>
                    <a:pt x="123" y="182"/>
                  </a:cubicBezTo>
                  <a:cubicBezTo>
                    <a:pt x="121" y="186"/>
                    <a:pt x="152" y="204"/>
                    <a:pt x="152" y="204"/>
                  </a:cubicBezTo>
                  <a:cubicBezTo>
                    <a:pt x="146" y="203"/>
                    <a:pt x="141" y="211"/>
                    <a:pt x="141" y="211"/>
                  </a:cubicBezTo>
                  <a:close/>
                  <a:moveTo>
                    <a:pt x="150" y="167"/>
                  </a:moveTo>
                  <a:cubicBezTo>
                    <a:pt x="145" y="167"/>
                    <a:pt x="137" y="164"/>
                    <a:pt x="138" y="155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2" y="154"/>
                    <a:pt x="126" y="151"/>
                    <a:pt x="121" y="149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6" y="146"/>
                    <a:pt x="131" y="148"/>
                    <a:pt x="131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4"/>
                    <a:pt x="144" y="140"/>
                    <a:pt x="150" y="140"/>
                  </a:cubicBezTo>
                  <a:cubicBezTo>
                    <a:pt x="157" y="140"/>
                    <a:pt x="163" y="146"/>
                    <a:pt x="163" y="154"/>
                  </a:cubicBezTo>
                  <a:cubicBezTo>
                    <a:pt x="163" y="161"/>
                    <a:pt x="157" y="167"/>
                    <a:pt x="150" y="167"/>
                  </a:cubicBezTo>
                  <a:close/>
                  <a:moveTo>
                    <a:pt x="162" y="15"/>
                  </a:moveTo>
                  <a:cubicBezTo>
                    <a:pt x="147" y="15"/>
                    <a:pt x="137" y="18"/>
                    <a:pt x="128" y="22"/>
                  </a:cubicBezTo>
                  <a:cubicBezTo>
                    <a:pt x="138" y="13"/>
                    <a:pt x="151" y="7"/>
                    <a:pt x="166" y="7"/>
                  </a:cubicBezTo>
                  <a:cubicBezTo>
                    <a:pt x="201" y="7"/>
                    <a:pt x="226" y="45"/>
                    <a:pt x="226" y="57"/>
                  </a:cubicBezTo>
                  <a:cubicBezTo>
                    <a:pt x="226" y="57"/>
                    <a:pt x="223" y="58"/>
                    <a:pt x="220" y="59"/>
                  </a:cubicBezTo>
                  <a:cubicBezTo>
                    <a:pt x="211" y="8"/>
                    <a:pt x="162" y="15"/>
                    <a:pt x="16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赠送实用商务图标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UTILITY BUSINESS ICONS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组合 232"/>
          <p:cNvGrpSpPr/>
          <p:nvPr/>
        </p:nvGrpSpPr>
        <p:grpSpPr>
          <a:xfrm>
            <a:off x="5600205" y="5316700"/>
            <a:ext cx="1322149" cy="1523295"/>
            <a:chOff x="4187826" y="412750"/>
            <a:chExt cx="1784350" cy="2055813"/>
          </a:xfrm>
        </p:grpSpPr>
        <p:sp>
          <p:nvSpPr>
            <p:cNvPr id="31" name="Freeform 5"/>
            <p:cNvSpPr/>
            <p:nvPr/>
          </p:nvSpPr>
          <p:spPr bwMode="auto">
            <a:xfrm>
              <a:off x="4187826" y="679450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3 h 637"/>
                <a:gd name="T6" fmla="*/ 524 w 637"/>
                <a:gd name="T7" fmla="*/ 113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3"/>
                  </a:cubicBezTo>
                  <a:cubicBezTo>
                    <a:pt x="227" y="0"/>
                    <a:pt x="410" y="0"/>
                    <a:pt x="524" y="113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798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4318001" y="419100"/>
              <a:ext cx="1089025" cy="1971675"/>
            </a:xfrm>
            <a:custGeom>
              <a:avLst/>
              <a:gdLst>
                <a:gd name="T0" fmla="*/ 161 w 389"/>
                <a:gd name="T1" fmla="*/ 680 h 702"/>
                <a:gd name="T2" fmla="*/ 272 w 389"/>
                <a:gd name="T3" fmla="*/ 702 h 702"/>
                <a:gd name="T4" fmla="*/ 383 w 389"/>
                <a:gd name="T5" fmla="*/ 680 h 702"/>
                <a:gd name="T6" fmla="*/ 272 w 389"/>
                <a:gd name="T7" fmla="*/ 702 h 702"/>
                <a:gd name="T8" fmla="*/ 161 w 389"/>
                <a:gd name="T9" fmla="*/ 680 h 702"/>
                <a:gd name="T10" fmla="*/ 0 w 389"/>
                <a:gd name="T11" fmla="*/ 511 h 702"/>
                <a:gd name="T12" fmla="*/ 0 w 389"/>
                <a:gd name="T13" fmla="*/ 511 h 702"/>
                <a:gd name="T14" fmla="*/ 5 w 389"/>
                <a:gd name="T15" fmla="*/ 523 h 702"/>
                <a:gd name="T16" fmla="*/ 0 w 389"/>
                <a:gd name="T17" fmla="*/ 511 h 702"/>
                <a:gd name="T18" fmla="*/ 285 w 389"/>
                <a:gd name="T19" fmla="*/ 0 h 702"/>
                <a:gd name="T20" fmla="*/ 197 w 389"/>
                <a:gd name="T21" fmla="*/ 51 h 702"/>
                <a:gd name="T22" fmla="*/ 187 w 389"/>
                <a:gd name="T23" fmla="*/ 134 h 702"/>
                <a:gd name="T24" fmla="*/ 187 w 389"/>
                <a:gd name="T25" fmla="*/ 134 h 702"/>
                <a:gd name="T26" fmla="*/ 187 w 389"/>
                <a:gd name="T27" fmla="*/ 122 h 702"/>
                <a:gd name="T28" fmla="*/ 277 w 389"/>
                <a:gd name="T29" fmla="*/ 41 h 702"/>
                <a:gd name="T30" fmla="*/ 280 w 389"/>
                <a:gd name="T31" fmla="*/ 41 h 702"/>
                <a:gd name="T32" fmla="*/ 280 w 389"/>
                <a:gd name="T33" fmla="*/ 41 h 702"/>
                <a:gd name="T34" fmla="*/ 368 w 389"/>
                <a:gd name="T35" fmla="*/ 125 h 702"/>
                <a:gd name="T36" fmla="*/ 368 w 389"/>
                <a:gd name="T37" fmla="*/ 128 h 702"/>
                <a:gd name="T38" fmla="*/ 367 w 389"/>
                <a:gd name="T39" fmla="*/ 137 h 702"/>
                <a:gd name="T40" fmla="*/ 383 w 389"/>
                <a:gd name="T41" fmla="*/ 143 h 702"/>
                <a:gd name="T42" fmla="*/ 379 w 389"/>
                <a:gd name="T43" fmla="*/ 57 h 702"/>
                <a:gd name="T44" fmla="*/ 389 w 389"/>
                <a:gd name="T45" fmla="*/ 27 h 702"/>
                <a:gd name="T46" fmla="*/ 389 w 389"/>
                <a:gd name="T47" fmla="*/ 26 h 702"/>
                <a:gd name="T48" fmla="*/ 389 w 389"/>
                <a:gd name="T49" fmla="*/ 26 h 702"/>
                <a:gd name="T50" fmla="*/ 378 w 389"/>
                <a:gd name="T51" fmla="*/ 27 h 702"/>
                <a:gd name="T52" fmla="*/ 374 w 389"/>
                <a:gd name="T53" fmla="*/ 27 h 702"/>
                <a:gd name="T54" fmla="*/ 379 w 389"/>
                <a:gd name="T55" fmla="*/ 16 h 702"/>
                <a:gd name="T56" fmla="*/ 378 w 389"/>
                <a:gd name="T57" fmla="*/ 15 h 702"/>
                <a:gd name="T58" fmla="*/ 378 w 389"/>
                <a:gd name="T59" fmla="*/ 15 h 702"/>
                <a:gd name="T60" fmla="*/ 363 w 389"/>
                <a:gd name="T61" fmla="*/ 18 h 702"/>
                <a:gd name="T62" fmla="*/ 339 w 389"/>
                <a:gd name="T63" fmla="*/ 12 h 702"/>
                <a:gd name="T64" fmla="*/ 294 w 389"/>
                <a:gd name="T65" fmla="*/ 0 h 702"/>
                <a:gd name="T66" fmla="*/ 290 w 389"/>
                <a:gd name="T67" fmla="*/ 0 h 702"/>
                <a:gd name="T68" fmla="*/ 285 w 389"/>
                <a:gd name="T6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9" h="702">
                  <a:moveTo>
                    <a:pt x="161" y="680"/>
                  </a:moveTo>
                  <a:cubicBezTo>
                    <a:pt x="196" y="694"/>
                    <a:pt x="233" y="702"/>
                    <a:pt x="272" y="702"/>
                  </a:cubicBezTo>
                  <a:cubicBezTo>
                    <a:pt x="312" y="702"/>
                    <a:pt x="349" y="694"/>
                    <a:pt x="383" y="680"/>
                  </a:cubicBezTo>
                  <a:cubicBezTo>
                    <a:pt x="348" y="695"/>
                    <a:pt x="310" y="702"/>
                    <a:pt x="272" y="702"/>
                  </a:cubicBezTo>
                  <a:cubicBezTo>
                    <a:pt x="235" y="702"/>
                    <a:pt x="197" y="695"/>
                    <a:pt x="161" y="680"/>
                  </a:cubicBezTo>
                  <a:moveTo>
                    <a:pt x="0" y="511"/>
                  </a:moveTo>
                  <a:cubicBezTo>
                    <a:pt x="0" y="511"/>
                    <a:pt x="0" y="511"/>
                    <a:pt x="0" y="511"/>
                  </a:cubicBezTo>
                  <a:cubicBezTo>
                    <a:pt x="1" y="515"/>
                    <a:pt x="3" y="519"/>
                    <a:pt x="5" y="523"/>
                  </a:cubicBezTo>
                  <a:cubicBezTo>
                    <a:pt x="3" y="519"/>
                    <a:pt x="1" y="515"/>
                    <a:pt x="0" y="511"/>
                  </a:cubicBezTo>
                  <a:moveTo>
                    <a:pt x="285" y="0"/>
                  </a:moveTo>
                  <a:cubicBezTo>
                    <a:pt x="218" y="0"/>
                    <a:pt x="197" y="51"/>
                    <a:pt x="197" y="51"/>
                  </a:cubicBezTo>
                  <a:cubicBezTo>
                    <a:pt x="186" y="74"/>
                    <a:pt x="183" y="10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76"/>
                    <a:pt x="232" y="41"/>
                    <a:pt x="277" y="41"/>
                  </a:cubicBezTo>
                  <a:cubicBezTo>
                    <a:pt x="278" y="41"/>
                    <a:pt x="279" y="41"/>
                    <a:pt x="280" y="41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326" y="42"/>
                    <a:pt x="368" y="80"/>
                    <a:pt x="368" y="125"/>
                  </a:cubicBezTo>
                  <a:cubicBezTo>
                    <a:pt x="368" y="126"/>
                    <a:pt x="368" y="127"/>
                    <a:pt x="368" y="128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72" y="139"/>
                    <a:pt x="378" y="141"/>
                    <a:pt x="383" y="143"/>
                  </a:cubicBezTo>
                  <a:cubicBezTo>
                    <a:pt x="389" y="112"/>
                    <a:pt x="388" y="82"/>
                    <a:pt x="379" y="57"/>
                  </a:cubicBezTo>
                  <a:cubicBezTo>
                    <a:pt x="385" y="49"/>
                    <a:pt x="389" y="38"/>
                    <a:pt x="389" y="27"/>
                  </a:cubicBezTo>
                  <a:cubicBezTo>
                    <a:pt x="389" y="26"/>
                    <a:pt x="389" y="26"/>
                    <a:pt x="389" y="26"/>
                  </a:cubicBezTo>
                  <a:cubicBezTo>
                    <a:pt x="389" y="26"/>
                    <a:pt x="389" y="26"/>
                    <a:pt x="389" y="26"/>
                  </a:cubicBezTo>
                  <a:cubicBezTo>
                    <a:pt x="385" y="27"/>
                    <a:pt x="381" y="27"/>
                    <a:pt x="378" y="27"/>
                  </a:cubicBezTo>
                  <a:cubicBezTo>
                    <a:pt x="376" y="27"/>
                    <a:pt x="375" y="27"/>
                    <a:pt x="374" y="27"/>
                  </a:cubicBezTo>
                  <a:cubicBezTo>
                    <a:pt x="377" y="23"/>
                    <a:pt x="378" y="18"/>
                    <a:pt x="379" y="16"/>
                  </a:cubicBezTo>
                  <a:cubicBezTo>
                    <a:pt x="379" y="15"/>
                    <a:pt x="378" y="15"/>
                    <a:pt x="378" y="15"/>
                  </a:cubicBezTo>
                  <a:cubicBezTo>
                    <a:pt x="378" y="15"/>
                    <a:pt x="378" y="15"/>
                    <a:pt x="378" y="15"/>
                  </a:cubicBezTo>
                  <a:cubicBezTo>
                    <a:pt x="373" y="17"/>
                    <a:pt x="368" y="18"/>
                    <a:pt x="363" y="18"/>
                  </a:cubicBezTo>
                  <a:cubicBezTo>
                    <a:pt x="350" y="18"/>
                    <a:pt x="339" y="12"/>
                    <a:pt x="339" y="12"/>
                  </a:cubicBezTo>
                  <a:cubicBezTo>
                    <a:pt x="326" y="5"/>
                    <a:pt x="313" y="1"/>
                    <a:pt x="294" y="0"/>
                  </a:cubicBezTo>
                  <a:cubicBezTo>
                    <a:pt x="293" y="0"/>
                    <a:pt x="291" y="0"/>
                    <a:pt x="290" y="0"/>
                  </a:cubicBezTo>
                  <a:cubicBezTo>
                    <a:pt x="288" y="0"/>
                    <a:pt x="286" y="0"/>
                    <a:pt x="285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4318001" y="795338"/>
              <a:ext cx="1484312" cy="1595438"/>
            </a:xfrm>
            <a:custGeom>
              <a:avLst/>
              <a:gdLst>
                <a:gd name="T0" fmla="*/ 142 w 530"/>
                <a:gd name="T1" fmla="*/ 486 h 568"/>
                <a:gd name="T2" fmla="*/ 66 w 530"/>
                <a:gd name="T3" fmla="*/ 400 h 568"/>
                <a:gd name="T4" fmla="*/ 146 w 530"/>
                <a:gd name="T5" fmla="*/ 488 h 568"/>
                <a:gd name="T6" fmla="*/ 364 w 530"/>
                <a:gd name="T7" fmla="*/ 29 h 568"/>
                <a:gd name="T8" fmla="*/ 376 w 530"/>
                <a:gd name="T9" fmla="*/ 46 h 568"/>
                <a:gd name="T10" fmla="*/ 359 w 530"/>
                <a:gd name="T11" fmla="*/ 80 h 568"/>
                <a:gd name="T12" fmla="*/ 311 w 530"/>
                <a:gd name="T13" fmla="*/ 149 h 568"/>
                <a:gd name="T14" fmla="*/ 324 w 530"/>
                <a:gd name="T15" fmla="*/ 186 h 568"/>
                <a:gd name="T16" fmla="*/ 311 w 530"/>
                <a:gd name="T17" fmla="*/ 299 h 568"/>
                <a:gd name="T18" fmla="*/ 231 w 530"/>
                <a:gd name="T19" fmla="*/ 316 h 568"/>
                <a:gd name="T20" fmla="*/ 221 w 530"/>
                <a:gd name="T21" fmla="*/ 299 h 568"/>
                <a:gd name="T22" fmla="*/ 208 w 530"/>
                <a:gd name="T23" fmla="*/ 191 h 568"/>
                <a:gd name="T24" fmla="*/ 115 w 530"/>
                <a:gd name="T25" fmla="*/ 235 h 568"/>
                <a:gd name="T26" fmla="*/ 114 w 530"/>
                <a:gd name="T27" fmla="*/ 235 h 568"/>
                <a:gd name="T28" fmla="*/ 5 w 530"/>
                <a:gd name="T29" fmla="*/ 389 h 568"/>
                <a:gd name="T30" fmla="*/ 272 w 530"/>
                <a:gd name="T31" fmla="*/ 568 h 568"/>
                <a:gd name="T32" fmla="*/ 410 w 530"/>
                <a:gd name="T33" fmla="*/ 534 h 568"/>
                <a:gd name="T34" fmla="*/ 482 w 530"/>
                <a:gd name="T35" fmla="*/ 375 h 568"/>
                <a:gd name="T36" fmla="*/ 517 w 530"/>
                <a:gd name="T37" fmla="*/ 373 h 568"/>
                <a:gd name="T38" fmla="*/ 445 w 530"/>
                <a:gd name="T39" fmla="*/ 123 h 568"/>
                <a:gd name="T40" fmla="*/ 432 w 530"/>
                <a:gd name="T41" fmla="*/ 86 h 568"/>
                <a:gd name="T42" fmla="*/ 439 w 530"/>
                <a:gd name="T43" fmla="*/ 58 h 568"/>
                <a:gd name="T44" fmla="*/ 424 w 530"/>
                <a:gd name="T45" fmla="*/ 33 h 568"/>
                <a:gd name="T46" fmla="*/ 416 w 530"/>
                <a:gd name="T47" fmla="*/ 31 h 568"/>
                <a:gd name="T48" fmla="*/ 415 w 530"/>
                <a:gd name="T49" fmla="*/ 31 h 568"/>
                <a:gd name="T50" fmla="*/ 406 w 530"/>
                <a:gd name="T51" fmla="*/ 30 h 568"/>
                <a:gd name="T52" fmla="*/ 408 w 530"/>
                <a:gd name="T53" fmla="*/ 31 h 568"/>
                <a:gd name="T54" fmla="*/ 412 w 530"/>
                <a:gd name="T55" fmla="*/ 32 h 568"/>
                <a:gd name="T56" fmla="*/ 431 w 530"/>
                <a:gd name="T57" fmla="*/ 58 h 568"/>
                <a:gd name="T58" fmla="*/ 389 w 530"/>
                <a:gd name="T59" fmla="*/ 177 h 568"/>
                <a:gd name="T60" fmla="*/ 400 w 530"/>
                <a:gd name="T61" fmla="*/ 176 h 568"/>
                <a:gd name="T62" fmla="*/ 351 w 530"/>
                <a:gd name="T63" fmla="*/ 191 h 568"/>
                <a:gd name="T64" fmla="*/ 319 w 530"/>
                <a:gd name="T65" fmla="*/ 178 h 568"/>
                <a:gd name="T66" fmla="*/ 365 w 530"/>
                <a:gd name="T67" fmla="*/ 89 h 568"/>
                <a:gd name="T68" fmla="*/ 367 w 530"/>
                <a:gd name="T69" fmla="*/ 80 h 568"/>
                <a:gd name="T70" fmla="*/ 374 w 530"/>
                <a:gd name="T71" fmla="*/ 78 h 568"/>
                <a:gd name="T72" fmla="*/ 384 w 530"/>
                <a:gd name="T73" fmla="*/ 41 h 568"/>
                <a:gd name="T74" fmla="*/ 379 w 530"/>
                <a:gd name="T75" fmla="*/ 24 h 568"/>
                <a:gd name="T76" fmla="*/ 367 w 530"/>
                <a:gd name="T77" fmla="*/ 3 h 568"/>
                <a:gd name="T78" fmla="*/ 187 w 530"/>
                <a:gd name="T79" fmla="*/ 0 h 568"/>
                <a:gd name="T80" fmla="*/ 187 w 530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0" h="568">
                  <a:moveTo>
                    <a:pt x="146" y="488"/>
                  </a:moveTo>
                  <a:cubicBezTo>
                    <a:pt x="145" y="487"/>
                    <a:pt x="143" y="487"/>
                    <a:pt x="142" y="486"/>
                  </a:cubicBezTo>
                  <a:cubicBezTo>
                    <a:pt x="142" y="486"/>
                    <a:pt x="142" y="486"/>
                    <a:pt x="142" y="486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142" y="332"/>
                    <a:pt x="142" y="332"/>
                    <a:pt x="142" y="332"/>
                  </a:cubicBezTo>
                  <a:cubicBezTo>
                    <a:pt x="142" y="345"/>
                    <a:pt x="144" y="422"/>
                    <a:pt x="146" y="488"/>
                  </a:cubicBezTo>
                  <a:moveTo>
                    <a:pt x="367" y="3"/>
                  </a:moveTo>
                  <a:cubicBezTo>
                    <a:pt x="364" y="29"/>
                    <a:pt x="364" y="29"/>
                    <a:pt x="364" y="29"/>
                  </a:cubicBezTo>
                  <a:cubicBezTo>
                    <a:pt x="371" y="31"/>
                    <a:pt x="376" y="38"/>
                    <a:pt x="376" y="45"/>
                  </a:cubicBezTo>
                  <a:cubicBezTo>
                    <a:pt x="376" y="46"/>
                    <a:pt x="376" y="46"/>
                    <a:pt x="376" y="46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5" y="73"/>
                    <a:pt x="368" y="80"/>
                    <a:pt x="359" y="80"/>
                  </a:cubicBezTo>
                  <a:cubicBezTo>
                    <a:pt x="359" y="80"/>
                    <a:pt x="359" y="80"/>
                    <a:pt x="359" y="80"/>
                  </a:cubicBezTo>
                  <a:cubicBezTo>
                    <a:pt x="358" y="107"/>
                    <a:pt x="335" y="134"/>
                    <a:pt x="311" y="149"/>
                  </a:cubicBezTo>
                  <a:cubicBezTo>
                    <a:pt x="311" y="180"/>
                    <a:pt x="311" y="180"/>
                    <a:pt x="311" y="180"/>
                  </a:cubicBezTo>
                  <a:cubicBezTo>
                    <a:pt x="324" y="186"/>
                    <a:pt x="324" y="186"/>
                    <a:pt x="324" y="186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11" y="299"/>
                    <a:pt x="311" y="299"/>
                    <a:pt x="311" y="299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231" y="316"/>
                    <a:pt x="231" y="316"/>
                    <a:pt x="231" y="316"/>
                  </a:cubicBezTo>
                  <a:cubicBezTo>
                    <a:pt x="231" y="299"/>
                    <a:pt x="231" y="299"/>
                    <a:pt x="231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4" y="188"/>
                    <a:pt x="210" y="190"/>
                    <a:pt x="208" y="191"/>
                  </a:cubicBezTo>
                  <a:cubicBezTo>
                    <a:pt x="164" y="205"/>
                    <a:pt x="131" y="214"/>
                    <a:pt x="115" y="235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14" y="235"/>
                    <a:pt x="114" y="235"/>
                    <a:pt x="114" y="235"/>
                  </a:cubicBezTo>
                  <a:cubicBezTo>
                    <a:pt x="114" y="235"/>
                    <a:pt x="114" y="235"/>
                    <a:pt x="114" y="235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1" y="381"/>
                    <a:pt x="3" y="385"/>
                    <a:pt x="5" y="389"/>
                  </a:cubicBezTo>
                  <a:cubicBezTo>
                    <a:pt x="34" y="460"/>
                    <a:pt x="91" y="516"/>
                    <a:pt x="161" y="546"/>
                  </a:cubicBezTo>
                  <a:cubicBezTo>
                    <a:pt x="197" y="561"/>
                    <a:pt x="235" y="568"/>
                    <a:pt x="272" y="568"/>
                  </a:cubicBezTo>
                  <a:cubicBezTo>
                    <a:pt x="310" y="568"/>
                    <a:pt x="348" y="561"/>
                    <a:pt x="383" y="546"/>
                  </a:cubicBezTo>
                  <a:cubicBezTo>
                    <a:pt x="392" y="542"/>
                    <a:pt x="401" y="538"/>
                    <a:pt x="410" y="534"/>
                  </a:cubicBezTo>
                  <a:cubicBezTo>
                    <a:pt x="413" y="472"/>
                    <a:pt x="415" y="376"/>
                    <a:pt x="416" y="342"/>
                  </a:cubicBezTo>
                  <a:cubicBezTo>
                    <a:pt x="482" y="375"/>
                    <a:pt x="482" y="375"/>
                    <a:pt x="482" y="375"/>
                  </a:cubicBezTo>
                  <a:cubicBezTo>
                    <a:pt x="487" y="378"/>
                    <a:pt x="492" y="380"/>
                    <a:pt x="497" y="380"/>
                  </a:cubicBezTo>
                  <a:cubicBezTo>
                    <a:pt x="504" y="380"/>
                    <a:pt x="511" y="377"/>
                    <a:pt x="517" y="373"/>
                  </a:cubicBezTo>
                  <a:cubicBezTo>
                    <a:pt x="527" y="364"/>
                    <a:pt x="530" y="351"/>
                    <a:pt x="526" y="339"/>
                  </a:cubicBezTo>
                  <a:cubicBezTo>
                    <a:pt x="445" y="123"/>
                    <a:pt x="445" y="123"/>
                    <a:pt x="445" y="123"/>
                  </a:cubicBezTo>
                  <a:cubicBezTo>
                    <a:pt x="442" y="124"/>
                    <a:pt x="442" y="124"/>
                    <a:pt x="442" y="124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9" y="58"/>
                    <a:pt x="439" y="58"/>
                    <a:pt x="439" y="58"/>
                  </a:cubicBezTo>
                  <a:cubicBezTo>
                    <a:pt x="442" y="47"/>
                    <a:pt x="436" y="36"/>
                    <a:pt x="425" y="3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24" y="33"/>
                    <a:pt x="424" y="33"/>
                    <a:pt x="424" y="33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3" y="30"/>
                    <a:pt x="412" y="30"/>
                    <a:pt x="410" y="30"/>
                  </a:cubicBezTo>
                  <a:cubicBezTo>
                    <a:pt x="409" y="30"/>
                    <a:pt x="407" y="30"/>
                    <a:pt x="406" y="30"/>
                  </a:cubicBezTo>
                  <a:cubicBezTo>
                    <a:pt x="406" y="30"/>
                    <a:pt x="407" y="31"/>
                    <a:pt x="407" y="31"/>
                  </a:cubicBezTo>
                  <a:cubicBezTo>
                    <a:pt x="408" y="31"/>
                    <a:pt x="408" y="31"/>
                    <a:pt x="408" y="31"/>
                  </a:cubicBezTo>
                  <a:cubicBezTo>
                    <a:pt x="408" y="31"/>
                    <a:pt x="408" y="31"/>
                    <a:pt x="408" y="31"/>
                  </a:cubicBezTo>
                  <a:cubicBezTo>
                    <a:pt x="412" y="32"/>
                    <a:pt x="412" y="32"/>
                    <a:pt x="412" y="32"/>
                  </a:cubicBezTo>
                  <a:cubicBezTo>
                    <a:pt x="417" y="33"/>
                    <a:pt x="417" y="33"/>
                    <a:pt x="417" y="33"/>
                  </a:cubicBezTo>
                  <a:cubicBezTo>
                    <a:pt x="428" y="36"/>
                    <a:pt x="434" y="47"/>
                    <a:pt x="431" y="58"/>
                  </a:cubicBezTo>
                  <a:cubicBezTo>
                    <a:pt x="404" y="162"/>
                    <a:pt x="404" y="162"/>
                    <a:pt x="404" y="162"/>
                  </a:cubicBezTo>
                  <a:cubicBezTo>
                    <a:pt x="403" y="170"/>
                    <a:pt x="396" y="175"/>
                    <a:pt x="389" y="177"/>
                  </a:cubicBezTo>
                  <a:cubicBezTo>
                    <a:pt x="390" y="177"/>
                    <a:pt x="392" y="177"/>
                    <a:pt x="393" y="177"/>
                  </a:cubicBezTo>
                  <a:cubicBezTo>
                    <a:pt x="395" y="177"/>
                    <a:pt x="398" y="177"/>
                    <a:pt x="400" y="176"/>
                  </a:cubicBezTo>
                  <a:cubicBezTo>
                    <a:pt x="414" y="214"/>
                    <a:pt x="414" y="214"/>
                    <a:pt x="414" y="214"/>
                  </a:cubicBezTo>
                  <a:cubicBezTo>
                    <a:pt x="397" y="206"/>
                    <a:pt x="376" y="199"/>
                    <a:pt x="351" y="191"/>
                  </a:cubicBezTo>
                  <a:cubicBezTo>
                    <a:pt x="344" y="188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19" y="149"/>
                    <a:pt x="319" y="149"/>
                    <a:pt x="319" y="149"/>
                  </a:cubicBezTo>
                  <a:cubicBezTo>
                    <a:pt x="341" y="135"/>
                    <a:pt x="360" y="113"/>
                    <a:pt x="365" y="89"/>
                  </a:cubicBezTo>
                  <a:cubicBezTo>
                    <a:pt x="366" y="88"/>
                    <a:pt x="366" y="87"/>
                    <a:pt x="366" y="85"/>
                  </a:cubicBezTo>
                  <a:cubicBezTo>
                    <a:pt x="366" y="84"/>
                    <a:pt x="366" y="82"/>
                    <a:pt x="367" y="80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70" y="80"/>
                    <a:pt x="372" y="79"/>
                    <a:pt x="374" y="78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83" y="44"/>
                    <a:pt x="383" y="43"/>
                    <a:pt x="384" y="41"/>
                  </a:cubicBezTo>
                  <a:cubicBezTo>
                    <a:pt x="383" y="37"/>
                    <a:pt x="380" y="34"/>
                    <a:pt x="377" y="31"/>
                  </a:cubicBezTo>
                  <a:cubicBezTo>
                    <a:pt x="378" y="29"/>
                    <a:pt x="378" y="27"/>
                    <a:pt x="379" y="24"/>
                  </a:cubicBezTo>
                  <a:cubicBezTo>
                    <a:pt x="381" y="19"/>
                    <a:pt x="382" y="14"/>
                    <a:pt x="383" y="9"/>
                  </a:cubicBezTo>
                  <a:cubicBezTo>
                    <a:pt x="378" y="7"/>
                    <a:pt x="372" y="5"/>
                    <a:pt x="367" y="3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3"/>
                    <a:pt x="187" y="5"/>
                    <a:pt x="188" y="7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rgbClr val="5F6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4927601" y="1189038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4 w 187"/>
                <a:gd name="T3" fmla="*/ 70 h 311"/>
                <a:gd name="T4" fmla="*/ 164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79 h 311"/>
                <a:gd name="T12" fmla="*/ 5 w 187"/>
                <a:gd name="T13" fmla="*/ 281 h 311"/>
                <a:gd name="T14" fmla="*/ 23 w 187"/>
                <a:gd name="T15" fmla="*/ 281 h 311"/>
                <a:gd name="T16" fmla="*/ 23 w 187"/>
                <a:gd name="T17" fmla="*/ 311 h 311"/>
                <a:gd name="T18" fmla="*/ 164 w 187"/>
                <a:gd name="T19" fmla="*/ 311 h 311"/>
                <a:gd name="T20" fmla="*/ 164 w 187"/>
                <a:gd name="T21" fmla="*/ 281 h 311"/>
                <a:gd name="T22" fmla="*/ 182 w 187"/>
                <a:gd name="T23" fmla="*/ 281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4" y="70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79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1"/>
                  </a:lnTo>
                  <a:lnTo>
                    <a:pt x="164" y="311"/>
                  </a:lnTo>
                  <a:lnTo>
                    <a:pt x="164" y="281"/>
                  </a:lnTo>
                  <a:lnTo>
                    <a:pt x="182" y="281"/>
                  </a:lnTo>
                  <a:lnTo>
                    <a:pt x="187" y="81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4927601" y="1189038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4 w 187"/>
                <a:gd name="T3" fmla="*/ 70 h 311"/>
                <a:gd name="T4" fmla="*/ 164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79 h 311"/>
                <a:gd name="T12" fmla="*/ 5 w 187"/>
                <a:gd name="T13" fmla="*/ 281 h 311"/>
                <a:gd name="T14" fmla="*/ 23 w 187"/>
                <a:gd name="T15" fmla="*/ 281 h 311"/>
                <a:gd name="T16" fmla="*/ 23 w 187"/>
                <a:gd name="T17" fmla="*/ 311 h 311"/>
                <a:gd name="T18" fmla="*/ 164 w 187"/>
                <a:gd name="T19" fmla="*/ 311 h 311"/>
                <a:gd name="T20" fmla="*/ 164 w 187"/>
                <a:gd name="T21" fmla="*/ 281 h 311"/>
                <a:gd name="T22" fmla="*/ 182 w 187"/>
                <a:gd name="T23" fmla="*/ 281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4" y="70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79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1"/>
                  </a:lnTo>
                  <a:lnTo>
                    <a:pt x="164" y="311"/>
                  </a:lnTo>
                  <a:lnTo>
                    <a:pt x="164" y="281"/>
                  </a:lnTo>
                  <a:lnTo>
                    <a:pt x="182" y="281"/>
                  </a:lnTo>
                  <a:lnTo>
                    <a:pt x="187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4964113" y="1200150"/>
              <a:ext cx="0" cy="44450"/>
            </a:xfrm>
            <a:custGeom>
              <a:avLst/>
              <a:gdLst>
                <a:gd name="T0" fmla="*/ 0 h 16"/>
                <a:gd name="T1" fmla="*/ 16 h 16"/>
                <a:gd name="T2" fmla="*/ 16 h 16"/>
                <a:gd name="T3" fmla="*/ 0 h 16"/>
                <a:gd name="T4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4964113" y="1200150"/>
              <a:ext cx="223837" cy="88900"/>
            </a:xfrm>
            <a:custGeom>
              <a:avLst/>
              <a:gdLst>
                <a:gd name="T0" fmla="*/ 0 w 80"/>
                <a:gd name="T1" fmla="*/ 0 h 32"/>
                <a:gd name="T2" fmla="*/ 0 w 80"/>
                <a:gd name="T3" fmla="*/ 16 h 32"/>
                <a:gd name="T4" fmla="*/ 80 w 80"/>
                <a:gd name="T5" fmla="*/ 32 h 32"/>
                <a:gd name="T6" fmla="*/ 80 w 80"/>
                <a:gd name="T7" fmla="*/ 5 h 32"/>
                <a:gd name="T8" fmla="*/ 42 w 80"/>
                <a:gd name="T9" fmla="*/ 18 h 32"/>
                <a:gd name="T10" fmla="*/ 41 w 80"/>
                <a:gd name="T11" fmla="*/ 18 h 32"/>
                <a:gd name="T12" fmla="*/ 0 w 8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2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67" y="13"/>
                    <a:pt x="53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28" y="18"/>
                    <a:pt x="14" y="11"/>
                    <a:pt x="0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4545013" y="1309688"/>
              <a:ext cx="1063625" cy="1136650"/>
            </a:xfrm>
            <a:custGeom>
              <a:avLst/>
              <a:gdLst>
                <a:gd name="T0" fmla="*/ 18 w 380"/>
                <a:gd name="T1" fmla="*/ 63 h 405"/>
                <a:gd name="T2" fmla="*/ 134 w 380"/>
                <a:gd name="T3" fmla="*/ 3 h 405"/>
                <a:gd name="T4" fmla="*/ 140 w 380"/>
                <a:gd name="T5" fmla="*/ 0 h 405"/>
                <a:gd name="T6" fmla="*/ 141 w 380"/>
                <a:gd name="T7" fmla="*/ 1 h 405"/>
                <a:gd name="T8" fmla="*/ 190 w 380"/>
                <a:gd name="T9" fmla="*/ 55 h 405"/>
                <a:gd name="T10" fmla="*/ 240 w 380"/>
                <a:gd name="T11" fmla="*/ 1 h 405"/>
                <a:gd name="T12" fmla="*/ 240 w 380"/>
                <a:gd name="T13" fmla="*/ 0 h 405"/>
                <a:gd name="T14" fmla="*/ 246 w 380"/>
                <a:gd name="T15" fmla="*/ 3 h 405"/>
                <a:gd name="T16" fmla="*/ 362 w 380"/>
                <a:gd name="T17" fmla="*/ 63 h 405"/>
                <a:gd name="T18" fmla="*/ 327 w 380"/>
                <a:gd name="T19" fmla="*/ 147 h 405"/>
                <a:gd name="T20" fmla="*/ 314 w 380"/>
                <a:gd name="T21" fmla="*/ 405 h 405"/>
                <a:gd name="T22" fmla="*/ 190 w 380"/>
                <a:gd name="T23" fmla="*/ 405 h 405"/>
                <a:gd name="T24" fmla="*/ 66 w 380"/>
                <a:gd name="T25" fmla="*/ 405 h 405"/>
                <a:gd name="T26" fmla="*/ 53 w 380"/>
                <a:gd name="T27" fmla="*/ 147 h 405"/>
                <a:gd name="T28" fmla="*/ 18 w 380"/>
                <a:gd name="T29" fmla="*/ 6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05">
                  <a:moveTo>
                    <a:pt x="18" y="63"/>
                  </a:moveTo>
                  <a:cubicBezTo>
                    <a:pt x="33" y="31"/>
                    <a:pt x="75" y="23"/>
                    <a:pt x="134" y="3"/>
                  </a:cubicBezTo>
                  <a:cubicBezTo>
                    <a:pt x="136" y="2"/>
                    <a:pt x="138" y="1"/>
                    <a:pt x="140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4" y="23"/>
                    <a:pt x="156" y="52"/>
                    <a:pt x="190" y="55"/>
                  </a:cubicBezTo>
                  <a:cubicBezTo>
                    <a:pt x="225" y="52"/>
                    <a:pt x="236" y="23"/>
                    <a:pt x="240" y="1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1"/>
                    <a:pt x="244" y="2"/>
                    <a:pt x="246" y="3"/>
                  </a:cubicBezTo>
                  <a:cubicBezTo>
                    <a:pt x="306" y="23"/>
                    <a:pt x="347" y="31"/>
                    <a:pt x="362" y="63"/>
                  </a:cubicBezTo>
                  <a:cubicBezTo>
                    <a:pt x="380" y="104"/>
                    <a:pt x="327" y="147"/>
                    <a:pt x="327" y="147"/>
                  </a:cubicBezTo>
                  <a:cubicBezTo>
                    <a:pt x="327" y="147"/>
                    <a:pt x="322" y="405"/>
                    <a:pt x="314" y="405"/>
                  </a:cubicBezTo>
                  <a:cubicBezTo>
                    <a:pt x="190" y="405"/>
                    <a:pt x="190" y="405"/>
                    <a:pt x="190" y="405"/>
                  </a:cubicBezTo>
                  <a:cubicBezTo>
                    <a:pt x="66" y="405"/>
                    <a:pt x="66" y="405"/>
                    <a:pt x="66" y="405"/>
                  </a:cubicBezTo>
                  <a:cubicBezTo>
                    <a:pt x="58" y="405"/>
                    <a:pt x="53" y="147"/>
                    <a:pt x="53" y="147"/>
                  </a:cubicBezTo>
                  <a:cubicBezTo>
                    <a:pt x="53" y="147"/>
                    <a:pt x="0" y="104"/>
                    <a:pt x="1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5022851" y="1398588"/>
              <a:ext cx="106362" cy="87313"/>
            </a:xfrm>
            <a:custGeom>
              <a:avLst/>
              <a:gdLst>
                <a:gd name="T0" fmla="*/ 0 w 67"/>
                <a:gd name="T1" fmla="*/ 28 h 55"/>
                <a:gd name="T2" fmla="*/ 13 w 67"/>
                <a:gd name="T3" fmla="*/ 55 h 55"/>
                <a:gd name="T4" fmla="*/ 55 w 67"/>
                <a:gd name="T5" fmla="*/ 55 h 55"/>
                <a:gd name="T6" fmla="*/ 67 w 67"/>
                <a:gd name="T7" fmla="*/ 28 h 55"/>
                <a:gd name="T8" fmla="*/ 34 w 67"/>
                <a:gd name="T9" fmla="*/ 0 h 55"/>
                <a:gd name="T10" fmla="*/ 0 w 67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5">
                  <a:moveTo>
                    <a:pt x="0" y="28"/>
                  </a:moveTo>
                  <a:lnTo>
                    <a:pt x="13" y="55"/>
                  </a:lnTo>
                  <a:lnTo>
                    <a:pt x="55" y="55"/>
                  </a:lnTo>
                  <a:lnTo>
                    <a:pt x="67" y="28"/>
                  </a:lnTo>
                  <a:lnTo>
                    <a:pt x="3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1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5076826" y="1292225"/>
              <a:ext cx="203200" cy="179388"/>
            </a:xfrm>
            <a:custGeom>
              <a:avLst/>
              <a:gdLst>
                <a:gd name="T0" fmla="*/ 0 w 128"/>
                <a:gd name="T1" fmla="*/ 67 h 113"/>
                <a:gd name="T2" fmla="*/ 44 w 128"/>
                <a:gd name="T3" fmla="*/ 113 h 113"/>
                <a:gd name="T4" fmla="*/ 128 w 128"/>
                <a:gd name="T5" fmla="*/ 25 h 113"/>
                <a:gd name="T6" fmla="*/ 72 w 128"/>
                <a:gd name="T7" fmla="*/ 0 h 113"/>
                <a:gd name="T8" fmla="*/ 54 w 128"/>
                <a:gd name="T9" fmla="*/ 16 h 113"/>
                <a:gd name="T10" fmla="*/ 0 w 128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13">
                  <a:moveTo>
                    <a:pt x="0" y="67"/>
                  </a:moveTo>
                  <a:lnTo>
                    <a:pt x="44" y="113"/>
                  </a:lnTo>
                  <a:lnTo>
                    <a:pt x="128" y="25"/>
                  </a:lnTo>
                  <a:lnTo>
                    <a:pt x="72" y="0"/>
                  </a:lnTo>
                  <a:lnTo>
                    <a:pt x="54" y="1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4872038" y="1292225"/>
              <a:ext cx="204787" cy="179388"/>
            </a:xfrm>
            <a:custGeom>
              <a:avLst/>
              <a:gdLst>
                <a:gd name="T0" fmla="*/ 129 w 129"/>
                <a:gd name="T1" fmla="*/ 67 h 113"/>
                <a:gd name="T2" fmla="*/ 85 w 129"/>
                <a:gd name="T3" fmla="*/ 113 h 113"/>
                <a:gd name="T4" fmla="*/ 0 w 129"/>
                <a:gd name="T5" fmla="*/ 25 h 113"/>
                <a:gd name="T6" fmla="*/ 56 w 129"/>
                <a:gd name="T7" fmla="*/ 0 h 113"/>
                <a:gd name="T8" fmla="*/ 74 w 129"/>
                <a:gd name="T9" fmla="*/ 16 h 113"/>
                <a:gd name="T10" fmla="*/ 129 w 129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13">
                  <a:moveTo>
                    <a:pt x="129" y="67"/>
                  </a:moveTo>
                  <a:lnTo>
                    <a:pt x="85" y="113"/>
                  </a:lnTo>
                  <a:lnTo>
                    <a:pt x="0" y="25"/>
                  </a:lnTo>
                  <a:lnTo>
                    <a:pt x="56" y="0"/>
                  </a:lnTo>
                  <a:lnTo>
                    <a:pt x="74" y="16"/>
                  </a:lnTo>
                  <a:lnTo>
                    <a:pt x="129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5018088" y="1493838"/>
              <a:ext cx="117475" cy="933450"/>
            </a:xfrm>
            <a:custGeom>
              <a:avLst/>
              <a:gdLst>
                <a:gd name="T0" fmla="*/ 16 w 74"/>
                <a:gd name="T1" fmla="*/ 0 h 588"/>
                <a:gd name="T2" fmla="*/ 0 w 74"/>
                <a:gd name="T3" fmla="*/ 547 h 588"/>
                <a:gd name="T4" fmla="*/ 37 w 74"/>
                <a:gd name="T5" fmla="*/ 588 h 588"/>
                <a:gd name="T6" fmla="*/ 74 w 74"/>
                <a:gd name="T7" fmla="*/ 547 h 588"/>
                <a:gd name="T8" fmla="*/ 58 w 74"/>
                <a:gd name="T9" fmla="*/ 0 h 588"/>
                <a:gd name="T10" fmla="*/ 16 w 74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8">
                  <a:moveTo>
                    <a:pt x="16" y="0"/>
                  </a:moveTo>
                  <a:lnTo>
                    <a:pt x="0" y="547"/>
                  </a:lnTo>
                  <a:lnTo>
                    <a:pt x="37" y="588"/>
                  </a:lnTo>
                  <a:lnTo>
                    <a:pt x="74" y="547"/>
                  </a:lnTo>
                  <a:lnTo>
                    <a:pt x="58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5305426" y="873125"/>
              <a:ext cx="227012" cy="423863"/>
            </a:xfrm>
            <a:custGeom>
              <a:avLst/>
              <a:gdLst>
                <a:gd name="T0" fmla="*/ 51 w 81"/>
                <a:gd name="T1" fmla="*/ 134 h 151"/>
                <a:gd name="T2" fmla="*/ 78 w 81"/>
                <a:gd name="T3" fmla="*/ 30 h 151"/>
                <a:gd name="T4" fmla="*/ 64 w 81"/>
                <a:gd name="T5" fmla="*/ 5 h 151"/>
                <a:gd name="T6" fmla="*/ 54 w 81"/>
                <a:gd name="T7" fmla="*/ 3 h 151"/>
                <a:gd name="T8" fmla="*/ 30 w 81"/>
                <a:gd name="T9" fmla="*/ 17 h 151"/>
                <a:gd name="T10" fmla="*/ 3 w 81"/>
                <a:gd name="T11" fmla="*/ 121 h 151"/>
                <a:gd name="T12" fmla="*/ 17 w 81"/>
                <a:gd name="T13" fmla="*/ 146 h 151"/>
                <a:gd name="T14" fmla="*/ 27 w 81"/>
                <a:gd name="T15" fmla="*/ 148 h 151"/>
                <a:gd name="T16" fmla="*/ 51 w 81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51">
                  <a:moveTo>
                    <a:pt x="51" y="134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81" y="19"/>
                    <a:pt x="75" y="8"/>
                    <a:pt x="64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3" y="0"/>
                    <a:pt x="32" y="6"/>
                    <a:pt x="30" y="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0" y="132"/>
                    <a:pt x="6" y="143"/>
                    <a:pt x="17" y="146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38" y="151"/>
                    <a:pt x="49" y="145"/>
                    <a:pt x="51" y="134"/>
                  </a:cubicBezTo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5459413" y="882650"/>
              <a:ext cx="11112" cy="1588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B5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5308601" y="879475"/>
              <a:ext cx="204787" cy="395288"/>
            </a:xfrm>
            <a:custGeom>
              <a:avLst/>
              <a:gdLst>
                <a:gd name="T0" fmla="*/ 49 w 73"/>
                <a:gd name="T1" fmla="*/ 0 h 141"/>
                <a:gd name="T2" fmla="*/ 28 w 73"/>
                <a:gd name="T3" fmla="*/ 16 h 141"/>
                <a:gd name="T4" fmla="*/ 2 w 73"/>
                <a:gd name="T5" fmla="*/ 118 h 141"/>
                <a:gd name="T6" fmla="*/ 10 w 73"/>
                <a:gd name="T7" fmla="*/ 141 h 141"/>
                <a:gd name="T8" fmla="*/ 6 w 73"/>
                <a:gd name="T9" fmla="*/ 123 h 141"/>
                <a:gd name="T10" fmla="*/ 33 w 73"/>
                <a:gd name="T11" fmla="*/ 20 h 141"/>
                <a:gd name="T12" fmla="*/ 53 w 73"/>
                <a:gd name="T13" fmla="*/ 4 h 141"/>
                <a:gd name="T14" fmla="*/ 58 w 73"/>
                <a:gd name="T15" fmla="*/ 5 h 141"/>
                <a:gd name="T16" fmla="*/ 66 w 73"/>
                <a:gd name="T17" fmla="*/ 7 h 141"/>
                <a:gd name="T18" fmla="*/ 73 w 73"/>
                <a:gd name="T19" fmla="*/ 11 h 141"/>
                <a:gd name="T20" fmla="*/ 62 w 73"/>
                <a:gd name="T21" fmla="*/ 3 h 141"/>
                <a:gd name="T22" fmla="*/ 58 w 73"/>
                <a:gd name="T23" fmla="*/ 2 h 141"/>
                <a:gd name="T24" fmla="*/ 54 w 73"/>
                <a:gd name="T25" fmla="*/ 1 h 141"/>
                <a:gd name="T26" fmla="*/ 49 w 73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41">
                  <a:moveTo>
                    <a:pt x="49" y="0"/>
                  </a:moveTo>
                  <a:cubicBezTo>
                    <a:pt x="39" y="0"/>
                    <a:pt x="31" y="7"/>
                    <a:pt x="28" y="16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27"/>
                    <a:pt x="3" y="136"/>
                    <a:pt x="10" y="141"/>
                  </a:cubicBezTo>
                  <a:cubicBezTo>
                    <a:pt x="6" y="136"/>
                    <a:pt x="4" y="129"/>
                    <a:pt x="6" y="123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11"/>
                    <a:pt x="44" y="4"/>
                    <a:pt x="53" y="4"/>
                  </a:cubicBezTo>
                  <a:cubicBezTo>
                    <a:pt x="55" y="4"/>
                    <a:pt x="56" y="5"/>
                    <a:pt x="58" y="5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9" y="8"/>
                    <a:pt x="71" y="9"/>
                    <a:pt x="73" y="11"/>
                  </a:cubicBezTo>
                  <a:cubicBezTo>
                    <a:pt x="71" y="7"/>
                    <a:pt x="67" y="4"/>
                    <a:pt x="62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0"/>
                    <a:pt x="50" y="0"/>
                    <a:pt x="49" y="0"/>
                  </a:cubicBezTo>
                </a:path>
              </a:pathLst>
            </a:custGeom>
            <a:solidFill>
              <a:srgbClr val="3E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5443538" y="915988"/>
              <a:ext cx="26987" cy="39688"/>
            </a:xfrm>
            <a:custGeom>
              <a:avLst/>
              <a:gdLst>
                <a:gd name="T0" fmla="*/ 9 w 10"/>
                <a:gd name="T1" fmla="*/ 11 h 14"/>
                <a:gd name="T2" fmla="*/ 10 w 10"/>
                <a:gd name="T3" fmla="*/ 5 h 14"/>
                <a:gd name="T4" fmla="*/ 7 w 10"/>
                <a:gd name="T5" fmla="*/ 0 h 14"/>
                <a:gd name="T6" fmla="*/ 2 w 10"/>
                <a:gd name="T7" fmla="*/ 3 h 14"/>
                <a:gd name="T8" fmla="*/ 1 w 10"/>
                <a:gd name="T9" fmla="*/ 9 h 14"/>
                <a:gd name="T10" fmla="*/ 4 w 10"/>
                <a:gd name="T11" fmla="*/ 14 h 14"/>
                <a:gd name="T12" fmla="*/ 9 w 10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9" y="11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2" y="13"/>
                    <a:pt x="4" y="14"/>
                  </a:cubicBezTo>
                  <a:cubicBezTo>
                    <a:pt x="6" y="14"/>
                    <a:pt x="8" y="13"/>
                    <a:pt x="9" y="11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5314951" y="992188"/>
              <a:ext cx="228600" cy="249238"/>
            </a:xfrm>
            <a:custGeom>
              <a:avLst/>
              <a:gdLst>
                <a:gd name="T0" fmla="*/ 4 w 82"/>
                <a:gd name="T1" fmla="*/ 47 h 89"/>
                <a:gd name="T2" fmla="*/ 35 w 82"/>
                <a:gd name="T3" fmla="*/ 89 h 89"/>
                <a:gd name="T4" fmla="*/ 82 w 82"/>
                <a:gd name="T5" fmla="*/ 71 h 89"/>
                <a:gd name="T6" fmla="*/ 68 w 82"/>
                <a:gd name="T7" fmla="*/ 16 h 89"/>
                <a:gd name="T8" fmla="*/ 31 w 82"/>
                <a:gd name="T9" fmla="*/ 5 h 89"/>
                <a:gd name="T10" fmla="*/ 4 w 82"/>
                <a:gd name="T11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9">
                  <a:moveTo>
                    <a:pt x="4" y="47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4" y="5"/>
                    <a:pt x="44" y="0"/>
                    <a:pt x="31" y="5"/>
                  </a:cubicBezTo>
                  <a:cubicBezTo>
                    <a:pt x="18" y="10"/>
                    <a:pt x="0" y="36"/>
                    <a:pt x="4" y="47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5381626" y="1139825"/>
              <a:ext cx="398462" cy="722313"/>
            </a:xfrm>
            <a:custGeom>
              <a:avLst/>
              <a:gdLst>
                <a:gd name="T0" fmla="*/ 109 w 142"/>
                <a:gd name="T1" fmla="*/ 257 h 257"/>
                <a:gd name="T2" fmla="*/ 129 w 142"/>
                <a:gd name="T3" fmla="*/ 250 h 257"/>
                <a:gd name="T4" fmla="*/ 138 w 142"/>
                <a:gd name="T5" fmla="*/ 216 h 257"/>
                <a:gd name="T6" fmla="*/ 57 w 142"/>
                <a:gd name="T7" fmla="*/ 0 h 257"/>
                <a:gd name="T8" fmla="*/ 0 w 142"/>
                <a:gd name="T9" fmla="*/ 21 h 257"/>
                <a:gd name="T10" fmla="*/ 50 w 142"/>
                <a:gd name="T11" fmla="*/ 155 h 257"/>
                <a:gd name="T12" fmla="*/ 34 w 142"/>
                <a:gd name="T13" fmla="*/ 145 h 257"/>
                <a:gd name="T14" fmla="*/ 3 w 142"/>
                <a:gd name="T15" fmla="*/ 207 h 257"/>
                <a:gd name="T16" fmla="*/ 94 w 142"/>
                <a:gd name="T17" fmla="*/ 252 h 257"/>
                <a:gd name="T18" fmla="*/ 109 w 142"/>
                <a:gd name="T1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57">
                  <a:moveTo>
                    <a:pt x="109" y="257"/>
                  </a:moveTo>
                  <a:cubicBezTo>
                    <a:pt x="116" y="257"/>
                    <a:pt x="123" y="254"/>
                    <a:pt x="129" y="250"/>
                  </a:cubicBezTo>
                  <a:cubicBezTo>
                    <a:pt x="139" y="241"/>
                    <a:pt x="142" y="228"/>
                    <a:pt x="138" y="2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94" y="252"/>
                    <a:pt x="94" y="252"/>
                    <a:pt x="94" y="252"/>
                  </a:cubicBezTo>
                  <a:cubicBezTo>
                    <a:pt x="99" y="255"/>
                    <a:pt x="104" y="257"/>
                    <a:pt x="109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4527551" y="2132013"/>
              <a:ext cx="260350" cy="246063"/>
            </a:xfrm>
            <a:custGeom>
              <a:avLst/>
              <a:gdLst>
                <a:gd name="T0" fmla="*/ 83 w 93"/>
                <a:gd name="T1" fmla="*/ 40 h 88"/>
                <a:gd name="T2" fmla="*/ 30 w 93"/>
                <a:gd name="T3" fmla="*/ 0 h 88"/>
                <a:gd name="T4" fmla="*/ 0 w 93"/>
                <a:gd name="T5" fmla="*/ 40 h 88"/>
                <a:gd name="T6" fmla="*/ 52 w 93"/>
                <a:gd name="T7" fmla="*/ 80 h 88"/>
                <a:gd name="T8" fmla="*/ 76 w 93"/>
                <a:gd name="T9" fmla="*/ 74 h 88"/>
                <a:gd name="T10" fmla="*/ 83 w 93"/>
                <a:gd name="T11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88">
                  <a:moveTo>
                    <a:pt x="83" y="4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63" y="88"/>
                    <a:pt x="68" y="85"/>
                    <a:pt x="76" y="74"/>
                  </a:cubicBezTo>
                  <a:cubicBezTo>
                    <a:pt x="85" y="63"/>
                    <a:pt x="93" y="48"/>
                    <a:pt x="83" y="40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4619626" y="2151063"/>
              <a:ext cx="149225" cy="84138"/>
            </a:xfrm>
            <a:custGeom>
              <a:avLst/>
              <a:gdLst>
                <a:gd name="T0" fmla="*/ 49 w 53"/>
                <a:gd name="T1" fmla="*/ 14 h 30"/>
                <a:gd name="T2" fmla="*/ 7 w 53"/>
                <a:gd name="T3" fmla="*/ 2 h 30"/>
                <a:gd name="T4" fmla="*/ 1 w 53"/>
                <a:gd name="T5" fmla="*/ 13 h 30"/>
                <a:gd name="T6" fmla="*/ 11 w 53"/>
                <a:gd name="T7" fmla="*/ 18 h 30"/>
                <a:gd name="T8" fmla="*/ 14 w 53"/>
                <a:gd name="T9" fmla="*/ 18 h 30"/>
                <a:gd name="T10" fmla="*/ 20 w 53"/>
                <a:gd name="T11" fmla="*/ 19 h 30"/>
                <a:gd name="T12" fmla="*/ 39 w 53"/>
                <a:gd name="T13" fmla="*/ 27 h 30"/>
                <a:gd name="T14" fmla="*/ 50 w 53"/>
                <a:gd name="T15" fmla="*/ 25 h 30"/>
                <a:gd name="T16" fmla="*/ 49 w 53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0">
                  <a:moveTo>
                    <a:pt x="49" y="14"/>
                  </a:moveTo>
                  <a:cubicBezTo>
                    <a:pt x="30" y="0"/>
                    <a:pt x="8" y="2"/>
                    <a:pt x="7" y="2"/>
                  </a:cubicBezTo>
                  <a:cubicBezTo>
                    <a:pt x="3" y="4"/>
                    <a:pt x="0" y="8"/>
                    <a:pt x="1" y="13"/>
                  </a:cubicBezTo>
                  <a:cubicBezTo>
                    <a:pt x="2" y="17"/>
                    <a:pt x="7" y="19"/>
                    <a:pt x="11" y="18"/>
                  </a:cubicBezTo>
                  <a:cubicBezTo>
                    <a:pt x="11" y="18"/>
                    <a:pt x="12" y="18"/>
                    <a:pt x="14" y="18"/>
                  </a:cubicBezTo>
                  <a:cubicBezTo>
                    <a:pt x="15" y="18"/>
                    <a:pt x="18" y="19"/>
                    <a:pt x="20" y="19"/>
                  </a:cubicBezTo>
                  <a:cubicBezTo>
                    <a:pt x="26" y="20"/>
                    <a:pt x="33" y="22"/>
                    <a:pt x="39" y="27"/>
                  </a:cubicBezTo>
                  <a:cubicBezTo>
                    <a:pt x="42" y="30"/>
                    <a:pt x="47" y="29"/>
                    <a:pt x="50" y="25"/>
                  </a:cubicBezTo>
                  <a:cubicBezTo>
                    <a:pt x="53" y="22"/>
                    <a:pt x="52" y="16"/>
                    <a:pt x="49" y="14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4259263" y="1455738"/>
              <a:ext cx="444500" cy="863600"/>
            </a:xfrm>
            <a:custGeom>
              <a:avLst/>
              <a:gdLst>
                <a:gd name="T0" fmla="*/ 121 w 159"/>
                <a:gd name="T1" fmla="*/ 308 h 308"/>
                <a:gd name="T2" fmla="*/ 155 w 159"/>
                <a:gd name="T3" fmla="*/ 251 h 308"/>
                <a:gd name="T4" fmla="*/ 79 w 159"/>
                <a:gd name="T5" fmla="*/ 165 h 308"/>
                <a:gd name="T6" fmla="*/ 159 w 159"/>
                <a:gd name="T7" fmla="*/ 93 h 308"/>
                <a:gd name="T8" fmla="*/ 128 w 159"/>
                <a:gd name="T9" fmla="*/ 0 h 308"/>
                <a:gd name="T10" fmla="*/ 9 w 159"/>
                <a:gd name="T11" fmla="*/ 147 h 308"/>
                <a:gd name="T12" fmla="*/ 10 w 159"/>
                <a:gd name="T13" fmla="*/ 187 h 308"/>
                <a:gd name="T14" fmla="*/ 121 w 159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308">
                  <a:moveTo>
                    <a:pt x="121" y="308"/>
                  </a:moveTo>
                  <a:cubicBezTo>
                    <a:pt x="155" y="251"/>
                    <a:pt x="155" y="251"/>
                    <a:pt x="155" y="251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0" y="159"/>
                    <a:pt x="0" y="176"/>
                    <a:pt x="10" y="187"/>
                  </a:cubicBezTo>
                  <a:lnTo>
                    <a:pt x="121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4805363" y="528638"/>
              <a:ext cx="568325" cy="723900"/>
            </a:xfrm>
            <a:custGeom>
              <a:avLst/>
              <a:gdLst>
                <a:gd name="T0" fmla="*/ 190 w 203"/>
                <a:gd name="T1" fmla="*/ 124 h 258"/>
                <a:gd name="T2" fmla="*/ 194 w 203"/>
                <a:gd name="T3" fmla="*/ 89 h 258"/>
                <a:gd name="T4" fmla="*/ 106 w 203"/>
                <a:gd name="T5" fmla="*/ 2 h 258"/>
                <a:gd name="T6" fmla="*/ 13 w 203"/>
                <a:gd name="T7" fmla="*/ 83 h 258"/>
                <a:gd name="T8" fmla="*/ 14 w 203"/>
                <a:gd name="T9" fmla="*/ 118 h 258"/>
                <a:gd name="T10" fmla="*/ 7 w 203"/>
                <a:gd name="T11" fmla="*/ 121 h 258"/>
                <a:gd name="T12" fmla="*/ 1 w 203"/>
                <a:gd name="T13" fmla="*/ 134 h 258"/>
                <a:gd name="T14" fmla="*/ 0 w 203"/>
                <a:gd name="T15" fmla="*/ 151 h 258"/>
                <a:gd name="T16" fmla="*/ 16 w 203"/>
                <a:gd name="T17" fmla="*/ 169 h 258"/>
                <a:gd name="T18" fmla="*/ 98 w 203"/>
                <a:gd name="T19" fmla="*/ 257 h 258"/>
                <a:gd name="T20" fmla="*/ 185 w 203"/>
                <a:gd name="T21" fmla="*/ 175 h 258"/>
                <a:gd name="T22" fmla="*/ 202 w 203"/>
                <a:gd name="T23" fmla="*/ 158 h 258"/>
                <a:gd name="T24" fmla="*/ 202 w 203"/>
                <a:gd name="T25" fmla="*/ 141 h 258"/>
                <a:gd name="T26" fmla="*/ 190 w 203"/>
                <a:gd name="T27" fmla="*/ 1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258">
                  <a:moveTo>
                    <a:pt x="190" y="124"/>
                  </a:moveTo>
                  <a:cubicBezTo>
                    <a:pt x="194" y="89"/>
                    <a:pt x="194" y="89"/>
                    <a:pt x="194" y="89"/>
                  </a:cubicBezTo>
                  <a:cubicBezTo>
                    <a:pt x="196" y="43"/>
                    <a:pt x="153" y="3"/>
                    <a:pt x="106" y="2"/>
                  </a:cubicBezTo>
                  <a:cubicBezTo>
                    <a:pt x="60" y="0"/>
                    <a:pt x="14" y="36"/>
                    <a:pt x="13" y="83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2" y="119"/>
                    <a:pt x="9" y="120"/>
                    <a:pt x="7" y="121"/>
                  </a:cubicBezTo>
                  <a:cubicBezTo>
                    <a:pt x="4" y="124"/>
                    <a:pt x="1" y="129"/>
                    <a:pt x="1" y="13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1"/>
                    <a:pt x="7" y="168"/>
                    <a:pt x="16" y="169"/>
                  </a:cubicBezTo>
                  <a:cubicBezTo>
                    <a:pt x="15" y="213"/>
                    <a:pt x="66" y="256"/>
                    <a:pt x="98" y="257"/>
                  </a:cubicBezTo>
                  <a:cubicBezTo>
                    <a:pt x="129" y="258"/>
                    <a:pt x="183" y="218"/>
                    <a:pt x="185" y="175"/>
                  </a:cubicBezTo>
                  <a:cubicBezTo>
                    <a:pt x="194" y="175"/>
                    <a:pt x="201" y="168"/>
                    <a:pt x="202" y="158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33"/>
                    <a:pt x="197" y="126"/>
                    <a:pt x="190" y="124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5029201" y="533400"/>
              <a:ext cx="341312" cy="715963"/>
            </a:xfrm>
            <a:custGeom>
              <a:avLst/>
              <a:gdLst>
                <a:gd name="T0" fmla="*/ 60 w 122"/>
                <a:gd name="T1" fmla="*/ 144 h 255"/>
                <a:gd name="T2" fmla="*/ 47 w 122"/>
                <a:gd name="T3" fmla="*/ 131 h 255"/>
                <a:gd name="T4" fmla="*/ 60 w 122"/>
                <a:gd name="T5" fmla="*/ 117 h 255"/>
                <a:gd name="T6" fmla="*/ 74 w 122"/>
                <a:gd name="T7" fmla="*/ 131 h 255"/>
                <a:gd name="T8" fmla="*/ 60 w 122"/>
                <a:gd name="T9" fmla="*/ 144 h 255"/>
                <a:gd name="T10" fmla="*/ 26 w 122"/>
                <a:gd name="T11" fmla="*/ 0 h 255"/>
                <a:gd name="T12" fmla="*/ 22 w 122"/>
                <a:gd name="T13" fmla="*/ 119 h 255"/>
                <a:gd name="T14" fmla="*/ 0 w 122"/>
                <a:gd name="T15" fmla="*/ 182 h 255"/>
                <a:gd name="T16" fmla="*/ 20 w 122"/>
                <a:gd name="T17" fmla="*/ 183 h 255"/>
                <a:gd name="T18" fmla="*/ 18 w 122"/>
                <a:gd name="T19" fmla="*/ 255 h 255"/>
                <a:gd name="T20" fmla="*/ 19 w 122"/>
                <a:gd name="T21" fmla="*/ 255 h 255"/>
                <a:gd name="T22" fmla="*/ 105 w 122"/>
                <a:gd name="T23" fmla="*/ 173 h 255"/>
                <a:gd name="T24" fmla="*/ 105 w 122"/>
                <a:gd name="T25" fmla="*/ 173 h 255"/>
                <a:gd name="T26" fmla="*/ 122 w 122"/>
                <a:gd name="T27" fmla="*/ 156 h 255"/>
                <a:gd name="T28" fmla="*/ 122 w 122"/>
                <a:gd name="T29" fmla="*/ 139 h 255"/>
                <a:gd name="T30" fmla="*/ 122 w 122"/>
                <a:gd name="T31" fmla="*/ 138 h 255"/>
                <a:gd name="T32" fmla="*/ 110 w 122"/>
                <a:gd name="T33" fmla="*/ 122 h 255"/>
                <a:gd name="T34" fmla="*/ 110 w 122"/>
                <a:gd name="T35" fmla="*/ 122 h 255"/>
                <a:gd name="T36" fmla="*/ 110 w 122"/>
                <a:gd name="T37" fmla="*/ 122 h 255"/>
                <a:gd name="T38" fmla="*/ 114 w 122"/>
                <a:gd name="T39" fmla="*/ 87 h 255"/>
                <a:gd name="T40" fmla="*/ 114 w 122"/>
                <a:gd name="T41" fmla="*/ 84 h 255"/>
                <a:gd name="T42" fmla="*/ 26 w 122"/>
                <a:gd name="T43" fmla="*/ 0 h 255"/>
                <a:gd name="T44" fmla="*/ 26 w 122"/>
                <a:gd name="T4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255">
                  <a:moveTo>
                    <a:pt x="60" y="144"/>
                  </a:moveTo>
                  <a:cubicBezTo>
                    <a:pt x="53" y="144"/>
                    <a:pt x="47" y="138"/>
                    <a:pt x="47" y="131"/>
                  </a:cubicBezTo>
                  <a:cubicBezTo>
                    <a:pt x="47" y="123"/>
                    <a:pt x="53" y="117"/>
                    <a:pt x="60" y="117"/>
                  </a:cubicBezTo>
                  <a:cubicBezTo>
                    <a:pt x="68" y="117"/>
                    <a:pt x="74" y="123"/>
                    <a:pt x="74" y="131"/>
                  </a:cubicBezTo>
                  <a:cubicBezTo>
                    <a:pt x="74" y="138"/>
                    <a:pt x="68" y="144"/>
                    <a:pt x="60" y="144"/>
                  </a:cubicBezTo>
                  <a:moveTo>
                    <a:pt x="26" y="0"/>
                  </a:moveTo>
                  <a:cubicBezTo>
                    <a:pt x="22" y="119"/>
                    <a:pt x="22" y="119"/>
                    <a:pt x="22" y="119"/>
                  </a:cubicBezTo>
                  <a:cubicBezTo>
                    <a:pt x="9" y="145"/>
                    <a:pt x="0" y="182"/>
                    <a:pt x="0" y="182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18" y="255"/>
                    <a:pt x="18" y="255"/>
                    <a:pt x="18" y="255"/>
                  </a:cubicBezTo>
                  <a:cubicBezTo>
                    <a:pt x="18" y="255"/>
                    <a:pt x="18" y="255"/>
                    <a:pt x="19" y="255"/>
                  </a:cubicBezTo>
                  <a:cubicBezTo>
                    <a:pt x="50" y="255"/>
                    <a:pt x="103" y="216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14" y="173"/>
                    <a:pt x="121" y="166"/>
                    <a:pt x="122" y="156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22" y="139"/>
                    <a:pt x="122" y="139"/>
                    <a:pt x="122" y="138"/>
                  </a:cubicBezTo>
                  <a:cubicBezTo>
                    <a:pt x="122" y="131"/>
                    <a:pt x="117" y="124"/>
                    <a:pt x="110" y="122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86"/>
                    <a:pt x="114" y="85"/>
                    <a:pt x="114" y="84"/>
                  </a:cubicBezTo>
                  <a:cubicBezTo>
                    <a:pt x="114" y="39"/>
                    <a:pt x="72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4945063" y="857250"/>
              <a:ext cx="74612" cy="73025"/>
            </a:xfrm>
            <a:prstGeom prst="ellipse">
              <a:avLst/>
            </a:pr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945063" y="846138"/>
              <a:ext cx="74612" cy="74613"/>
            </a:xfrm>
            <a:prstGeom prst="ellipse">
              <a:avLst/>
            </a:pr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4986338" y="862013"/>
              <a:ext cx="17462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31"/>
            <p:cNvSpPr>
              <a:spLocks noChangeArrowheads="1"/>
            </p:cNvSpPr>
            <p:nvPr/>
          </p:nvSpPr>
          <p:spPr bwMode="auto">
            <a:xfrm>
              <a:off x="5160963" y="862013"/>
              <a:ext cx="74612" cy="76200"/>
            </a:xfrm>
            <a:prstGeom prst="ellipse">
              <a:avLst/>
            </a:prstGeom>
            <a:solidFill>
              <a:srgbClr val="CD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5160963" y="854075"/>
              <a:ext cx="74612" cy="73025"/>
            </a:xfrm>
            <a:prstGeom prst="ellipse">
              <a:avLst/>
            </a:pr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5202238" y="871538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4"/>
            <p:cNvSpPr/>
            <p:nvPr/>
          </p:nvSpPr>
          <p:spPr bwMode="auto">
            <a:xfrm>
              <a:off x="4995863" y="1095375"/>
              <a:ext cx="169862" cy="79375"/>
            </a:xfrm>
            <a:custGeom>
              <a:avLst/>
              <a:gdLst>
                <a:gd name="T0" fmla="*/ 61 w 61"/>
                <a:gd name="T1" fmla="*/ 2 h 28"/>
                <a:gd name="T2" fmla="*/ 30 w 61"/>
                <a:gd name="T3" fmla="*/ 28 h 28"/>
                <a:gd name="T4" fmla="*/ 1 w 61"/>
                <a:gd name="T5" fmla="*/ 0 h 28"/>
                <a:gd name="T6" fmla="*/ 61 w 61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8">
                  <a:moveTo>
                    <a:pt x="61" y="2"/>
                  </a:moveTo>
                  <a:cubicBezTo>
                    <a:pt x="61" y="17"/>
                    <a:pt x="47" y="28"/>
                    <a:pt x="30" y="28"/>
                  </a:cubicBezTo>
                  <a:cubicBezTo>
                    <a:pt x="13" y="27"/>
                    <a:pt x="0" y="15"/>
                    <a:pt x="1" y="0"/>
                  </a:cubicBezTo>
                  <a:lnTo>
                    <a:pt x="61" y="2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5008563" y="1095375"/>
              <a:ext cx="142875" cy="33338"/>
            </a:xfrm>
            <a:custGeom>
              <a:avLst/>
              <a:gdLst>
                <a:gd name="T0" fmla="*/ 46 w 51"/>
                <a:gd name="T1" fmla="*/ 12 h 12"/>
                <a:gd name="T2" fmla="*/ 4 w 51"/>
                <a:gd name="T3" fmla="*/ 10 h 12"/>
                <a:gd name="T4" fmla="*/ 0 w 51"/>
                <a:gd name="T5" fmla="*/ 6 h 12"/>
                <a:gd name="T6" fmla="*/ 0 w 51"/>
                <a:gd name="T7" fmla="*/ 0 h 12"/>
                <a:gd name="T8" fmla="*/ 51 w 51"/>
                <a:gd name="T9" fmla="*/ 2 h 12"/>
                <a:gd name="T10" fmla="*/ 51 w 51"/>
                <a:gd name="T11" fmla="*/ 8 h 12"/>
                <a:gd name="T12" fmla="*/ 46 w 5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">
                  <a:moveTo>
                    <a:pt x="46" y="12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10"/>
                    <a:pt x="49" y="12"/>
                    <a:pt x="4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4805363" y="412750"/>
              <a:ext cx="582612" cy="528638"/>
            </a:xfrm>
            <a:custGeom>
              <a:avLst/>
              <a:gdLst>
                <a:gd name="T0" fmla="*/ 197 w 208"/>
                <a:gd name="T1" fmla="*/ 160 h 188"/>
                <a:gd name="T2" fmla="*/ 185 w 208"/>
                <a:gd name="T3" fmla="*/ 188 h 188"/>
                <a:gd name="T4" fmla="*/ 186 w 208"/>
                <a:gd name="T5" fmla="*/ 156 h 188"/>
                <a:gd name="T6" fmla="*/ 169 w 208"/>
                <a:gd name="T7" fmla="*/ 98 h 188"/>
                <a:gd name="T8" fmla="*/ 104 w 208"/>
                <a:gd name="T9" fmla="*/ 104 h 188"/>
                <a:gd name="T10" fmla="*/ 40 w 208"/>
                <a:gd name="T11" fmla="*/ 93 h 188"/>
                <a:gd name="T12" fmla="*/ 19 w 208"/>
                <a:gd name="T13" fmla="*/ 150 h 188"/>
                <a:gd name="T14" fmla="*/ 17 w 208"/>
                <a:gd name="T15" fmla="*/ 182 h 188"/>
                <a:gd name="T16" fmla="*/ 8 w 208"/>
                <a:gd name="T17" fmla="*/ 154 h 188"/>
                <a:gd name="T18" fmla="*/ 15 w 208"/>
                <a:gd name="T19" fmla="*/ 53 h 188"/>
                <a:gd name="T20" fmla="*/ 108 w 208"/>
                <a:gd name="T21" fmla="*/ 2 h 188"/>
                <a:gd name="T22" fmla="*/ 112 w 208"/>
                <a:gd name="T23" fmla="*/ 2 h 188"/>
                <a:gd name="T24" fmla="*/ 157 w 208"/>
                <a:gd name="T25" fmla="*/ 14 h 188"/>
                <a:gd name="T26" fmla="*/ 196 w 208"/>
                <a:gd name="T27" fmla="*/ 17 h 188"/>
                <a:gd name="T28" fmla="*/ 197 w 208"/>
                <a:gd name="T29" fmla="*/ 18 h 188"/>
                <a:gd name="T30" fmla="*/ 192 w 208"/>
                <a:gd name="T31" fmla="*/ 29 h 188"/>
                <a:gd name="T32" fmla="*/ 207 w 208"/>
                <a:gd name="T33" fmla="*/ 28 h 188"/>
                <a:gd name="T34" fmla="*/ 207 w 208"/>
                <a:gd name="T35" fmla="*/ 28 h 188"/>
                <a:gd name="T36" fmla="*/ 207 w 208"/>
                <a:gd name="T37" fmla="*/ 29 h 188"/>
                <a:gd name="T38" fmla="*/ 197 w 208"/>
                <a:gd name="T39" fmla="*/ 59 h 188"/>
                <a:gd name="T40" fmla="*/ 197 w 208"/>
                <a:gd name="T41" fmla="*/ 16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88">
                  <a:moveTo>
                    <a:pt x="197" y="160"/>
                  </a:moveTo>
                  <a:cubicBezTo>
                    <a:pt x="194" y="172"/>
                    <a:pt x="190" y="177"/>
                    <a:pt x="185" y="188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98"/>
                    <a:pt x="139" y="103"/>
                    <a:pt x="104" y="104"/>
                  </a:cubicBezTo>
                  <a:cubicBezTo>
                    <a:pt x="69" y="101"/>
                    <a:pt x="40" y="93"/>
                    <a:pt x="40" y="93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5" y="177"/>
                    <a:pt x="9" y="160"/>
                    <a:pt x="8" y="154"/>
                  </a:cubicBezTo>
                  <a:cubicBezTo>
                    <a:pt x="0" y="117"/>
                    <a:pt x="2" y="81"/>
                    <a:pt x="15" y="53"/>
                  </a:cubicBezTo>
                  <a:cubicBezTo>
                    <a:pt x="15" y="53"/>
                    <a:pt x="37" y="0"/>
                    <a:pt x="108" y="2"/>
                  </a:cubicBezTo>
                  <a:cubicBezTo>
                    <a:pt x="109" y="2"/>
                    <a:pt x="111" y="2"/>
                    <a:pt x="112" y="2"/>
                  </a:cubicBezTo>
                  <a:cubicBezTo>
                    <a:pt x="131" y="3"/>
                    <a:pt x="144" y="7"/>
                    <a:pt x="157" y="14"/>
                  </a:cubicBezTo>
                  <a:cubicBezTo>
                    <a:pt x="157" y="14"/>
                    <a:pt x="178" y="25"/>
                    <a:pt x="196" y="17"/>
                  </a:cubicBezTo>
                  <a:cubicBezTo>
                    <a:pt x="196" y="17"/>
                    <a:pt x="197" y="17"/>
                    <a:pt x="197" y="18"/>
                  </a:cubicBezTo>
                  <a:cubicBezTo>
                    <a:pt x="196" y="20"/>
                    <a:pt x="195" y="25"/>
                    <a:pt x="192" y="29"/>
                  </a:cubicBezTo>
                  <a:cubicBezTo>
                    <a:pt x="196" y="30"/>
                    <a:pt x="201" y="29"/>
                    <a:pt x="207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7" y="40"/>
                    <a:pt x="203" y="51"/>
                    <a:pt x="197" y="59"/>
                  </a:cubicBezTo>
                  <a:cubicBezTo>
                    <a:pt x="208" y="88"/>
                    <a:pt x="207" y="124"/>
                    <a:pt x="197" y="16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10343004" y="5267295"/>
            <a:ext cx="1320972" cy="1564465"/>
            <a:chOff x="10588626" y="346075"/>
            <a:chExt cx="1782762" cy="2111376"/>
          </a:xfrm>
        </p:grpSpPr>
        <p:sp>
          <p:nvSpPr>
            <p:cNvPr id="63" name="Freeform 37"/>
            <p:cNvSpPr/>
            <p:nvPr/>
          </p:nvSpPr>
          <p:spPr bwMode="auto">
            <a:xfrm>
              <a:off x="10588626" y="668338"/>
              <a:ext cx="1782762" cy="1789113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7" y="0"/>
                    <a:pt x="410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F4B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11172826" y="412750"/>
              <a:ext cx="684212" cy="1965325"/>
            </a:xfrm>
            <a:custGeom>
              <a:avLst/>
              <a:gdLst>
                <a:gd name="T0" fmla="*/ 0 w 244"/>
                <a:gd name="T1" fmla="*/ 678 h 700"/>
                <a:gd name="T2" fmla="*/ 102 w 244"/>
                <a:gd name="T3" fmla="*/ 700 h 700"/>
                <a:gd name="T4" fmla="*/ 0 w 244"/>
                <a:gd name="T5" fmla="*/ 678 h 700"/>
                <a:gd name="T6" fmla="*/ 220 w 244"/>
                <a:gd name="T7" fmla="*/ 678 h 700"/>
                <a:gd name="T8" fmla="*/ 117 w 244"/>
                <a:gd name="T9" fmla="*/ 700 h 700"/>
                <a:gd name="T10" fmla="*/ 220 w 244"/>
                <a:gd name="T11" fmla="*/ 678 h 700"/>
                <a:gd name="T12" fmla="*/ 121 w 244"/>
                <a:gd name="T13" fmla="*/ 0 h 700"/>
                <a:gd name="T14" fmla="*/ 117 w 244"/>
                <a:gd name="T15" fmla="*/ 0 h 700"/>
                <a:gd name="T16" fmla="*/ 177 w 244"/>
                <a:gd name="T17" fmla="*/ 24 h 700"/>
                <a:gd name="T18" fmla="*/ 205 w 244"/>
                <a:gd name="T19" fmla="*/ 55 h 700"/>
                <a:gd name="T20" fmla="*/ 226 w 244"/>
                <a:gd name="T21" fmla="*/ 128 h 700"/>
                <a:gd name="T22" fmla="*/ 233 w 244"/>
                <a:gd name="T23" fmla="*/ 147 h 700"/>
                <a:gd name="T24" fmla="*/ 244 w 244"/>
                <a:gd name="T25" fmla="*/ 152 h 700"/>
                <a:gd name="T26" fmla="*/ 234 w 244"/>
                <a:gd name="T27" fmla="*/ 128 h 700"/>
                <a:gd name="T28" fmla="*/ 213 w 244"/>
                <a:gd name="T29" fmla="*/ 55 h 700"/>
                <a:gd name="T30" fmla="*/ 185 w 244"/>
                <a:gd name="T31" fmla="*/ 24 h 700"/>
                <a:gd name="T32" fmla="*/ 121 w 244"/>
                <a:gd name="T3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700">
                  <a:moveTo>
                    <a:pt x="0" y="678"/>
                  </a:moveTo>
                  <a:cubicBezTo>
                    <a:pt x="32" y="691"/>
                    <a:pt x="66" y="699"/>
                    <a:pt x="102" y="700"/>
                  </a:cubicBezTo>
                  <a:cubicBezTo>
                    <a:pt x="67" y="699"/>
                    <a:pt x="33" y="692"/>
                    <a:pt x="0" y="678"/>
                  </a:cubicBezTo>
                  <a:moveTo>
                    <a:pt x="220" y="678"/>
                  </a:moveTo>
                  <a:cubicBezTo>
                    <a:pt x="187" y="692"/>
                    <a:pt x="152" y="699"/>
                    <a:pt x="117" y="700"/>
                  </a:cubicBezTo>
                  <a:cubicBezTo>
                    <a:pt x="153" y="699"/>
                    <a:pt x="188" y="691"/>
                    <a:pt x="220" y="678"/>
                  </a:cubicBezTo>
                  <a:moveTo>
                    <a:pt x="121" y="0"/>
                  </a:moveTo>
                  <a:cubicBezTo>
                    <a:pt x="119" y="0"/>
                    <a:pt x="118" y="0"/>
                    <a:pt x="117" y="0"/>
                  </a:cubicBezTo>
                  <a:cubicBezTo>
                    <a:pt x="145" y="2"/>
                    <a:pt x="171" y="20"/>
                    <a:pt x="177" y="24"/>
                  </a:cubicBezTo>
                  <a:cubicBezTo>
                    <a:pt x="188" y="32"/>
                    <a:pt x="195" y="38"/>
                    <a:pt x="205" y="55"/>
                  </a:cubicBezTo>
                  <a:cubicBezTo>
                    <a:pt x="217" y="78"/>
                    <a:pt x="222" y="103"/>
                    <a:pt x="226" y="128"/>
                  </a:cubicBezTo>
                  <a:cubicBezTo>
                    <a:pt x="228" y="134"/>
                    <a:pt x="230" y="141"/>
                    <a:pt x="233" y="147"/>
                  </a:cubicBezTo>
                  <a:cubicBezTo>
                    <a:pt x="236" y="149"/>
                    <a:pt x="240" y="150"/>
                    <a:pt x="244" y="152"/>
                  </a:cubicBezTo>
                  <a:cubicBezTo>
                    <a:pt x="239" y="144"/>
                    <a:pt x="236" y="136"/>
                    <a:pt x="234" y="128"/>
                  </a:cubicBezTo>
                  <a:cubicBezTo>
                    <a:pt x="230" y="103"/>
                    <a:pt x="225" y="78"/>
                    <a:pt x="213" y="55"/>
                  </a:cubicBezTo>
                  <a:cubicBezTo>
                    <a:pt x="203" y="38"/>
                    <a:pt x="196" y="32"/>
                    <a:pt x="185" y="24"/>
                  </a:cubicBezTo>
                  <a:cubicBezTo>
                    <a:pt x="178" y="19"/>
                    <a:pt x="151" y="0"/>
                    <a:pt x="12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10991851" y="825500"/>
              <a:ext cx="1092200" cy="1552575"/>
            </a:xfrm>
            <a:custGeom>
              <a:avLst/>
              <a:gdLst>
                <a:gd name="T0" fmla="*/ 343 w 390"/>
                <a:gd name="T1" fmla="*/ 480 h 553"/>
                <a:gd name="T2" fmla="*/ 335 w 390"/>
                <a:gd name="T3" fmla="*/ 480 h 553"/>
                <a:gd name="T4" fmla="*/ 343 w 390"/>
                <a:gd name="T5" fmla="*/ 487 h 553"/>
                <a:gd name="T6" fmla="*/ 335 w 390"/>
                <a:gd name="T7" fmla="*/ 495 h 553"/>
                <a:gd name="T8" fmla="*/ 14 w 390"/>
                <a:gd name="T9" fmla="*/ 495 h 553"/>
                <a:gd name="T10" fmla="*/ 12 w 390"/>
                <a:gd name="T11" fmla="*/ 494 h 553"/>
                <a:gd name="T12" fmla="*/ 0 w 390"/>
                <a:gd name="T13" fmla="*/ 494 h 553"/>
                <a:gd name="T14" fmla="*/ 65 w 390"/>
                <a:gd name="T15" fmla="*/ 531 h 553"/>
                <a:gd name="T16" fmla="*/ 167 w 390"/>
                <a:gd name="T17" fmla="*/ 553 h 553"/>
                <a:gd name="T18" fmla="*/ 175 w 390"/>
                <a:gd name="T19" fmla="*/ 553 h 553"/>
                <a:gd name="T20" fmla="*/ 182 w 390"/>
                <a:gd name="T21" fmla="*/ 553 h 553"/>
                <a:gd name="T22" fmla="*/ 285 w 390"/>
                <a:gd name="T23" fmla="*/ 531 h 553"/>
                <a:gd name="T24" fmla="*/ 349 w 390"/>
                <a:gd name="T25" fmla="*/ 494 h 553"/>
                <a:gd name="T26" fmla="*/ 345 w 390"/>
                <a:gd name="T27" fmla="*/ 494 h 553"/>
                <a:gd name="T28" fmla="*/ 351 w 390"/>
                <a:gd name="T29" fmla="*/ 487 h 553"/>
                <a:gd name="T30" fmla="*/ 343 w 390"/>
                <a:gd name="T31" fmla="*/ 480 h 553"/>
                <a:gd name="T32" fmla="*/ 298 w 390"/>
                <a:gd name="T33" fmla="*/ 0 h 553"/>
                <a:gd name="T34" fmla="*/ 323 w 390"/>
                <a:gd name="T35" fmla="*/ 57 h 553"/>
                <a:gd name="T36" fmla="*/ 325 w 390"/>
                <a:gd name="T37" fmla="*/ 127 h 553"/>
                <a:gd name="T38" fmla="*/ 347 w 390"/>
                <a:gd name="T39" fmla="*/ 162 h 553"/>
                <a:gd name="T40" fmla="*/ 348 w 390"/>
                <a:gd name="T41" fmla="*/ 206 h 553"/>
                <a:gd name="T42" fmla="*/ 378 w 390"/>
                <a:gd name="T43" fmla="*/ 257 h 553"/>
                <a:gd name="T44" fmla="*/ 357 w 390"/>
                <a:gd name="T45" fmla="*/ 295 h 553"/>
                <a:gd name="T46" fmla="*/ 374 w 390"/>
                <a:gd name="T47" fmla="*/ 330 h 553"/>
                <a:gd name="T48" fmla="*/ 370 w 390"/>
                <a:gd name="T49" fmla="*/ 386 h 553"/>
                <a:gd name="T50" fmla="*/ 343 w 390"/>
                <a:gd name="T51" fmla="*/ 443 h 553"/>
                <a:gd name="T52" fmla="*/ 343 w 390"/>
                <a:gd name="T53" fmla="*/ 460 h 553"/>
                <a:gd name="T54" fmla="*/ 327 w 390"/>
                <a:gd name="T55" fmla="*/ 480 h 553"/>
                <a:gd name="T56" fmla="*/ 335 w 390"/>
                <a:gd name="T57" fmla="*/ 480 h 553"/>
                <a:gd name="T58" fmla="*/ 335 w 390"/>
                <a:gd name="T59" fmla="*/ 480 h 553"/>
                <a:gd name="T60" fmla="*/ 351 w 390"/>
                <a:gd name="T61" fmla="*/ 460 h 553"/>
                <a:gd name="T62" fmla="*/ 351 w 390"/>
                <a:gd name="T63" fmla="*/ 443 h 553"/>
                <a:gd name="T64" fmla="*/ 378 w 390"/>
                <a:gd name="T65" fmla="*/ 386 h 553"/>
                <a:gd name="T66" fmla="*/ 382 w 390"/>
                <a:gd name="T67" fmla="*/ 330 h 553"/>
                <a:gd name="T68" fmla="*/ 365 w 390"/>
                <a:gd name="T69" fmla="*/ 295 h 553"/>
                <a:gd name="T70" fmla="*/ 386 w 390"/>
                <a:gd name="T71" fmla="*/ 257 h 553"/>
                <a:gd name="T72" fmla="*/ 356 w 390"/>
                <a:gd name="T73" fmla="*/ 206 h 553"/>
                <a:gd name="T74" fmla="*/ 355 w 390"/>
                <a:gd name="T75" fmla="*/ 162 h 553"/>
                <a:gd name="T76" fmla="*/ 333 w 390"/>
                <a:gd name="T77" fmla="*/ 127 h 553"/>
                <a:gd name="T78" fmla="*/ 331 w 390"/>
                <a:gd name="T79" fmla="*/ 57 h 553"/>
                <a:gd name="T80" fmla="*/ 309 w 390"/>
                <a:gd name="T81" fmla="*/ 5 h 553"/>
                <a:gd name="T82" fmla="*/ 298 w 390"/>
                <a:gd name="T8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553">
                  <a:moveTo>
                    <a:pt x="343" y="480"/>
                  </a:moveTo>
                  <a:cubicBezTo>
                    <a:pt x="335" y="480"/>
                    <a:pt x="335" y="480"/>
                    <a:pt x="335" y="480"/>
                  </a:cubicBezTo>
                  <a:cubicBezTo>
                    <a:pt x="339" y="480"/>
                    <a:pt x="343" y="483"/>
                    <a:pt x="343" y="487"/>
                  </a:cubicBezTo>
                  <a:cubicBezTo>
                    <a:pt x="343" y="491"/>
                    <a:pt x="339" y="495"/>
                    <a:pt x="335" y="495"/>
                  </a:cubicBezTo>
                  <a:cubicBezTo>
                    <a:pt x="14" y="495"/>
                    <a:pt x="14" y="495"/>
                    <a:pt x="14" y="495"/>
                  </a:cubicBezTo>
                  <a:cubicBezTo>
                    <a:pt x="13" y="495"/>
                    <a:pt x="13" y="495"/>
                    <a:pt x="12" y="494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20" y="509"/>
                    <a:pt x="42" y="522"/>
                    <a:pt x="65" y="531"/>
                  </a:cubicBezTo>
                  <a:cubicBezTo>
                    <a:pt x="98" y="545"/>
                    <a:pt x="132" y="552"/>
                    <a:pt x="167" y="553"/>
                  </a:cubicBezTo>
                  <a:cubicBezTo>
                    <a:pt x="170" y="553"/>
                    <a:pt x="172" y="553"/>
                    <a:pt x="175" y="553"/>
                  </a:cubicBezTo>
                  <a:cubicBezTo>
                    <a:pt x="177" y="553"/>
                    <a:pt x="179" y="553"/>
                    <a:pt x="182" y="553"/>
                  </a:cubicBezTo>
                  <a:cubicBezTo>
                    <a:pt x="217" y="552"/>
                    <a:pt x="252" y="545"/>
                    <a:pt x="285" y="531"/>
                  </a:cubicBezTo>
                  <a:cubicBezTo>
                    <a:pt x="308" y="522"/>
                    <a:pt x="330" y="509"/>
                    <a:pt x="349" y="494"/>
                  </a:cubicBezTo>
                  <a:cubicBezTo>
                    <a:pt x="345" y="494"/>
                    <a:pt x="345" y="494"/>
                    <a:pt x="345" y="494"/>
                  </a:cubicBezTo>
                  <a:cubicBezTo>
                    <a:pt x="348" y="493"/>
                    <a:pt x="351" y="491"/>
                    <a:pt x="351" y="487"/>
                  </a:cubicBezTo>
                  <a:cubicBezTo>
                    <a:pt x="351" y="483"/>
                    <a:pt x="347" y="480"/>
                    <a:pt x="343" y="480"/>
                  </a:cubicBezTo>
                  <a:moveTo>
                    <a:pt x="298" y="0"/>
                  </a:moveTo>
                  <a:cubicBezTo>
                    <a:pt x="307" y="19"/>
                    <a:pt x="321" y="36"/>
                    <a:pt x="323" y="57"/>
                  </a:cubicBezTo>
                  <a:cubicBezTo>
                    <a:pt x="325" y="86"/>
                    <a:pt x="308" y="98"/>
                    <a:pt x="325" y="127"/>
                  </a:cubicBezTo>
                  <a:cubicBezTo>
                    <a:pt x="332" y="139"/>
                    <a:pt x="343" y="150"/>
                    <a:pt x="347" y="162"/>
                  </a:cubicBezTo>
                  <a:cubicBezTo>
                    <a:pt x="350" y="177"/>
                    <a:pt x="345" y="192"/>
                    <a:pt x="348" y="206"/>
                  </a:cubicBezTo>
                  <a:cubicBezTo>
                    <a:pt x="353" y="227"/>
                    <a:pt x="376" y="236"/>
                    <a:pt x="378" y="257"/>
                  </a:cubicBezTo>
                  <a:cubicBezTo>
                    <a:pt x="381" y="273"/>
                    <a:pt x="370" y="286"/>
                    <a:pt x="357" y="295"/>
                  </a:cubicBezTo>
                  <a:cubicBezTo>
                    <a:pt x="364" y="308"/>
                    <a:pt x="370" y="320"/>
                    <a:pt x="374" y="330"/>
                  </a:cubicBezTo>
                  <a:cubicBezTo>
                    <a:pt x="382" y="348"/>
                    <a:pt x="380" y="369"/>
                    <a:pt x="370" y="386"/>
                  </a:cubicBezTo>
                  <a:cubicBezTo>
                    <a:pt x="343" y="443"/>
                    <a:pt x="343" y="443"/>
                    <a:pt x="343" y="443"/>
                  </a:cubicBezTo>
                  <a:cubicBezTo>
                    <a:pt x="343" y="460"/>
                    <a:pt x="343" y="460"/>
                    <a:pt x="343" y="460"/>
                  </a:cubicBezTo>
                  <a:cubicBezTo>
                    <a:pt x="343" y="470"/>
                    <a:pt x="336" y="478"/>
                    <a:pt x="327" y="480"/>
                  </a:cubicBezTo>
                  <a:cubicBezTo>
                    <a:pt x="335" y="480"/>
                    <a:pt x="335" y="480"/>
                    <a:pt x="335" y="480"/>
                  </a:cubicBezTo>
                  <a:cubicBezTo>
                    <a:pt x="335" y="480"/>
                    <a:pt x="335" y="480"/>
                    <a:pt x="335" y="480"/>
                  </a:cubicBezTo>
                  <a:cubicBezTo>
                    <a:pt x="344" y="478"/>
                    <a:pt x="351" y="470"/>
                    <a:pt x="351" y="460"/>
                  </a:cubicBezTo>
                  <a:cubicBezTo>
                    <a:pt x="351" y="443"/>
                    <a:pt x="351" y="443"/>
                    <a:pt x="351" y="443"/>
                  </a:cubicBezTo>
                  <a:cubicBezTo>
                    <a:pt x="378" y="386"/>
                    <a:pt x="378" y="386"/>
                    <a:pt x="378" y="386"/>
                  </a:cubicBezTo>
                  <a:cubicBezTo>
                    <a:pt x="388" y="369"/>
                    <a:pt x="390" y="348"/>
                    <a:pt x="382" y="330"/>
                  </a:cubicBezTo>
                  <a:cubicBezTo>
                    <a:pt x="378" y="320"/>
                    <a:pt x="372" y="308"/>
                    <a:pt x="365" y="295"/>
                  </a:cubicBezTo>
                  <a:cubicBezTo>
                    <a:pt x="378" y="286"/>
                    <a:pt x="389" y="273"/>
                    <a:pt x="386" y="257"/>
                  </a:cubicBezTo>
                  <a:cubicBezTo>
                    <a:pt x="384" y="236"/>
                    <a:pt x="361" y="227"/>
                    <a:pt x="356" y="206"/>
                  </a:cubicBezTo>
                  <a:cubicBezTo>
                    <a:pt x="353" y="192"/>
                    <a:pt x="358" y="177"/>
                    <a:pt x="355" y="162"/>
                  </a:cubicBezTo>
                  <a:cubicBezTo>
                    <a:pt x="351" y="150"/>
                    <a:pt x="340" y="139"/>
                    <a:pt x="333" y="127"/>
                  </a:cubicBezTo>
                  <a:cubicBezTo>
                    <a:pt x="316" y="98"/>
                    <a:pt x="333" y="86"/>
                    <a:pt x="331" y="57"/>
                  </a:cubicBezTo>
                  <a:cubicBezTo>
                    <a:pt x="329" y="38"/>
                    <a:pt x="317" y="22"/>
                    <a:pt x="309" y="5"/>
                  </a:cubicBezTo>
                  <a:cubicBezTo>
                    <a:pt x="305" y="3"/>
                    <a:pt x="301" y="2"/>
                    <a:pt x="298" y="0"/>
                  </a:cubicBezTo>
                </a:path>
              </a:pathLst>
            </a:custGeom>
            <a:solidFill>
              <a:srgbClr val="BF8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11336338" y="458788"/>
              <a:ext cx="33337" cy="11113"/>
            </a:xfrm>
            <a:custGeom>
              <a:avLst/>
              <a:gdLst>
                <a:gd name="T0" fmla="*/ 4 w 12"/>
                <a:gd name="T1" fmla="*/ 0 h 4"/>
                <a:gd name="T2" fmla="*/ 0 w 12"/>
                <a:gd name="T3" fmla="*/ 1 h 4"/>
                <a:gd name="T4" fmla="*/ 10 w 12"/>
                <a:gd name="T5" fmla="*/ 4 h 4"/>
                <a:gd name="T6" fmla="*/ 12 w 12"/>
                <a:gd name="T7" fmla="*/ 1 h 4"/>
                <a:gd name="T8" fmla="*/ 4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2"/>
                    <a:pt x="10" y="4"/>
                  </a:cubicBezTo>
                  <a:cubicBezTo>
                    <a:pt x="11" y="3"/>
                    <a:pt x="11" y="2"/>
                    <a:pt x="12" y="1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1"/>
            <p:cNvSpPr/>
            <p:nvPr/>
          </p:nvSpPr>
          <p:spPr bwMode="auto">
            <a:xfrm>
              <a:off x="10896601" y="346075"/>
              <a:ext cx="1162050" cy="1363663"/>
            </a:xfrm>
            <a:custGeom>
              <a:avLst/>
              <a:gdLst>
                <a:gd name="T0" fmla="*/ 82 w 415"/>
                <a:gd name="T1" fmla="*/ 183 h 486"/>
                <a:gd name="T2" fmla="*/ 84 w 415"/>
                <a:gd name="T3" fmla="*/ 180 h 486"/>
                <a:gd name="T4" fmla="*/ 98 w 415"/>
                <a:gd name="T5" fmla="*/ 112 h 486"/>
                <a:gd name="T6" fmla="*/ 167 w 415"/>
                <a:gd name="T7" fmla="*/ 44 h 486"/>
                <a:gd name="T8" fmla="*/ 276 w 415"/>
                <a:gd name="T9" fmla="*/ 48 h 486"/>
                <a:gd name="T10" fmla="*/ 304 w 415"/>
                <a:gd name="T11" fmla="*/ 79 h 486"/>
                <a:gd name="T12" fmla="*/ 325 w 415"/>
                <a:gd name="T13" fmla="*/ 152 h 486"/>
                <a:gd name="T14" fmla="*/ 357 w 415"/>
                <a:gd name="T15" fmla="*/ 228 h 486"/>
                <a:gd name="T16" fmla="*/ 359 w 415"/>
                <a:gd name="T17" fmla="*/ 298 h 486"/>
                <a:gd name="T18" fmla="*/ 381 w 415"/>
                <a:gd name="T19" fmla="*/ 333 h 486"/>
                <a:gd name="T20" fmla="*/ 382 w 415"/>
                <a:gd name="T21" fmla="*/ 377 h 486"/>
                <a:gd name="T22" fmla="*/ 412 w 415"/>
                <a:gd name="T23" fmla="*/ 428 h 486"/>
                <a:gd name="T24" fmla="*/ 381 w 415"/>
                <a:gd name="T25" fmla="*/ 472 h 486"/>
                <a:gd name="T26" fmla="*/ 296 w 415"/>
                <a:gd name="T27" fmla="*/ 482 h 486"/>
                <a:gd name="T28" fmla="*/ 179 w 415"/>
                <a:gd name="T29" fmla="*/ 481 h 486"/>
                <a:gd name="T30" fmla="*/ 48 w 415"/>
                <a:gd name="T31" fmla="*/ 480 h 486"/>
                <a:gd name="T32" fmla="*/ 2 w 415"/>
                <a:gd name="T33" fmla="*/ 438 h 486"/>
                <a:gd name="T34" fmla="*/ 28 w 415"/>
                <a:gd name="T35" fmla="*/ 401 h 486"/>
                <a:gd name="T36" fmla="*/ 30 w 415"/>
                <a:gd name="T37" fmla="*/ 340 h 486"/>
                <a:gd name="T38" fmla="*/ 56 w 415"/>
                <a:gd name="T39" fmla="*/ 294 h 486"/>
                <a:gd name="T40" fmla="*/ 53 w 415"/>
                <a:gd name="T41" fmla="*/ 244 h 486"/>
                <a:gd name="T42" fmla="*/ 82 w 415"/>
                <a:gd name="T43" fmla="*/ 18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86">
                  <a:moveTo>
                    <a:pt x="82" y="183"/>
                  </a:moveTo>
                  <a:cubicBezTo>
                    <a:pt x="83" y="182"/>
                    <a:pt x="83" y="181"/>
                    <a:pt x="84" y="180"/>
                  </a:cubicBezTo>
                  <a:cubicBezTo>
                    <a:pt x="94" y="157"/>
                    <a:pt x="91" y="135"/>
                    <a:pt x="98" y="112"/>
                  </a:cubicBezTo>
                  <a:cubicBezTo>
                    <a:pt x="113" y="61"/>
                    <a:pt x="139" y="30"/>
                    <a:pt x="167" y="44"/>
                  </a:cubicBezTo>
                  <a:cubicBezTo>
                    <a:pt x="208" y="0"/>
                    <a:pt x="266" y="41"/>
                    <a:pt x="276" y="48"/>
                  </a:cubicBezTo>
                  <a:cubicBezTo>
                    <a:pt x="287" y="56"/>
                    <a:pt x="294" y="62"/>
                    <a:pt x="304" y="79"/>
                  </a:cubicBezTo>
                  <a:cubicBezTo>
                    <a:pt x="316" y="102"/>
                    <a:pt x="321" y="127"/>
                    <a:pt x="325" y="152"/>
                  </a:cubicBezTo>
                  <a:cubicBezTo>
                    <a:pt x="330" y="179"/>
                    <a:pt x="354" y="200"/>
                    <a:pt x="357" y="228"/>
                  </a:cubicBezTo>
                  <a:cubicBezTo>
                    <a:pt x="359" y="257"/>
                    <a:pt x="342" y="269"/>
                    <a:pt x="359" y="298"/>
                  </a:cubicBezTo>
                  <a:cubicBezTo>
                    <a:pt x="366" y="310"/>
                    <a:pt x="377" y="321"/>
                    <a:pt x="381" y="333"/>
                  </a:cubicBezTo>
                  <a:cubicBezTo>
                    <a:pt x="384" y="348"/>
                    <a:pt x="379" y="363"/>
                    <a:pt x="382" y="377"/>
                  </a:cubicBezTo>
                  <a:cubicBezTo>
                    <a:pt x="387" y="398"/>
                    <a:pt x="410" y="407"/>
                    <a:pt x="412" y="428"/>
                  </a:cubicBezTo>
                  <a:cubicBezTo>
                    <a:pt x="415" y="448"/>
                    <a:pt x="397" y="463"/>
                    <a:pt x="381" y="472"/>
                  </a:cubicBezTo>
                  <a:cubicBezTo>
                    <a:pt x="356" y="486"/>
                    <a:pt x="325" y="484"/>
                    <a:pt x="296" y="482"/>
                  </a:cubicBezTo>
                  <a:cubicBezTo>
                    <a:pt x="257" y="479"/>
                    <a:pt x="218" y="480"/>
                    <a:pt x="179" y="481"/>
                  </a:cubicBezTo>
                  <a:cubicBezTo>
                    <a:pt x="135" y="483"/>
                    <a:pt x="92" y="484"/>
                    <a:pt x="48" y="480"/>
                  </a:cubicBezTo>
                  <a:cubicBezTo>
                    <a:pt x="2" y="475"/>
                    <a:pt x="0" y="449"/>
                    <a:pt x="2" y="438"/>
                  </a:cubicBezTo>
                  <a:cubicBezTo>
                    <a:pt x="4" y="424"/>
                    <a:pt x="21" y="413"/>
                    <a:pt x="28" y="401"/>
                  </a:cubicBezTo>
                  <a:cubicBezTo>
                    <a:pt x="37" y="384"/>
                    <a:pt x="27" y="359"/>
                    <a:pt x="30" y="340"/>
                  </a:cubicBezTo>
                  <a:cubicBezTo>
                    <a:pt x="34" y="321"/>
                    <a:pt x="51" y="313"/>
                    <a:pt x="56" y="294"/>
                  </a:cubicBezTo>
                  <a:cubicBezTo>
                    <a:pt x="60" y="278"/>
                    <a:pt x="51" y="261"/>
                    <a:pt x="53" y="244"/>
                  </a:cubicBezTo>
                  <a:cubicBezTo>
                    <a:pt x="56" y="221"/>
                    <a:pt x="73" y="203"/>
                    <a:pt x="82" y="183"/>
                  </a:cubicBezTo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2"/>
            <p:cNvSpPr/>
            <p:nvPr/>
          </p:nvSpPr>
          <p:spPr bwMode="auto">
            <a:xfrm>
              <a:off x="11337926" y="1160463"/>
              <a:ext cx="284162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78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78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78"/>
                  </a:lnTo>
                  <a:lnTo>
                    <a:pt x="149" y="76"/>
                  </a:ln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1337926" y="1160463"/>
              <a:ext cx="284162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78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78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78"/>
                  </a:lnTo>
                  <a:lnTo>
                    <a:pt x="149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1385551" y="1185863"/>
              <a:ext cx="188912" cy="95250"/>
            </a:xfrm>
            <a:custGeom>
              <a:avLst/>
              <a:gdLst>
                <a:gd name="T0" fmla="*/ 67 w 67"/>
                <a:gd name="T1" fmla="*/ 0 h 34"/>
                <a:gd name="T2" fmla="*/ 32 w 67"/>
                <a:gd name="T3" fmla="*/ 14 h 34"/>
                <a:gd name="T4" fmla="*/ 32 w 67"/>
                <a:gd name="T5" fmla="*/ 14 h 34"/>
                <a:gd name="T6" fmla="*/ 0 w 67"/>
                <a:gd name="T7" fmla="*/ 2 h 34"/>
                <a:gd name="T8" fmla="*/ 0 w 67"/>
                <a:gd name="T9" fmla="*/ 7 h 34"/>
                <a:gd name="T10" fmla="*/ 67 w 67"/>
                <a:gd name="T11" fmla="*/ 34 h 34"/>
                <a:gd name="T12" fmla="*/ 67 w 6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56" y="8"/>
                    <a:pt x="43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2" y="14"/>
                    <a:pt x="11" y="9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0898188" y="1281113"/>
              <a:ext cx="1163637" cy="917575"/>
            </a:xfrm>
            <a:custGeom>
              <a:avLst/>
              <a:gdLst>
                <a:gd name="T0" fmla="*/ 407 w 415"/>
                <a:gd name="T1" fmla="*/ 168 h 327"/>
                <a:gd name="T2" fmla="*/ 324 w 415"/>
                <a:gd name="T3" fmla="*/ 24 h 327"/>
                <a:gd name="T4" fmla="*/ 247 w 415"/>
                <a:gd name="T5" fmla="*/ 0 h 327"/>
                <a:gd name="T6" fmla="*/ 247 w 415"/>
                <a:gd name="T7" fmla="*/ 1 h 327"/>
                <a:gd name="T8" fmla="*/ 208 w 415"/>
                <a:gd name="T9" fmla="*/ 108 h 327"/>
                <a:gd name="T10" fmla="*/ 169 w 415"/>
                <a:gd name="T11" fmla="*/ 1 h 327"/>
                <a:gd name="T12" fmla="*/ 168 w 415"/>
                <a:gd name="T13" fmla="*/ 0 h 327"/>
                <a:gd name="T14" fmla="*/ 91 w 415"/>
                <a:gd name="T15" fmla="*/ 24 h 327"/>
                <a:gd name="T16" fmla="*/ 8 w 415"/>
                <a:gd name="T17" fmla="*/ 168 h 327"/>
                <a:gd name="T18" fmla="*/ 12 w 415"/>
                <a:gd name="T19" fmla="*/ 224 h 327"/>
                <a:gd name="T20" fmla="*/ 62 w 415"/>
                <a:gd name="T21" fmla="*/ 327 h 327"/>
                <a:gd name="T22" fmla="*/ 89 w 415"/>
                <a:gd name="T23" fmla="*/ 327 h 327"/>
                <a:gd name="T24" fmla="*/ 196 w 415"/>
                <a:gd name="T25" fmla="*/ 327 h 327"/>
                <a:gd name="T26" fmla="*/ 197 w 415"/>
                <a:gd name="T27" fmla="*/ 327 h 327"/>
                <a:gd name="T28" fmla="*/ 208 w 415"/>
                <a:gd name="T29" fmla="*/ 287 h 327"/>
                <a:gd name="T30" fmla="*/ 218 w 415"/>
                <a:gd name="T31" fmla="*/ 327 h 327"/>
                <a:gd name="T32" fmla="*/ 219 w 415"/>
                <a:gd name="T33" fmla="*/ 327 h 327"/>
                <a:gd name="T34" fmla="*/ 326 w 415"/>
                <a:gd name="T35" fmla="*/ 327 h 327"/>
                <a:gd name="T36" fmla="*/ 354 w 415"/>
                <a:gd name="T37" fmla="*/ 327 h 327"/>
                <a:gd name="T38" fmla="*/ 403 w 415"/>
                <a:gd name="T39" fmla="*/ 224 h 327"/>
                <a:gd name="T40" fmla="*/ 407 w 415"/>
                <a:gd name="T41" fmla="*/ 1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327">
                  <a:moveTo>
                    <a:pt x="407" y="168"/>
                  </a:moveTo>
                  <a:cubicBezTo>
                    <a:pt x="388" y="124"/>
                    <a:pt x="339" y="38"/>
                    <a:pt x="324" y="24"/>
                  </a:cubicBezTo>
                  <a:cubicBezTo>
                    <a:pt x="300" y="1"/>
                    <a:pt x="272" y="2"/>
                    <a:pt x="247" y="0"/>
                  </a:cubicBezTo>
                  <a:cubicBezTo>
                    <a:pt x="247" y="0"/>
                    <a:pt x="247" y="0"/>
                    <a:pt x="247" y="1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3" y="2"/>
                    <a:pt x="115" y="1"/>
                    <a:pt x="91" y="24"/>
                  </a:cubicBezTo>
                  <a:cubicBezTo>
                    <a:pt x="76" y="38"/>
                    <a:pt x="28" y="124"/>
                    <a:pt x="8" y="168"/>
                  </a:cubicBezTo>
                  <a:cubicBezTo>
                    <a:pt x="0" y="186"/>
                    <a:pt x="2" y="207"/>
                    <a:pt x="12" y="224"/>
                  </a:cubicBezTo>
                  <a:cubicBezTo>
                    <a:pt x="62" y="327"/>
                    <a:pt x="62" y="327"/>
                    <a:pt x="62" y="327"/>
                  </a:cubicBezTo>
                  <a:cubicBezTo>
                    <a:pt x="89" y="327"/>
                    <a:pt x="89" y="327"/>
                    <a:pt x="89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7" y="327"/>
                    <a:pt x="197" y="327"/>
                    <a:pt x="197" y="32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9" y="327"/>
                    <a:pt x="219" y="327"/>
                    <a:pt x="219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4" y="327"/>
                    <a:pt x="354" y="327"/>
                    <a:pt x="354" y="327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13" y="207"/>
                    <a:pt x="415" y="186"/>
                    <a:pt x="407" y="168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1263313" y="1281113"/>
              <a:ext cx="217487" cy="303213"/>
            </a:xfrm>
            <a:custGeom>
              <a:avLst/>
              <a:gdLst>
                <a:gd name="T0" fmla="*/ 0 w 137"/>
                <a:gd name="T1" fmla="*/ 48 h 191"/>
                <a:gd name="T2" fmla="*/ 65 w 137"/>
                <a:gd name="T3" fmla="*/ 72 h 191"/>
                <a:gd name="T4" fmla="*/ 39 w 137"/>
                <a:gd name="T5" fmla="*/ 108 h 191"/>
                <a:gd name="T6" fmla="*/ 137 w 137"/>
                <a:gd name="T7" fmla="*/ 191 h 191"/>
                <a:gd name="T8" fmla="*/ 67 w 137"/>
                <a:gd name="T9" fmla="*/ 0 h 191"/>
                <a:gd name="T10" fmla="*/ 0 w 13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48"/>
                  </a:moveTo>
                  <a:lnTo>
                    <a:pt x="65" y="72"/>
                  </a:lnTo>
                  <a:lnTo>
                    <a:pt x="39" y="108"/>
                  </a:lnTo>
                  <a:lnTo>
                    <a:pt x="137" y="191"/>
                  </a:lnTo>
                  <a:lnTo>
                    <a:pt x="6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1263313" y="1281113"/>
              <a:ext cx="217487" cy="303213"/>
            </a:xfrm>
            <a:custGeom>
              <a:avLst/>
              <a:gdLst>
                <a:gd name="T0" fmla="*/ 0 w 137"/>
                <a:gd name="T1" fmla="*/ 48 h 191"/>
                <a:gd name="T2" fmla="*/ 65 w 137"/>
                <a:gd name="T3" fmla="*/ 72 h 191"/>
                <a:gd name="T4" fmla="*/ 39 w 137"/>
                <a:gd name="T5" fmla="*/ 108 h 191"/>
                <a:gd name="T6" fmla="*/ 137 w 137"/>
                <a:gd name="T7" fmla="*/ 191 h 191"/>
                <a:gd name="T8" fmla="*/ 67 w 137"/>
                <a:gd name="T9" fmla="*/ 0 h 191"/>
                <a:gd name="T10" fmla="*/ 0 w 13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48"/>
                  </a:moveTo>
                  <a:lnTo>
                    <a:pt x="65" y="72"/>
                  </a:lnTo>
                  <a:lnTo>
                    <a:pt x="39" y="108"/>
                  </a:lnTo>
                  <a:lnTo>
                    <a:pt x="137" y="191"/>
                  </a:lnTo>
                  <a:lnTo>
                    <a:pt x="67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1480801" y="1281113"/>
              <a:ext cx="215900" cy="303213"/>
            </a:xfrm>
            <a:custGeom>
              <a:avLst/>
              <a:gdLst>
                <a:gd name="T0" fmla="*/ 136 w 136"/>
                <a:gd name="T1" fmla="*/ 48 h 191"/>
                <a:gd name="T2" fmla="*/ 69 w 136"/>
                <a:gd name="T3" fmla="*/ 0 h 191"/>
                <a:gd name="T4" fmla="*/ 0 w 136"/>
                <a:gd name="T5" fmla="*/ 191 h 191"/>
                <a:gd name="T6" fmla="*/ 97 w 136"/>
                <a:gd name="T7" fmla="*/ 108 h 191"/>
                <a:gd name="T8" fmla="*/ 71 w 136"/>
                <a:gd name="T9" fmla="*/ 72 h 191"/>
                <a:gd name="T10" fmla="*/ 136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136" y="48"/>
                  </a:moveTo>
                  <a:lnTo>
                    <a:pt x="69" y="0"/>
                  </a:lnTo>
                  <a:lnTo>
                    <a:pt x="0" y="191"/>
                  </a:lnTo>
                  <a:lnTo>
                    <a:pt x="97" y="108"/>
                  </a:lnTo>
                  <a:lnTo>
                    <a:pt x="71" y="72"/>
                  </a:lnTo>
                  <a:lnTo>
                    <a:pt x="13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1480801" y="1281113"/>
              <a:ext cx="215900" cy="303213"/>
            </a:xfrm>
            <a:custGeom>
              <a:avLst/>
              <a:gdLst>
                <a:gd name="T0" fmla="*/ 136 w 136"/>
                <a:gd name="T1" fmla="*/ 48 h 191"/>
                <a:gd name="T2" fmla="*/ 69 w 136"/>
                <a:gd name="T3" fmla="*/ 0 h 191"/>
                <a:gd name="T4" fmla="*/ 0 w 136"/>
                <a:gd name="T5" fmla="*/ 191 h 191"/>
                <a:gd name="T6" fmla="*/ 97 w 136"/>
                <a:gd name="T7" fmla="*/ 108 h 191"/>
                <a:gd name="T8" fmla="*/ 71 w 136"/>
                <a:gd name="T9" fmla="*/ 72 h 191"/>
                <a:gd name="T10" fmla="*/ 136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136" y="48"/>
                  </a:moveTo>
                  <a:lnTo>
                    <a:pt x="69" y="0"/>
                  </a:lnTo>
                  <a:lnTo>
                    <a:pt x="0" y="191"/>
                  </a:lnTo>
                  <a:lnTo>
                    <a:pt x="97" y="108"/>
                  </a:lnTo>
                  <a:lnTo>
                    <a:pt x="71" y="72"/>
                  </a:lnTo>
                  <a:lnTo>
                    <a:pt x="136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1212513" y="506413"/>
              <a:ext cx="527050" cy="719138"/>
            </a:xfrm>
            <a:custGeom>
              <a:avLst/>
              <a:gdLst>
                <a:gd name="T0" fmla="*/ 171 w 188"/>
                <a:gd name="T1" fmla="*/ 119 h 256"/>
                <a:gd name="T2" fmla="*/ 171 w 188"/>
                <a:gd name="T3" fmla="*/ 84 h 256"/>
                <a:gd name="T4" fmla="*/ 94 w 188"/>
                <a:gd name="T5" fmla="*/ 0 h 256"/>
                <a:gd name="T6" fmla="*/ 17 w 188"/>
                <a:gd name="T7" fmla="*/ 84 h 256"/>
                <a:gd name="T8" fmla="*/ 17 w 188"/>
                <a:gd name="T9" fmla="*/ 119 h 256"/>
                <a:gd name="T10" fmla="*/ 0 w 188"/>
                <a:gd name="T11" fmla="*/ 136 h 256"/>
                <a:gd name="T12" fmla="*/ 0 w 188"/>
                <a:gd name="T13" fmla="*/ 154 h 256"/>
                <a:gd name="T14" fmla="*/ 17 w 188"/>
                <a:gd name="T15" fmla="*/ 170 h 256"/>
                <a:gd name="T16" fmla="*/ 94 w 188"/>
                <a:gd name="T17" fmla="*/ 256 h 256"/>
                <a:gd name="T18" fmla="*/ 171 w 188"/>
                <a:gd name="T19" fmla="*/ 170 h 256"/>
                <a:gd name="T20" fmla="*/ 188 w 188"/>
                <a:gd name="T21" fmla="*/ 154 h 256"/>
                <a:gd name="T22" fmla="*/ 188 w 188"/>
                <a:gd name="T23" fmla="*/ 136 h 256"/>
                <a:gd name="T24" fmla="*/ 171 w 188"/>
                <a:gd name="T25" fmla="*/ 1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6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8" y="119"/>
                    <a:pt x="0" y="127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17" y="208"/>
                    <a:pt x="60" y="256"/>
                    <a:pt x="94" y="256"/>
                  </a:cubicBezTo>
                  <a:cubicBezTo>
                    <a:pt x="128" y="256"/>
                    <a:pt x="171" y="208"/>
                    <a:pt x="171" y="170"/>
                  </a:cubicBezTo>
                  <a:cubicBezTo>
                    <a:pt x="181" y="170"/>
                    <a:pt x="188" y="163"/>
                    <a:pt x="188" y="154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1" y="119"/>
                    <a:pt x="171" y="119"/>
                  </a:cubicBezTo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"/>
            <p:cNvSpPr>
              <a:spLocks noEditPoints="1"/>
            </p:cNvSpPr>
            <p:nvPr/>
          </p:nvSpPr>
          <p:spPr bwMode="auto">
            <a:xfrm>
              <a:off x="11476038" y="506413"/>
              <a:ext cx="263525" cy="679450"/>
            </a:xfrm>
            <a:custGeom>
              <a:avLst/>
              <a:gdLst>
                <a:gd name="T0" fmla="*/ 77 w 94"/>
                <a:gd name="T1" fmla="*/ 172 h 242"/>
                <a:gd name="T2" fmla="*/ 35 w 94"/>
                <a:gd name="T3" fmla="*/ 242 h 242"/>
                <a:gd name="T4" fmla="*/ 35 w 94"/>
                <a:gd name="T5" fmla="*/ 242 h 242"/>
                <a:gd name="T6" fmla="*/ 77 w 94"/>
                <a:gd name="T7" fmla="*/ 172 h 242"/>
                <a:gd name="T8" fmla="*/ 0 w 94"/>
                <a:gd name="T9" fmla="*/ 0 h 242"/>
                <a:gd name="T10" fmla="*/ 0 w 94"/>
                <a:gd name="T11" fmla="*/ 0 h 242"/>
                <a:gd name="T12" fmla="*/ 77 w 94"/>
                <a:gd name="T13" fmla="*/ 84 h 242"/>
                <a:gd name="T14" fmla="*/ 77 w 94"/>
                <a:gd name="T15" fmla="*/ 119 h 242"/>
                <a:gd name="T16" fmla="*/ 94 w 94"/>
                <a:gd name="T17" fmla="*/ 136 h 242"/>
                <a:gd name="T18" fmla="*/ 94 w 94"/>
                <a:gd name="T19" fmla="*/ 154 h 242"/>
                <a:gd name="T20" fmla="*/ 94 w 94"/>
                <a:gd name="T21" fmla="*/ 154 h 242"/>
                <a:gd name="T22" fmla="*/ 94 w 94"/>
                <a:gd name="T23" fmla="*/ 136 h 242"/>
                <a:gd name="T24" fmla="*/ 77 w 94"/>
                <a:gd name="T25" fmla="*/ 119 h 242"/>
                <a:gd name="T26" fmla="*/ 77 w 94"/>
                <a:gd name="T27" fmla="*/ 84 h 242"/>
                <a:gd name="T28" fmla="*/ 0 w 94"/>
                <a:gd name="T2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242">
                  <a:moveTo>
                    <a:pt x="77" y="172"/>
                  </a:moveTo>
                  <a:cubicBezTo>
                    <a:pt x="76" y="196"/>
                    <a:pt x="58" y="225"/>
                    <a:pt x="35" y="242"/>
                  </a:cubicBezTo>
                  <a:cubicBezTo>
                    <a:pt x="35" y="242"/>
                    <a:pt x="35" y="242"/>
                    <a:pt x="35" y="242"/>
                  </a:cubicBezTo>
                  <a:cubicBezTo>
                    <a:pt x="58" y="225"/>
                    <a:pt x="76" y="196"/>
                    <a:pt x="77" y="17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77" y="47"/>
                    <a:pt x="77" y="84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87" y="119"/>
                    <a:pt x="94" y="127"/>
                    <a:pt x="94" y="136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27"/>
                    <a:pt x="87" y="119"/>
                    <a:pt x="77" y="119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47"/>
                    <a:pt x="34" y="0"/>
                    <a:pt x="0" y="0"/>
                  </a:cubicBezTo>
                </a:path>
              </a:pathLst>
            </a:custGeom>
            <a:solidFill>
              <a:srgbClr val="4D3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1476038" y="1185863"/>
              <a:ext cx="98425" cy="39688"/>
            </a:xfrm>
            <a:custGeom>
              <a:avLst/>
              <a:gdLst>
                <a:gd name="T0" fmla="*/ 35 w 35"/>
                <a:gd name="T1" fmla="*/ 0 h 14"/>
                <a:gd name="T2" fmla="*/ 0 w 35"/>
                <a:gd name="T3" fmla="*/ 14 h 14"/>
                <a:gd name="T4" fmla="*/ 35 w 35"/>
                <a:gd name="T5" fmla="*/ 0 h 14"/>
                <a:gd name="T6" fmla="*/ 35 w 35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4">
                  <a:moveTo>
                    <a:pt x="35" y="0"/>
                  </a:moveTo>
                  <a:cubicBezTo>
                    <a:pt x="24" y="8"/>
                    <a:pt x="11" y="14"/>
                    <a:pt x="0" y="14"/>
                  </a:cubicBezTo>
                  <a:cubicBezTo>
                    <a:pt x="11" y="14"/>
                    <a:pt x="24" y="8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E7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>
              <a:spLocks noEditPoints="1"/>
            </p:cNvSpPr>
            <p:nvPr/>
          </p:nvSpPr>
          <p:spPr bwMode="auto">
            <a:xfrm>
              <a:off x="11428413" y="506413"/>
              <a:ext cx="311150" cy="719138"/>
            </a:xfrm>
            <a:custGeom>
              <a:avLst/>
              <a:gdLst>
                <a:gd name="T0" fmla="*/ 61 w 111"/>
                <a:gd name="T1" fmla="*/ 153 h 256"/>
                <a:gd name="T2" fmla="*/ 47 w 111"/>
                <a:gd name="T3" fmla="*/ 140 h 256"/>
                <a:gd name="T4" fmla="*/ 60 w 111"/>
                <a:gd name="T5" fmla="*/ 126 h 256"/>
                <a:gd name="T6" fmla="*/ 61 w 111"/>
                <a:gd name="T7" fmla="*/ 126 h 256"/>
                <a:gd name="T8" fmla="*/ 74 w 111"/>
                <a:gd name="T9" fmla="*/ 139 h 256"/>
                <a:gd name="T10" fmla="*/ 61 w 111"/>
                <a:gd name="T11" fmla="*/ 153 h 256"/>
                <a:gd name="T12" fmla="*/ 61 w 111"/>
                <a:gd name="T13" fmla="*/ 153 h 256"/>
                <a:gd name="T14" fmla="*/ 17 w 111"/>
                <a:gd name="T15" fmla="*/ 0 h 256"/>
                <a:gd name="T16" fmla="*/ 17 w 111"/>
                <a:gd name="T17" fmla="*/ 137 h 256"/>
                <a:gd name="T18" fmla="*/ 0 w 111"/>
                <a:gd name="T19" fmla="*/ 190 h 256"/>
                <a:gd name="T20" fmla="*/ 17 w 111"/>
                <a:gd name="T21" fmla="*/ 194 h 256"/>
                <a:gd name="T22" fmla="*/ 17 w 111"/>
                <a:gd name="T23" fmla="*/ 256 h 256"/>
                <a:gd name="T24" fmla="*/ 17 w 111"/>
                <a:gd name="T25" fmla="*/ 256 h 256"/>
                <a:gd name="T26" fmla="*/ 52 w 111"/>
                <a:gd name="T27" fmla="*/ 242 h 256"/>
                <a:gd name="T28" fmla="*/ 52 w 111"/>
                <a:gd name="T29" fmla="*/ 242 h 256"/>
                <a:gd name="T30" fmla="*/ 94 w 111"/>
                <a:gd name="T31" fmla="*/ 172 h 256"/>
                <a:gd name="T32" fmla="*/ 94 w 111"/>
                <a:gd name="T33" fmla="*/ 170 h 256"/>
                <a:gd name="T34" fmla="*/ 111 w 111"/>
                <a:gd name="T35" fmla="*/ 154 h 256"/>
                <a:gd name="T36" fmla="*/ 111 w 111"/>
                <a:gd name="T37" fmla="*/ 136 h 256"/>
                <a:gd name="T38" fmla="*/ 94 w 111"/>
                <a:gd name="T39" fmla="*/ 119 h 256"/>
                <a:gd name="T40" fmla="*/ 94 w 111"/>
                <a:gd name="T41" fmla="*/ 84 h 256"/>
                <a:gd name="T42" fmla="*/ 17 w 111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256">
                  <a:moveTo>
                    <a:pt x="61" y="153"/>
                  </a:moveTo>
                  <a:cubicBezTo>
                    <a:pt x="53" y="153"/>
                    <a:pt x="48" y="147"/>
                    <a:pt x="47" y="140"/>
                  </a:cubicBezTo>
                  <a:cubicBezTo>
                    <a:pt x="47" y="133"/>
                    <a:pt x="53" y="127"/>
                    <a:pt x="60" y="126"/>
                  </a:cubicBezTo>
                  <a:cubicBezTo>
                    <a:pt x="60" y="126"/>
                    <a:pt x="60" y="126"/>
                    <a:pt x="61" y="126"/>
                  </a:cubicBezTo>
                  <a:cubicBezTo>
                    <a:pt x="68" y="126"/>
                    <a:pt x="74" y="132"/>
                    <a:pt x="74" y="139"/>
                  </a:cubicBezTo>
                  <a:cubicBezTo>
                    <a:pt x="74" y="146"/>
                    <a:pt x="68" y="153"/>
                    <a:pt x="61" y="153"/>
                  </a:cubicBezTo>
                  <a:cubicBezTo>
                    <a:pt x="61" y="153"/>
                    <a:pt x="61" y="153"/>
                    <a:pt x="61" y="153"/>
                  </a:cubicBezTo>
                  <a:moveTo>
                    <a:pt x="17" y="0"/>
                  </a:moveTo>
                  <a:cubicBezTo>
                    <a:pt x="17" y="137"/>
                    <a:pt x="17" y="137"/>
                    <a:pt x="17" y="137"/>
                  </a:cubicBezTo>
                  <a:cubicBezTo>
                    <a:pt x="5" y="163"/>
                    <a:pt x="0" y="190"/>
                    <a:pt x="0" y="190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28" y="256"/>
                    <a:pt x="41" y="250"/>
                    <a:pt x="52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75" y="225"/>
                    <a:pt x="93" y="196"/>
                    <a:pt x="94" y="172"/>
                  </a:cubicBezTo>
                  <a:cubicBezTo>
                    <a:pt x="94" y="171"/>
                    <a:pt x="94" y="171"/>
                    <a:pt x="94" y="170"/>
                  </a:cubicBezTo>
                  <a:cubicBezTo>
                    <a:pt x="104" y="170"/>
                    <a:pt x="111" y="163"/>
                    <a:pt x="111" y="15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4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E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1325226" y="860425"/>
              <a:ext cx="74612" cy="74613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1325226" y="850900"/>
              <a:ext cx="74612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6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1366501" y="868363"/>
              <a:ext cx="19050" cy="15875"/>
            </a:xfrm>
            <a:custGeom>
              <a:avLst/>
              <a:gdLst>
                <a:gd name="T0" fmla="*/ 6 w 7"/>
                <a:gd name="T1" fmla="*/ 3 h 6"/>
                <a:gd name="T2" fmla="*/ 3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6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1288713" y="825500"/>
              <a:ext cx="120650" cy="39688"/>
            </a:xfrm>
            <a:custGeom>
              <a:avLst/>
              <a:gdLst>
                <a:gd name="T0" fmla="*/ 43 w 43"/>
                <a:gd name="T1" fmla="*/ 12 h 14"/>
                <a:gd name="T2" fmla="*/ 27 w 43"/>
                <a:gd name="T3" fmla="*/ 1 h 14"/>
                <a:gd name="T4" fmla="*/ 8 w 43"/>
                <a:gd name="T5" fmla="*/ 10 h 14"/>
                <a:gd name="T6" fmla="*/ 7 w 43"/>
                <a:gd name="T7" fmla="*/ 10 h 14"/>
                <a:gd name="T8" fmla="*/ 4 w 43"/>
                <a:gd name="T9" fmla="*/ 9 h 14"/>
                <a:gd name="T10" fmla="*/ 1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1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40 w 43"/>
                <a:gd name="T31" fmla="*/ 13 h 14"/>
                <a:gd name="T32" fmla="*/ 42 w 43"/>
                <a:gd name="T33" fmla="*/ 14 h 14"/>
                <a:gd name="T34" fmla="*/ 43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2"/>
                  </a:moveTo>
                  <a:cubicBezTo>
                    <a:pt x="40" y="6"/>
                    <a:pt x="34" y="2"/>
                    <a:pt x="27" y="1"/>
                  </a:cubicBezTo>
                  <a:cubicBezTo>
                    <a:pt x="23" y="0"/>
                    <a:pt x="15" y="1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4" y="7"/>
                    <a:pt x="20" y="3"/>
                    <a:pt x="27" y="4"/>
                  </a:cubicBezTo>
                  <a:cubicBezTo>
                    <a:pt x="32" y="5"/>
                    <a:pt x="38" y="8"/>
                    <a:pt x="40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3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1560176" y="860425"/>
              <a:ext cx="74612" cy="74613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7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560176" y="850900"/>
              <a:ext cx="74612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6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1601451" y="868363"/>
              <a:ext cx="20637" cy="15875"/>
            </a:xfrm>
            <a:custGeom>
              <a:avLst/>
              <a:gdLst>
                <a:gd name="T0" fmla="*/ 6 w 7"/>
                <a:gd name="T1" fmla="*/ 3 h 6"/>
                <a:gd name="T2" fmla="*/ 3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6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1550651" y="825500"/>
              <a:ext cx="120650" cy="39688"/>
            </a:xfrm>
            <a:custGeom>
              <a:avLst/>
              <a:gdLst>
                <a:gd name="T0" fmla="*/ 0 w 43"/>
                <a:gd name="T1" fmla="*/ 12 h 14"/>
                <a:gd name="T2" fmla="*/ 16 w 43"/>
                <a:gd name="T3" fmla="*/ 1 h 14"/>
                <a:gd name="T4" fmla="*/ 35 w 43"/>
                <a:gd name="T5" fmla="*/ 10 h 14"/>
                <a:gd name="T6" fmla="*/ 36 w 43"/>
                <a:gd name="T7" fmla="*/ 10 h 14"/>
                <a:gd name="T8" fmla="*/ 39 w 43"/>
                <a:gd name="T9" fmla="*/ 9 h 14"/>
                <a:gd name="T10" fmla="*/ 43 w 43"/>
                <a:gd name="T11" fmla="*/ 6 h 14"/>
                <a:gd name="T12" fmla="*/ 43 w 43"/>
                <a:gd name="T13" fmla="*/ 6 h 14"/>
                <a:gd name="T14" fmla="*/ 43 w 43"/>
                <a:gd name="T15" fmla="*/ 7 h 14"/>
                <a:gd name="T16" fmla="*/ 43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6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6 w 43"/>
                <a:gd name="T29" fmla="*/ 4 h 14"/>
                <a:gd name="T30" fmla="*/ 4 w 43"/>
                <a:gd name="T31" fmla="*/ 13 h 14"/>
                <a:gd name="T32" fmla="*/ 1 w 43"/>
                <a:gd name="T33" fmla="*/ 14 h 14"/>
                <a:gd name="T34" fmla="*/ 0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2"/>
                  </a:moveTo>
                  <a:cubicBezTo>
                    <a:pt x="3" y="6"/>
                    <a:pt x="9" y="2"/>
                    <a:pt x="16" y="1"/>
                  </a:cubicBezTo>
                  <a:cubicBezTo>
                    <a:pt x="20" y="0"/>
                    <a:pt x="28" y="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9"/>
                    <a:pt x="39" y="9"/>
                  </a:cubicBezTo>
                  <a:cubicBezTo>
                    <a:pt x="41" y="8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7" y="13"/>
                  </a:cubicBezTo>
                  <a:cubicBezTo>
                    <a:pt x="37" y="13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3" y="13"/>
                  </a:cubicBezTo>
                  <a:cubicBezTo>
                    <a:pt x="29" y="7"/>
                    <a:pt x="23" y="3"/>
                    <a:pt x="16" y="4"/>
                  </a:cubicBezTo>
                  <a:cubicBezTo>
                    <a:pt x="11" y="5"/>
                    <a:pt x="6" y="8"/>
                    <a:pt x="4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1" y="1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1226801" y="404813"/>
              <a:ext cx="550862" cy="479425"/>
            </a:xfrm>
            <a:custGeom>
              <a:avLst/>
              <a:gdLst>
                <a:gd name="T0" fmla="*/ 197 w 197"/>
                <a:gd name="T1" fmla="*/ 171 h 171"/>
                <a:gd name="T2" fmla="*/ 183 w 197"/>
                <a:gd name="T3" fmla="*/ 127 h 171"/>
                <a:gd name="T4" fmla="*/ 171 w 197"/>
                <a:gd name="T5" fmla="*/ 74 h 171"/>
                <a:gd name="T6" fmla="*/ 5 w 197"/>
                <a:gd name="T7" fmla="*/ 100 h 171"/>
                <a:gd name="T8" fmla="*/ 14 w 197"/>
                <a:gd name="T9" fmla="*/ 159 h 171"/>
                <a:gd name="T10" fmla="*/ 56 w 197"/>
                <a:gd name="T11" fmla="*/ 91 h 171"/>
                <a:gd name="T12" fmla="*/ 197 w 197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71">
                  <a:moveTo>
                    <a:pt x="197" y="171"/>
                  </a:moveTo>
                  <a:cubicBezTo>
                    <a:pt x="180" y="152"/>
                    <a:pt x="185" y="133"/>
                    <a:pt x="183" y="127"/>
                  </a:cubicBezTo>
                  <a:cubicBezTo>
                    <a:pt x="177" y="109"/>
                    <a:pt x="179" y="92"/>
                    <a:pt x="171" y="74"/>
                  </a:cubicBezTo>
                  <a:cubicBezTo>
                    <a:pt x="149" y="21"/>
                    <a:pt x="38" y="0"/>
                    <a:pt x="5" y="100"/>
                  </a:cubicBezTo>
                  <a:cubicBezTo>
                    <a:pt x="0" y="116"/>
                    <a:pt x="7" y="144"/>
                    <a:pt x="14" y="159"/>
                  </a:cubicBezTo>
                  <a:cubicBezTo>
                    <a:pt x="19" y="157"/>
                    <a:pt x="44" y="118"/>
                    <a:pt x="56" y="91"/>
                  </a:cubicBezTo>
                  <a:cubicBezTo>
                    <a:pt x="84" y="140"/>
                    <a:pt x="164" y="165"/>
                    <a:pt x="197" y="171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1406188" y="1076325"/>
              <a:ext cx="147637" cy="66675"/>
            </a:xfrm>
            <a:custGeom>
              <a:avLst/>
              <a:gdLst>
                <a:gd name="T0" fmla="*/ 53 w 53"/>
                <a:gd name="T1" fmla="*/ 0 h 24"/>
                <a:gd name="T2" fmla="*/ 27 w 53"/>
                <a:gd name="T3" fmla="*/ 24 h 24"/>
                <a:gd name="T4" fmla="*/ 0 w 53"/>
                <a:gd name="T5" fmla="*/ 0 h 24"/>
                <a:gd name="T6" fmla="*/ 53 w 5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4">
                  <a:moveTo>
                    <a:pt x="53" y="0"/>
                  </a:moveTo>
                  <a:cubicBezTo>
                    <a:pt x="53" y="14"/>
                    <a:pt x="41" y="24"/>
                    <a:pt x="27" y="24"/>
                  </a:cubicBezTo>
                  <a:cubicBezTo>
                    <a:pt x="12" y="24"/>
                    <a:pt x="0" y="14"/>
                    <a:pt x="0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417301" y="1076325"/>
              <a:ext cx="125412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8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0820401" y="2212975"/>
              <a:ext cx="1352550" cy="171450"/>
            </a:xfrm>
            <a:custGeom>
              <a:avLst/>
              <a:gdLst>
                <a:gd name="T0" fmla="*/ 453 w 483"/>
                <a:gd name="T1" fmla="*/ 0 h 61"/>
                <a:gd name="T2" fmla="*/ 31 w 483"/>
                <a:gd name="T3" fmla="*/ 0 h 61"/>
                <a:gd name="T4" fmla="*/ 0 w 483"/>
                <a:gd name="T5" fmla="*/ 31 h 61"/>
                <a:gd name="T6" fmla="*/ 31 w 483"/>
                <a:gd name="T7" fmla="*/ 61 h 61"/>
                <a:gd name="T8" fmla="*/ 453 w 483"/>
                <a:gd name="T9" fmla="*/ 61 h 61"/>
                <a:gd name="T10" fmla="*/ 483 w 483"/>
                <a:gd name="T11" fmla="*/ 31 h 61"/>
                <a:gd name="T12" fmla="*/ 453 w 48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61">
                  <a:moveTo>
                    <a:pt x="45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53" y="61"/>
                    <a:pt x="453" y="61"/>
                    <a:pt x="453" y="61"/>
                  </a:cubicBezTo>
                  <a:cubicBezTo>
                    <a:pt x="469" y="61"/>
                    <a:pt x="483" y="47"/>
                    <a:pt x="483" y="31"/>
                  </a:cubicBezTo>
                  <a:cubicBezTo>
                    <a:pt x="483" y="14"/>
                    <a:pt x="469" y="0"/>
                    <a:pt x="453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6"/>
            <p:cNvSpPr/>
            <p:nvPr/>
          </p:nvSpPr>
          <p:spPr bwMode="auto">
            <a:xfrm>
              <a:off x="11010901" y="2173288"/>
              <a:ext cx="941387" cy="42863"/>
            </a:xfrm>
            <a:custGeom>
              <a:avLst/>
              <a:gdLst>
                <a:gd name="T0" fmla="*/ 328 w 336"/>
                <a:gd name="T1" fmla="*/ 15 h 15"/>
                <a:gd name="T2" fmla="*/ 7 w 336"/>
                <a:gd name="T3" fmla="*/ 15 h 15"/>
                <a:gd name="T4" fmla="*/ 0 w 336"/>
                <a:gd name="T5" fmla="*/ 7 h 15"/>
                <a:gd name="T6" fmla="*/ 7 w 336"/>
                <a:gd name="T7" fmla="*/ 0 h 15"/>
                <a:gd name="T8" fmla="*/ 328 w 336"/>
                <a:gd name="T9" fmla="*/ 0 h 15"/>
                <a:gd name="T10" fmla="*/ 336 w 336"/>
                <a:gd name="T11" fmla="*/ 7 h 15"/>
                <a:gd name="T12" fmla="*/ 328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2" y="0"/>
                    <a:pt x="336" y="3"/>
                    <a:pt x="336" y="7"/>
                  </a:cubicBezTo>
                  <a:cubicBezTo>
                    <a:pt x="336" y="11"/>
                    <a:pt x="332" y="15"/>
                    <a:pt x="328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7"/>
            <p:cNvSpPr/>
            <p:nvPr/>
          </p:nvSpPr>
          <p:spPr bwMode="auto">
            <a:xfrm>
              <a:off x="11010901" y="1489075"/>
              <a:ext cx="941387" cy="684213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9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7" y="244"/>
                    <a:pt x="316" y="244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68"/>
            <p:cNvSpPr>
              <a:spLocks noChangeArrowheads="1"/>
            </p:cNvSpPr>
            <p:nvPr/>
          </p:nvSpPr>
          <p:spPr bwMode="auto">
            <a:xfrm>
              <a:off x="11403013" y="1733550"/>
              <a:ext cx="153987" cy="153988"/>
            </a:xfrm>
            <a:prstGeom prst="ellipse">
              <a:avLst/>
            </a:prstGeom>
            <a:solidFill>
              <a:srgbClr val="FBE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9"/>
            <p:cNvSpPr/>
            <p:nvPr/>
          </p:nvSpPr>
          <p:spPr bwMode="auto">
            <a:xfrm>
              <a:off x="11010901" y="1489075"/>
              <a:ext cx="50800" cy="55563"/>
            </a:xfrm>
            <a:custGeom>
              <a:avLst/>
              <a:gdLst>
                <a:gd name="T0" fmla="*/ 18 w 18"/>
                <a:gd name="T1" fmla="*/ 0 h 20"/>
                <a:gd name="T2" fmla="*/ 14 w 18"/>
                <a:gd name="T3" fmla="*/ 0 h 20"/>
                <a:gd name="T4" fmla="*/ 0 w 18"/>
                <a:gd name="T5" fmla="*/ 14 h 20"/>
                <a:gd name="T6" fmla="*/ 0 w 18"/>
                <a:gd name="T7" fmla="*/ 20 h 20"/>
                <a:gd name="T8" fmla="*/ 17 w 18"/>
                <a:gd name="T9" fmla="*/ 0 h 20"/>
                <a:gd name="T10" fmla="*/ 18 w 1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7" y="1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726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0"/>
            <p:cNvSpPr/>
            <p:nvPr/>
          </p:nvSpPr>
          <p:spPr bwMode="auto">
            <a:xfrm>
              <a:off x="11058526" y="1489075"/>
              <a:ext cx="311150" cy="0"/>
            </a:xfrm>
            <a:custGeom>
              <a:avLst/>
              <a:gdLst>
                <a:gd name="T0" fmla="*/ 111 w 111"/>
                <a:gd name="T1" fmla="*/ 1 w 111"/>
                <a:gd name="T2" fmla="*/ 0 w 111"/>
                <a:gd name="T3" fmla="*/ 3 w 111"/>
                <a:gd name="T4" fmla="*/ 111 w 1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1">
                  <a:moveTo>
                    <a:pt x="11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1"/>
            <p:cNvSpPr/>
            <p:nvPr/>
          </p:nvSpPr>
          <p:spPr bwMode="auto">
            <a:xfrm>
              <a:off x="11010901" y="2117725"/>
              <a:ext cx="41275" cy="55563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6 h 20"/>
                <a:gd name="T4" fmla="*/ 10 w 15"/>
                <a:gd name="T5" fmla="*/ 20 h 20"/>
                <a:gd name="T6" fmla="*/ 15 w 15"/>
                <a:gd name="T7" fmla="*/ 20 h 20"/>
                <a:gd name="T8" fmla="*/ 0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4" y="18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6" y="18"/>
                    <a:pt x="0" y="10"/>
                    <a:pt x="0" y="0"/>
                  </a:cubicBezTo>
                </a:path>
              </a:pathLst>
            </a:custGeom>
            <a:solidFill>
              <a:srgbClr val="F6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2"/>
            <p:cNvSpPr/>
            <p:nvPr/>
          </p:nvSpPr>
          <p:spPr bwMode="auto">
            <a:xfrm>
              <a:off x="11039476" y="2173288"/>
              <a:ext cx="26987" cy="0"/>
            </a:xfrm>
            <a:custGeom>
              <a:avLst/>
              <a:gdLst>
                <a:gd name="T0" fmla="*/ 5 w 10"/>
                <a:gd name="T1" fmla="*/ 0 w 10"/>
                <a:gd name="T2" fmla="*/ 4 w 10"/>
                <a:gd name="T3" fmla="*/ 10 w 10"/>
                <a:gd name="T4" fmla="*/ 5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3"/>
            <p:cNvSpPr/>
            <p:nvPr/>
          </p:nvSpPr>
          <p:spPr bwMode="auto">
            <a:xfrm>
              <a:off x="11010901" y="1489075"/>
              <a:ext cx="725487" cy="684213"/>
            </a:xfrm>
            <a:custGeom>
              <a:avLst/>
              <a:gdLst>
                <a:gd name="T0" fmla="*/ 259 w 259"/>
                <a:gd name="T1" fmla="*/ 0 h 244"/>
                <a:gd name="T2" fmla="*/ 208 w 259"/>
                <a:gd name="T3" fmla="*/ 0 h 244"/>
                <a:gd name="T4" fmla="*/ 180 w 259"/>
                <a:gd name="T5" fmla="*/ 0 h 244"/>
                <a:gd name="T6" fmla="*/ 155 w 259"/>
                <a:gd name="T7" fmla="*/ 0 h 244"/>
                <a:gd name="T8" fmla="*/ 128 w 259"/>
                <a:gd name="T9" fmla="*/ 0 h 244"/>
                <a:gd name="T10" fmla="*/ 20 w 259"/>
                <a:gd name="T11" fmla="*/ 0 h 244"/>
                <a:gd name="T12" fmla="*/ 17 w 259"/>
                <a:gd name="T13" fmla="*/ 0 h 244"/>
                <a:gd name="T14" fmla="*/ 0 w 259"/>
                <a:gd name="T15" fmla="*/ 20 h 244"/>
                <a:gd name="T16" fmla="*/ 0 w 259"/>
                <a:gd name="T17" fmla="*/ 224 h 244"/>
                <a:gd name="T18" fmla="*/ 15 w 259"/>
                <a:gd name="T19" fmla="*/ 244 h 244"/>
                <a:gd name="T20" fmla="*/ 20 w 259"/>
                <a:gd name="T21" fmla="*/ 244 h 244"/>
                <a:gd name="T22" fmla="*/ 62 w 259"/>
                <a:gd name="T23" fmla="*/ 244 h 244"/>
                <a:gd name="T24" fmla="*/ 259 w 259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44">
                  <a:moveTo>
                    <a:pt x="259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7" y="1"/>
                    <a:pt x="0" y="10"/>
                    <a:pt x="0" y="2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4"/>
                    <a:pt x="6" y="242"/>
                    <a:pt x="15" y="244"/>
                  </a:cubicBezTo>
                  <a:cubicBezTo>
                    <a:pt x="16" y="244"/>
                    <a:pt x="18" y="244"/>
                    <a:pt x="20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72" y="128"/>
                    <a:pt x="152" y="32"/>
                    <a:pt x="259" y="0"/>
                  </a:cubicBezTo>
                </a:path>
              </a:pathLst>
            </a:custGeom>
            <a:solidFill>
              <a:srgbClr val="F9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8760894" y="5306113"/>
            <a:ext cx="1322149" cy="1658568"/>
            <a:chOff x="8453438" y="398463"/>
            <a:chExt cx="1784350" cy="2238375"/>
          </a:xfrm>
        </p:grpSpPr>
        <p:sp>
          <p:nvSpPr>
            <p:cNvPr id="100" name="Freeform 74"/>
            <p:cNvSpPr/>
            <p:nvPr/>
          </p:nvSpPr>
          <p:spPr bwMode="auto">
            <a:xfrm>
              <a:off x="8453438" y="668338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1"/>
                    <a:pt x="0" y="227"/>
                    <a:pt x="114" y="114"/>
                  </a:cubicBezTo>
                  <a:cubicBezTo>
                    <a:pt x="227" y="0"/>
                    <a:pt x="411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A3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5"/>
            <p:cNvSpPr/>
            <p:nvPr/>
          </p:nvSpPr>
          <p:spPr bwMode="auto">
            <a:xfrm>
              <a:off x="9496426" y="1244600"/>
              <a:ext cx="22225" cy="2222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0 h 14"/>
                <a:gd name="T4" fmla="*/ 0 w 14"/>
                <a:gd name="T5" fmla="*/ 9 h 14"/>
                <a:gd name="T6" fmla="*/ 10 w 14"/>
                <a:gd name="T7" fmla="*/ 14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6"/>
            <p:cNvSpPr/>
            <p:nvPr/>
          </p:nvSpPr>
          <p:spPr bwMode="auto">
            <a:xfrm>
              <a:off x="9496426" y="1244600"/>
              <a:ext cx="22225" cy="2222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0 h 14"/>
                <a:gd name="T4" fmla="*/ 0 w 14"/>
                <a:gd name="T5" fmla="*/ 9 h 14"/>
                <a:gd name="T6" fmla="*/ 10 w 14"/>
                <a:gd name="T7" fmla="*/ 14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7"/>
            <p:cNvSpPr/>
            <p:nvPr/>
          </p:nvSpPr>
          <p:spPr bwMode="auto">
            <a:xfrm>
              <a:off x="9471026" y="1154113"/>
              <a:ext cx="22225" cy="90488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1 h 32"/>
                <a:gd name="T4" fmla="*/ 6 w 8"/>
                <a:gd name="T5" fmla="*/ 3 h 32"/>
                <a:gd name="T6" fmla="*/ 4 w 8"/>
                <a:gd name="T7" fmla="*/ 6 h 32"/>
                <a:gd name="T8" fmla="*/ 0 w 8"/>
                <a:gd name="T9" fmla="*/ 9 h 32"/>
                <a:gd name="T10" fmla="*/ 0 w 8"/>
                <a:gd name="T11" fmla="*/ 32 h 32"/>
                <a:gd name="T12" fmla="*/ 8 w 8"/>
                <a:gd name="T13" fmla="*/ 32 h 32"/>
                <a:gd name="T14" fmla="*/ 8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7" y="0"/>
                    <a:pt x="7" y="1"/>
                    <a:pt x="7" y="1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76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8"/>
            <p:cNvSpPr/>
            <p:nvPr/>
          </p:nvSpPr>
          <p:spPr bwMode="auto">
            <a:xfrm>
              <a:off x="9496426" y="1258888"/>
              <a:ext cx="15875" cy="2698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6 h 10"/>
                <a:gd name="T4" fmla="*/ 3 w 6"/>
                <a:gd name="T5" fmla="*/ 8 h 10"/>
                <a:gd name="T6" fmla="*/ 3 w 6"/>
                <a:gd name="T7" fmla="*/ 10 h 10"/>
                <a:gd name="T8" fmla="*/ 4 w 6"/>
                <a:gd name="T9" fmla="*/ 5 h 10"/>
                <a:gd name="T10" fmla="*/ 5 w 6"/>
                <a:gd name="T11" fmla="*/ 6 h 10"/>
                <a:gd name="T12" fmla="*/ 6 w 6"/>
                <a:gd name="T13" fmla="*/ 3 h 10"/>
                <a:gd name="T14" fmla="*/ 0 w 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3B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9610726" y="1300163"/>
              <a:ext cx="168275" cy="968375"/>
            </a:xfrm>
            <a:custGeom>
              <a:avLst/>
              <a:gdLst>
                <a:gd name="T0" fmla="*/ 52 w 60"/>
                <a:gd name="T1" fmla="*/ 215 h 345"/>
                <a:gd name="T2" fmla="*/ 52 w 60"/>
                <a:gd name="T3" fmla="*/ 345 h 345"/>
                <a:gd name="T4" fmla="*/ 60 w 60"/>
                <a:gd name="T5" fmla="*/ 340 h 345"/>
                <a:gd name="T6" fmla="*/ 60 w 60"/>
                <a:gd name="T7" fmla="*/ 315 h 345"/>
                <a:gd name="T8" fmla="*/ 60 w 60"/>
                <a:gd name="T9" fmla="*/ 255 h 345"/>
                <a:gd name="T10" fmla="*/ 54 w 60"/>
                <a:gd name="T11" fmla="*/ 223 h 345"/>
                <a:gd name="T12" fmla="*/ 52 w 60"/>
                <a:gd name="T13" fmla="*/ 215 h 345"/>
                <a:gd name="T14" fmla="*/ 0 w 60"/>
                <a:gd name="T15" fmla="*/ 0 h 345"/>
                <a:gd name="T16" fmla="*/ 0 w 60"/>
                <a:gd name="T17" fmla="*/ 3 h 345"/>
                <a:gd name="T18" fmla="*/ 8 w 60"/>
                <a:gd name="T19" fmla="*/ 5 h 345"/>
                <a:gd name="T20" fmla="*/ 9 w 60"/>
                <a:gd name="T21" fmla="*/ 3 h 345"/>
                <a:gd name="T22" fmla="*/ 0 w 60"/>
                <a:gd name="T23" fmla="*/ 0 h 345"/>
                <a:gd name="T24" fmla="*/ 0 w 60"/>
                <a:gd name="T2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5">
                  <a:moveTo>
                    <a:pt x="52" y="215"/>
                  </a:moveTo>
                  <a:cubicBezTo>
                    <a:pt x="52" y="253"/>
                    <a:pt x="51" y="300"/>
                    <a:pt x="52" y="345"/>
                  </a:cubicBezTo>
                  <a:cubicBezTo>
                    <a:pt x="54" y="343"/>
                    <a:pt x="57" y="341"/>
                    <a:pt x="60" y="340"/>
                  </a:cubicBezTo>
                  <a:cubicBezTo>
                    <a:pt x="60" y="332"/>
                    <a:pt x="60" y="324"/>
                    <a:pt x="60" y="315"/>
                  </a:cubicBezTo>
                  <a:cubicBezTo>
                    <a:pt x="60" y="295"/>
                    <a:pt x="60" y="274"/>
                    <a:pt x="60" y="255"/>
                  </a:cubicBezTo>
                  <a:cubicBezTo>
                    <a:pt x="56" y="234"/>
                    <a:pt x="54" y="223"/>
                    <a:pt x="54" y="223"/>
                  </a:cubicBezTo>
                  <a:cubicBezTo>
                    <a:pt x="52" y="215"/>
                    <a:pt x="52" y="215"/>
                    <a:pt x="52" y="215"/>
                  </a:cubicBezTo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6" y="5"/>
                    <a:pt x="8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0"/>
            <p:cNvSpPr/>
            <p:nvPr/>
          </p:nvSpPr>
          <p:spPr bwMode="auto">
            <a:xfrm>
              <a:off x="9509126" y="1244600"/>
              <a:ext cx="101600" cy="65088"/>
            </a:xfrm>
            <a:custGeom>
              <a:avLst/>
              <a:gdLst>
                <a:gd name="T0" fmla="*/ 3 w 36"/>
                <a:gd name="T1" fmla="*/ 0 h 23"/>
                <a:gd name="T2" fmla="*/ 3 w 36"/>
                <a:gd name="T3" fmla="*/ 0 h 23"/>
                <a:gd name="T4" fmla="*/ 1 w 36"/>
                <a:gd name="T5" fmla="*/ 8 h 23"/>
                <a:gd name="T6" fmla="*/ 0 w 36"/>
                <a:gd name="T7" fmla="*/ 11 h 23"/>
                <a:gd name="T8" fmla="*/ 36 w 36"/>
                <a:gd name="T9" fmla="*/ 23 h 23"/>
                <a:gd name="T10" fmla="*/ 36 w 36"/>
                <a:gd name="T11" fmla="*/ 20 h 23"/>
                <a:gd name="T12" fmla="*/ 36 w 36"/>
                <a:gd name="T13" fmla="*/ 18 h 23"/>
                <a:gd name="T14" fmla="*/ 3 w 3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3" y="16"/>
                    <a:pt x="25" y="19"/>
                    <a:pt x="36" y="23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23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1"/>
            <p:cNvSpPr/>
            <p:nvPr/>
          </p:nvSpPr>
          <p:spPr bwMode="auto">
            <a:xfrm>
              <a:off x="9632951" y="1309688"/>
              <a:ext cx="347662" cy="925513"/>
            </a:xfrm>
            <a:custGeom>
              <a:avLst/>
              <a:gdLst>
                <a:gd name="T0" fmla="*/ 1 w 124"/>
                <a:gd name="T1" fmla="*/ 0 h 330"/>
                <a:gd name="T2" fmla="*/ 1 w 124"/>
                <a:gd name="T3" fmla="*/ 0 h 330"/>
                <a:gd name="T4" fmla="*/ 0 w 124"/>
                <a:gd name="T5" fmla="*/ 2 h 330"/>
                <a:gd name="T6" fmla="*/ 69 w 124"/>
                <a:gd name="T7" fmla="*/ 50 h 330"/>
                <a:gd name="T8" fmla="*/ 44 w 124"/>
                <a:gd name="T9" fmla="*/ 137 h 330"/>
                <a:gd name="T10" fmla="*/ 44 w 124"/>
                <a:gd name="T11" fmla="*/ 137 h 330"/>
                <a:gd name="T12" fmla="*/ 44 w 124"/>
                <a:gd name="T13" fmla="*/ 212 h 330"/>
                <a:gd name="T14" fmla="*/ 46 w 124"/>
                <a:gd name="T15" fmla="*/ 220 h 330"/>
                <a:gd name="T16" fmla="*/ 52 w 124"/>
                <a:gd name="T17" fmla="*/ 252 h 330"/>
                <a:gd name="T18" fmla="*/ 61 w 124"/>
                <a:gd name="T19" fmla="*/ 310 h 330"/>
                <a:gd name="T20" fmla="*/ 61 w 124"/>
                <a:gd name="T21" fmla="*/ 330 h 330"/>
                <a:gd name="T22" fmla="*/ 97 w 124"/>
                <a:gd name="T23" fmla="*/ 302 h 330"/>
                <a:gd name="T24" fmla="*/ 103 w 124"/>
                <a:gd name="T25" fmla="*/ 296 h 330"/>
                <a:gd name="T26" fmla="*/ 109 w 124"/>
                <a:gd name="T27" fmla="*/ 289 h 330"/>
                <a:gd name="T28" fmla="*/ 110 w 124"/>
                <a:gd name="T29" fmla="*/ 289 h 330"/>
                <a:gd name="T30" fmla="*/ 110 w 124"/>
                <a:gd name="T31" fmla="*/ 289 h 330"/>
                <a:gd name="T32" fmla="*/ 124 w 124"/>
                <a:gd name="T33" fmla="*/ 273 h 330"/>
                <a:gd name="T34" fmla="*/ 123 w 124"/>
                <a:gd name="T35" fmla="*/ 256 h 330"/>
                <a:gd name="T36" fmla="*/ 94 w 124"/>
                <a:gd name="T37" fmla="*/ 53 h 330"/>
                <a:gd name="T38" fmla="*/ 1 w 124"/>
                <a:gd name="T3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33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40" y="14"/>
                    <a:pt x="64" y="22"/>
                    <a:pt x="69" y="50"/>
                  </a:cubicBezTo>
                  <a:cubicBezTo>
                    <a:pt x="79" y="110"/>
                    <a:pt x="45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68"/>
                    <a:pt x="44" y="212"/>
                  </a:cubicBezTo>
                  <a:cubicBezTo>
                    <a:pt x="46" y="220"/>
                    <a:pt x="46" y="220"/>
                    <a:pt x="46" y="220"/>
                  </a:cubicBezTo>
                  <a:cubicBezTo>
                    <a:pt x="46" y="220"/>
                    <a:pt x="48" y="231"/>
                    <a:pt x="52" y="252"/>
                  </a:cubicBezTo>
                  <a:cubicBezTo>
                    <a:pt x="54" y="266"/>
                    <a:pt x="57" y="286"/>
                    <a:pt x="61" y="310"/>
                  </a:cubicBezTo>
                  <a:cubicBezTo>
                    <a:pt x="61" y="317"/>
                    <a:pt x="61" y="324"/>
                    <a:pt x="61" y="330"/>
                  </a:cubicBezTo>
                  <a:cubicBezTo>
                    <a:pt x="74" y="322"/>
                    <a:pt x="86" y="312"/>
                    <a:pt x="97" y="302"/>
                  </a:cubicBezTo>
                  <a:cubicBezTo>
                    <a:pt x="99" y="300"/>
                    <a:pt x="101" y="298"/>
                    <a:pt x="103" y="296"/>
                  </a:cubicBezTo>
                  <a:cubicBezTo>
                    <a:pt x="105" y="294"/>
                    <a:pt x="107" y="291"/>
                    <a:pt x="109" y="289"/>
                  </a:cubicBezTo>
                  <a:cubicBezTo>
                    <a:pt x="109" y="289"/>
                    <a:pt x="110" y="289"/>
                    <a:pt x="110" y="289"/>
                  </a:cubicBezTo>
                  <a:cubicBezTo>
                    <a:pt x="110" y="289"/>
                    <a:pt x="110" y="289"/>
                    <a:pt x="110" y="289"/>
                  </a:cubicBezTo>
                  <a:cubicBezTo>
                    <a:pt x="115" y="284"/>
                    <a:pt x="119" y="278"/>
                    <a:pt x="124" y="273"/>
                  </a:cubicBezTo>
                  <a:cubicBezTo>
                    <a:pt x="124" y="267"/>
                    <a:pt x="124" y="262"/>
                    <a:pt x="123" y="256"/>
                  </a:cubicBezTo>
                  <a:cubicBezTo>
                    <a:pt x="117" y="182"/>
                    <a:pt x="105" y="113"/>
                    <a:pt x="94" y="53"/>
                  </a:cubicBezTo>
                  <a:cubicBezTo>
                    <a:pt x="89" y="20"/>
                    <a:pt x="52" y="16"/>
                    <a:pt x="1" y="0"/>
                  </a:cubicBezTo>
                </a:path>
              </a:pathLst>
            </a:custGeom>
            <a:solidFill>
              <a:srgbClr val="20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2"/>
            <p:cNvSpPr>
              <a:spLocks noEditPoints="1"/>
            </p:cNvSpPr>
            <p:nvPr/>
          </p:nvSpPr>
          <p:spPr bwMode="auto">
            <a:xfrm>
              <a:off x="9904413" y="2120900"/>
              <a:ext cx="36512" cy="36513"/>
            </a:xfrm>
            <a:custGeom>
              <a:avLst/>
              <a:gdLst>
                <a:gd name="T0" fmla="*/ 12 w 13"/>
                <a:gd name="T1" fmla="*/ 0 h 13"/>
                <a:gd name="T2" fmla="*/ 6 w 13"/>
                <a:gd name="T3" fmla="*/ 7 h 13"/>
                <a:gd name="T4" fmla="*/ 0 w 13"/>
                <a:gd name="T5" fmla="*/ 13 h 13"/>
                <a:gd name="T6" fmla="*/ 12 w 13"/>
                <a:gd name="T7" fmla="*/ 0 h 13"/>
                <a:gd name="T8" fmla="*/ 13 w 13"/>
                <a:gd name="T9" fmla="*/ 0 h 13"/>
                <a:gd name="T10" fmla="*/ 13 w 13"/>
                <a:gd name="T11" fmla="*/ 0 h 13"/>
                <a:gd name="T12" fmla="*/ 13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cubicBezTo>
                    <a:pt x="10" y="2"/>
                    <a:pt x="8" y="5"/>
                    <a:pt x="6" y="7"/>
                  </a:cubicBezTo>
                  <a:cubicBezTo>
                    <a:pt x="4" y="9"/>
                    <a:pt x="2" y="11"/>
                    <a:pt x="0" y="13"/>
                  </a:cubicBezTo>
                  <a:cubicBezTo>
                    <a:pt x="4" y="9"/>
                    <a:pt x="8" y="5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3"/>
            <p:cNvSpPr/>
            <p:nvPr/>
          </p:nvSpPr>
          <p:spPr bwMode="auto">
            <a:xfrm>
              <a:off x="8643938" y="1438275"/>
              <a:ext cx="314325" cy="588963"/>
            </a:xfrm>
            <a:custGeom>
              <a:avLst/>
              <a:gdLst>
                <a:gd name="T0" fmla="*/ 87 w 112"/>
                <a:gd name="T1" fmla="*/ 0 h 210"/>
                <a:gd name="T2" fmla="*/ 12 w 112"/>
                <a:gd name="T3" fmla="*/ 101 h 210"/>
                <a:gd name="T4" fmla="*/ 0 w 112"/>
                <a:gd name="T5" fmla="*/ 147 h 210"/>
                <a:gd name="T6" fmla="*/ 23 w 112"/>
                <a:gd name="T7" fmla="*/ 199 h 210"/>
                <a:gd name="T8" fmla="*/ 92 w 112"/>
                <a:gd name="T9" fmla="*/ 210 h 210"/>
                <a:gd name="T10" fmla="*/ 112 w 112"/>
                <a:gd name="T11" fmla="*/ 210 h 210"/>
                <a:gd name="T12" fmla="*/ 112 w 112"/>
                <a:gd name="T13" fmla="*/ 143 h 210"/>
                <a:gd name="T14" fmla="*/ 87 w 112"/>
                <a:gd name="T15" fmla="*/ 144 h 210"/>
                <a:gd name="T16" fmla="*/ 71 w 112"/>
                <a:gd name="T17" fmla="*/ 142 h 210"/>
                <a:gd name="T18" fmla="*/ 70 w 112"/>
                <a:gd name="T19" fmla="*/ 139 h 210"/>
                <a:gd name="T20" fmla="*/ 76 w 112"/>
                <a:gd name="T21" fmla="*/ 128 h 210"/>
                <a:gd name="T22" fmla="*/ 111 w 112"/>
                <a:gd name="T23" fmla="*/ 95 h 210"/>
                <a:gd name="T24" fmla="*/ 111 w 112"/>
                <a:gd name="T25" fmla="*/ 91 h 210"/>
                <a:gd name="T26" fmla="*/ 111 w 112"/>
                <a:gd name="T27" fmla="*/ 91 h 210"/>
                <a:gd name="T28" fmla="*/ 86 w 112"/>
                <a:gd name="T29" fmla="*/ 4 h 210"/>
                <a:gd name="T30" fmla="*/ 87 w 112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210">
                  <a:moveTo>
                    <a:pt x="87" y="0"/>
                  </a:moveTo>
                  <a:cubicBezTo>
                    <a:pt x="59" y="29"/>
                    <a:pt x="30" y="64"/>
                    <a:pt x="12" y="101"/>
                  </a:cubicBezTo>
                  <a:cubicBezTo>
                    <a:pt x="3" y="119"/>
                    <a:pt x="0" y="134"/>
                    <a:pt x="0" y="147"/>
                  </a:cubicBezTo>
                  <a:cubicBezTo>
                    <a:pt x="0" y="175"/>
                    <a:pt x="14" y="192"/>
                    <a:pt x="23" y="199"/>
                  </a:cubicBezTo>
                  <a:cubicBezTo>
                    <a:pt x="35" y="209"/>
                    <a:pt x="67" y="210"/>
                    <a:pt x="92" y="210"/>
                  </a:cubicBezTo>
                  <a:cubicBezTo>
                    <a:pt x="100" y="210"/>
                    <a:pt x="106" y="210"/>
                    <a:pt x="112" y="210"/>
                  </a:cubicBezTo>
                  <a:cubicBezTo>
                    <a:pt x="112" y="185"/>
                    <a:pt x="112" y="162"/>
                    <a:pt x="112" y="143"/>
                  </a:cubicBezTo>
                  <a:cubicBezTo>
                    <a:pt x="103" y="143"/>
                    <a:pt x="94" y="144"/>
                    <a:pt x="87" y="144"/>
                  </a:cubicBezTo>
                  <a:cubicBezTo>
                    <a:pt x="79" y="144"/>
                    <a:pt x="73" y="143"/>
                    <a:pt x="71" y="142"/>
                  </a:cubicBezTo>
                  <a:cubicBezTo>
                    <a:pt x="71" y="142"/>
                    <a:pt x="70" y="141"/>
                    <a:pt x="70" y="139"/>
                  </a:cubicBezTo>
                  <a:cubicBezTo>
                    <a:pt x="70" y="137"/>
                    <a:pt x="71" y="134"/>
                    <a:pt x="76" y="128"/>
                  </a:cubicBezTo>
                  <a:cubicBezTo>
                    <a:pt x="88" y="115"/>
                    <a:pt x="100" y="105"/>
                    <a:pt x="111" y="95"/>
                  </a:cubicBezTo>
                  <a:cubicBezTo>
                    <a:pt x="111" y="92"/>
                    <a:pt x="111" y="91"/>
                    <a:pt x="111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1"/>
                    <a:pt x="76" y="64"/>
                    <a:pt x="86" y="4"/>
                  </a:cubicBezTo>
                  <a:cubicBezTo>
                    <a:pt x="87" y="2"/>
                    <a:pt x="87" y="1"/>
                    <a:pt x="87" y="0"/>
                  </a:cubicBezTo>
                </a:path>
              </a:pathLst>
            </a:custGeom>
            <a:solidFill>
              <a:srgbClr val="20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4"/>
            <p:cNvSpPr>
              <a:spLocks noEditPoints="1"/>
            </p:cNvSpPr>
            <p:nvPr/>
          </p:nvSpPr>
          <p:spPr bwMode="auto">
            <a:xfrm>
              <a:off x="9490076" y="912813"/>
              <a:ext cx="171450" cy="244475"/>
            </a:xfrm>
            <a:custGeom>
              <a:avLst/>
              <a:gdLst>
                <a:gd name="T0" fmla="*/ 38 w 61"/>
                <a:gd name="T1" fmla="*/ 44 h 87"/>
                <a:gd name="T2" fmla="*/ 0 w 61"/>
                <a:gd name="T3" fmla="*/ 87 h 87"/>
                <a:gd name="T4" fmla="*/ 0 w 61"/>
                <a:gd name="T5" fmla="*/ 87 h 87"/>
                <a:gd name="T6" fmla="*/ 1 w 61"/>
                <a:gd name="T7" fmla="*/ 86 h 87"/>
                <a:gd name="T8" fmla="*/ 38 w 61"/>
                <a:gd name="T9" fmla="*/ 44 h 87"/>
                <a:gd name="T10" fmla="*/ 38 w 61"/>
                <a:gd name="T11" fmla="*/ 44 h 87"/>
                <a:gd name="T12" fmla="*/ 38 w 61"/>
                <a:gd name="T13" fmla="*/ 44 h 87"/>
                <a:gd name="T14" fmla="*/ 38 w 61"/>
                <a:gd name="T15" fmla="*/ 44 h 87"/>
                <a:gd name="T16" fmla="*/ 38 w 61"/>
                <a:gd name="T17" fmla="*/ 44 h 87"/>
                <a:gd name="T18" fmla="*/ 38 w 61"/>
                <a:gd name="T19" fmla="*/ 44 h 87"/>
                <a:gd name="T20" fmla="*/ 38 w 61"/>
                <a:gd name="T21" fmla="*/ 44 h 87"/>
                <a:gd name="T22" fmla="*/ 38 w 61"/>
                <a:gd name="T23" fmla="*/ 44 h 87"/>
                <a:gd name="T24" fmla="*/ 38 w 61"/>
                <a:gd name="T25" fmla="*/ 44 h 87"/>
                <a:gd name="T26" fmla="*/ 38 w 61"/>
                <a:gd name="T27" fmla="*/ 44 h 87"/>
                <a:gd name="T28" fmla="*/ 38 w 61"/>
                <a:gd name="T29" fmla="*/ 44 h 87"/>
                <a:gd name="T30" fmla="*/ 38 w 61"/>
                <a:gd name="T31" fmla="*/ 44 h 87"/>
                <a:gd name="T32" fmla="*/ 61 w 61"/>
                <a:gd name="T33" fmla="*/ 0 h 87"/>
                <a:gd name="T34" fmla="*/ 44 w 61"/>
                <a:gd name="T35" fmla="*/ 16 h 87"/>
                <a:gd name="T36" fmla="*/ 44 w 61"/>
                <a:gd name="T37" fmla="*/ 18 h 87"/>
                <a:gd name="T38" fmla="*/ 44 w 61"/>
                <a:gd name="T39" fmla="*/ 18 h 87"/>
                <a:gd name="T40" fmla="*/ 44 w 61"/>
                <a:gd name="T41" fmla="*/ 16 h 87"/>
                <a:gd name="T42" fmla="*/ 61 w 61"/>
                <a:gd name="T43" fmla="*/ 0 h 87"/>
                <a:gd name="T44" fmla="*/ 61 w 61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87">
                  <a:moveTo>
                    <a:pt x="38" y="44"/>
                  </a:moveTo>
                  <a:cubicBezTo>
                    <a:pt x="30" y="61"/>
                    <a:pt x="15" y="7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6"/>
                    <a:pt x="1" y="86"/>
                  </a:cubicBezTo>
                  <a:cubicBezTo>
                    <a:pt x="16" y="76"/>
                    <a:pt x="30" y="61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moveTo>
                    <a:pt x="61" y="0"/>
                  </a:moveTo>
                  <a:cubicBezTo>
                    <a:pt x="61" y="9"/>
                    <a:pt x="54" y="16"/>
                    <a:pt x="44" y="16"/>
                  </a:cubicBezTo>
                  <a:cubicBezTo>
                    <a:pt x="44" y="17"/>
                    <a:pt x="44" y="17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54" y="16"/>
                    <a:pt x="61" y="9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9B8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5"/>
            <p:cNvSpPr>
              <a:spLocks noEditPoints="1"/>
            </p:cNvSpPr>
            <p:nvPr/>
          </p:nvSpPr>
          <p:spPr bwMode="auto">
            <a:xfrm>
              <a:off x="9596438" y="963613"/>
              <a:ext cx="17462" cy="73025"/>
            </a:xfrm>
            <a:custGeom>
              <a:avLst/>
              <a:gdLst>
                <a:gd name="T0" fmla="*/ 0 w 6"/>
                <a:gd name="T1" fmla="*/ 26 h 26"/>
                <a:gd name="T2" fmla="*/ 0 w 6"/>
                <a:gd name="T3" fmla="*/ 26 h 26"/>
                <a:gd name="T4" fmla="*/ 0 w 6"/>
                <a:gd name="T5" fmla="*/ 26 h 26"/>
                <a:gd name="T6" fmla="*/ 0 w 6"/>
                <a:gd name="T7" fmla="*/ 26 h 26"/>
                <a:gd name="T8" fmla="*/ 0 w 6"/>
                <a:gd name="T9" fmla="*/ 26 h 26"/>
                <a:gd name="T10" fmla="*/ 0 w 6"/>
                <a:gd name="T11" fmla="*/ 26 h 26"/>
                <a:gd name="T12" fmla="*/ 6 w 6"/>
                <a:gd name="T13" fmla="*/ 0 h 26"/>
                <a:gd name="T14" fmla="*/ 0 w 6"/>
                <a:gd name="T15" fmla="*/ 26 h 26"/>
                <a:gd name="T16" fmla="*/ 6 w 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6"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6" y="0"/>
                  </a:moveTo>
                  <a:cubicBezTo>
                    <a:pt x="6" y="9"/>
                    <a:pt x="4" y="18"/>
                    <a:pt x="0" y="26"/>
                  </a:cubicBezTo>
                  <a:cubicBezTo>
                    <a:pt x="4" y="18"/>
                    <a:pt x="6" y="9"/>
                    <a:pt x="6" y="0"/>
                  </a:cubicBezTo>
                </a:path>
              </a:pathLst>
            </a:custGeom>
            <a:solidFill>
              <a:srgbClr val="7C8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6"/>
            <p:cNvSpPr>
              <a:spLocks noEditPoints="1"/>
            </p:cNvSpPr>
            <p:nvPr/>
          </p:nvSpPr>
          <p:spPr bwMode="auto">
            <a:xfrm>
              <a:off x="9490076" y="788988"/>
              <a:ext cx="171450" cy="368300"/>
            </a:xfrm>
            <a:custGeom>
              <a:avLst/>
              <a:gdLst>
                <a:gd name="T0" fmla="*/ 54 w 61"/>
                <a:gd name="T1" fmla="*/ 13 h 131"/>
                <a:gd name="T2" fmla="*/ 52 w 61"/>
                <a:gd name="T3" fmla="*/ 21 h 131"/>
                <a:gd name="T4" fmla="*/ 53 w 61"/>
                <a:gd name="T5" fmla="*/ 26 h 131"/>
                <a:gd name="T6" fmla="*/ 53 w 61"/>
                <a:gd name="T7" fmla="*/ 44 h 131"/>
                <a:gd name="T8" fmla="*/ 53 w 61"/>
                <a:gd name="T9" fmla="*/ 44 h 131"/>
                <a:gd name="T10" fmla="*/ 36 w 61"/>
                <a:gd name="T11" fmla="*/ 60 h 131"/>
                <a:gd name="T12" fmla="*/ 36 w 61"/>
                <a:gd name="T13" fmla="*/ 63 h 131"/>
                <a:gd name="T14" fmla="*/ 36 w 61"/>
                <a:gd name="T15" fmla="*/ 63 h 131"/>
                <a:gd name="T16" fmla="*/ 36 w 61"/>
                <a:gd name="T17" fmla="*/ 63 h 131"/>
                <a:gd name="T18" fmla="*/ 36 w 61"/>
                <a:gd name="T19" fmla="*/ 63 h 131"/>
                <a:gd name="T20" fmla="*/ 36 w 61"/>
                <a:gd name="T21" fmla="*/ 64 h 131"/>
                <a:gd name="T22" fmla="*/ 33 w 61"/>
                <a:gd name="T23" fmla="*/ 80 h 131"/>
                <a:gd name="T24" fmla="*/ 33 w 61"/>
                <a:gd name="T25" fmla="*/ 80 h 131"/>
                <a:gd name="T26" fmla="*/ 33 w 61"/>
                <a:gd name="T27" fmla="*/ 81 h 131"/>
                <a:gd name="T28" fmla="*/ 33 w 61"/>
                <a:gd name="T29" fmla="*/ 81 h 131"/>
                <a:gd name="T30" fmla="*/ 33 w 61"/>
                <a:gd name="T31" fmla="*/ 81 h 131"/>
                <a:gd name="T32" fmla="*/ 32 w 61"/>
                <a:gd name="T33" fmla="*/ 82 h 131"/>
                <a:gd name="T34" fmla="*/ 32 w 61"/>
                <a:gd name="T35" fmla="*/ 82 h 131"/>
                <a:gd name="T36" fmla="*/ 1 w 61"/>
                <a:gd name="T37" fmla="*/ 124 h 131"/>
                <a:gd name="T38" fmla="*/ 0 w 61"/>
                <a:gd name="T39" fmla="*/ 131 h 131"/>
                <a:gd name="T40" fmla="*/ 38 w 61"/>
                <a:gd name="T41" fmla="*/ 88 h 131"/>
                <a:gd name="T42" fmla="*/ 38 w 61"/>
                <a:gd name="T43" fmla="*/ 88 h 131"/>
                <a:gd name="T44" fmla="*/ 38 w 61"/>
                <a:gd name="T45" fmla="*/ 88 h 131"/>
                <a:gd name="T46" fmla="*/ 38 w 61"/>
                <a:gd name="T47" fmla="*/ 88 h 131"/>
                <a:gd name="T48" fmla="*/ 38 w 61"/>
                <a:gd name="T49" fmla="*/ 88 h 131"/>
                <a:gd name="T50" fmla="*/ 44 w 61"/>
                <a:gd name="T51" fmla="*/ 62 h 131"/>
                <a:gd name="T52" fmla="*/ 44 w 61"/>
                <a:gd name="T53" fmla="*/ 60 h 131"/>
                <a:gd name="T54" fmla="*/ 61 w 61"/>
                <a:gd name="T55" fmla="*/ 44 h 131"/>
                <a:gd name="T56" fmla="*/ 61 w 61"/>
                <a:gd name="T57" fmla="*/ 26 h 131"/>
                <a:gd name="T58" fmla="*/ 54 w 61"/>
                <a:gd name="T59" fmla="*/ 13 h 131"/>
                <a:gd name="T60" fmla="*/ 41 w 61"/>
                <a:gd name="T61" fmla="*/ 0 h 131"/>
                <a:gd name="T62" fmla="*/ 40 w 61"/>
                <a:gd name="T63" fmla="*/ 10 h 131"/>
                <a:gd name="T64" fmla="*/ 49 w 61"/>
                <a:gd name="T65" fmla="*/ 15 h 131"/>
                <a:gd name="T66" fmla="*/ 49 w 61"/>
                <a:gd name="T67" fmla="*/ 10 h 131"/>
                <a:gd name="T68" fmla="*/ 49 w 61"/>
                <a:gd name="T69" fmla="*/ 10 h 131"/>
                <a:gd name="T70" fmla="*/ 48 w 61"/>
                <a:gd name="T71" fmla="*/ 10 h 131"/>
                <a:gd name="T72" fmla="*/ 48 w 61"/>
                <a:gd name="T73" fmla="*/ 10 h 131"/>
                <a:gd name="T74" fmla="*/ 48 w 61"/>
                <a:gd name="T75" fmla="*/ 10 h 131"/>
                <a:gd name="T76" fmla="*/ 48 w 61"/>
                <a:gd name="T77" fmla="*/ 7 h 131"/>
                <a:gd name="T78" fmla="*/ 48 w 61"/>
                <a:gd name="T79" fmla="*/ 3 h 131"/>
                <a:gd name="T80" fmla="*/ 41 w 61"/>
                <a:gd name="T8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131">
                  <a:moveTo>
                    <a:pt x="54" y="13"/>
                  </a:moveTo>
                  <a:cubicBezTo>
                    <a:pt x="54" y="16"/>
                    <a:pt x="53" y="18"/>
                    <a:pt x="52" y="21"/>
                  </a:cubicBezTo>
                  <a:cubicBezTo>
                    <a:pt x="53" y="22"/>
                    <a:pt x="53" y="24"/>
                    <a:pt x="53" y="2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53"/>
                    <a:pt x="46" y="60"/>
                    <a:pt x="36" y="60"/>
                  </a:cubicBezTo>
                  <a:cubicBezTo>
                    <a:pt x="36" y="61"/>
                    <a:pt x="36" y="62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4"/>
                    <a:pt x="36" y="64"/>
                  </a:cubicBezTo>
                  <a:cubicBezTo>
                    <a:pt x="36" y="69"/>
                    <a:pt x="35" y="75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0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2" y="81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26" y="98"/>
                    <a:pt x="15" y="113"/>
                    <a:pt x="1" y="124"/>
                  </a:cubicBezTo>
                  <a:cubicBezTo>
                    <a:pt x="0" y="127"/>
                    <a:pt x="0" y="129"/>
                    <a:pt x="0" y="131"/>
                  </a:cubicBezTo>
                  <a:cubicBezTo>
                    <a:pt x="15" y="120"/>
                    <a:pt x="30" y="105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2" y="80"/>
                    <a:pt x="44" y="71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54" y="60"/>
                    <a:pt x="61" y="53"/>
                    <a:pt x="61" y="44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1"/>
                    <a:pt x="58" y="16"/>
                    <a:pt x="54" y="13"/>
                  </a:cubicBezTo>
                  <a:moveTo>
                    <a:pt x="41" y="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4" y="11"/>
                    <a:pt x="46" y="12"/>
                    <a:pt x="49" y="15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4"/>
                    <a:pt x="48" y="3"/>
                  </a:cubicBezTo>
                  <a:cubicBezTo>
                    <a:pt x="46" y="2"/>
                    <a:pt x="43" y="1"/>
                    <a:pt x="41" y="0"/>
                  </a:cubicBezTo>
                </a:path>
              </a:pathLst>
            </a:custGeom>
            <a:solidFill>
              <a:srgbClr val="967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9604376" y="701675"/>
              <a:ext cx="20637" cy="96838"/>
            </a:xfrm>
            <a:custGeom>
              <a:avLst/>
              <a:gdLst>
                <a:gd name="T0" fmla="*/ 2 w 7"/>
                <a:gd name="T1" fmla="*/ 0 h 34"/>
                <a:gd name="T2" fmla="*/ 2 w 7"/>
                <a:gd name="T3" fmla="*/ 5 h 34"/>
                <a:gd name="T4" fmla="*/ 2 w 7"/>
                <a:gd name="T5" fmla="*/ 5 h 34"/>
                <a:gd name="T6" fmla="*/ 2 w 7"/>
                <a:gd name="T7" fmla="*/ 5 h 34"/>
                <a:gd name="T8" fmla="*/ 0 w 7"/>
                <a:gd name="T9" fmla="*/ 31 h 34"/>
                <a:gd name="T10" fmla="*/ 7 w 7"/>
                <a:gd name="T11" fmla="*/ 34 h 34"/>
                <a:gd name="T12" fmla="*/ 2 w 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2" y="0"/>
                  </a:moveTo>
                  <a:cubicBezTo>
                    <a:pt x="2" y="2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2"/>
                    <a:pt x="5" y="33"/>
                    <a:pt x="7" y="34"/>
                  </a:cubicBezTo>
                  <a:cubicBezTo>
                    <a:pt x="7" y="23"/>
                    <a:pt x="5" y="10"/>
                    <a:pt x="2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9471026" y="1138238"/>
              <a:ext cx="22225" cy="41275"/>
            </a:xfrm>
            <a:custGeom>
              <a:avLst/>
              <a:gdLst>
                <a:gd name="T0" fmla="*/ 8 w 8"/>
                <a:gd name="T1" fmla="*/ 0 h 15"/>
                <a:gd name="T2" fmla="*/ 0 w 8"/>
                <a:gd name="T3" fmla="*/ 6 h 15"/>
                <a:gd name="T4" fmla="*/ 0 w 8"/>
                <a:gd name="T5" fmla="*/ 15 h 15"/>
                <a:gd name="T6" fmla="*/ 4 w 8"/>
                <a:gd name="T7" fmla="*/ 12 h 15"/>
                <a:gd name="T8" fmla="*/ 6 w 8"/>
                <a:gd name="T9" fmla="*/ 9 h 15"/>
                <a:gd name="T10" fmla="*/ 7 w 8"/>
                <a:gd name="T11" fmla="*/ 7 h 15"/>
                <a:gd name="T12" fmla="*/ 7 w 8"/>
                <a:gd name="T13" fmla="*/ 7 h 15"/>
                <a:gd name="T14" fmla="*/ 8 w 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3"/>
                    <a:pt x="4" y="12"/>
                    <a:pt x="4" y="12"/>
                  </a:cubicBezTo>
                  <a:cubicBezTo>
                    <a:pt x="5" y="12"/>
                    <a:pt x="6" y="11"/>
                    <a:pt x="6" y="9"/>
                  </a:cubicBezTo>
                  <a:cubicBezTo>
                    <a:pt x="6" y="9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5"/>
                    <a:pt x="7" y="3"/>
                    <a:pt x="8" y="0"/>
                  </a:cubicBezTo>
                </a:path>
              </a:pathLst>
            </a:custGeom>
            <a:solidFill>
              <a:srgbClr val="261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9"/>
            <p:cNvSpPr/>
            <p:nvPr/>
          </p:nvSpPr>
          <p:spPr bwMode="auto">
            <a:xfrm>
              <a:off x="9086851" y="398463"/>
              <a:ext cx="601662" cy="407988"/>
            </a:xfrm>
            <a:custGeom>
              <a:avLst/>
              <a:gdLst>
                <a:gd name="T0" fmla="*/ 105 w 215"/>
                <a:gd name="T1" fmla="*/ 0 h 145"/>
                <a:gd name="T2" fmla="*/ 6 w 215"/>
                <a:gd name="T3" fmla="*/ 126 h 145"/>
                <a:gd name="T4" fmla="*/ 6 w 215"/>
                <a:gd name="T5" fmla="*/ 113 h 145"/>
                <a:gd name="T6" fmla="*/ 96 w 215"/>
                <a:gd name="T7" fmla="*/ 29 h 145"/>
                <a:gd name="T8" fmla="*/ 96 w 215"/>
                <a:gd name="T9" fmla="*/ 29 h 145"/>
                <a:gd name="T10" fmla="*/ 187 w 215"/>
                <a:gd name="T11" fmla="*/ 108 h 145"/>
                <a:gd name="T12" fmla="*/ 192 w 215"/>
                <a:gd name="T13" fmla="*/ 142 h 145"/>
                <a:gd name="T14" fmla="*/ 200 w 215"/>
                <a:gd name="T15" fmla="*/ 145 h 145"/>
                <a:gd name="T16" fmla="*/ 105 w 215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145">
                  <a:moveTo>
                    <a:pt x="105" y="0"/>
                  </a:moveTo>
                  <a:cubicBezTo>
                    <a:pt x="8" y="2"/>
                    <a:pt x="0" y="75"/>
                    <a:pt x="6" y="126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67"/>
                    <a:pt x="50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41" y="29"/>
                    <a:pt x="183" y="64"/>
                    <a:pt x="187" y="108"/>
                  </a:cubicBezTo>
                  <a:cubicBezTo>
                    <a:pt x="190" y="118"/>
                    <a:pt x="192" y="131"/>
                    <a:pt x="192" y="142"/>
                  </a:cubicBezTo>
                  <a:cubicBezTo>
                    <a:pt x="195" y="143"/>
                    <a:pt x="197" y="144"/>
                    <a:pt x="200" y="145"/>
                  </a:cubicBezTo>
                  <a:cubicBezTo>
                    <a:pt x="210" y="96"/>
                    <a:pt x="215" y="2"/>
                    <a:pt x="105" y="0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0"/>
            <p:cNvSpPr/>
            <p:nvPr/>
          </p:nvSpPr>
          <p:spPr bwMode="auto">
            <a:xfrm>
              <a:off x="9625013" y="798513"/>
              <a:ext cx="22225" cy="49213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4 h 18"/>
                <a:gd name="T4" fmla="*/ 1 w 8"/>
                <a:gd name="T5" fmla="*/ 7 h 18"/>
                <a:gd name="T6" fmla="*/ 1 w 8"/>
                <a:gd name="T7" fmla="*/ 7 h 18"/>
                <a:gd name="T8" fmla="*/ 1 w 8"/>
                <a:gd name="T9" fmla="*/ 12 h 18"/>
                <a:gd name="T10" fmla="*/ 4 w 8"/>
                <a:gd name="T11" fmla="*/ 18 h 18"/>
                <a:gd name="T12" fmla="*/ 6 w 8"/>
                <a:gd name="T13" fmla="*/ 10 h 18"/>
                <a:gd name="T14" fmla="*/ 8 w 8"/>
                <a:gd name="T15" fmla="*/ 3 h 18"/>
                <a:gd name="T16" fmla="*/ 0 w 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15"/>
                    <a:pt x="6" y="13"/>
                    <a:pt x="6" y="10"/>
                  </a:cubicBezTo>
                  <a:cubicBezTo>
                    <a:pt x="7" y="7"/>
                    <a:pt x="7" y="5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261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91"/>
            <p:cNvSpPr>
              <a:spLocks noChangeArrowheads="1"/>
            </p:cNvSpPr>
            <p:nvPr/>
          </p:nvSpPr>
          <p:spPr bwMode="auto">
            <a:xfrm>
              <a:off x="9218613" y="1244600"/>
              <a:ext cx="277812" cy="117475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92"/>
            <p:cNvSpPr>
              <a:spLocks noChangeArrowheads="1"/>
            </p:cNvSpPr>
            <p:nvPr/>
          </p:nvSpPr>
          <p:spPr bwMode="auto">
            <a:xfrm>
              <a:off x="9218613" y="1244600"/>
              <a:ext cx="277812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93"/>
            <p:cNvSpPr/>
            <p:nvPr/>
          </p:nvSpPr>
          <p:spPr bwMode="auto">
            <a:xfrm>
              <a:off x="9207501" y="1152525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6 w 187"/>
                <a:gd name="T3" fmla="*/ 70 h 311"/>
                <a:gd name="T4" fmla="*/ 166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81 h 311"/>
                <a:gd name="T12" fmla="*/ 7 w 187"/>
                <a:gd name="T13" fmla="*/ 281 h 311"/>
                <a:gd name="T14" fmla="*/ 23 w 187"/>
                <a:gd name="T15" fmla="*/ 281 h 311"/>
                <a:gd name="T16" fmla="*/ 23 w 187"/>
                <a:gd name="T17" fmla="*/ 311 h 311"/>
                <a:gd name="T18" fmla="*/ 166 w 187"/>
                <a:gd name="T19" fmla="*/ 311 h 311"/>
                <a:gd name="T20" fmla="*/ 166 w 187"/>
                <a:gd name="T21" fmla="*/ 281 h 311"/>
                <a:gd name="T22" fmla="*/ 182 w 187"/>
                <a:gd name="T23" fmla="*/ 281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6" y="70"/>
                  </a:lnTo>
                  <a:lnTo>
                    <a:pt x="166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81"/>
                  </a:lnTo>
                  <a:lnTo>
                    <a:pt x="7" y="281"/>
                  </a:lnTo>
                  <a:lnTo>
                    <a:pt x="23" y="281"/>
                  </a:lnTo>
                  <a:lnTo>
                    <a:pt x="23" y="311"/>
                  </a:lnTo>
                  <a:lnTo>
                    <a:pt x="166" y="311"/>
                  </a:lnTo>
                  <a:lnTo>
                    <a:pt x="166" y="281"/>
                  </a:lnTo>
                  <a:lnTo>
                    <a:pt x="182" y="281"/>
                  </a:lnTo>
                  <a:lnTo>
                    <a:pt x="187" y="81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4"/>
            <p:cNvSpPr/>
            <p:nvPr/>
          </p:nvSpPr>
          <p:spPr bwMode="auto">
            <a:xfrm>
              <a:off x="9207501" y="1152525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6 w 187"/>
                <a:gd name="T3" fmla="*/ 70 h 311"/>
                <a:gd name="T4" fmla="*/ 166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81 h 311"/>
                <a:gd name="T12" fmla="*/ 7 w 187"/>
                <a:gd name="T13" fmla="*/ 281 h 311"/>
                <a:gd name="T14" fmla="*/ 23 w 187"/>
                <a:gd name="T15" fmla="*/ 281 h 311"/>
                <a:gd name="T16" fmla="*/ 23 w 187"/>
                <a:gd name="T17" fmla="*/ 311 h 311"/>
                <a:gd name="T18" fmla="*/ 166 w 187"/>
                <a:gd name="T19" fmla="*/ 311 h 311"/>
                <a:gd name="T20" fmla="*/ 166 w 187"/>
                <a:gd name="T21" fmla="*/ 281 h 311"/>
                <a:gd name="T22" fmla="*/ 182 w 187"/>
                <a:gd name="T23" fmla="*/ 281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6" y="70"/>
                  </a:lnTo>
                  <a:lnTo>
                    <a:pt x="166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81"/>
                  </a:lnTo>
                  <a:lnTo>
                    <a:pt x="7" y="281"/>
                  </a:lnTo>
                  <a:lnTo>
                    <a:pt x="23" y="281"/>
                  </a:lnTo>
                  <a:lnTo>
                    <a:pt x="23" y="311"/>
                  </a:lnTo>
                  <a:lnTo>
                    <a:pt x="166" y="311"/>
                  </a:lnTo>
                  <a:lnTo>
                    <a:pt x="166" y="281"/>
                  </a:lnTo>
                  <a:lnTo>
                    <a:pt x="182" y="281"/>
                  </a:lnTo>
                  <a:lnTo>
                    <a:pt x="187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5"/>
            <p:cNvSpPr/>
            <p:nvPr/>
          </p:nvSpPr>
          <p:spPr bwMode="auto">
            <a:xfrm>
              <a:off x="9244013" y="1154113"/>
              <a:ext cx="227012" cy="104775"/>
            </a:xfrm>
            <a:custGeom>
              <a:avLst/>
              <a:gdLst>
                <a:gd name="T0" fmla="*/ 81 w 81"/>
                <a:gd name="T1" fmla="*/ 0 h 37"/>
                <a:gd name="T2" fmla="*/ 40 w 81"/>
                <a:gd name="T3" fmla="*/ 16 h 37"/>
                <a:gd name="T4" fmla="*/ 40 w 81"/>
                <a:gd name="T5" fmla="*/ 16 h 37"/>
                <a:gd name="T6" fmla="*/ 40 w 81"/>
                <a:gd name="T7" fmla="*/ 16 h 37"/>
                <a:gd name="T8" fmla="*/ 40 w 81"/>
                <a:gd name="T9" fmla="*/ 16 h 37"/>
                <a:gd name="T10" fmla="*/ 0 w 81"/>
                <a:gd name="T11" fmla="*/ 0 h 37"/>
                <a:gd name="T12" fmla="*/ 0 w 81"/>
                <a:gd name="T13" fmla="*/ 15 h 37"/>
                <a:gd name="T14" fmla="*/ 81 w 81"/>
                <a:gd name="T15" fmla="*/ 37 h 37"/>
                <a:gd name="T16" fmla="*/ 81 w 81"/>
                <a:gd name="T17" fmla="*/ 32 h 37"/>
                <a:gd name="T18" fmla="*/ 81 w 8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7">
                  <a:moveTo>
                    <a:pt x="81" y="0"/>
                  </a:moveTo>
                  <a:cubicBezTo>
                    <a:pt x="67" y="10"/>
                    <a:pt x="52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8" y="16"/>
                    <a:pt x="14" y="1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96"/>
            <p:cNvSpPr/>
            <p:nvPr/>
          </p:nvSpPr>
          <p:spPr bwMode="auto">
            <a:xfrm>
              <a:off x="9021763" y="1281113"/>
              <a:ext cx="669925" cy="1125538"/>
            </a:xfrm>
            <a:custGeom>
              <a:avLst/>
              <a:gdLst>
                <a:gd name="T0" fmla="*/ 173 w 239"/>
                <a:gd name="T1" fmla="*/ 0 h 401"/>
                <a:gd name="T2" fmla="*/ 170 w 239"/>
                <a:gd name="T3" fmla="*/ 11 h 401"/>
                <a:gd name="T4" fmla="*/ 120 w 239"/>
                <a:gd name="T5" fmla="*/ 51 h 401"/>
                <a:gd name="T6" fmla="*/ 67 w 239"/>
                <a:gd name="T7" fmla="*/ 6 h 401"/>
                <a:gd name="T8" fmla="*/ 65 w 239"/>
                <a:gd name="T9" fmla="*/ 0 h 401"/>
                <a:gd name="T10" fmla="*/ 20 w 239"/>
                <a:gd name="T11" fmla="*/ 230 h 401"/>
                <a:gd name="T12" fmla="*/ 19 w 239"/>
                <a:gd name="T13" fmla="*/ 401 h 401"/>
                <a:gd name="T14" fmla="*/ 119 w 239"/>
                <a:gd name="T15" fmla="*/ 401 h 401"/>
                <a:gd name="T16" fmla="*/ 225 w 239"/>
                <a:gd name="T17" fmla="*/ 401 h 401"/>
                <a:gd name="T18" fmla="*/ 222 w 239"/>
                <a:gd name="T19" fmla="*/ 230 h 401"/>
                <a:gd name="T20" fmla="*/ 173 w 239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1">
                  <a:moveTo>
                    <a:pt x="173" y="0"/>
                  </a:moveTo>
                  <a:cubicBezTo>
                    <a:pt x="170" y="11"/>
                    <a:pt x="170" y="11"/>
                    <a:pt x="170" y="11"/>
                  </a:cubicBezTo>
                  <a:cubicBezTo>
                    <a:pt x="165" y="26"/>
                    <a:pt x="152" y="51"/>
                    <a:pt x="120" y="51"/>
                  </a:cubicBezTo>
                  <a:cubicBezTo>
                    <a:pt x="85" y="51"/>
                    <a:pt x="71" y="20"/>
                    <a:pt x="67" y="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25"/>
                    <a:pt x="20" y="230"/>
                    <a:pt x="20" y="230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19" y="401"/>
                    <a:pt x="119" y="401"/>
                    <a:pt x="119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39" y="25"/>
                    <a:pt x="17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97"/>
            <p:cNvSpPr/>
            <p:nvPr/>
          </p:nvSpPr>
          <p:spPr bwMode="auto">
            <a:xfrm>
              <a:off x="9302751" y="1362075"/>
              <a:ext cx="109537" cy="87313"/>
            </a:xfrm>
            <a:custGeom>
              <a:avLst/>
              <a:gdLst>
                <a:gd name="T0" fmla="*/ 69 w 69"/>
                <a:gd name="T1" fmla="*/ 28 h 55"/>
                <a:gd name="T2" fmla="*/ 55 w 69"/>
                <a:gd name="T3" fmla="*/ 55 h 55"/>
                <a:gd name="T4" fmla="*/ 12 w 69"/>
                <a:gd name="T5" fmla="*/ 55 h 55"/>
                <a:gd name="T6" fmla="*/ 0 w 69"/>
                <a:gd name="T7" fmla="*/ 28 h 55"/>
                <a:gd name="T8" fmla="*/ 33 w 69"/>
                <a:gd name="T9" fmla="*/ 0 h 55"/>
                <a:gd name="T10" fmla="*/ 69 w 69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69" y="28"/>
                  </a:moveTo>
                  <a:lnTo>
                    <a:pt x="55" y="55"/>
                  </a:lnTo>
                  <a:lnTo>
                    <a:pt x="12" y="55"/>
                  </a:lnTo>
                  <a:lnTo>
                    <a:pt x="0" y="28"/>
                  </a:lnTo>
                  <a:lnTo>
                    <a:pt x="33" y="0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8"/>
            <p:cNvSpPr/>
            <p:nvPr/>
          </p:nvSpPr>
          <p:spPr bwMode="auto">
            <a:xfrm>
              <a:off x="9167813" y="1258888"/>
              <a:ext cx="187325" cy="176213"/>
            </a:xfrm>
            <a:custGeom>
              <a:avLst/>
              <a:gdLst>
                <a:gd name="T0" fmla="*/ 118 w 118"/>
                <a:gd name="T1" fmla="*/ 65 h 111"/>
                <a:gd name="T2" fmla="*/ 74 w 118"/>
                <a:gd name="T3" fmla="*/ 111 h 111"/>
                <a:gd name="T4" fmla="*/ 0 w 118"/>
                <a:gd name="T5" fmla="*/ 23 h 111"/>
                <a:gd name="T6" fmla="*/ 48 w 118"/>
                <a:gd name="T7" fmla="*/ 0 h 111"/>
                <a:gd name="T8" fmla="*/ 64 w 118"/>
                <a:gd name="T9" fmla="*/ 16 h 111"/>
                <a:gd name="T10" fmla="*/ 118 w 118"/>
                <a:gd name="T11" fmla="*/ 6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1">
                  <a:moveTo>
                    <a:pt x="118" y="65"/>
                  </a:moveTo>
                  <a:lnTo>
                    <a:pt x="74" y="111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64" y="16"/>
                  </a:lnTo>
                  <a:lnTo>
                    <a:pt x="118" y="6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99"/>
            <p:cNvSpPr/>
            <p:nvPr/>
          </p:nvSpPr>
          <p:spPr bwMode="auto">
            <a:xfrm>
              <a:off x="9355138" y="1258888"/>
              <a:ext cx="188912" cy="176213"/>
            </a:xfrm>
            <a:custGeom>
              <a:avLst/>
              <a:gdLst>
                <a:gd name="T0" fmla="*/ 73 w 119"/>
                <a:gd name="T1" fmla="*/ 0 h 111"/>
                <a:gd name="T2" fmla="*/ 0 w 119"/>
                <a:gd name="T3" fmla="*/ 65 h 111"/>
                <a:gd name="T4" fmla="*/ 44 w 119"/>
                <a:gd name="T5" fmla="*/ 111 h 111"/>
                <a:gd name="T6" fmla="*/ 119 w 119"/>
                <a:gd name="T7" fmla="*/ 23 h 111"/>
                <a:gd name="T8" fmla="*/ 73 w 119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1">
                  <a:moveTo>
                    <a:pt x="73" y="0"/>
                  </a:moveTo>
                  <a:lnTo>
                    <a:pt x="0" y="65"/>
                  </a:lnTo>
                  <a:lnTo>
                    <a:pt x="44" y="111"/>
                  </a:lnTo>
                  <a:lnTo>
                    <a:pt x="119" y="2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0"/>
            <p:cNvSpPr/>
            <p:nvPr/>
          </p:nvSpPr>
          <p:spPr bwMode="auto">
            <a:xfrm>
              <a:off x="9296401" y="1457325"/>
              <a:ext cx="120650" cy="935038"/>
            </a:xfrm>
            <a:custGeom>
              <a:avLst/>
              <a:gdLst>
                <a:gd name="T0" fmla="*/ 59 w 76"/>
                <a:gd name="T1" fmla="*/ 0 h 589"/>
                <a:gd name="T2" fmla="*/ 76 w 76"/>
                <a:gd name="T3" fmla="*/ 547 h 589"/>
                <a:gd name="T4" fmla="*/ 37 w 76"/>
                <a:gd name="T5" fmla="*/ 589 h 589"/>
                <a:gd name="T6" fmla="*/ 0 w 76"/>
                <a:gd name="T7" fmla="*/ 547 h 589"/>
                <a:gd name="T8" fmla="*/ 16 w 76"/>
                <a:gd name="T9" fmla="*/ 0 h 589"/>
                <a:gd name="T10" fmla="*/ 59 w 76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9">
                  <a:moveTo>
                    <a:pt x="59" y="0"/>
                  </a:moveTo>
                  <a:lnTo>
                    <a:pt x="76" y="547"/>
                  </a:lnTo>
                  <a:lnTo>
                    <a:pt x="37" y="589"/>
                  </a:lnTo>
                  <a:lnTo>
                    <a:pt x="0" y="547"/>
                  </a:lnTo>
                  <a:lnTo>
                    <a:pt x="16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1"/>
            <p:cNvSpPr/>
            <p:nvPr/>
          </p:nvSpPr>
          <p:spPr bwMode="auto">
            <a:xfrm>
              <a:off x="8856663" y="1273175"/>
              <a:ext cx="996950" cy="1360488"/>
            </a:xfrm>
            <a:custGeom>
              <a:avLst/>
              <a:gdLst>
                <a:gd name="T0" fmla="*/ 346 w 356"/>
                <a:gd name="T1" fmla="*/ 63 h 485"/>
                <a:gd name="T2" fmla="*/ 232 w 356"/>
                <a:gd name="T3" fmla="*/ 0 h 485"/>
                <a:gd name="T4" fmla="*/ 178 w 356"/>
                <a:gd name="T5" fmla="*/ 219 h 485"/>
                <a:gd name="T6" fmla="*/ 124 w 356"/>
                <a:gd name="T7" fmla="*/ 0 h 485"/>
                <a:gd name="T8" fmla="*/ 10 w 356"/>
                <a:gd name="T9" fmla="*/ 63 h 485"/>
                <a:gd name="T10" fmla="*/ 35 w 356"/>
                <a:gd name="T11" fmla="*/ 150 h 485"/>
                <a:gd name="T12" fmla="*/ 34 w 356"/>
                <a:gd name="T13" fmla="*/ 485 h 485"/>
                <a:gd name="T14" fmla="*/ 168 w 356"/>
                <a:gd name="T15" fmla="*/ 485 h 485"/>
                <a:gd name="T16" fmla="*/ 178 w 356"/>
                <a:gd name="T17" fmla="*/ 438 h 485"/>
                <a:gd name="T18" fmla="*/ 188 w 356"/>
                <a:gd name="T19" fmla="*/ 485 h 485"/>
                <a:gd name="T20" fmla="*/ 323 w 356"/>
                <a:gd name="T21" fmla="*/ 485 h 485"/>
                <a:gd name="T22" fmla="*/ 321 w 356"/>
                <a:gd name="T23" fmla="*/ 150 h 485"/>
                <a:gd name="T24" fmla="*/ 346 w 356"/>
                <a:gd name="T25" fmla="*/ 6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85">
                  <a:moveTo>
                    <a:pt x="346" y="63"/>
                  </a:moveTo>
                  <a:cubicBezTo>
                    <a:pt x="340" y="25"/>
                    <a:pt x="298" y="25"/>
                    <a:pt x="232" y="0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59" y="25"/>
                    <a:pt x="17" y="25"/>
                    <a:pt x="10" y="63"/>
                  </a:cubicBezTo>
                  <a:cubicBezTo>
                    <a:pt x="0" y="124"/>
                    <a:pt x="35" y="150"/>
                    <a:pt x="35" y="150"/>
                  </a:cubicBezTo>
                  <a:cubicBezTo>
                    <a:pt x="35" y="150"/>
                    <a:pt x="38" y="420"/>
                    <a:pt x="34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8" y="438"/>
                    <a:pt x="178" y="438"/>
                    <a:pt x="178" y="438"/>
                  </a:cubicBezTo>
                  <a:cubicBezTo>
                    <a:pt x="188" y="485"/>
                    <a:pt x="188" y="485"/>
                    <a:pt x="188" y="485"/>
                  </a:cubicBezTo>
                  <a:cubicBezTo>
                    <a:pt x="323" y="485"/>
                    <a:pt x="323" y="485"/>
                    <a:pt x="323" y="485"/>
                  </a:cubicBezTo>
                  <a:cubicBezTo>
                    <a:pt x="319" y="420"/>
                    <a:pt x="321" y="150"/>
                    <a:pt x="321" y="150"/>
                  </a:cubicBezTo>
                  <a:cubicBezTo>
                    <a:pt x="322" y="150"/>
                    <a:pt x="356" y="124"/>
                    <a:pt x="346" y="63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2"/>
            <p:cNvSpPr/>
            <p:nvPr/>
          </p:nvSpPr>
          <p:spPr bwMode="auto">
            <a:xfrm>
              <a:off x="9123363" y="1244600"/>
              <a:ext cx="231775" cy="642938"/>
            </a:xfrm>
            <a:custGeom>
              <a:avLst/>
              <a:gdLst>
                <a:gd name="T0" fmla="*/ 0 w 146"/>
                <a:gd name="T1" fmla="*/ 32 h 405"/>
                <a:gd name="T2" fmla="*/ 2 w 146"/>
                <a:gd name="T3" fmla="*/ 99 h 405"/>
                <a:gd name="T4" fmla="*/ 37 w 146"/>
                <a:gd name="T5" fmla="*/ 127 h 405"/>
                <a:gd name="T6" fmla="*/ 11 w 146"/>
                <a:gd name="T7" fmla="*/ 164 h 405"/>
                <a:gd name="T8" fmla="*/ 146 w 146"/>
                <a:gd name="T9" fmla="*/ 405 h 405"/>
                <a:gd name="T10" fmla="*/ 60 w 146"/>
                <a:gd name="T11" fmla="*/ 0 h 405"/>
                <a:gd name="T12" fmla="*/ 0 w 146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0" y="32"/>
                  </a:moveTo>
                  <a:lnTo>
                    <a:pt x="2" y="99"/>
                  </a:lnTo>
                  <a:lnTo>
                    <a:pt x="37" y="127"/>
                  </a:lnTo>
                  <a:lnTo>
                    <a:pt x="11" y="164"/>
                  </a:lnTo>
                  <a:lnTo>
                    <a:pt x="146" y="405"/>
                  </a:lnTo>
                  <a:lnTo>
                    <a:pt x="6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3"/>
            <p:cNvSpPr/>
            <p:nvPr/>
          </p:nvSpPr>
          <p:spPr bwMode="auto">
            <a:xfrm>
              <a:off x="9123363" y="1244600"/>
              <a:ext cx="231775" cy="642938"/>
            </a:xfrm>
            <a:custGeom>
              <a:avLst/>
              <a:gdLst>
                <a:gd name="T0" fmla="*/ 0 w 146"/>
                <a:gd name="T1" fmla="*/ 32 h 405"/>
                <a:gd name="T2" fmla="*/ 2 w 146"/>
                <a:gd name="T3" fmla="*/ 99 h 405"/>
                <a:gd name="T4" fmla="*/ 37 w 146"/>
                <a:gd name="T5" fmla="*/ 127 h 405"/>
                <a:gd name="T6" fmla="*/ 11 w 146"/>
                <a:gd name="T7" fmla="*/ 164 h 405"/>
                <a:gd name="T8" fmla="*/ 146 w 146"/>
                <a:gd name="T9" fmla="*/ 405 h 405"/>
                <a:gd name="T10" fmla="*/ 60 w 146"/>
                <a:gd name="T11" fmla="*/ 0 h 405"/>
                <a:gd name="T12" fmla="*/ 0 w 146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0" y="32"/>
                  </a:moveTo>
                  <a:lnTo>
                    <a:pt x="2" y="99"/>
                  </a:lnTo>
                  <a:lnTo>
                    <a:pt x="37" y="127"/>
                  </a:lnTo>
                  <a:lnTo>
                    <a:pt x="11" y="164"/>
                  </a:lnTo>
                  <a:lnTo>
                    <a:pt x="146" y="405"/>
                  </a:lnTo>
                  <a:lnTo>
                    <a:pt x="60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4"/>
            <p:cNvSpPr/>
            <p:nvPr/>
          </p:nvSpPr>
          <p:spPr bwMode="auto">
            <a:xfrm>
              <a:off x="9358313" y="1244600"/>
              <a:ext cx="230187" cy="642938"/>
            </a:xfrm>
            <a:custGeom>
              <a:avLst/>
              <a:gdLst>
                <a:gd name="T0" fmla="*/ 145 w 145"/>
                <a:gd name="T1" fmla="*/ 32 h 405"/>
                <a:gd name="T2" fmla="*/ 143 w 145"/>
                <a:gd name="T3" fmla="*/ 99 h 405"/>
                <a:gd name="T4" fmla="*/ 110 w 145"/>
                <a:gd name="T5" fmla="*/ 127 h 405"/>
                <a:gd name="T6" fmla="*/ 136 w 145"/>
                <a:gd name="T7" fmla="*/ 164 h 405"/>
                <a:gd name="T8" fmla="*/ 0 w 145"/>
                <a:gd name="T9" fmla="*/ 405 h 405"/>
                <a:gd name="T10" fmla="*/ 87 w 145"/>
                <a:gd name="T11" fmla="*/ 0 h 405"/>
                <a:gd name="T12" fmla="*/ 145 w 145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05">
                  <a:moveTo>
                    <a:pt x="145" y="32"/>
                  </a:moveTo>
                  <a:lnTo>
                    <a:pt x="143" y="99"/>
                  </a:lnTo>
                  <a:lnTo>
                    <a:pt x="110" y="127"/>
                  </a:lnTo>
                  <a:lnTo>
                    <a:pt x="136" y="164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5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5"/>
            <p:cNvSpPr/>
            <p:nvPr/>
          </p:nvSpPr>
          <p:spPr bwMode="auto">
            <a:xfrm>
              <a:off x="9036051" y="1679575"/>
              <a:ext cx="227012" cy="398463"/>
            </a:xfrm>
            <a:custGeom>
              <a:avLst/>
              <a:gdLst>
                <a:gd name="T0" fmla="*/ 0 w 81"/>
                <a:gd name="T1" fmla="*/ 122 h 142"/>
                <a:gd name="T2" fmla="*/ 0 w 81"/>
                <a:gd name="T3" fmla="*/ 20 h 142"/>
                <a:gd name="T4" fmla="*/ 20 w 81"/>
                <a:gd name="T5" fmla="*/ 0 h 142"/>
                <a:gd name="T6" fmla="*/ 61 w 81"/>
                <a:gd name="T7" fmla="*/ 0 h 142"/>
                <a:gd name="T8" fmla="*/ 81 w 81"/>
                <a:gd name="T9" fmla="*/ 20 h 142"/>
                <a:gd name="T10" fmla="*/ 81 w 81"/>
                <a:gd name="T11" fmla="*/ 122 h 142"/>
                <a:gd name="T12" fmla="*/ 61 w 81"/>
                <a:gd name="T13" fmla="*/ 142 h 142"/>
                <a:gd name="T14" fmla="*/ 20 w 81"/>
                <a:gd name="T15" fmla="*/ 142 h 142"/>
                <a:gd name="T16" fmla="*/ 0 w 81"/>
                <a:gd name="T17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42">
                  <a:moveTo>
                    <a:pt x="0" y="12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0"/>
                    <a:pt x="81" y="9"/>
                    <a:pt x="81" y="20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33"/>
                    <a:pt x="72" y="142"/>
                    <a:pt x="61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9" y="142"/>
                    <a:pt x="0" y="133"/>
                    <a:pt x="0" y="122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6"/>
            <p:cNvSpPr/>
            <p:nvPr/>
          </p:nvSpPr>
          <p:spPr bwMode="auto">
            <a:xfrm>
              <a:off x="9047163" y="1679575"/>
              <a:ext cx="215900" cy="384175"/>
            </a:xfrm>
            <a:custGeom>
              <a:avLst/>
              <a:gdLst>
                <a:gd name="T0" fmla="*/ 56 w 77"/>
                <a:gd name="T1" fmla="*/ 0 h 137"/>
                <a:gd name="T2" fmla="*/ 17 w 77"/>
                <a:gd name="T3" fmla="*/ 0 h 137"/>
                <a:gd name="T4" fmla="*/ 0 w 77"/>
                <a:gd name="T5" fmla="*/ 8 h 137"/>
                <a:gd name="T6" fmla="*/ 13 w 77"/>
                <a:gd name="T7" fmla="*/ 4 h 137"/>
                <a:gd name="T8" fmla="*/ 51 w 77"/>
                <a:gd name="T9" fmla="*/ 4 h 137"/>
                <a:gd name="T10" fmla="*/ 72 w 77"/>
                <a:gd name="T11" fmla="*/ 25 h 137"/>
                <a:gd name="T12" fmla="*/ 72 w 77"/>
                <a:gd name="T13" fmla="*/ 125 h 137"/>
                <a:gd name="T14" fmla="*/ 68 w 77"/>
                <a:gd name="T15" fmla="*/ 137 h 137"/>
                <a:gd name="T16" fmla="*/ 77 w 77"/>
                <a:gd name="T17" fmla="*/ 121 h 137"/>
                <a:gd name="T18" fmla="*/ 77 w 77"/>
                <a:gd name="T19" fmla="*/ 21 h 137"/>
                <a:gd name="T20" fmla="*/ 56 w 77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37">
                  <a:moveTo>
                    <a:pt x="5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3"/>
                    <a:pt x="0" y="8"/>
                  </a:cubicBezTo>
                  <a:cubicBezTo>
                    <a:pt x="4" y="6"/>
                    <a:pt x="8" y="4"/>
                    <a:pt x="1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3" y="4"/>
                    <a:pt x="72" y="13"/>
                    <a:pt x="72" y="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30"/>
                    <a:pt x="71" y="134"/>
                    <a:pt x="68" y="137"/>
                  </a:cubicBezTo>
                  <a:cubicBezTo>
                    <a:pt x="73" y="134"/>
                    <a:pt x="77" y="128"/>
                    <a:pt x="77" y="1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9"/>
                    <a:pt x="67" y="0"/>
                    <a:pt x="56" y="0"/>
                  </a:cubicBezTo>
                </a:path>
              </a:pathLst>
            </a:custGeom>
            <a:solidFill>
              <a:srgbClr val="52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7"/>
            <p:cNvSpPr/>
            <p:nvPr/>
          </p:nvSpPr>
          <p:spPr bwMode="auto">
            <a:xfrm>
              <a:off x="9131301" y="1709738"/>
              <a:ext cx="36512" cy="36513"/>
            </a:xfrm>
            <a:custGeom>
              <a:avLst/>
              <a:gdLst>
                <a:gd name="T0" fmla="*/ 0 w 13"/>
                <a:gd name="T1" fmla="*/ 7 h 13"/>
                <a:gd name="T2" fmla="*/ 0 w 13"/>
                <a:gd name="T3" fmla="*/ 6 h 13"/>
                <a:gd name="T4" fmla="*/ 6 w 13"/>
                <a:gd name="T5" fmla="*/ 0 h 13"/>
                <a:gd name="T6" fmla="*/ 7 w 13"/>
                <a:gd name="T7" fmla="*/ 0 h 13"/>
                <a:gd name="T8" fmla="*/ 13 w 13"/>
                <a:gd name="T9" fmla="*/ 6 h 13"/>
                <a:gd name="T10" fmla="*/ 13 w 13"/>
                <a:gd name="T11" fmla="*/ 7 h 13"/>
                <a:gd name="T12" fmla="*/ 7 w 13"/>
                <a:gd name="T13" fmla="*/ 13 h 13"/>
                <a:gd name="T14" fmla="*/ 6 w 13"/>
                <a:gd name="T15" fmla="*/ 13 h 13"/>
                <a:gd name="T16" fmla="*/ 0 w 13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08"/>
            <p:cNvSpPr/>
            <p:nvPr/>
          </p:nvSpPr>
          <p:spPr bwMode="auto">
            <a:xfrm>
              <a:off x="9582151" y="1309688"/>
              <a:ext cx="381000" cy="1327150"/>
            </a:xfrm>
            <a:custGeom>
              <a:avLst/>
              <a:gdLst>
                <a:gd name="T0" fmla="*/ 11 w 136"/>
                <a:gd name="T1" fmla="*/ 0 h 473"/>
                <a:gd name="T2" fmla="*/ 104 w 136"/>
                <a:gd name="T3" fmla="*/ 53 h 473"/>
                <a:gd name="T4" fmla="*/ 133 w 136"/>
                <a:gd name="T5" fmla="*/ 256 h 473"/>
                <a:gd name="T6" fmla="*/ 127 w 136"/>
                <a:gd name="T7" fmla="*/ 473 h 473"/>
                <a:gd name="T8" fmla="*/ 74 w 136"/>
                <a:gd name="T9" fmla="*/ 473 h 473"/>
                <a:gd name="T10" fmla="*/ 71 w 136"/>
                <a:gd name="T11" fmla="*/ 310 h 473"/>
                <a:gd name="T12" fmla="*/ 56 w 136"/>
                <a:gd name="T13" fmla="*/ 220 h 473"/>
                <a:gd name="T14" fmla="*/ 0 w 136"/>
                <a:gd name="T15" fmla="*/ 40 h 473"/>
                <a:gd name="T16" fmla="*/ 11 w 136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73">
                  <a:moveTo>
                    <a:pt x="11" y="0"/>
                  </a:moveTo>
                  <a:cubicBezTo>
                    <a:pt x="62" y="16"/>
                    <a:pt x="99" y="20"/>
                    <a:pt x="104" y="53"/>
                  </a:cubicBezTo>
                  <a:cubicBezTo>
                    <a:pt x="115" y="113"/>
                    <a:pt x="127" y="182"/>
                    <a:pt x="133" y="256"/>
                  </a:cubicBezTo>
                  <a:cubicBezTo>
                    <a:pt x="136" y="353"/>
                    <a:pt x="127" y="473"/>
                    <a:pt x="127" y="473"/>
                  </a:cubicBezTo>
                  <a:cubicBezTo>
                    <a:pt x="74" y="473"/>
                    <a:pt x="74" y="473"/>
                    <a:pt x="74" y="473"/>
                  </a:cubicBezTo>
                  <a:cubicBezTo>
                    <a:pt x="74" y="472"/>
                    <a:pt x="73" y="396"/>
                    <a:pt x="71" y="310"/>
                  </a:cubicBezTo>
                  <a:cubicBezTo>
                    <a:pt x="61" y="248"/>
                    <a:pt x="57" y="221"/>
                    <a:pt x="56" y="2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38"/>
                    <a:pt x="7" y="11"/>
                    <a:pt x="11" y="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09"/>
            <p:cNvSpPr/>
            <p:nvPr/>
          </p:nvSpPr>
          <p:spPr bwMode="auto">
            <a:xfrm>
              <a:off x="8936038" y="1843088"/>
              <a:ext cx="215900" cy="153988"/>
            </a:xfrm>
            <a:custGeom>
              <a:avLst/>
              <a:gdLst>
                <a:gd name="T0" fmla="*/ 53 w 77"/>
                <a:gd name="T1" fmla="*/ 1 h 55"/>
                <a:gd name="T2" fmla="*/ 25 w 77"/>
                <a:gd name="T3" fmla="*/ 3 h 55"/>
                <a:gd name="T4" fmla="*/ 16 w 77"/>
                <a:gd name="T5" fmla="*/ 4 h 55"/>
                <a:gd name="T6" fmla="*/ 8 w 77"/>
                <a:gd name="T7" fmla="*/ 4 h 55"/>
                <a:gd name="T8" fmla="*/ 1 w 77"/>
                <a:gd name="T9" fmla="*/ 4 h 55"/>
                <a:gd name="T10" fmla="*/ 0 w 77"/>
                <a:gd name="T11" fmla="*/ 55 h 55"/>
                <a:gd name="T12" fmla="*/ 9 w 77"/>
                <a:gd name="T13" fmla="*/ 55 h 55"/>
                <a:gd name="T14" fmla="*/ 18 w 77"/>
                <a:gd name="T15" fmla="*/ 54 h 55"/>
                <a:gd name="T16" fmla="*/ 29 w 77"/>
                <a:gd name="T17" fmla="*/ 54 h 55"/>
                <a:gd name="T18" fmla="*/ 60 w 77"/>
                <a:gd name="T19" fmla="*/ 51 h 55"/>
                <a:gd name="T20" fmla="*/ 75 w 77"/>
                <a:gd name="T21" fmla="*/ 23 h 55"/>
                <a:gd name="T22" fmla="*/ 53 w 77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5">
                  <a:moveTo>
                    <a:pt x="53" y="1"/>
                  </a:moveTo>
                  <a:cubicBezTo>
                    <a:pt x="53" y="1"/>
                    <a:pt x="37" y="3"/>
                    <a:pt x="25" y="3"/>
                  </a:cubicBezTo>
                  <a:cubicBezTo>
                    <a:pt x="22" y="4"/>
                    <a:pt x="19" y="4"/>
                    <a:pt x="16" y="4"/>
                  </a:cubicBezTo>
                  <a:cubicBezTo>
                    <a:pt x="13" y="4"/>
                    <a:pt x="11" y="4"/>
                    <a:pt x="8" y="4"/>
                  </a:cubicBezTo>
                  <a:cubicBezTo>
                    <a:pt x="4" y="4"/>
                    <a:pt x="1" y="4"/>
                    <a:pt x="1" y="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3" y="55"/>
                    <a:pt x="9" y="55"/>
                  </a:cubicBezTo>
                  <a:cubicBezTo>
                    <a:pt x="12" y="55"/>
                    <a:pt x="15" y="54"/>
                    <a:pt x="18" y="54"/>
                  </a:cubicBezTo>
                  <a:cubicBezTo>
                    <a:pt x="22" y="54"/>
                    <a:pt x="25" y="54"/>
                    <a:pt x="29" y="54"/>
                  </a:cubicBezTo>
                  <a:cubicBezTo>
                    <a:pt x="43" y="53"/>
                    <a:pt x="60" y="51"/>
                    <a:pt x="60" y="51"/>
                  </a:cubicBezTo>
                  <a:cubicBezTo>
                    <a:pt x="71" y="49"/>
                    <a:pt x="77" y="37"/>
                    <a:pt x="75" y="23"/>
                  </a:cubicBezTo>
                  <a:cubicBezTo>
                    <a:pt x="73" y="9"/>
                    <a:pt x="63" y="0"/>
                    <a:pt x="53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10"/>
            <p:cNvSpPr/>
            <p:nvPr/>
          </p:nvSpPr>
          <p:spPr bwMode="auto">
            <a:xfrm>
              <a:off x="8955088" y="1806575"/>
              <a:ext cx="103187" cy="111125"/>
            </a:xfrm>
            <a:custGeom>
              <a:avLst/>
              <a:gdLst>
                <a:gd name="T0" fmla="*/ 29 w 37"/>
                <a:gd name="T1" fmla="*/ 1 h 40"/>
                <a:gd name="T2" fmla="*/ 10 w 37"/>
                <a:gd name="T3" fmla="*/ 13 h 40"/>
                <a:gd name="T4" fmla="*/ 2 w 37"/>
                <a:gd name="T5" fmla="*/ 26 h 40"/>
                <a:gd name="T6" fmla="*/ 3 w 37"/>
                <a:gd name="T7" fmla="*/ 37 h 40"/>
                <a:gd name="T8" fmla="*/ 11 w 37"/>
                <a:gd name="T9" fmla="*/ 35 h 40"/>
                <a:gd name="T10" fmla="*/ 13 w 37"/>
                <a:gd name="T11" fmla="*/ 33 h 40"/>
                <a:gd name="T12" fmla="*/ 17 w 37"/>
                <a:gd name="T13" fmla="*/ 27 h 40"/>
                <a:gd name="T14" fmla="*/ 31 w 37"/>
                <a:gd name="T15" fmla="*/ 17 h 40"/>
                <a:gd name="T16" fmla="*/ 36 w 37"/>
                <a:gd name="T17" fmla="*/ 8 h 40"/>
                <a:gd name="T18" fmla="*/ 29 w 37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29" y="1"/>
                  </a:moveTo>
                  <a:cubicBezTo>
                    <a:pt x="21" y="2"/>
                    <a:pt x="15" y="8"/>
                    <a:pt x="10" y="13"/>
                  </a:cubicBezTo>
                  <a:cubicBezTo>
                    <a:pt x="5" y="19"/>
                    <a:pt x="2" y="25"/>
                    <a:pt x="2" y="26"/>
                  </a:cubicBezTo>
                  <a:cubicBezTo>
                    <a:pt x="0" y="29"/>
                    <a:pt x="0" y="35"/>
                    <a:pt x="3" y="37"/>
                  </a:cubicBezTo>
                  <a:cubicBezTo>
                    <a:pt x="6" y="40"/>
                    <a:pt x="10" y="39"/>
                    <a:pt x="11" y="35"/>
                  </a:cubicBezTo>
                  <a:cubicBezTo>
                    <a:pt x="12" y="35"/>
                    <a:pt x="12" y="34"/>
                    <a:pt x="13" y="33"/>
                  </a:cubicBezTo>
                  <a:cubicBezTo>
                    <a:pt x="14" y="31"/>
                    <a:pt x="16" y="29"/>
                    <a:pt x="17" y="27"/>
                  </a:cubicBezTo>
                  <a:cubicBezTo>
                    <a:pt x="21" y="23"/>
                    <a:pt x="25" y="18"/>
                    <a:pt x="31" y="17"/>
                  </a:cubicBezTo>
                  <a:cubicBezTo>
                    <a:pt x="34" y="17"/>
                    <a:pt x="37" y="13"/>
                    <a:pt x="36" y="8"/>
                  </a:cubicBezTo>
                  <a:cubicBezTo>
                    <a:pt x="36" y="4"/>
                    <a:pt x="33" y="0"/>
                    <a:pt x="29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11"/>
            <p:cNvSpPr/>
            <p:nvPr/>
          </p:nvSpPr>
          <p:spPr bwMode="auto">
            <a:xfrm>
              <a:off x="8580438" y="1387475"/>
              <a:ext cx="503237" cy="649288"/>
            </a:xfrm>
            <a:custGeom>
              <a:avLst/>
              <a:gdLst>
                <a:gd name="T0" fmla="*/ 134 w 180"/>
                <a:gd name="T1" fmla="*/ 228 h 231"/>
                <a:gd name="T2" fmla="*/ 38 w 180"/>
                <a:gd name="T3" fmla="*/ 217 h 231"/>
                <a:gd name="T4" fmla="*/ 27 w 180"/>
                <a:gd name="T5" fmla="*/ 119 h 231"/>
                <a:gd name="T6" fmla="*/ 120 w 180"/>
                <a:gd name="T7" fmla="*/ 0 h 231"/>
                <a:gd name="T8" fmla="*/ 180 w 180"/>
                <a:gd name="T9" fmla="*/ 68 h 231"/>
                <a:gd name="T10" fmla="*/ 91 w 180"/>
                <a:gd name="T11" fmla="*/ 146 h 231"/>
                <a:gd name="T12" fmla="*/ 86 w 180"/>
                <a:gd name="T13" fmla="*/ 160 h 231"/>
                <a:gd name="T14" fmla="*/ 139 w 180"/>
                <a:gd name="T15" fmla="*/ 160 h 231"/>
                <a:gd name="T16" fmla="*/ 143 w 180"/>
                <a:gd name="T17" fmla="*/ 227 h 231"/>
                <a:gd name="T18" fmla="*/ 134 w 180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31">
                  <a:moveTo>
                    <a:pt x="134" y="228"/>
                  </a:moveTo>
                  <a:cubicBezTo>
                    <a:pt x="114" y="228"/>
                    <a:pt x="55" y="231"/>
                    <a:pt x="38" y="217"/>
                  </a:cubicBezTo>
                  <a:cubicBezTo>
                    <a:pt x="26" y="207"/>
                    <a:pt x="0" y="174"/>
                    <a:pt x="27" y="119"/>
                  </a:cubicBezTo>
                  <a:cubicBezTo>
                    <a:pt x="49" y="74"/>
                    <a:pt x="86" y="33"/>
                    <a:pt x="120" y="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48" y="98"/>
                    <a:pt x="121" y="113"/>
                    <a:pt x="91" y="146"/>
                  </a:cubicBezTo>
                  <a:cubicBezTo>
                    <a:pt x="82" y="156"/>
                    <a:pt x="86" y="160"/>
                    <a:pt x="86" y="160"/>
                  </a:cubicBezTo>
                  <a:cubicBezTo>
                    <a:pt x="91" y="164"/>
                    <a:pt x="120" y="162"/>
                    <a:pt x="139" y="160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37" y="227"/>
                    <a:pt x="141" y="228"/>
                    <a:pt x="134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12"/>
            <p:cNvSpPr/>
            <p:nvPr/>
          </p:nvSpPr>
          <p:spPr bwMode="auto">
            <a:xfrm>
              <a:off x="9072563" y="481013"/>
              <a:ext cx="566737" cy="719138"/>
            </a:xfrm>
            <a:custGeom>
              <a:avLst/>
              <a:gdLst>
                <a:gd name="T0" fmla="*/ 189 w 202"/>
                <a:gd name="T1" fmla="*/ 120 h 256"/>
                <a:gd name="T2" fmla="*/ 192 w 202"/>
                <a:gd name="T3" fmla="*/ 84 h 256"/>
                <a:gd name="T4" fmla="*/ 101 w 202"/>
                <a:gd name="T5" fmla="*/ 0 h 256"/>
                <a:gd name="T6" fmla="*/ 11 w 202"/>
                <a:gd name="T7" fmla="*/ 84 h 256"/>
                <a:gd name="T8" fmla="*/ 13 w 202"/>
                <a:gd name="T9" fmla="*/ 120 h 256"/>
                <a:gd name="T10" fmla="*/ 6 w 202"/>
                <a:gd name="T11" fmla="*/ 123 h 256"/>
                <a:gd name="T12" fmla="*/ 0 w 202"/>
                <a:gd name="T13" fmla="*/ 136 h 256"/>
                <a:gd name="T14" fmla="*/ 0 w 202"/>
                <a:gd name="T15" fmla="*/ 154 h 256"/>
                <a:gd name="T16" fmla="*/ 17 w 202"/>
                <a:gd name="T17" fmla="*/ 170 h 256"/>
                <a:gd name="T18" fmla="*/ 101 w 202"/>
                <a:gd name="T19" fmla="*/ 256 h 256"/>
                <a:gd name="T20" fmla="*/ 185 w 202"/>
                <a:gd name="T21" fmla="*/ 170 h 256"/>
                <a:gd name="T22" fmla="*/ 202 w 202"/>
                <a:gd name="T23" fmla="*/ 154 h 256"/>
                <a:gd name="T24" fmla="*/ 202 w 202"/>
                <a:gd name="T25" fmla="*/ 136 h 256"/>
                <a:gd name="T26" fmla="*/ 189 w 202"/>
                <a:gd name="T2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56">
                  <a:moveTo>
                    <a:pt x="189" y="120"/>
                  </a:moveTo>
                  <a:cubicBezTo>
                    <a:pt x="192" y="84"/>
                    <a:pt x="192" y="84"/>
                    <a:pt x="192" y="84"/>
                  </a:cubicBezTo>
                  <a:cubicBezTo>
                    <a:pt x="192" y="38"/>
                    <a:pt x="148" y="0"/>
                    <a:pt x="101" y="0"/>
                  </a:cubicBezTo>
                  <a:cubicBezTo>
                    <a:pt x="55" y="0"/>
                    <a:pt x="11" y="38"/>
                    <a:pt x="11" y="8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1" y="120"/>
                    <a:pt x="8" y="122"/>
                    <a:pt x="6" y="123"/>
                  </a:cubicBezTo>
                  <a:cubicBezTo>
                    <a:pt x="3" y="126"/>
                    <a:pt x="0" y="131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17" y="214"/>
                    <a:pt x="70" y="256"/>
                    <a:pt x="101" y="256"/>
                  </a:cubicBezTo>
                  <a:cubicBezTo>
                    <a:pt x="133" y="256"/>
                    <a:pt x="185" y="214"/>
                    <a:pt x="185" y="170"/>
                  </a:cubicBezTo>
                  <a:cubicBezTo>
                    <a:pt x="195" y="170"/>
                    <a:pt x="202" y="163"/>
                    <a:pt x="202" y="154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28"/>
                    <a:pt x="197" y="122"/>
                    <a:pt x="189" y="120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13"/>
            <p:cNvSpPr>
              <a:spLocks noEditPoints="1"/>
            </p:cNvSpPr>
            <p:nvPr/>
          </p:nvSpPr>
          <p:spPr bwMode="auto">
            <a:xfrm>
              <a:off x="9578976" y="966788"/>
              <a:ext cx="12700" cy="52388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0 w 4"/>
                <a:gd name="T5" fmla="*/ 19 h 19"/>
                <a:gd name="T6" fmla="*/ 1 w 4"/>
                <a:gd name="T7" fmla="*/ 18 h 19"/>
                <a:gd name="T8" fmla="*/ 1 w 4"/>
                <a:gd name="T9" fmla="*/ 18 h 19"/>
                <a:gd name="T10" fmla="*/ 1 w 4"/>
                <a:gd name="T11" fmla="*/ 18 h 19"/>
                <a:gd name="T12" fmla="*/ 1 w 4"/>
                <a:gd name="T13" fmla="*/ 17 h 19"/>
                <a:gd name="T14" fmla="*/ 1 w 4"/>
                <a:gd name="T15" fmla="*/ 18 h 19"/>
                <a:gd name="T16" fmla="*/ 1 w 4"/>
                <a:gd name="T17" fmla="*/ 17 h 19"/>
                <a:gd name="T18" fmla="*/ 4 w 4"/>
                <a:gd name="T19" fmla="*/ 1 h 19"/>
                <a:gd name="T20" fmla="*/ 1 w 4"/>
                <a:gd name="T21" fmla="*/ 17 h 19"/>
                <a:gd name="T22" fmla="*/ 4 w 4"/>
                <a:gd name="T23" fmla="*/ 1 h 19"/>
                <a:gd name="T24" fmla="*/ 4 w 4"/>
                <a:gd name="T25" fmla="*/ 0 h 19"/>
                <a:gd name="T26" fmla="*/ 4 w 4"/>
                <a:gd name="T27" fmla="*/ 0 h 19"/>
                <a:gd name="T28" fmla="*/ 4 w 4"/>
                <a:gd name="T29" fmla="*/ 0 h 19"/>
                <a:gd name="T30" fmla="*/ 4 w 4"/>
                <a:gd name="T31" fmla="*/ 0 h 19"/>
                <a:gd name="T32" fmla="*/ 4 w 4"/>
                <a:gd name="T33" fmla="*/ 0 h 19"/>
                <a:gd name="T34" fmla="*/ 4 w 4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moveTo>
                    <a:pt x="4" y="1"/>
                  </a:moveTo>
                  <a:cubicBezTo>
                    <a:pt x="4" y="6"/>
                    <a:pt x="3" y="12"/>
                    <a:pt x="1" y="17"/>
                  </a:cubicBezTo>
                  <a:cubicBezTo>
                    <a:pt x="3" y="12"/>
                    <a:pt x="4" y="6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926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14"/>
            <p:cNvSpPr/>
            <p:nvPr/>
          </p:nvSpPr>
          <p:spPr bwMode="auto">
            <a:xfrm>
              <a:off x="9355138" y="1200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5"/>
            <p:cNvSpPr>
              <a:spLocks noEditPoints="1"/>
            </p:cNvSpPr>
            <p:nvPr/>
          </p:nvSpPr>
          <p:spPr bwMode="auto">
            <a:xfrm>
              <a:off x="9299576" y="481013"/>
              <a:ext cx="339725" cy="719138"/>
            </a:xfrm>
            <a:custGeom>
              <a:avLst/>
              <a:gdLst>
                <a:gd name="T0" fmla="*/ 59 w 121"/>
                <a:gd name="T1" fmla="*/ 143 h 256"/>
                <a:gd name="T2" fmla="*/ 45 w 121"/>
                <a:gd name="T3" fmla="*/ 130 h 256"/>
                <a:gd name="T4" fmla="*/ 58 w 121"/>
                <a:gd name="T5" fmla="*/ 117 h 256"/>
                <a:gd name="T6" fmla="*/ 59 w 121"/>
                <a:gd name="T7" fmla="*/ 117 h 256"/>
                <a:gd name="T8" fmla="*/ 72 w 121"/>
                <a:gd name="T9" fmla="*/ 129 h 256"/>
                <a:gd name="T10" fmla="*/ 59 w 121"/>
                <a:gd name="T11" fmla="*/ 143 h 256"/>
                <a:gd name="T12" fmla="*/ 59 w 121"/>
                <a:gd name="T13" fmla="*/ 143 h 256"/>
                <a:gd name="T14" fmla="*/ 20 w 121"/>
                <a:gd name="T15" fmla="*/ 0 h 256"/>
                <a:gd name="T16" fmla="*/ 20 w 121"/>
                <a:gd name="T17" fmla="*/ 0 h 256"/>
                <a:gd name="T18" fmla="*/ 20 w 121"/>
                <a:gd name="T19" fmla="*/ 120 h 256"/>
                <a:gd name="T20" fmla="*/ 0 w 121"/>
                <a:gd name="T21" fmla="*/ 183 h 256"/>
                <a:gd name="T22" fmla="*/ 20 w 121"/>
                <a:gd name="T23" fmla="*/ 183 h 256"/>
                <a:gd name="T24" fmla="*/ 20 w 121"/>
                <a:gd name="T25" fmla="*/ 256 h 256"/>
                <a:gd name="T26" fmla="*/ 20 w 121"/>
                <a:gd name="T27" fmla="*/ 256 h 256"/>
                <a:gd name="T28" fmla="*/ 100 w 121"/>
                <a:gd name="T29" fmla="*/ 192 h 256"/>
                <a:gd name="T30" fmla="*/ 100 w 121"/>
                <a:gd name="T31" fmla="*/ 192 h 256"/>
                <a:gd name="T32" fmla="*/ 101 w 121"/>
                <a:gd name="T33" fmla="*/ 191 h 256"/>
                <a:gd name="T34" fmla="*/ 101 w 121"/>
                <a:gd name="T35" fmla="*/ 191 h 256"/>
                <a:gd name="T36" fmla="*/ 101 w 121"/>
                <a:gd name="T37" fmla="*/ 191 h 256"/>
                <a:gd name="T38" fmla="*/ 101 w 121"/>
                <a:gd name="T39" fmla="*/ 190 h 256"/>
                <a:gd name="T40" fmla="*/ 101 w 121"/>
                <a:gd name="T41" fmla="*/ 190 h 256"/>
                <a:gd name="T42" fmla="*/ 104 w 121"/>
                <a:gd name="T43" fmla="*/ 174 h 256"/>
                <a:gd name="T44" fmla="*/ 104 w 121"/>
                <a:gd name="T45" fmla="*/ 173 h 256"/>
                <a:gd name="T46" fmla="*/ 104 w 121"/>
                <a:gd name="T47" fmla="*/ 173 h 256"/>
                <a:gd name="T48" fmla="*/ 104 w 121"/>
                <a:gd name="T49" fmla="*/ 173 h 256"/>
                <a:gd name="T50" fmla="*/ 104 w 121"/>
                <a:gd name="T51" fmla="*/ 173 h 256"/>
                <a:gd name="T52" fmla="*/ 104 w 121"/>
                <a:gd name="T53" fmla="*/ 170 h 256"/>
                <a:gd name="T54" fmla="*/ 121 w 121"/>
                <a:gd name="T55" fmla="*/ 154 h 256"/>
                <a:gd name="T56" fmla="*/ 121 w 121"/>
                <a:gd name="T57" fmla="*/ 136 h 256"/>
                <a:gd name="T58" fmla="*/ 120 w 121"/>
                <a:gd name="T59" fmla="*/ 131 h 256"/>
                <a:gd name="T60" fmla="*/ 117 w 121"/>
                <a:gd name="T61" fmla="*/ 125 h 256"/>
                <a:gd name="T62" fmla="*/ 108 w 121"/>
                <a:gd name="T63" fmla="*/ 120 h 256"/>
                <a:gd name="T64" fmla="*/ 108 w 121"/>
                <a:gd name="T65" fmla="*/ 120 h 256"/>
                <a:gd name="T66" fmla="*/ 108 w 121"/>
                <a:gd name="T67" fmla="*/ 120 h 256"/>
                <a:gd name="T68" fmla="*/ 111 w 121"/>
                <a:gd name="T69" fmla="*/ 84 h 256"/>
                <a:gd name="T70" fmla="*/ 20 w 121"/>
                <a:gd name="T7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256">
                  <a:moveTo>
                    <a:pt x="59" y="143"/>
                  </a:moveTo>
                  <a:cubicBezTo>
                    <a:pt x="51" y="143"/>
                    <a:pt x="46" y="138"/>
                    <a:pt x="45" y="130"/>
                  </a:cubicBezTo>
                  <a:cubicBezTo>
                    <a:pt x="45" y="123"/>
                    <a:pt x="51" y="117"/>
                    <a:pt x="58" y="117"/>
                  </a:cubicBezTo>
                  <a:cubicBezTo>
                    <a:pt x="58" y="117"/>
                    <a:pt x="58" y="117"/>
                    <a:pt x="59" y="117"/>
                  </a:cubicBezTo>
                  <a:cubicBezTo>
                    <a:pt x="66" y="117"/>
                    <a:pt x="72" y="122"/>
                    <a:pt x="72" y="129"/>
                  </a:cubicBezTo>
                  <a:cubicBezTo>
                    <a:pt x="72" y="137"/>
                    <a:pt x="66" y="14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8" y="146"/>
                    <a:pt x="0" y="183"/>
                    <a:pt x="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47" y="256"/>
                    <a:pt x="88" y="227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1"/>
                    <a:pt x="101" y="191"/>
                    <a:pt x="101" y="191"/>
                  </a:cubicBezTo>
                  <a:cubicBezTo>
                    <a:pt x="101" y="191"/>
                    <a:pt x="101" y="191"/>
                    <a:pt x="101" y="191"/>
                  </a:cubicBezTo>
                  <a:cubicBezTo>
                    <a:pt x="101" y="191"/>
                    <a:pt x="101" y="191"/>
                    <a:pt x="101" y="191"/>
                  </a:cubicBezTo>
                  <a:cubicBezTo>
                    <a:pt x="101" y="191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3" y="185"/>
                    <a:pt x="104" y="179"/>
                    <a:pt x="104" y="174"/>
                  </a:cubicBezTo>
                  <a:cubicBezTo>
                    <a:pt x="104" y="174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72"/>
                    <a:pt x="104" y="171"/>
                    <a:pt x="104" y="170"/>
                  </a:cubicBezTo>
                  <a:cubicBezTo>
                    <a:pt x="114" y="170"/>
                    <a:pt x="121" y="163"/>
                    <a:pt x="121" y="15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4"/>
                    <a:pt x="121" y="132"/>
                    <a:pt x="120" y="131"/>
                  </a:cubicBezTo>
                  <a:cubicBezTo>
                    <a:pt x="119" y="129"/>
                    <a:pt x="118" y="126"/>
                    <a:pt x="117" y="125"/>
                  </a:cubicBezTo>
                  <a:cubicBezTo>
                    <a:pt x="114" y="122"/>
                    <a:pt x="112" y="121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8"/>
                    <a:pt x="67" y="0"/>
                    <a:pt x="20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16"/>
            <p:cNvSpPr/>
            <p:nvPr/>
          </p:nvSpPr>
          <p:spPr bwMode="auto">
            <a:xfrm>
              <a:off x="9210676" y="809625"/>
              <a:ext cx="74612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7"/>
            <p:cNvSpPr/>
            <p:nvPr/>
          </p:nvSpPr>
          <p:spPr bwMode="auto">
            <a:xfrm>
              <a:off x="9210676" y="798513"/>
              <a:ext cx="74612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18"/>
            <p:cNvSpPr/>
            <p:nvPr/>
          </p:nvSpPr>
          <p:spPr bwMode="auto">
            <a:xfrm>
              <a:off x="9248776" y="836613"/>
              <a:ext cx="20637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1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19"/>
            <p:cNvSpPr/>
            <p:nvPr/>
          </p:nvSpPr>
          <p:spPr bwMode="auto">
            <a:xfrm>
              <a:off x="9424988" y="809625"/>
              <a:ext cx="76200" cy="73025"/>
            </a:xfrm>
            <a:custGeom>
              <a:avLst/>
              <a:gdLst>
                <a:gd name="T0" fmla="*/ 14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4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4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1" y="21"/>
                    <a:pt x="6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0"/>
            <p:cNvSpPr/>
            <p:nvPr/>
          </p:nvSpPr>
          <p:spPr bwMode="auto">
            <a:xfrm>
              <a:off x="9424988" y="798513"/>
              <a:ext cx="76200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21"/>
            <p:cNvSpPr/>
            <p:nvPr/>
          </p:nvSpPr>
          <p:spPr bwMode="auto">
            <a:xfrm>
              <a:off x="9467851" y="836613"/>
              <a:ext cx="17462" cy="20638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1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22"/>
            <p:cNvSpPr>
              <a:spLocks noEditPoints="1"/>
            </p:cNvSpPr>
            <p:nvPr/>
          </p:nvSpPr>
          <p:spPr bwMode="auto">
            <a:xfrm>
              <a:off x="9240838" y="1014413"/>
              <a:ext cx="234950" cy="187325"/>
            </a:xfrm>
            <a:custGeom>
              <a:avLst/>
              <a:gdLst>
                <a:gd name="T0" fmla="*/ 82 w 84"/>
                <a:gd name="T1" fmla="*/ 14 h 67"/>
                <a:gd name="T2" fmla="*/ 42 w 84"/>
                <a:gd name="T3" fmla="*/ 0 h 67"/>
                <a:gd name="T4" fmla="*/ 41 w 84"/>
                <a:gd name="T5" fmla="*/ 0 h 67"/>
                <a:gd name="T6" fmla="*/ 2 w 84"/>
                <a:gd name="T7" fmla="*/ 14 h 67"/>
                <a:gd name="T8" fmla="*/ 0 w 84"/>
                <a:gd name="T9" fmla="*/ 19 h 67"/>
                <a:gd name="T10" fmla="*/ 3 w 84"/>
                <a:gd name="T11" fmla="*/ 53 h 67"/>
                <a:gd name="T12" fmla="*/ 5 w 84"/>
                <a:gd name="T13" fmla="*/ 56 h 67"/>
                <a:gd name="T14" fmla="*/ 42 w 84"/>
                <a:gd name="T15" fmla="*/ 67 h 67"/>
                <a:gd name="T16" fmla="*/ 78 w 84"/>
                <a:gd name="T17" fmla="*/ 56 h 67"/>
                <a:gd name="T18" fmla="*/ 80 w 84"/>
                <a:gd name="T19" fmla="*/ 53 h 67"/>
                <a:gd name="T20" fmla="*/ 84 w 84"/>
                <a:gd name="T21" fmla="*/ 19 h 67"/>
                <a:gd name="T22" fmla="*/ 82 w 84"/>
                <a:gd name="T23" fmla="*/ 14 h 67"/>
                <a:gd name="T24" fmla="*/ 68 w 84"/>
                <a:gd name="T25" fmla="*/ 47 h 67"/>
                <a:gd name="T26" fmla="*/ 50 w 84"/>
                <a:gd name="T27" fmla="*/ 53 h 67"/>
                <a:gd name="T28" fmla="*/ 50 w 84"/>
                <a:gd name="T29" fmla="*/ 44 h 67"/>
                <a:gd name="T30" fmla="*/ 42 w 84"/>
                <a:gd name="T31" fmla="*/ 36 h 67"/>
                <a:gd name="T32" fmla="*/ 33 w 84"/>
                <a:gd name="T33" fmla="*/ 44 h 67"/>
                <a:gd name="T34" fmla="*/ 33 w 84"/>
                <a:gd name="T35" fmla="*/ 53 h 67"/>
                <a:gd name="T36" fmla="*/ 15 w 84"/>
                <a:gd name="T37" fmla="*/ 47 h 67"/>
                <a:gd name="T38" fmla="*/ 13 w 84"/>
                <a:gd name="T39" fmla="*/ 22 h 67"/>
                <a:gd name="T40" fmla="*/ 42 w 84"/>
                <a:gd name="T41" fmla="*/ 14 h 67"/>
                <a:gd name="T42" fmla="*/ 70 w 84"/>
                <a:gd name="T43" fmla="*/ 22 h 67"/>
                <a:gd name="T44" fmla="*/ 68 w 84"/>
                <a:gd name="T45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67">
                  <a:moveTo>
                    <a:pt x="82" y="14"/>
                  </a:moveTo>
                  <a:cubicBezTo>
                    <a:pt x="70" y="2"/>
                    <a:pt x="45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14" y="2"/>
                    <a:pt x="2" y="14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36"/>
                    <a:pt x="3" y="53"/>
                    <a:pt x="3" y="53"/>
                  </a:cubicBezTo>
                  <a:cubicBezTo>
                    <a:pt x="3" y="55"/>
                    <a:pt x="4" y="56"/>
                    <a:pt x="5" y="56"/>
                  </a:cubicBezTo>
                  <a:cubicBezTo>
                    <a:pt x="6" y="57"/>
                    <a:pt x="22" y="67"/>
                    <a:pt x="42" y="67"/>
                  </a:cubicBezTo>
                  <a:cubicBezTo>
                    <a:pt x="61" y="67"/>
                    <a:pt x="78" y="57"/>
                    <a:pt x="78" y="56"/>
                  </a:cubicBezTo>
                  <a:cubicBezTo>
                    <a:pt x="79" y="56"/>
                    <a:pt x="80" y="55"/>
                    <a:pt x="80" y="53"/>
                  </a:cubicBezTo>
                  <a:cubicBezTo>
                    <a:pt x="81" y="53"/>
                    <a:pt x="84" y="36"/>
                    <a:pt x="84" y="19"/>
                  </a:cubicBezTo>
                  <a:cubicBezTo>
                    <a:pt x="84" y="17"/>
                    <a:pt x="83" y="15"/>
                    <a:pt x="82" y="14"/>
                  </a:cubicBezTo>
                  <a:close/>
                  <a:moveTo>
                    <a:pt x="68" y="47"/>
                  </a:moveTo>
                  <a:cubicBezTo>
                    <a:pt x="66" y="48"/>
                    <a:pt x="57" y="51"/>
                    <a:pt x="50" y="5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39"/>
                    <a:pt x="46" y="36"/>
                    <a:pt x="42" y="36"/>
                  </a:cubicBezTo>
                  <a:cubicBezTo>
                    <a:pt x="37" y="36"/>
                    <a:pt x="33" y="39"/>
                    <a:pt x="33" y="4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6" y="51"/>
                    <a:pt x="17" y="48"/>
                    <a:pt x="15" y="47"/>
                  </a:cubicBezTo>
                  <a:cubicBezTo>
                    <a:pt x="14" y="43"/>
                    <a:pt x="14" y="33"/>
                    <a:pt x="13" y="22"/>
                  </a:cubicBezTo>
                  <a:cubicBezTo>
                    <a:pt x="21" y="16"/>
                    <a:pt x="36" y="14"/>
                    <a:pt x="42" y="14"/>
                  </a:cubicBezTo>
                  <a:cubicBezTo>
                    <a:pt x="48" y="14"/>
                    <a:pt x="62" y="16"/>
                    <a:pt x="70" y="22"/>
                  </a:cubicBezTo>
                  <a:cubicBezTo>
                    <a:pt x="70" y="32"/>
                    <a:pt x="70" y="43"/>
                    <a:pt x="68" y="47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23"/>
            <p:cNvSpPr/>
            <p:nvPr/>
          </p:nvSpPr>
          <p:spPr bwMode="auto">
            <a:xfrm>
              <a:off x="8940801" y="398463"/>
              <a:ext cx="831850" cy="488950"/>
            </a:xfrm>
            <a:custGeom>
              <a:avLst/>
              <a:gdLst>
                <a:gd name="T0" fmla="*/ 149 w 297"/>
                <a:gd name="T1" fmla="*/ 0 h 174"/>
                <a:gd name="T2" fmla="*/ 61 w 297"/>
                <a:gd name="T3" fmla="*/ 174 h 174"/>
                <a:gd name="T4" fmla="*/ 93 w 297"/>
                <a:gd name="T5" fmla="*/ 86 h 174"/>
                <a:gd name="T6" fmla="*/ 149 w 297"/>
                <a:gd name="T7" fmla="*/ 90 h 174"/>
                <a:gd name="T8" fmla="*/ 204 w 297"/>
                <a:gd name="T9" fmla="*/ 86 h 174"/>
                <a:gd name="T10" fmla="*/ 236 w 297"/>
                <a:gd name="T11" fmla="*/ 174 h 174"/>
                <a:gd name="T12" fmla="*/ 149 w 297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74">
                  <a:moveTo>
                    <a:pt x="149" y="0"/>
                  </a:moveTo>
                  <a:cubicBezTo>
                    <a:pt x="0" y="3"/>
                    <a:pt x="61" y="174"/>
                    <a:pt x="61" y="174"/>
                  </a:cubicBezTo>
                  <a:cubicBezTo>
                    <a:pt x="61" y="174"/>
                    <a:pt x="54" y="80"/>
                    <a:pt x="93" y="86"/>
                  </a:cubicBezTo>
                  <a:cubicBezTo>
                    <a:pt x="117" y="89"/>
                    <a:pt x="135" y="90"/>
                    <a:pt x="149" y="90"/>
                  </a:cubicBezTo>
                  <a:cubicBezTo>
                    <a:pt x="162" y="90"/>
                    <a:pt x="180" y="89"/>
                    <a:pt x="204" y="86"/>
                  </a:cubicBezTo>
                  <a:cubicBezTo>
                    <a:pt x="244" y="80"/>
                    <a:pt x="236" y="174"/>
                    <a:pt x="236" y="174"/>
                  </a:cubicBezTo>
                  <a:cubicBezTo>
                    <a:pt x="236" y="174"/>
                    <a:pt x="297" y="3"/>
                    <a:pt x="149" y="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7179962" y="5316700"/>
            <a:ext cx="1322149" cy="1623281"/>
            <a:chOff x="6319838" y="412750"/>
            <a:chExt cx="1784350" cy="2190751"/>
          </a:xfrm>
        </p:grpSpPr>
        <p:sp>
          <p:nvSpPr>
            <p:cNvPr id="150" name="Freeform 124"/>
            <p:cNvSpPr/>
            <p:nvPr/>
          </p:nvSpPr>
          <p:spPr bwMode="auto">
            <a:xfrm>
              <a:off x="6319838" y="674688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1"/>
                    <a:pt x="0" y="227"/>
                    <a:pt x="114" y="114"/>
                  </a:cubicBezTo>
                  <a:cubicBezTo>
                    <a:pt x="227" y="0"/>
                    <a:pt x="411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7CC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25"/>
            <p:cNvSpPr>
              <a:spLocks noEditPoints="1"/>
            </p:cNvSpPr>
            <p:nvPr/>
          </p:nvSpPr>
          <p:spPr bwMode="auto">
            <a:xfrm>
              <a:off x="6902451" y="412750"/>
              <a:ext cx="658812" cy="1971675"/>
            </a:xfrm>
            <a:custGeom>
              <a:avLst/>
              <a:gdLst>
                <a:gd name="T0" fmla="*/ 222 w 235"/>
                <a:gd name="T1" fmla="*/ 680 h 702"/>
                <a:gd name="T2" fmla="*/ 111 w 235"/>
                <a:gd name="T3" fmla="*/ 702 h 702"/>
                <a:gd name="T4" fmla="*/ 0 w 235"/>
                <a:gd name="T5" fmla="*/ 680 h 702"/>
                <a:gd name="T6" fmla="*/ 111 w 235"/>
                <a:gd name="T7" fmla="*/ 702 h 702"/>
                <a:gd name="T8" fmla="*/ 222 w 235"/>
                <a:gd name="T9" fmla="*/ 680 h 702"/>
                <a:gd name="T10" fmla="*/ 119 w 235"/>
                <a:gd name="T11" fmla="*/ 0 h 702"/>
                <a:gd name="T12" fmla="*/ 115 w 235"/>
                <a:gd name="T13" fmla="*/ 0 h 702"/>
                <a:gd name="T14" fmla="*/ 177 w 235"/>
                <a:gd name="T15" fmla="*/ 24 h 702"/>
                <a:gd name="T16" fmla="*/ 189 w 235"/>
                <a:gd name="T17" fmla="*/ 35 h 702"/>
                <a:gd name="T18" fmla="*/ 194 w 235"/>
                <a:gd name="T19" fmla="*/ 40 h 702"/>
                <a:gd name="T20" fmla="*/ 227 w 235"/>
                <a:gd name="T21" fmla="*/ 146 h 702"/>
                <a:gd name="T22" fmla="*/ 235 w 235"/>
                <a:gd name="T23" fmla="*/ 150 h 702"/>
                <a:gd name="T24" fmla="*/ 202 w 235"/>
                <a:gd name="T25" fmla="*/ 40 h 702"/>
                <a:gd name="T26" fmla="*/ 197 w 235"/>
                <a:gd name="T27" fmla="*/ 35 h 702"/>
                <a:gd name="T28" fmla="*/ 185 w 235"/>
                <a:gd name="T29" fmla="*/ 24 h 702"/>
                <a:gd name="T30" fmla="*/ 119 w 235"/>
                <a:gd name="T31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702">
                  <a:moveTo>
                    <a:pt x="222" y="680"/>
                  </a:moveTo>
                  <a:cubicBezTo>
                    <a:pt x="186" y="695"/>
                    <a:pt x="149" y="702"/>
                    <a:pt x="111" y="702"/>
                  </a:cubicBezTo>
                  <a:cubicBezTo>
                    <a:pt x="73" y="702"/>
                    <a:pt x="35" y="695"/>
                    <a:pt x="0" y="680"/>
                  </a:cubicBezTo>
                  <a:cubicBezTo>
                    <a:pt x="34" y="694"/>
                    <a:pt x="71" y="702"/>
                    <a:pt x="111" y="702"/>
                  </a:cubicBezTo>
                  <a:cubicBezTo>
                    <a:pt x="150" y="702"/>
                    <a:pt x="188" y="694"/>
                    <a:pt x="222" y="680"/>
                  </a:cubicBezTo>
                  <a:moveTo>
                    <a:pt x="119" y="0"/>
                  </a:moveTo>
                  <a:cubicBezTo>
                    <a:pt x="117" y="0"/>
                    <a:pt x="116" y="0"/>
                    <a:pt x="115" y="0"/>
                  </a:cubicBezTo>
                  <a:cubicBezTo>
                    <a:pt x="142" y="1"/>
                    <a:pt x="162" y="11"/>
                    <a:pt x="177" y="24"/>
                  </a:cubicBezTo>
                  <a:cubicBezTo>
                    <a:pt x="181" y="27"/>
                    <a:pt x="185" y="31"/>
                    <a:pt x="189" y="35"/>
                  </a:cubicBezTo>
                  <a:cubicBezTo>
                    <a:pt x="191" y="37"/>
                    <a:pt x="192" y="39"/>
                    <a:pt x="194" y="40"/>
                  </a:cubicBezTo>
                  <a:cubicBezTo>
                    <a:pt x="211" y="62"/>
                    <a:pt x="222" y="102"/>
                    <a:pt x="227" y="146"/>
                  </a:cubicBezTo>
                  <a:cubicBezTo>
                    <a:pt x="230" y="147"/>
                    <a:pt x="233" y="148"/>
                    <a:pt x="235" y="150"/>
                  </a:cubicBezTo>
                  <a:cubicBezTo>
                    <a:pt x="230" y="104"/>
                    <a:pt x="219" y="63"/>
                    <a:pt x="202" y="40"/>
                  </a:cubicBezTo>
                  <a:cubicBezTo>
                    <a:pt x="200" y="39"/>
                    <a:pt x="199" y="37"/>
                    <a:pt x="197" y="35"/>
                  </a:cubicBezTo>
                  <a:cubicBezTo>
                    <a:pt x="193" y="31"/>
                    <a:pt x="189" y="27"/>
                    <a:pt x="185" y="24"/>
                  </a:cubicBezTo>
                  <a:cubicBezTo>
                    <a:pt x="169" y="10"/>
                    <a:pt x="149" y="0"/>
                    <a:pt x="119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26"/>
            <p:cNvSpPr>
              <a:spLocks noEditPoints="1"/>
            </p:cNvSpPr>
            <p:nvPr/>
          </p:nvSpPr>
          <p:spPr bwMode="auto">
            <a:xfrm>
              <a:off x="6799263" y="823913"/>
              <a:ext cx="1011237" cy="1560513"/>
            </a:xfrm>
            <a:custGeom>
              <a:avLst/>
              <a:gdLst>
                <a:gd name="T0" fmla="*/ 259 w 361"/>
                <a:gd name="T1" fmla="*/ 323 h 556"/>
                <a:gd name="T2" fmla="*/ 250 w 361"/>
                <a:gd name="T3" fmla="*/ 259 h 556"/>
                <a:gd name="T4" fmla="*/ 290 w 361"/>
                <a:gd name="T5" fmla="*/ 306 h 556"/>
                <a:gd name="T6" fmla="*/ 294 w 361"/>
                <a:gd name="T7" fmla="*/ 317 h 556"/>
                <a:gd name="T8" fmla="*/ 259 w 361"/>
                <a:gd name="T9" fmla="*/ 323 h 556"/>
                <a:gd name="T10" fmla="*/ 264 w 361"/>
                <a:gd name="T11" fmla="*/ 0 h 556"/>
                <a:gd name="T12" fmla="*/ 257 w 361"/>
                <a:gd name="T13" fmla="*/ 175 h 556"/>
                <a:gd name="T14" fmla="*/ 256 w 361"/>
                <a:gd name="T15" fmla="*/ 177 h 556"/>
                <a:gd name="T16" fmla="*/ 251 w 361"/>
                <a:gd name="T17" fmla="*/ 198 h 556"/>
                <a:gd name="T18" fmla="*/ 238 w 361"/>
                <a:gd name="T19" fmla="*/ 224 h 556"/>
                <a:gd name="T20" fmla="*/ 236 w 361"/>
                <a:gd name="T21" fmla="*/ 227 h 556"/>
                <a:gd name="T22" fmla="*/ 239 w 361"/>
                <a:gd name="T23" fmla="*/ 255 h 556"/>
                <a:gd name="T24" fmla="*/ 231 w 361"/>
                <a:gd name="T25" fmla="*/ 352 h 556"/>
                <a:gd name="T26" fmla="*/ 267 w 361"/>
                <a:gd name="T27" fmla="*/ 519 h 556"/>
                <a:gd name="T28" fmla="*/ 160 w 361"/>
                <a:gd name="T29" fmla="*/ 519 h 556"/>
                <a:gd name="T30" fmla="*/ 148 w 361"/>
                <a:gd name="T31" fmla="*/ 478 h 556"/>
                <a:gd name="T32" fmla="*/ 137 w 361"/>
                <a:gd name="T33" fmla="*/ 519 h 556"/>
                <a:gd name="T34" fmla="*/ 30 w 361"/>
                <a:gd name="T35" fmla="*/ 519 h 556"/>
                <a:gd name="T36" fmla="*/ 46 w 361"/>
                <a:gd name="T37" fmla="*/ 464 h 556"/>
                <a:gd name="T38" fmla="*/ 49 w 361"/>
                <a:gd name="T39" fmla="*/ 330 h 556"/>
                <a:gd name="T40" fmla="*/ 57 w 361"/>
                <a:gd name="T41" fmla="*/ 255 h 556"/>
                <a:gd name="T42" fmla="*/ 61 w 361"/>
                <a:gd name="T43" fmla="*/ 229 h 556"/>
                <a:gd name="T44" fmla="*/ 57 w 361"/>
                <a:gd name="T45" fmla="*/ 224 h 556"/>
                <a:gd name="T46" fmla="*/ 45 w 361"/>
                <a:gd name="T47" fmla="*/ 198 h 556"/>
                <a:gd name="T48" fmla="*/ 44 w 361"/>
                <a:gd name="T49" fmla="*/ 195 h 556"/>
                <a:gd name="T50" fmla="*/ 3 w 361"/>
                <a:gd name="T51" fmla="*/ 290 h 556"/>
                <a:gd name="T52" fmla="*/ 0 w 361"/>
                <a:gd name="T53" fmla="*/ 515 h 556"/>
                <a:gd name="T54" fmla="*/ 37 w 361"/>
                <a:gd name="T55" fmla="*/ 534 h 556"/>
                <a:gd name="T56" fmla="*/ 148 w 361"/>
                <a:gd name="T57" fmla="*/ 556 h 556"/>
                <a:gd name="T58" fmla="*/ 259 w 361"/>
                <a:gd name="T59" fmla="*/ 534 h 556"/>
                <a:gd name="T60" fmla="*/ 272 w 361"/>
                <a:gd name="T61" fmla="*/ 528 h 556"/>
                <a:gd name="T62" fmla="*/ 270 w 361"/>
                <a:gd name="T63" fmla="*/ 519 h 556"/>
                <a:gd name="T64" fmla="*/ 275 w 361"/>
                <a:gd name="T65" fmla="*/ 519 h 556"/>
                <a:gd name="T66" fmla="*/ 242 w 361"/>
                <a:gd name="T67" fmla="*/ 378 h 556"/>
                <a:gd name="T68" fmla="*/ 259 w 361"/>
                <a:gd name="T69" fmla="*/ 378 h 556"/>
                <a:gd name="T70" fmla="*/ 334 w 361"/>
                <a:gd name="T71" fmla="*/ 281 h 556"/>
                <a:gd name="T72" fmla="*/ 261 w 361"/>
                <a:gd name="T73" fmla="*/ 192 h 556"/>
                <a:gd name="T74" fmla="*/ 264 w 361"/>
                <a:gd name="T75" fmla="*/ 177 h 556"/>
                <a:gd name="T76" fmla="*/ 265 w 361"/>
                <a:gd name="T77" fmla="*/ 175 h 556"/>
                <a:gd name="T78" fmla="*/ 272 w 361"/>
                <a:gd name="T79" fmla="*/ 4 h 556"/>
                <a:gd name="T80" fmla="*/ 264 w 361"/>
                <a:gd name="T8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1" h="556">
                  <a:moveTo>
                    <a:pt x="259" y="323"/>
                  </a:moveTo>
                  <a:cubicBezTo>
                    <a:pt x="266" y="306"/>
                    <a:pt x="267" y="285"/>
                    <a:pt x="250" y="259"/>
                  </a:cubicBezTo>
                  <a:cubicBezTo>
                    <a:pt x="268" y="273"/>
                    <a:pt x="277" y="287"/>
                    <a:pt x="290" y="306"/>
                  </a:cubicBezTo>
                  <a:cubicBezTo>
                    <a:pt x="296" y="315"/>
                    <a:pt x="294" y="317"/>
                    <a:pt x="294" y="317"/>
                  </a:cubicBezTo>
                  <a:cubicBezTo>
                    <a:pt x="291" y="319"/>
                    <a:pt x="275" y="322"/>
                    <a:pt x="259" y="323"/>
                  </a:cubicBezTo>
                  <a:moveTo>
                    <a:pt x="264" y="0"/>
                  </a:moveTo>
                  <a:cubicBezTo>
                    <a:pt x="271" y="59"/>
                    <a:pt x="268" y="127"/>
                    <a:pt x="257" y="175"/>
                  </a:cubicBezTo>
                  <a:cubicBezTo>
                    <a:pt x="257" y="176"/>
                    <a:pt x="257" y="177"/>
                    <a:pt x="256" y="177"/>
                  </a:cubicBezTo>
                  <a:cubicBezTo>
                    <a:pt x="255" y="185"/>
                    <a:pt x="253" y="192"/>
                    <a:pt x="251" y="198"/>
                  </a:cubicBezTo>
                  <a:cubicBezTo>
                    <a:pt x="247" y="208"/>
                    <a:pt x="243" y="217"/>
                    <a:pt x="238" y="224"/>
                  </a:cubicBezTo>
                  <a:cubicBezTo>
                    <a:pt x="238" y="225"/>
                    <a:pt x="237" y="226"/>
                    <a:pt x="236" y="227"/>
                  </a:cubicBezTo>
                  <a:cubicBezTo>
                    <a:pt x="234" y="237"/>
                    <a:pt x="234" y="247"/>
                    <a:pt x="239" y="255"/>
                  </a:cubicBezTo>
                  <a:cubicBezTo>
                    <a:pt x="273" y="303"/>
                    <a:pt x="247" y="336"/>
                    <a:pt x="231" y="352"/>
                  </a:cubicBezTo>
                  <a:cubicBezTo>
                    <a:pt x="231" y="352"/>
                    <a:pt x="235" y="425"/>
                    <a:pt x="267" y="519"/>
                  </a:cubicBezTo>
                  <a:cubicBezTo>
                    <a:pt x="160" y="519"/>
                    <a:pt x="160" y="519"/>
                    <a:pt x="160" y="519"/>
                  </a:cubicBezTo>
                  <a:cubicBezTo>
                    <a:pt x="148" y="478"/>
                    <a:pt x="148" y="478"/>
                    <a:pt x="148" y="478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30" y="519"/>
                    <a:pt x="30" y="519"/>
                    <a:pt x="30" y="519"/>
                  </a:cubicBezTo>
                  <a:cubicBezTo>
                    <a:pt x="36" y="499"/>
                    <a:pt x="42" y="481"/>
                    <a:pt x="46" y="464"/>
                  </a:cubicBezTo>
                  <a:cubicBezTo>
                    <a:pt x="47" y="416"/>
                    <a:pt x="48" y="364"/>
                    <a:pt x="49" y="330"/>
                  </a:cubicBezTo>
                  <a:cubicBezTo>
                    <a:pt x="39" y="312"/>
                    <a:pt x="35" y="287"/>
                    <a:pt x="57" y="255"/>
                  </a:cubicBezTo>
                  <a:cubicBezTo>
                    <a:pt x="63" y="247"/>
                    <a:pt x="63" y="238"/>
                    <a:pt x="61" y="229"/>
                  </a:cubicBezTo>
                  <a:cubicBezTo>
                    <a:pt x="60" y="227"/>
                    <a:pt x="58" y="226"/>
                    <a:pt x="57" y="224"/>
                  </a:cubicBezTo>
                  <a:cubicBezTo>
                    <a:pt x="52" y="217"/>
                    <a:pt x="48" y="208"/>
                    <a:pt x="45" y="198"/>
                  </a:cubicBezTo>
                  <a:cubicBezTo>
                    <a:pt x="44" y="197"/>
                    <a:pt x="44" y="196"/>
                    <a:pt x="44" y="195"/>
                  </a:cubicBezTo>
                  <a:cubicBezTo>
                    <a:pt x="22" y="215"/>
                    <a:pt x="6" y="247"/>
                    <a:pt x="3" y="290"/>
                  </a:cubicBezTo>
                  <a:cubicBezTo>
                    <a:pt x="0" y="314"/>
                    <a:pt x="0" y="440"/>
                    <a:pt x="0" y="515"/>
                  </a:cubicBezTo>
                  <a:cubicBezTo>
                    <a:pt x="11" y="523"/>
                    <a:pt x="24" y="529"/>
                    <a:pt x="37" y="534"/>
                  </a:cubicBezTo>
                  <a:cubicBezTo>
                    <a:pt x="72" y="549"/>
                    <a:pt x="110" y="556"/>
                    <a:pt x="148" y="556"/>
                  </a:cubicBezTo>
                  <a:cubicBezTo>
                    <a:pt x="186" y="556"/>
                    <a:pt x="223" y="549"/>
                    <a:pt x="259" y="534"/>
                  </a:cubicBezTo>
                  <a:cubicBezTo>
                    <a:pt x="263" y="532"/>
                    <a:pt x="267" y="530"/>
                    <a:pt x="272" y="528"/>
                  </a:cubicBezTo>
                  <a:cubicBezTo>
                    <a:pt x="271" y="525"/>
                    <a:pt x="271" y="522"/>
                    <a:pt x="270" y="519"/>
                  </a:cubicBezTo>
                  <a:cubicBezTo>
                    <a:pt x="275" y="519"/>
                    <a:pt x="275" y="519"/>
                    <a:pt x="275" y="519"/>
                  </a:cubicBezTo>
                  <a:cubicBezTo>
                    <a:pt x="255" y="458"/>
                    <a:pt x="246" y="407"/>
                    <a:pt x="242" y="378"/>
                  </a:cubicBezTo>
                  <a:cubicBezTo>
                    <a:pt x="248" y="378"/>
                    <a:pt x="256" y="378"/>
                    <a:pt x="259" y="378"/>
                  </a:cubicBezTo>
                  <a:cubicBezTo>
                    <a:pt x="360" y="369"/>
                    <a:pt x="361" y="328"/>
                    <a:pt x="334" y="281"/>
                  </a:cubicBezTo>
                  <a:cubicBezTo>
                    <a:pt x="319" y="254"/>
                    <a:pt x="288" y="214"/>
                    <a:pt x="261" y="192"/>
                  </a:cubicBezTo>
                  <a:cubicBezTo>
                    <a:pt x="262" y="187"/>
                    <a:pt x="263" y="183"/>
                    <a:pt x="264" y="177"/>
                  </a:cubicBezTo>
                  <a:cubicBezTo>
                    <a:pt x="265" y="177"/>
                    <a:pt x="265" y="176"/>
                    <a:pt x="265" y="175"/>
                  </a:cubicBezTo>
                  <a:cubicBezTo>
                    <a:pt x="276" y="128"/>
                    <a:pt x="279" y="62"/>
                    <a:pt x="272" y="4"/>
                  </a:cubicBezTo>
                  <a:cubicBezTo>
                    <a:pt x="270" y="2"/>
                    <a:pt x="267" y="1"/>
                    <a:pt x="264" y="0"/>
                  </a:cubicBezTo>
                </a:path>
              </a:pathLst>
            </a:custGeom>
            <a:solidFill>
              <a:srgbClr val="61A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7"/>
            <p:cNvSpPr/>
            <p:nvPr/>
          </p:nvSpPr>
          <p:spPr bwMode="auto">
            <a:xfrm>
              <a:off x="6851651" y="412750"/>
              <a:ext cx="720725" cy="1079500"/>
            </a:xfrm>
            <a:custGeom>
              <a:avLst/>
              <a:gdLst>
                <a:gd name="T0" fmla="*/ 238 w 257"/>
                <a:gd name="T1" fmla="*/ 321 h 384"/>
                <a:gd name="T2" fmla="*/ 237 w 257"/>
                <a:gd name="T3" fmla="*/ 323 h 384"/>
                <a:gd name="T4" fmla="*/ 232 w 257"/>
                <a:gd name="T5" fmla="*/ 344 h 384"/>
                <a:gd name="T6" fmla="*/ 219 w 257"/>
                <a:gd name="T7" fmla="*/ 370 h 384"/>
                <a:gd name="T8" fmla="*/ 212 w 257"/>
                <a:gd name="T9" fmla="*/ 378 h 384"/>
                <a:gd name="T10" fmla="*/ 191 w 257"/>
                <a:gd name="T11" fmla="*/ 384 h 384"/>
                <a:gd name="T12" fmla="*/ 66 w 257"/>
                <a:gd name="T13" fmla="*/ 384 h 384"/>
                <a:gd name="T14" fmla="*/ 45 w 257"/>
                <a:gd name="T15" fmla="*/ 377 h 384"/>
                <a:gd name="T16" fmla="*/ 38 w 257"/>
                <a:gd name="T17" fmla="*/ 370 h 384"/>
                <a:gd name="T18" fmla="*/ 26 w 257"/>
                <a:gd name="T19" fmla="*/ 344 h 384"/>
                <a:gd name="T20" fmla="*/ 20 w 257"/>
                <a:gd name="T21" fmla="*/ 323 h 384"/>
                <a:gd name="T22" fmla="*/ 20 w 257"/>
                <a:gd name="T23" fmla="*/ 321 h 384"/>
                <a:gd name="T24" fmla="*/ 50 w 257"/>
                <a:gd name="T25" fmla="*/ 35 h 384"/>
                <a:gd name="T26" fmla="*/ 129 w 257"/>
                <a:gd name="T27" fmla="*/ 0 h 384"/>
                <a:gd name="T28" fmla="*/ 195 w 257"/>
                <a:gd name="T29" fmla="*/ 24 h 384"/>
                <a:gd name="T30" fmla="*/ 207 w 257"/>
                <a:gd name="T31" fmla="*/ 35 h 384"/>
                <a:gd name="T32" fmla="*/ 212 w 257"/>
                <a:gd name="T33" fmla="*/ 40 h 384"/>
                <a:gd name="T34" fmla="*/ 238 w 257"/>
                <a:gd name="T35" fmla="*/ 3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384">
                  <a:moveTo>
                    <a:pt x="238" y="321"/>
                  </a:moveTo>
                  <a:cubicBezTo>
                    <a:pt x="238" y="322"/>
                    <a:pt x="238" y="323"/>
                    <a:pt x="237" y="323"/>
                  </a:cubicBezTo>
                  <a:cubicBezTo>
                    <a:pt x="236" y="331"/>
                    <a:pt x="234" y="338"/>
                    <a:pt x="232" y="344"/>
                  </a:cubicBezTo>
                  <a:cubicBezTo>
                    <a:pt x="228" y="354"/>
                    <a:pt x="224" y="363"/>
                    <a:pt x="219" y="370"/>
                  </a:cubicBezTo>
                  <a:cubicBezTo>
                    <a:pt x="217" y="373"/>
                    <a:pt x="215" y="376"/>
                    <a:pt x="212" y="378"/>
                  </a:cubicBezTo>
                  <a:cubicBezTo>
                    <a:pt x="206" y="382"/>
                    <a:pt x="200" y="384"/>
                    <a:pt x="191" y="384"/>
                  </a:cubicBezTo>
                  <a:cubicBezTo>
                    <a:pt x="66" y="384"/>
                    <a:pt x="66" y="384"/>
                    <a:pt x="66" y="384"/>
                  </a:cubicBezTo>
                  <a:cubicBezTo>
                    <a:pt x="57" y="384"/>
                    <a:pt x="50" y="382"/>
                    <a:pt x="45" y="377"/>
                  </a:cubicBezTo>
                  <a:cubicBezTo>
                    <a:pt x="42" y="375"/>
                    <a:pt x="40" y="373"/>
                    <a:pt x="38" y="370"/>
                  </a:cubicBezTo>
                  <a:cubicBezTo>
                    <a:pt x="33" y="363"/>
                    <a:pt x="29" y="354"/>
                    <a:pt x="26" y="344"/>
                  </a:cubicBezTo>
                  <a:cubicBezTo>
                    <a:pt x="24" y="338"/>
                    <a:pt x="22" y="331"/>
                    <a:pt x="20" y="323"/>
                  </a:cubicBezTo>
                  <a:cubicBezTo>
                    <a:pt x="20" y="323"/>
                    <a:pt x="20" y="322"/>
                    <a:pt x="20" y="321"/>
                  </a:cubicBezTo>
                  <a:cubicBezTo>
                    <a:pt x="0" y="235"/>
                    <a:pt x="6" y="81"/>
                    <a:pt x="50" y="35"/>
                  </a:cubicBezTo>
                  <a:cubicBezTo>
                    <a:pt x="69" y="16"/>
                    <a:pt x="91" y="0"/>
                    <a:pt x="129" y="0"/>
                  </a:cubicBezTo>
                  <a:cubicBezTo>
                    <a:pt x="159" y="0"/>
                    <a:pt x="179" y="10"/>
                    <a:pt x="195" y="24"/>
                  </a:cubicBezTo>
                  <a:cubicBezTo>
                    <a:pt x="199" y="27"/>
                    <a:pt x="203" y="31"/>
                    <a:pt x="207" y="35"/>
                  </a:cubicBezTo>
                  <a:cubicBezTo>
                    <a:pt x="209" y="37"/>
                    <a:pt x="210" y="39"/>
                    <a:pt x="212" y="40"/>
                  </a:cubicBezTo>
                  <a:cubicBezTo>
                    <a:pt x="252" y="92"/>
                    <a:pt x="257" y="238"/>
                    <a:pt x="238" y="321"/>
                  </a:cubicBezTo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28"/>
            <p:cNvSpPr/>
            <p:nvPr/>
          </p:nvSpPr>
          <p:spPr bwMode="auto">
            <a:xfrm>
              <a:off x="7073901" y="1174750"/>
              <a:ext cx="282575" cy="425450"/>
            </a:xfrm>
            <a:custGeom>
              <a:avLst/>
              <a:gdLst>
                <a:gd name="T0" fmla="*/ 148 w 178"/>
                <a:gd name="T1" fmla="*/ 76 h 268"/>
                <a:gd name="T2" fmla="*/ 148 w 178"/>
                <a:gd name="T3" fmla="*/ 0 h 268"/>
                <a:gd name="T4" fmla="*/ 30 w 178"/>
                <a:gd name="T5" fmla="*/ 0 h 268"/>
                <a:gd name="T6" fmla="*/ 30 w 178"/>
                <a:gd name="T7" fmla="*/ 76 h 268"/>
                <a:gd name="T8" fmla="*/ 0 w 178"/>
                <a:gd name="T9" fmla="*/ 83 h 268"/>
                <a:gd name="T10" fmla="*/ 30 w 178"/>
                <a:gd name="T11" fmla="*/ 268 h 268"/>
                <a:gd name="T12" fmla="*/ 148 w 178"/>
                <a:gd name="T13" fmla="*/ 268 h 268"/>
                <a:gd name="T14" fmla="*/ 178 w 178"/>
                <a:gd name="T15" fmla="*/ 83 h 268"/>
                <a:gd name="T16" fmla="*/ 148 w 178"/>
                <a:gd name="T17" fmla="*/ 7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8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8"/>
                  </a:lnTo>
                  <a:lnTo>
                    <a:pt x="148" y="268"/>
                  </a:lnTo>
                  <a:lnTo>
                    <a:pt x="178" y="83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29"/>
            <p:cNvSpPr/>
            <p:nvPr/>
          </p:nvSpPr>
          <p:spPr bwMode="auto">
            <a:xfrm>
              <a:off x="7073901" y="1174750"/>
              <a:ext cx="282575" cy="425450"/>
            </a:xfrm>
            <a:custGeom>
              <a:avLst/>
              <a:gdLst>
                <a:gd name="T0" fmla="*/ 148 w 178"/>
                <a:gd name="T1" fmla="*/ 76 h 268"/>
                <a:gd name="T2" fmla="*/ 148 w 178"/>
                <a:gd name="T3" fmla="*/ 0 h 268"/>
                <a:gd name="T4" fmla="*/ 30 w 178"/>
                <a:gd name="T5" fmla="*/ 0 h 268"/>
                <a:gd name="T6" fmla="*/ 30 w 178"/>
                <a:gd name="T7" fmla="*/ 76 h 268"/>
                <a:gd name="T8" fmla="*/ 0 w 178"/>
                <a:gd name="T9" fmla="*/ 83 h 268"/>
                <a:gd name="T10" fmla="*/ 30 w 178"/>
                <a:gd name="T11" fmla="*/ 268 h 268"/>
                <a:gd name="T12" fmla="*/ 148 w 178"/>
                <a:gd name="T13" fmla="*/ 268 h 268"/>
                <a:gd name="T14" fmla="*/ 178 w 178"/>
                <a:gd name="T15" fmla="*/ 83 h 268"/>
                <a:gd name="T16" fmla="*/ 148 w 178"/>
                <a:gd name="T17" fmla="*/ 7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8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8"/>
                  </a:lnTo>
                  <a:lnTo>
                    <a:pt x="148" y="268"/>
                  </a:lnTo>
                  <a:lnTo>
                    <a:pt x="178" y="83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0"/>
            <p:cNvSpPr/>
            <p:nvPr/>
          </p:nvSpPr>
          <p:spPr bwMode="auto">
            <a:xfrm>
              <a:off x="7121526" y="1196975"/>
              <a:ext cx="187325" cy="98425"/>
            </a:xfrm>
            <a:custGeom>
              <a:avLst/>
              <a:gdLst>
                <a:gd name="T0" fmla="*/ 67 w 67"/>
                <a:gd name="T1" fmla="*/ 0 h 35"/>
                <a:gd name="T2" fmla="*/ 33 w 67"/>
                <a:gd name="T3" fmla="*/ 13 h 35"/>
                <a:gd name="T4" fmla="*/ 0 w 67"/>
                <a:gd name="T5" fmla="*/ 0 h 35"/>
                <a:gd name="T6" fmla="*/ 0 w 67"/>
                <a:gd name="T7" fmla="*/ 8 h 35"/>
                <a:gd name="T8" fmla="*/ 67 w 67"/>
                <a:gd name="T9" fmla="*/ 35 h 35"/>
                <a:gd name="T10" fmla="*/ 67 w 6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5">
                  <a:moveTo>
                    <a:pt x="67" y="0"/>
                  </a:moveTo>
                  <a:cubicBezTo>
                    <a:pt x="56" y="8"/>
                    <a:pt x="44" y="13"/>
                    <a:pt x="33" y="13"/>
                  </a:cubicBezTo>
                  <a:cubicBezTo>
                    <a:pt x="22" y="13"/>
                    <a:pt x="11" y="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D7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1"/>
            <p:cNvSpPr/>
            <p:nvPr/>
          </p:nvSpPr>
          <p:spPr bwMode="auto">
            <a:xfrm>
              <a:off x="6873876" y="2136775"/>
              <a:ext cx="677862" cy="360363"/>
            </a:xfrm>
            <a:custGeom>
              <a:avLst/>
              <a:gdLst>
                <a:gd name="T0" fmla="*/ 240 w 242"/>
                <a:gd name="T1" fmla="*/ 128 h 128"/>
                <a:gd name="T2" fmla="*/ 219 w 242"/>
                <a:gd name="T3" fmla="*/ 0 h 128"/>
                <a:gd name="T4" fmla="*/ 24 w 242"/>
                <a:gd name="T5" fmla="*/ 0 h 128"/>
                <a:gd name="T6" fmla="*/ 2 w 242"/>
                <a:gd name="T7" fmla="*/ 128 h 128"/>
                <a:gd name="T8" fmla="*/ 240 w 24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8">
                  <a:moveTo>
                    <a:pt x="240" y="128"/>
                  </a:moveTo>
                  <a:cubicBezTo>
                    <a:pt x="242" y="36"/>
                    <a:pt x="219" y="0"/>
                    <a:pt x="2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0" y="36"/>
                    <a:pt x="2" y="128"/>
                  </a:cubicBezTo>
                  <a:lnTo>
                    <a:pt x="240" y="128"/>
                  </a:lnTo>
                  <a:close/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2"/>
            <p:cNvSpPr/>
            <p:nvPr/>
          </p:nvSpPr>
          <p:spPr bwMode="auto">
            <a:xfrm>
              <a:off x="6840538" y="1296988"/>
              <a:ext cx="747712" cy="984250"/>
            </a:xfrm>
            <a:custGeom>
              <a:avLst/>
              <a:gdLst>
                <a:gd name="T0" fmla="*/ 51 w 267"/>
                <a:gd name="T1" fmla="*/ 183 h 350"/>
                <a:gd name="T2" fmla="*/ 42 w 267"/>
                <a:gd name="T3" fmla="*/ 86 h 350"/>
                <a:gd name="T4" fmla="*/ 94 w 267"/>
                <a:gd name="T5" fmla="*/ 0 h 350"/>
                <a:gd name="T6" fmla="*/ 133 w 267"/>
                <a:gd name="T7" fmla="*/ 107 h 350"/>
                <a:gd name="T8" fmla="*/ 173 w 267"/>
                <a:gd name="T9" fmla="*/ 0 h 350"/>
                <a:gd name="T10" fmla="*/ 224 w 267"/>
                <a:gd name="T11" fmla="*/ 86 h 350"/>
                <a:gd name="T12" fmla="*/ 216 w 267"/>
                <a:gd name="T13" fmla="*/ 183 h 350"/>
                <a:gd name="T14" fmla="*/ 252 w 267"/>
                <a:gd name="T15" fmla="*/ 350 h 350"/>
                <a:gd name="T16" fmla="*/ 145 w 267"/>
                <a:gd name="T17" fmla="*/ 350 h 350"/>
                <a:gd name="T18" fmla="*/ 133 w 267"/>
                <a:gd name="T19" fmla="*/ 309 h 350"/>
                <a:gd name="T20" fmla="*/ 122 w 267"/>
                <a:gd name="T21" fmla="*/ 350 h 350"/>
                <a:gd name="T22" fmla="*/ 15 w 267"/>
                <a:gd name="T23" fmla="*/ 350 h 350"/>
                <a:gd name="T24" fmla="*/ 51 w 267"/>
                <a:gd name="T25" fmla="*/ 18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50">
                  <a:moveTo>
                    <a:pt x="51" y="183"/>
                  </a:moveTo>
                  <a:cubicBezTo>
                    <a:pt x="35" y="167"/>
                    <a:pt x="9" y="134"/>
                    <a:pt x="42" y="86"/>
                  </a:cubicBezTo>
                  <a:cubicBezTo>
                    <a:pt x="64" y="55"/>
                    <a:pt x="0" y="5"/>
                    <a:pt x="94" y="0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67" y="5"/>
                    <a:pt x="203" y="55"/>
                    <a:pt x="224" y="86"/>
                  </a:cubicBezTo>
                  <a:cubicBezTo>
                    <a:pt x="258" y="134"/>
                    <a:pt x="232" y="167"/>
                    <a:pt x="216" y="183"/>
                  </a:cubicBezTo>
                  <a:cubicBezTo>
                    <a:pt x="216" y="183"/>
                    <a:pt x="220" y="256"/>
                    <a:pt x="25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33" y="309"/>
                    <a:pt x="133" y="309"/>
                    <a:pt x="133" y="30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5" y="350"/>
                    <a:pt x="15" y="350"/>
                    <a:pt x="15" y="350"/>
                  </a:cubicBezTo>
                  <a:cubicBezTo>
                    <a:pt x="46" y="256"/>
                    <a:pt x="51" y="183"/>
                    <a:pt x="51" y="183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3"/>
            <p:cNvSpPr/>
            <p:nvPr/>
          </p:nvSpPr>
          <p:spPr bwMode="auto">
            <a:xfrm>
              <a:off x="7213601" y="1295400"/>
              <a:ext cx="217487" cy="303213"/>
            </a:xfrm>
            <a:custGeom>
              <a:avLst/>
              <a:gdLst>
                <a:gd name="T0" fmla="*/ 137 w 137"/>
                <a:gd name="T1" fmla="*/ 47 h 191"/>
                <a:gd name="T2" fmla="*/ 72 w 137"/>
                <a:gd name="T3" fmla="*/ 72 h 191"/>
                <a:gd name="T4" fmla="*/ 99 w 137"/>
                <a:gd name="T5" fmla="*/ 108 h 191"/>
                <a:gd name="T6" fmla="*/ 0 w 137"/>
                <a:gd name="T7" fmla="*/ 191 h 191"/>
                <a:gd name="T8" fmla="*/ 70 w 137"/>
                <a:gd name="T9" fmla="*/ 0 h 191"/>
                <a:gd name="T10" fmla="*/ 137 w 137"/>
                <a:gd name="T11" fmla="*/ 4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137" y="47"/>
                  </a:moveTo>
                  <a:lnTo>
                    <a:pt x="72" y="72"/>
                  </a:lnTo>
                  <a:lnTo>
                    <a:pt x="99" y="108"/>
                  </a:lnTo>
                  <a:lnTo>
                    <a:pt x="0" y="191"/>
                  </a:lnTo>
                  <a:lnTo>
                    <a:pt x="70" y="0"/>
                  </a:lnTo>
                  <a:lnTo>
                    <a:pt x="13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4"/>
            <p:cNvSpPr/>
            <p:nvPr/>
          </p:nvSpPr>
          <p:spPr bwMode="auto">
            <a:xfrm>
              <a:off x="7213601" y="1295400"/>
              <a:ext cx="217487" cy="303213"/>
            </a:xfrm>
            <a:custGeom>
              <a:avLst/>
              <a:gdLst>
                <a:gd name="T0" fmla="*/ 137 w 137"/>
                <a:gd name="T1" fmla="*/ 47 h 191"/>
                <a:gd name="T2" fmla="*/ 72 w 137"/>
                <a:gd name="T3" fmla="*/ 72 h 191"/>
                <a:gd name="T4" fmla="*/ 99 w 137"/>
                <a:gd name="T5" fmla="*/ 108 h 191"/>
                <a:gd name="T6" fmla="*/ 0 w 137"/>
                <a:gd name="T7" fmla="*/ 191 h 191"/>
                <a:gd name="T8" fmla="*/ 70 w 137"/>
                <a:gd name="T9" fmla="*/ 0 h 191"/>
                <a:gd name="T10" fmla="*/ 137 w 137"/>
                <a:gd name="T11" fmla="*/ 4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137" y="47"/>
                  </a:moveTo>
                  <a:lnTo>
                    <a:pt x="72" y="72"/>
                  </a:lnTo>
                  <a:lnTo>
                    <a:pt x="99" y="108"/>
                  </a:lnTo>
                  <a:lnTo>
                    <a:pt x="0" y="191"/>
                  </a:lnTo>
                  <a:lnTo>
                    <a:pt x="70" y="0"/>
                  </a:lnTo>
                  <a:lnTo>
                    <a:pt x="137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5"/>
            <p:cNvSpPr/>
            <p:nvPr/>
          </p:nvSpPr>
          <p:spPr bwMode="auto">
            <a:xfrm>
              <a:off x="6997701" y="1296988"/>
              <a:ext cx="215900" cy="301625"/>
            </a:xfrm>
            <a:custGeom>
              <a:avLst/>
              <a:gdLst>
                <a:gd name="T0" fmla="*/ 0 w 136"/>
                <a:gd name="T1" fmla="*/ 46 h 190"/>
                <a:gd name="T2" fmla="*/ 67 w 136"/>
                <a:gd name="T3" fmla="*/ 0 h 190"/>
                <a:gd name="T4" fmla="*/ 136 w 136"/>
                <a:gd name="T5" fmla="*/ 190 h 190"/>
                <a:gd name="T6" fmla="*/ 39 w 136"/>
                <a:gd name="T7" fmla="*/ 107 h 190"/>
                <a:gd name="T8" fmla="*/ 65 w 136"/>
                <a:gd name="T9" fmla="*/ 71 h 190"/>
                <a:gd name="T10" fmla="*/ 0 w 136"/>
                <a:gd name="T11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0">
                  <a:moveTo>
                    <a:pt x="0" y="46"/>
                  </a:moveTo>
                  <a:lnTo>
                    <a:pt x="67" y="0"/>
                  </a:lnTo>
                  <a:lnTo>
                    <a:pt x="136" y="190"/>
                  </a:lnTo>
                  <a:lnTo>
                    <a:pt x="39" y="107"/>
                  </a:lnTo>
                  <a:lnTo>
                    <a:pt x="65" y="7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6"/>
            <p:cNvSpPr/>
            <p:nvPr/>
          </p:nvSpPr>
          <p:spPr bwMode="auto">
            <a:xfrm>
              <a:off x="6997701" y="1296988"/>
              <a:ext cx="215900" cy="301625"/>
            </a:xfrm>
            <a:custGeom>
              <a:avLst/>
              <a:gdLst>
                <a:gd name="T0" fmla="*/ 0 w 136"/>
                <a:gd name="T1" fmla="*/ 46 h 190"/>
                <a:gd name="T2" fmla="*/ 67 w 136"/>
                <a:gd name="T3" fmla="*/ 0 h 190"/>
                <a:gd name="T4" fmla="*/ 136 w 136"/>
                <a:gd name="T5" fmla="*/ 190 h 190"/>
                <a:gd name="T6" fmla="*/ 39 w 136"/>
                <a:gd name="T7" fmla="*/ 107 h 190"/>
                <a:gd name="T8" fmla="*/ 65 w 136"/>
                <a:gd name="T9" fmla="*/ 71 h 190"/>
                <a:gd name="T10" fmla="*/ 0 w 136"/>
                <a:gd name="T11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0">
                  <a:moveTo>
                    <a:pt x="0" y="46"/>
                  </a:moveTo>
                  <a:lnTo>
                    <a:pt x="67" y="0"/>
                  </a:lnTo>
                  <a:lnTo>
                    <a:pt x="136" y="190"/>
                  </a:lnTo>
                  <a:lnTo>
                    <a:pt x="39" y="107"/>
                  </a:lnTo>
                  <a:lnTo>
                    <a:pt x="65" y="71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7"/>
            <p:cNvSpPr/>
            <p:nvPr/>
          </p:nvSpPr>
          <p:spPr bwMode="auto">
            <a:xfrm>
              <a:off x="7191376" y="1566863"/>
              <a:ext cx="187325" cy="331788"/>
            </a:xfrm>
            <a:custGeom>
              <a:avLst/>
              <a:gdLst>
                <a:gd name="T0" fmla="*/ 67 w 67"/>
                <a:gd name="T1" fmla="*/ 98 h 118"/>
                <a:gd name="T2" fmla="*/ 67 w 67"/>
                <a:gd name="T3" fmla="*/ 20 h 118"/>
                <a:gd name="T4" fmla="*/ 47 w 67"/>
                <a:gd name="T5" fmla="*/ 0 h 118"/>
                <a:gd name="T6" fmla="*/ 20 w 67"/>
                <a:gd name="T7" fmla="*/ 0 h 118"/>
                <a:gd name="T8" fmla="*/ 0 w 67"/>
                <a:gd name="T9" fmla="*/ 20 h 118"/>
                <a:gd name="T10" fmla="*/ 0 w 67"/>
                <a:gd name="T11" fmla="*/ 98 h 118"/>
                <a:gd name="T12" fmla="*/ 20 w 67"/>
                <a:gd name="T13" fmla="*/ 118 h 118"/>
                <a:gd name="T14" fmla="*/ 47 w 67"/>
                <a:gd name="T15" fmla="*/ 118 h 118"/>
                <a:gd name="T16" fmla="*/ 67 w 67"/>
                <a:gd name="T17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8">
                  <a:moveTo>
                    <a:pt x="67" y="98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9"/>
                    <a:pt x="58" y="0"/>
                    <a:pt x="4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9" y="118"/>
                    <a:pt x="20" y="118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58" y="118"/>
                    <a:pt x="67" y="109"/>
                    <a:pt x="67" y="98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8"/>
            <p:cNvSpPr/>
            <p:nvPr/>
          </p:nvSpPr>
          <p:spPr bwMode="auto">
            <a:xfrm>
              <a:off x="7191376" y="1566863"/>
              <a:ext cx="176212" cy="320675"/>
            </a:xfrm>
            <a:custGeom>
              <a:avLst/>
              <a:gdLst>
                <a:gd name="T0" fmla="*/ 46 w 63"/>
                <a:gd name="T1" fmla="*/ 0 h 114"/>
                <a:gd name="T2" fmla="*/ 22 w 63"/>
                <a:gd name="T3" fmla="*/ 0 h 114"/>
                <a:gd name="T4" fmla="*/ 21 w 63"/>
                <a:gd name="T5" fmla="*/ 0 h 114"/>
                <a:gd name="T6" fmla="*/ 0 w 63"/>
                <a:gd name="T7" fmla="*/ 21 h 114"/>
                <a:gd name="T8" fmla="*/ 0 w 63"/>
                <a:gd name="T9" fmla="*/ 97 h 114"/>
                <a:gd name="T10" fmla="*/ 8 w 63"/>
                <a:gd name="T11" fmla="*/ 114 h 114"/>
                <a:gd name="T12" fmla="*/ 4 w 63"/>
                <a:gd name="T13" fmla="*/ 101 h 114"/>
                <a:gd name="T14" fmla="*/ 4 w 63"/>
                <a:gd name="T15" fmla="*/ 25 h 114"/>
                <a:gd name="T16" fmla="*/ 25 w 63"/>
                <a:gd name="T17" fmla="*/ 4 h 114"/>
                <a:gd name="T18" fmla="*/ 50 w 63"/>
                <a:gd name="T19" fmla="*/ 4 h 114"/>
                <a:gd name="T20" fmla="*/ 63 w 63"/>
                <a:gd name="T21" fmla="*/ 8 h 114"/>
                <a:gd name="T22" fmla="*/ 46 w 63"/>
                <a:gd name="T2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14">
                  <a:moveTo>
                    <a:pt x="4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4"/>
                    <a:pt x="3" y="110"/>
                    <a:pt x="8" y="114"/>
                  </a:cubicBezTo>
                  <a:cubicBezTo>
                    <a:pt x="6" y="110"/>
                    <a:pt x="4" y="106"/>
                    <a:pt x="4" y="10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3"/>
                    <a:pt x="13" y="4"/>
                    <a:pt x="25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4"/>
                    <a:pt x="59" y="6"/>
                    <a:pt x="63" y="8"/>
                  </a:cubicBezTo>
                  <a:cubicBezTo>
                    <a:pt x="59" y="3"/>
                    <a:pt x="53" y="0"/>
                    <a:pt x="46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9"/>
            <p:cNvSpPr/>
            <p:nvPr/>
          </p:nvSpPr>
          <p:spPr bwMode="auto">
            <a:xfrm>
              <a:off x="7269163" y="1589088"/>
              <a:ext cx="30162" cy="28575"/>
            </a:xfrm>
            <a:custGeom>
              <a:avLst/>
              <a:gdLst>
                <a:gd name="T0" fmla="*/ 11 w 11"/>
                <a:gd name="T1" fmla="*/ 5 h 10"/>
                <a:gd name="T2" fmla="*/ 11 w 11"/>
                <a:gd name="T3" fmla="*/ 5 h 10"/>
                <a:gd name="T4" fmla="*/ 6 w 11"/>
                <a:gd name="T5" fmla="*/ 0 h 10"/>
                <a:gd name="T6" fmla="*/ 5 w 11"/>
                <a:gd name="T7" fmla="*/ 0 h 10"/>
                <a:gd name="T8" fmla="*/ 0 w 11"/>
                <a:gd name="T9" fmla="*/ 5 h 10"/>
                <a:gd name="T10" fmla="*/ 0 w 11"/>
                <a:gd name="T11" fmla="*/ 5 h 10"/>
                <a:gd name="T12" fmla="*/ 5 w 11"/>
                <a:gd name="T13" fmla="*/ 10 h 10"/>
                <a:gd name="T14" fmla="*/ 6 w 11"/>
                <a:gd name="T15" fmla="*/ 10 h 10"/>
                <a:gd name="T16" fmla="*/ 11 w 1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40"/>
            <p:cNvSpPr/>
            <p:nvPr/>
          </p:nvSpPr>
          <p:spPr bwMode="auto">
            <a:xfrm>
              <a:off x="7286626" y="1735138"/>
              <a:ext cx="173037" cy="123825"/>
            </a:xfrm>
            <a:custGeom>
              <a:avLst/>
              <a:gdLst>
                <a:gd name="T0" fmla="*/ 20 w 62"/>
                <a:gd name="T1" fmla="*/ 1 h 44"/>
                <a:gd name="T2" fmla="*/ 42 w 62"/>
                <a:gd name="T3" fmla="*/ 3 h 44"/>
                <a:gd name="T4" fmla="*/ 49 w 62"/>
                <a:gd name="T5" fmla="*/ 4 h 44"/>
                <a:gd name="T6" fmla="*/ 56 w 62"/>
                <a:gd name="T7" fmla="*/ 4 h 44"/>
                <a:gd name="T8" fmla="*/ 62 w 62"/>
                <a:gd name="T9" fmla="*/ 4 h 44"/>
                <a:gd name="T10" fmla="*/ 62 w 62"/>
                <a:gd name="T11" fmla="*/ 44 h 44"/>
                <a:gd name="T12" fmla="*/ 55 w 62"/>
                <a:gd name="T13" fmla="*/ 44 h 44"/>
                <a:gd name="T14" fmla="*/ 48 w 62"/>
                <a:gd name="T15" fmla="*/ 44 h 44"/>
                <a:gd name="T16" fmla="*/ 39 w 62"/>
                <a:gd name="T17" fmla="*/ 43 h 44"/>
                <a:gd name="T18" fmla="*/ 14 w 62"/>
                <a:gd name="T19" fmla="*/ 41 h 44"/>
                <a:gd name="T20" fmla="*/ 2 w 62"/>
                <a:gd name="T21" fmla="*/ 19 h 44"/>
                <a:gd name="T22" fmla="*/ 20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20" y="1"/>
                  </a:moveTo>
                  <a:cubicBezTo>
                    <a:pt x="20" y="1"/>
                    <a:pt x="32" y="2"/>
                    <a:pt x="42" y="3"/>
                  </a:cubicBezTo>
                  <a:cubicBezTo>
                    <a:pt x="45" y="3"/>
                    <a:pt x="47" y="3"/>
                    <a:pt x="49" y="4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9" y="4"/>
                    <a:pt x="62" y="4"/>
                    <a:pt x="62" y="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59" y="44"/>
                    <a:pt x="55" y="44"/>
                  </a:cubicBezTo>
                  <a:cubicBezTo>
                    <a:pt x="53" y="44"/>
                    <a:pt x="50" y="44"/>
                    <a:pt x="48" y="44"/>
                  </a:cubicBezTo>
                  <a:cubicBezTo>
                    <a:pt x="45" y="44"/>
                    <a:pt x="42" y="44"/>
                    <a:pt x="39" y="43"/>
                  </a:cubicBezTo>
                  <a:cubicBezTo>
                    <a:pt x="28" y="43"/>
                    <a:pt x="14" y="41"/>
                    <a:pt x="14" y="41"/>
                  </a:cubicBezTo>
                  <a:cubicBezTo>
                    <a:pt x="6" y="40"/>
                    <a:pt x="0" y="30"/>
                    <a:pt x="2" y="19"/>
                  </a:cubicBezTo>
                  <a:cubicBezTo>
                    <a:pt x="4" y="8"/>
                    <a:pt x="12" y="0"/>
                    <a:pt x="20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41"/>
            <p:cNvSpPr/>
            <p:nvPr/>
          </p:nvSpPr>
          <p:spPr bwMode="auto">
            <a:xfrm>
              <a:off x="7361238" y="1708150"/>
              <a:ext cx="84137" cy="88900"/>
            </a:xfrm>
            <a:custGeom>
              <a:avLst/>
              <a:gdLst>
                <a:gd name="T0" fmla="*/ 6 w 30"/>
                <a:gd name="T1" fmla="*/ 1 h 32"/>
                <a:gd name="T2" fmla="*/ 22 w 30"/>
                <a:gd name="T3" fmla="*/ 11 h 32"/>
                <a:gd name="T4" fmla="*/ 28 w 30"/>
                <a:gd name="T5" fmla="*/ 20 h 32"/>
                <a:gd name="T6" fmla="*/ 27 w 30"/>
                <a:gd name="T7" fmla="*/ 30 h 32"/>
                <a:gd name="T8" fmla="*/ 20 w 30"/>
                <a:gd name="T9" fmla="*/ 28 h 32"/>
                <a:gd name="T10" fmla="*/ 19 w 30"/>
                <a:gd name="T11" fmla="*/ 26 h 32"/>
                <a:gd name="T12" fmla="*/ 16 w 30"/>
                <a:gd name="T13" fmla="*/ 21 h 32"/>
                <a:gd name="T14" fmla="*/ 5 w 30"/>
                <a:gd name="T15" fmla="*/ 14 h 32"/>
                <a:gd name="T16" fmla="*/ 1 w 30"/>
                <a:gd name="T17" fmla="*/ 7 h 32"/>
                <a:gd name="T18" fmla="*/ 6 w 30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6" y="1"/>
                  </a:moveTo>
                  <a:cubicBezTo>
                    <a:pt x="13" y="1"/>
                    <a:pt x="18" y="6"/>
                    <a:pt x="22" y="11"/>
                  </a:cubicBezTo>
                  <a:cubicBezTo>
                    <a:pt x="26" y="15"/>
                    <a:pt x="28" y="20"/>
                    <a:pt x="28" y="20"/>
                  </a:cubicBezTo>
                  <a:cubicBezTo>
                    <a:pt x="30" y="23"/>
                    <a:pt x="30" y="28"/>
                    <a:pt x="27" y="30"/>
                  </a:cubicBezTo>
                  <a:cubicBezTo>
                    <a:pt x="25" y="32"/>
                    <a:pt x="22" y="31"/>
                    <a:pt x="20" y="28"/>
                  </a:cubicBezTo>
                  <a:cubicBezTo>
                    <a:pt x="20" y="28"/>
                    <a:pt x="20" y="27"/>
                    <a:pt x="19" y="26"/>
                  </a:cubicBezTo>
                  <a:cubicBezTo>
                    <a:pt x="18" y="25"/>
                    <a:pt x="17" y="23"/>
                    <a:pt x="16" y="21"/>
                  </a:cubicBezTo>
                  <a:cubicBezTo>
                    <a:pt x="13" y="18"/>
                    <a:pt x="9" y="14"/>
                    <a:pt x="5" y="14"/>
                  </a:cubicBezTo>
                  <a:cubicBezTo>
                    <a:pt x="2" y="14"/>
                    <a:pt x="0" y="10"/>
                    <a:pt x="1" y="7"/>
                  </a:cubicBezTo>
                  <a:cubicBezTo>
                    <a:pt x="1" y="3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2"/>
            <p:cNvSpPr/>
            <p:nvPr/>
          </p:nvSpPr>
          <p:spPr bwMode="auto">
            <a:xfrm>
              <a:off x="7397751" y="1322388"/>
              <a:ext cx="388937" cy="561975"/>
            </a:xfrm>
            <a:custGeom>
              <a:avLst/>
              <a:gdLst>
                <a:gd name="T0" fmla="*/ 37 w 139"/>
                <a:gd name="T1" fmla="*/ 200 h 200"/>
                <a:gd name="T2" fmla="*/ 112 w 139"/>
                <a:gd name="T3" fmla="*/ 103 h 200"/>
                <a:gd name="T4" fmla="*/ 15 w 139"/>
                <a:gd name="T5" fmla="*/ 0 h 200"/>
                <a:gd name="T6" fmla="*/ 14 w 139"/>
                <a:gd name="T7" fmla="*/ 30 h 200"/>
                <a:gd name="T8" fmla="*/ 0 w 139"/>
                <a:gd name="T9" fmla="*/ 62 h 200"/>
                <a:gd name="T10" fmla="*/ 68 w 139"/>
                <a:gd name="T11" fmla="*/ 128 h 200"/>
                <a:gd name="T12" fmla="*/ 72 w 139"/>
                <a:gd name="T13" fmla="*/ 139 h 200"/>
                <a:gd name="T14" fmla="*/ 13 w 139"/>
                <a:gd name="T15" fmla="*/ 146 h 200"/>
                <a:gd name="T16" fmla="*/ 9 w 139"/>
                <a:gd name="T17" fmla="*/ 199 h 200"/>
                <a:gd name="T18" fmla="*/ 37 w 139"/>
                <a:gd name="T1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200">
                  <a:moveTo>
                    <a:pt x="37" y="200"/>
                  </a:moveTo>
                  <a:cubicBezTo>
                    <a:pt x="138" y="191"/>
                    <a:pt x="139" y="150"/>
                    <a:pt x="112" y="103"/>
                  </a:cubicBezTo>
                  <a:cubicBezTo>
                    <a:pt x="92" y="68"/>
                    <a:pt x="46" y="10"/>
                    <a:pt x="15" y="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9" y="84"/>
                    <a:pt x="50" y="101"/>
                    <a:pt x="68" y="128"/>
                  </a:cubicBezTo>
                  <a:cubicBezTo>
                    <a:pt x="74" y="137"/>
                    <a:pt x="72" y="139"/>
                    <a:pt x="72" y="139"/>
                  </a:cubicBezTo>
                  <a:cubicBezTo>
                    <a:pt x="68" y="142"/>
                    <a:pt x="28" y="147"/>
                    <a:pt x="13" y="146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14" y="200"/>
                    <a:pt x="31" y="200"/>
                    <a:pt x="37" y="20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3"/>
            <p:cNvSpPr/>
            <p:nvPr/>
          </p:nvSpPr>
          <p:spPr bwMode="auto">
            <a:xfrm>
              <a:off x="6751638" y="2322513"/>
              <a:ext cx="120650" cy="280988"/>
            </a:xfrm>
            <a:custGeom>
              <a:avLst/>
              <a:gdLst>
                <a:gd name="T0" fmla="*/ 43 w 43"/>
                <a:gd name="T1" fmla="*/ 79 h 100"/>
                <a:gd name="T2" fmla="*/ 43 w 43"/>
                <a:gd name="T3" fmla="*/ 18 h 100"/>
                <a:gd name="T4" fmla="*/ 14 w 43"/>
                <a:gd name="T5" fmla="*/ 18 h 100"/>
                <a:gd name="T6" fmla="*/ 27 w 43"/>
                <a:gd name="T7" fmla="*/ 100 h 100"/>
                <a:gd name="T8" fmla="*/ 43 w 43"/>
                <a:gd name="T9" fmla="*/ 7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0">
                  <a:moveTo>
                    <a:pt x="43" y="79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20" y="0"/>
                    <a:pt x="14" y="18"/>
                  </a:cubicBezTo>
                  <a:cubicBezTo>
                    <a:pt x="0" y="63"/>
                    <a:pt x="18" y="100"/>
                    <a:pt x="27" y="100"/>
                  </a:cubicBezTo>
                  <a:cubicBezTo>
                    <a:pt x="36" y="100"/>
                    <a:pt x="43" y="91"/>
                    <a:pt x="43" y="79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4"/>
            <p:cNvSpPr/>
            <p:nvPr/>
          </p:nvSpPr>
          <p:spPr bwMode="auto">
            <a:xfrm>
              <a:off x="6773863" y="1300163"/>
              <a:ext cx="285750" cy="1131888"/>
            </a:xfrm>
            <a:custGeom>
              <a:avLst/>
              <a:gdLst>
                <a:gd name="T0" fmla="*/ 46 w 102"/>
                <a:gd name="T1" fmla="*/ 403 h 403"/>
                <a:gd name="T2" fmla="*/ 1 w 102"/>
                <a:gd name="T3" fmla="*/ 402 h 403"/>
                <a:gd name="T4" fmla="*/ 4 w 102"/>
                <a:gd name="T5" fmla="*/ 120 h 403"/>
                <a:gd name="T6" fmla="*/ 102 w 102"/>
                <a:gd name="T7" fmla="*/ 0 h 403"/>
                <a:gd name="T8" fmla="*/ 77 w 102"/>
                <a:gd name="T9" fmla="*/ 41 h 403"/>
                <a:gd name="T10" fmla="*/ 73 w 102"/>
                <a:gd name="T11" fmla="*/ 82 h 403"/>
                <a:gd name="T12" fmla="*/ 52 w 102"/>
                <a:gd name="T13" fmla="*/ 125 h 403"/>
                <a:gd name="T14" fmla="*/ 46 w 102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403">
                  <a:moveTo>
                    <a:pt x="46" y="403"/>
                  </a:moveTo>
                  <a:cubicBezTo>
                    <a:pt x="1" y="402"/>
                    <a:pt x="1" y="402"/>
                    <a:pt x="1" y="402"/>
                  </a:cubicBezTo>
                  <a:cubicBezTo>
                    <a:pt x="1" y="402"/>
                    <a:pt x="0" y="154"/>
                    <a:pt x="4" y="120"/>
                  </a:cubicBezTo>
                  <a:cubicBezTo>
                    <a:pt x="9" y="42"/>
                    <a:pt x="59" y="0"/>
                    <a:pt x="102" y="0"/>
                  </a:cubicBezTo>
                  <a:cubicBezTo>
                    <a:pt x="102" y="0"/>
                    <a:pt x="65" y="22"/>
                    <a:pt x="77" y="41"/>
                  </a:cubicBezTo>
                  <a:cubicBezTo>
                    <a:pt x="72" y="59"/>
                    <a:pt x="78" y="77"/>
                    <a:pt x="73" y="82"/>
                  </a:cubicBezTo>
                  <a:cubicBezTo>
                    <a:pt x="58" y="97"/>
                    <a:pt x="55" y="100"/>
                    <a:pt x="52" y="125"/>
                  </a:cubicBezTo>
                  <a:cubicBezTo>
                    <a:pt x="48" y="157"/>
                    <a:pt x="46" y="403"/>
                    <a:pt x="46" y="403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45"/>
            <p:cNvSpPr/>
            <p:nvPr/>
          </p:nvSpPr>
          <p:spPr bwMode="auto">
            <a:xfrm>
              <a:off x="6950076" y="514350"/>
              <a:ext cx="527050" cy="719138"/>
            </a:xfrm>
            <a:custGeom>
              <a:avLst/>
              <a:gdLst>
                <a:gd name="T0" fmla="*/ 171 w 188"/>
                <a:gd name="T1" fmla="*/ 119 h 256"/>
                <a:gd name="T2" fmla="*/ 171 w 188"/>
                <a:gd name="T3" fmla="*/ 84 h 256"/>
                <a:gd name="T4" fmla="*/ 94 w 188"/>
                <a:gd name="T5" fmla="*/ 0 h 256"/>
                <a:gd name="T6" fmla="*/ 17 w 188"/>
                <a:gd name="T7" fmla="*/ 84 h 256"/>
                <a:gd name="T8" fmla="*/ 17 w 188"/>
                <a:gd name="T9" fmla="*/ 119 h 256"/>
                <a:gd name="T10" fmla="*/ 0 w 188"/>
                <a:gd name="T11" fmla="*/ 136 h 256"/>
                <a:gd name="T12" fmla="*/ 0 w 188"/>
                <a:gd name="T13" fmla="*/ 153 h 256"/>
                <a:gd name="T14" fmla="*/ 17 w 188"/>
                <a:gd name="T15" fmla="*/ 170 h 256"/>
                <a:gd name="T16" fmla="*/ 94 w 188"/>
                <a:gd name="T17" fmla="*/ 256 h 256"/>
                <a:gd name="T18" fmla="*/ 171 w 188"/>
                <a:gd name="T19" fmla="*/ 170 h 256"/>
                <a:gd name="T20" fmla="*/ 188 w 188"/>
                <a:gd name="T21" fmla="*/ 153 h 256"/>
                <a:gd name="T22" fmla="*/ 188 w 188"/>
                <a:gd name="T23" fmla="*/ 136 h 256"/>
                <a:gd name="T24" fmla="*/ 171 w 188"/>
                <a:gd name="T25" fmla="*/ 1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6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8" y="119"/>
                    <a:pt x="0" y="127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17" y="207"/>
                    <a:pt x="60" y="256"/>
                    <a:pt x="94" y="256"/>
                  </a:cubicBezTo>
                  <a:cubicBezTo>
                    <a:pt x="128" y="256"/>
                    <a:pt x="171" y="207"/>
                    <a:pt x="171" y="170"/>
                  </a:cubicBezTo>
                  <a:cubicBezTo>
                    <a:pt x="181" y="170"/>
                    <a:pt x="188" y="163"/>
                    <a:pt x="188" y="153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1" y="119"/>
                    <a:pt x="171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46"/>
            <p:cNvSpPr>
              <a:spLocks noEditPoints="1"/>
            </p:cNvSpPr>
            <p:nvPr/>
          </p:nvSpPr>
          <p:spPr bwMode="auto">
            <a:xfrm>
              <a:off x="7165976" y="514350"/>
              <a:ext cx="311150" cy="719138"/>
            </a:xfrm>
            <a:custGeom>
              <a:avLst/>
              <a:gdLst>
                <a:gd name="T0" fmla="*/ 59 w 111"/>
                <a:gd name="T1" fmla="*/ 158 h 256"/>
                <a:gd name="T2" fmla="*/ 46 w 111"/>
                <a:gd name="T3" fmla="*/ 145 h 256"/>
                <a:gd name="T4" fmla="*/ 59 w 111"/>
                <a:gd name="T5" fmla="*/ 131 h 256"/>
                <a:gd name="T6" fmla="*/ 59 w 111"/>
                <a:gd name="T7" fmla="*/ 131 h 256"/>
                <a:gd name="T8" fmla="*/ 73 w 111"/>
                <a:gd name="T9" fmla="*/ 144 h 256"/>
                <a:gd name="T10" fmla="*/ 60 w 111"/>
                <a:gd name="T11" fmla="*/ 158 h 256"/>
                <a:gd name="T12" fmla="*/ 59 w 111"/>
                <a:gd name="T13" fmla="*/ 158 h 256"/>
                <a:gd name="T14" fmla="*/ 17 w 111"/>
                <a:gd name="T15" fmla="*/ 0 h 256"/>
                <a:gd name="T16" fmla="*/ 17 w 111"/>
                <a:gd name="T17" fmla="*/ 136 h 256"/>
                <a:gd name="T18" fmla="*/ 0 w 111"/>
                <a:gd name="T19" fmla="*/ 190 h 256"/>
                <a:gd name="T20" fmla="*/ 17 w 111"/>
                <a:gd name="T21" fmla="*/ 193 h 256"/>
                <a:gd name="T22" fmla="*/ 17 w 111"/>
                <a:gd name="T23" fmla="*/ 256 h 256"/>
                <a:gd name="T24" fmla="*/ 94 w 111"/>
                <a:gd name="T25" fmla="*/ 170 h 256"/>
                <a:gd name="T26" fmla="*/ 111 w 111"/>
                <a:gd name="T27" fmla="*/ 153 h 256"/>
                <a:gd name="T28" fmla="*/ 111 w 111"/>
                <a:gd name="T29" fmla="*/ 136 h 256"/>
                <a:gd name="T30" fmla="*/ 94 w 111"/>
                <a:gd name="T31" fmla="*/ 119 h 256"/>
                <a:gd name="T32" fmla="*/ 94 w 111"/>
                <a:gd name="T33" fmla="*/ 84 h 256"/>
                <a:gd name="T34" fmla="*/ 17 w 111"/>
                <a:gd name="T3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6">
                  <a:moveTo>
                    <a:pt x="59" y="158"/>
                  </a:moveTo>
                  <a:cubicBezTo>
                    <a:pt x="52" y="158"/>
                    <a:pt x="46" y="152"/>
                    <a:pt x="46" y="145"/>
                  </a:cubicBezTo>
                  <a:cubicBezTo>
                    <a:pt x="46" y="137"/>
                    <a:pt x="52" y="131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6" y="131"/>
                    <a:pt x="72" y="137"/>
                    <a:pt x="73" y="144"/>
                  </a:cubicBezTo>
                  <a:cubicBezTo>
                    <a:pt x="73" y="151"/>
                    <a:pt x="67" y="157"/>
                    <a:pt x="60" y="158"/>
                  </a:cubicBezTo>
                  <a:cubicBezTo>
                    <a:pt x="60" y="158"/>
                    <a:pt x="59" y="158"/>
                    <a:pt x="59" y="158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5" y="162"/>
                    <a:pt x="0" y="190"/>
                    <a:pt x="0" y="190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1" y="256"/>
                    <a:pt x="94" y="207"/>
                    <a:pt x="94" y="170"/>
                  </a:cubicBezTo>
                  <a:cubicBezTo>
                    <a:pt x="104" y="170"/>
                    <a:pt x="111" y="163"/>
                    <a:pt x="111" y="153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4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F0A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7"/>
            <p:cNvSpPr/>
            <p:nvPr/>
          </p:nvSpPr>
          <p:spPr bwMode="auto">
            <a:xfrm>
              <a:off x="7059613" y="882650"/>
              <a:ext cx="74612" cy="74613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8"/>
            <p:cNvSpPr/>
            <p:nvPr/>
          </p:nvSpPr>
          <p:spPr bwMode="auto">
            <a:xfrm>
              <a:off x="7059613" y="871538"/>
              <a:ext cx="74612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49"/>
            <p:cNvSpPr/>
            <p:nvPr/>
          </p:nvSpPr>
          <p:spPr bwMode="auto">
            <a:xfrm>
              <a:off x="7097713" y="908050"/>
              <a:ext cx="20637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50"/>
            <p:cNvSpPr/>
            <p:nvPr/>
          </p:nvSpPr>
          <p:spPr bwMode="auto">
            <a:xfrm>
              <a:off x="7023101" y="847725"/>
              <a:ext cx="120650" cy="39688"/>
            </a:xfrm>
            <a:custGeom>
              <a:avLst/>
              <a:gdLst>
                <a:gd name="T0" fmla="*/ 42 w 43"/>
                <a:gd name="T1" fmla="*/ 11 h 14"/>
                <a:gd name="T2" fmla="*/ 27 w 43"/>
                <a:gd name="T3" fmla="*/ 1 h 14"/>
                <a:gd name="T4" fmla="*/ 8 w 43"/>
                <a:gd name="T5" fmla="*/ 9 h 14"/>
                <a:gd name="T6" fmla="*/ 7 w 43"/>
                <a:gd name="T7" fmla="*/ 9 h 14"/>
                <a:gd name="T8" fmla="*/ 4 w 43"/>
                <a:gd name="T9" fmla="*/ 9 h 14"/>
                <a:gd name="T10" fmla="*/ 0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0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39 w 43"/>
                <a:gd name="T31" fmla="*/ 13 h 14"/>
                <a:gd name="T32" fmla="*/ 42 w 43"/>
                <a:gd name="T33" fmla="*/ 14 h 14"/>
                <a:gd name="T34" fmla="*/ 42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2" y="11"/>
                  </a:moveTo>
                  <a:cubicBezTo>
                    <a:pt x="40" y="6"/>
                    <a:pt x="34" y="1"/>
                    <a:pt x="27" y="1"/>
                  </a:cubicBezTo>
                  <a:cubicBezTo>
                    <a:pt x="23" y="0"/>
                    <a:pt x="15" y="1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2" y="8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4" y="6"/>
                    <a:pt x="20" y="3"/>
                    <a:pt x="27" y="4"/>
                  </a:cubicBezTo>
                  <a:cubicBezTo>
                    <a:pt x="32" y="5"/>
                    <a:pt x="37" y="8"/>
                    <a:pt x="39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2" y="13"/>
                    <a:pt x="43" y="12"/>
                    <a:pt x="42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51"/>
            <p:cNvSpPr/>
            <p:nvPr/>
          </p:nvSpPr>
          <p:spPr bwMode="auto">
            <a:xfrm>
              <a:off x="7294563" y="882650"/>
              <a:ext cx="76200" cy="74613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88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52"/>
            <p:cNvSpPr/>
            <p:nvPr/>
          </p:nvSpPr>
          <p:spPr bwMode="auto">
            <a:xfrm>
              <a:off x="7294563" y="871538"/>
              <a:ext cx="76200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53"/>
            <p:cNvSpPr/>
            <p:nvPr/>
          </p:nvSpPr>
          <p:spPr bwMode="auto">
            <a:xfrm>
              <a:off x="7334251" y="908050"/>
              <a:ext cx="19050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1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54"/>
            <p:cNvSpPr/>
            <p:nvPr/>
          </p:nvSpPr>
          <p:spPr bwMode="auto">
            <a:xfrm>
              <a:off x="7286626" y="847725"/>
              <a:ext cx="119062" cy="39688"/>
            </a:xfrm>
            <a:custGeom>
              <a:avLst/>
              <a:gdLst>
                <a:gd name="T0" fmla="*/ 0 w 43"/>
                <a:gd name="T1" fmla="*/ 11 h 14"/>
                <a:gd name="T2" fmla="*/ 16 w 43"/>
                <a:gd name="T3" fmla="*/ 1 h 14"/>
                <a:gd name="T4" fmla="*/ 35 w 43"/>
                <a:gd name="T5" fmla="*/ 9 h 14"/>
                <a:gd name="T6" fmla="*/ 36 w 43"/>
                <a:gd name="T7" fmla="*/ 9 h 14"/>
                <a:gd name="T8" fmla="*/ 39 w 43"/>
                <a:gd name="T9" fmla="*/ 9 h 14"/>
                <a:gd name="T10" fmla="*/ 42 w 43"/>
                <a:gd name="T11" fmla="*/ 6 h 14"/>
                <a:gd name="T12" fmla="*/ 43 w 43"/>
                <a:gd name="T13" fmla="*/ 6 h 14"/>
                <a:gd name="T14" fmla="*/ 43 w 43"/>
                <a:gd name="T15" fmla="*/ 7 h 14"/>
                <a:gd name="T16" fmla="*/ 42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6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6 w 43"/>
                <a:gd name="T29" fmla="*/ 4 h 14"/>
                <a:gd name="T30" fmla="*/ 3 w 43"/>
                <a:gd name="T31" fmla="*/ 13 h 14"/>
                <a:gd name="T32" fmla="*/ 1 w 43"/>
                <a:gd name="T33" fmla="*/ 14 h 14"/>
                <a:gd name="T34" fmla="*/ 0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1"/>
                  </a:moveTo>
                  <a:cubicBezTo>
                    <a:pt x="3" y="6"/>
                    <a:pt x="9" y="1"/>
                    <a:pt x="16" y="1"/>
                  </a:cubicBezTo>
                  <a:cubicBezTo>
                    <a:pt x="20" y="0"/>
                    <a:pt x="28" y="1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1" y="8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2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7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3" y="13"/>
                    <a:pt x="33" y="13"/>
                  </a:cubicBezTo>
                  <a:cubicBezTo>
                    <a:pt x="28" y="6"/>
                    <a:pt x="23" y="3"/>
                    <a:pt x="16" y="4"/>
                  </a:cubicBezTo>
                  <a:cubicBezTo>
                    <a:pt x="11" y="5"/>
                    <a:pt x="5" y="8"/>
                    <a:pt x="3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55"/>
            <p:cNvSpPr/>
            <p:nvPr/>
          </p:nvSpPr>
          <p:spPr bwMode="auto">
            <a:xfrm>
              <a:off x="6907213" y="460375"/>
              <a:ext cx="611187" cy="411163"/>
            </a:xfrm>
            <a:custGeom>
              <a:avLst/>
              <a:gdLst>
                <a:gd name="T0" fmla="*/ 154 w 218"/>
                <a:gd name="T1" fmla="*/ 108 h 146"/>
                <a:gd name="T2" fmla="*/ 168 w 218"/>
                <a:gd name="T3" fmla="*/ 134 h 146"/>
                <a:gd name="T4" fmla="*/ 112 w 218"/>
                <a:gd name="T5" fmla="*/ 98 h 146"/>
                <a:gd name="T6" fmla="*/ 127 w 218"/>
                <a:gd name="T7" fmla="*/ 124 h 146"/>
                <a:gd name="T8" fmla="*/ 109 w 218"/>
                <a:gd name="T9" fmla="*/ 113 h 146"/>
                <a:gd name="T10" fmla="*/ 76 w 218"/>
                <a:gd name="T11" fmla="*/ 81 h 146"/>
                <a:gd name="T12" fmla="*/ 25 w 218"/>
                <a:gd name="T13" fmla="*/ 146 h 146"/>
                <a:gd name="T14" fmla="*/ 109 w 218"/>
                <a:gd name="T15" fmla="*/ 0 h 146"/>
                <a:gd name="T16" fmla="*/ 193 w 218"/>
                <a:gd name="T17" fmla="*/ 146 h 146"/>
                <a:gd name="T18" fmla="*/ 154 w 218"/>
                <a:gd name="T19" fmla="*/ 10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146">
                  <a:moveTo>
                    <a:pt x="154" y="108"/>
                  </a:moveTo>
                  <a:cubicBezTo>
                    <a:pt x="156" y="116"/>
                    <a:pt x="161" y="127"/>
                    <a:pt x="168" y="134"/>
                  </a:cubicBezTo>
                  <a:cubicBezTo>
                    <a:pt x="146" y="128"/>
                    <a:pt x="126" y="114"/>
                    <a:pt x="112" y="98"/>
                  </a:cubicBezTo>
                  <a:cubicBezTo>
                    <a:pt x="113" y="107"/>
                    <a:pt x="119" y="116"/>
                    <a:pt x="127" y="124"/>
                  </a:cubicBezTo>
                  <a:cubicBezTo>
                    <a:pt x="121" y="121"/>
                    <a:pt x="115" y="117"/>
                    <a:pt x="109" y="113"/>
                  </a:cubicBezTo>
                  <a:cubicBezTo>
                    <a:pt x="96" y="104"/>
                    <a:pt x="85" y="93"/>
                    <a:pt x="76" y="81"/>
                  </a:cubicBezTo>
                  <a:cubicBezTo>
                    <a:pt x="63" y="108"/>
                    <a:pt x="42" y="146"/>
                    <a:pt x="25" y="146"/>
                  </a:cubicBezTo>
                  <a:cubicBezTo>
                    <a:pt x="2" y="100"/>
                    <a:pt x="0" y="0"/>
                    <a:pt x="109" y="0"/>
                  </a:cubicBezTo>
                  <a:cubicBezTo>
                    <a:pt x="218" y="0"/>
                    <a:pt x="201" y="114"/>
                    <a:pt x="193" y="146"/>
                  </a:cubicBezTo>
                  <a:cubicBezTo>
                    <a:pt x="174" y="131"/>
                    <a:pt x="159" y="116"/>
                    <a:pt x="154" y="108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56"/>
            <p:cNvSpPr/>
            <p:nvPr/>
          </p:nvSpPr>
          <p:spPr bwMode="auto">
            <a:xfrm>
              <a:off x="7143751" y="1087438"/>
              <a:ext cx="147637" cy="66675"/>
            </a:xfrm>
            <a:custGeom>
              <a:avLst/>
              <a:gdLst>
                <a:gd name="T0" fmla="*/ 53 w 53"/>
                <a:gd name="T1" fmla="*/ 0 h 24"/>
                <a:gd name="T2" fmla="*/ 27 w 53"/>
                <a:gd name="T3" fmla="*/ 24 h 24"/>
                <a:gd name="T4" fmla="*/ 0 w 53"/>
                <a:gd name="T5" fmla="*/ 0 h 24"/>
                <a:gd name="T6" fmla="*/ 53 w 5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4">
                  <a:moveTo>
                    <a:pt x="53" y="0"/>
                  </a:moveTo>
                  <a:cubicBezTo>
                    <a:pt x="53" y="13"/>
                    <a:pt x="41" y="24"/>
                    <a:pt x="27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57"/>
            <p:cNvSpPr/>
            <p:nvPr/>
          </p:nvSpPr>
          <p:spPr bwMode="auto">
            <a:xfrm>
              <a:off x="7154863" y="1087438"/>
              <a:ext cx="125412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7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019272" y="5281411"/>
            <a:ext cx="1322149" cy="1558584"/>
            <a:chOff x="2054226" y="365125"/>
            <a:chExt cx="1784350" cy="2103438"/>
          </a:xfrm>
        </p:grpSpPr>
        <p:sp>
          <p:nvSpPr>
            <p:cNvPr id="184" name="Freeform 158"/>
            <p:cNvSpPr/>
            <p:nvPr/>
          </p:nvSpPr>
          <p:spPr bwMode="auto">
            <a:xfrm>
              <a:off x="2054226" y="679450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7" y="0"/>
                    <a:pt x="410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F68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59"/>
            <p:cNvSpPr>
              <a:spLocks noEditPoints="1"/>
            </p:cNvSpPr>
            <p:nvPr/>
          </p:nvSpPr>
          <p:spPr bwMode="auto">
            <a:xfrm>
              <a:off x="2633663" y="433388"/>
              <a:ext cx="658812" cy="1957388"/>
            </a:xfrm>
            <a:custGeom>
              <a:avLst/>
              <a:gdLst>
                <a:gd name="T0" fmla="*/ 222 w 235"/>
                <a:gd name="T1" fmla="*/ 675 h 697"/>
                <a:gd name="T2" fmla="*/ 222 w 235"/>
                <a:gd name="T3" fmla="*/ 675 h 697"/>
                <a:gd name="T4" fmla="*/ 222 w 235"/>
                <a:gd name="T5" fmla="*/ 675 h 697"/>
                <a:gd name="T6" fmla="*/ 0 w 235"/>
                <a:gd name="T7" fmla="*/ 675 h 697"/>
                <a:gd name="T8" fmla="*/ 112 w 235"/>
                <a:gd name="T9" fmla="*/ 697 h 697"/>
                <a:gd name="T10" fmla="*/ 222 w 235"/>
                <a:gd name="T11" fmla="*/ 675 h 697"/>
                <a:gd name="T12" fmla="*/ 112 w 235"/>
                <a:gd name="T13" fmla="*/ 697 h 697"/>
                <a:gd name="T14" fmla="*/ 0 w 235"/>
                <a:gd name="T15" fmla="*/ 675 h 697"/>
                <a:gd name="T16" fmla="*/ 119 w 235"/>
                <a:gd name="T17" fmla="*/ 0 h 697"/>
                <a:gd name="T18" fmla="*/ 13 w 235"/>
                <a:gd name="T19" fmla="*/ 89 h 697"/>
                <a:gd name="T20" fmla="*/ 8 w 235"/>
                <a:gd name="T21" fmla="*/ 135 h 697"/>
                <a:gd name="T22" fmla="*/ 36 w 235"/>
                <a:gd name="T23" fmla="*/ 126 h 697"/>
                <a:gd name="T24" fmla="*/ 36 w 235"/>
                <a:gd name="T25" fmla="*/ 114 h 697"/>
                <a:gd name="T26" fmla="*/ 113 w 235"/>
                <a:gd name="T27" fmla="*/ 30 h 697"/>
                <a:gd name="T28" fmla="*/ 113 w 235"/>
                <a:gd name="T29" fmla="*/ 30 h 697"/>
                <a:gd name="T30" fmla="*/ 115 w 235"/>
                <a:gd name="T31" fmla="*/ 30 h 697"/>
                <a:gd name="T32" fmla="*/ 156 w 235"/>
                <a:gd name="T33" fmla="*/ 13 h 697"/>
                <a:gd name="T34" fmla="*/ 160 w 235"/>
                <a:gd name="T35" fmla="*/ 13 h 697"/>
                <a:gd name="T36" fmla="*/ 227 w 235"/>
                <a:gd name="T37" fmla="*/ 140 h 697"/>
                <a:gd name="T38" fmla="*/ 235 w 235"/>
                <a:gd name="T39" fmla="*/ 144 h 697"/>
                <a:gd name="T40" fmla="*/ 168 w 235"/>
                <a:gd name="T41" fmla="*/ 13 h 697"/>
                <a:gd name="T42" fmla="*/ 165 w 235"/>
                <a:gd name="T43" fmla="*/ 13 h 697"/>
                <a:gd name="T44" fmla="*/ 162 w 235"/>
                <a:gd name="T45" fmla="*/ 13 h 697"/>
                <a:gd name="T46" fmla="*/ 119 w 235"/>
                <a:gd name="T4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697">
                  <a:moveTo>
                    <a:pt x="222" y="675"/>
                  </a:moveTo>
                  <a:cubicBezTo>
                    <a:pt x="222" y="675"/>
                    <a:pt x="222" y="675"/>
                    <a:pt x="222" y="675"/>
                  </a:cubicBezTo>
                  <a:cubicBezTo>
                    <a:pt x="222" y="675"/>
                    <a:pt x="222" y="675"/>
                    <a:pt x="222" y="675"/>
                  </a:cubicBezTo>
                  <a:moveTo>
                    <a:pt x="0" y="675"/>
                  </a:moveTo>
                  <a:cubicBezTo>
                    <a:pt x="35" y="689"/>
                    <a:pt x="72" y="697"/>
                    <a:pt x="112" y="697"/>
                  </a:cubicBezTo>
                  <a:cubicBezTo>
                    <a:pt x="151" y="697"/>
                    <a:pt x="188" y="689"/>
                    <a:pt x="222" y="675"/>
                  </a:cubicBezTo>
                  <a:cubicBezTo>
                    <a:pt x="187" y="690"/>
                    <a:pt x="149" y="697"/>
                    <a:pt x="112" y="697"/>
                  </a:cubicBezTo>
                  <a:cubicBezTo>
                    <a:pt x="74" y="697"/>
                    <a:pt x="36" y="690"/>
                    <a:pt x="0" y="675"/>
                  </a:cubicBezTo>
                  <a:moveTo>
                    <a:pt x="119" y="0"/>
                  </a:moveTo>
                  <a:cubicBezTo>
                    <a:pt x="77" y="0"/>
                    <a:pt x="28" y="28"/>
                    <a:pt x="13" y="89"/>
                  </a:cubicBezTo>
                  <a:cubicBezTo>
                    <a:pt x="9" y="104"/>
                    <a:pt x="8" y="120"/>
                    <a:pt x="8" y="135"/>
                  </a:cubicBezTo>
                  <a:cubicBezTo>
                    <a:pt x="17" y="132"/>
                    <a:pt x="27" y="129"/>
                    <a:pt x="36" y="126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77"/>
                    <a:pt x="79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4" y="30"/>
                    <a:pt x="115" y="30"/>
                    <a:pt x="115" y="30"/>
                  </a:cubicBezTo>
                  <a:cubicBezTo>
                    <a:pt x="124" y="19"/>
                    <a:pt x="137" y="13"/>
                    <a:pt x="156" y="13"/>
                  </a:cubicBezTo>
                  <a:cubicBezTo>
                    <a:pt x="158" y="13"/>
                    <a:pt x="159" y="13"/>
                    <a:pt x="160" y="13"/>
                  </a:cubicBezTo>
                  <a:cubicBezTo>
                    <a:pt x="200" y="15"/>
                    <a:pt x="224" y="77"/>
                    <a:pt x="227" y="140"/>
                  </a:cubicBezTo>
                  <a:cubicBezTo>
                    <a:pt x="230" y="142"/>
                    <a:pt x="232" y="143"/>
                    <a:pt x="235" y="144"/>
                  </a:cubicBezTo>
                  <a:cubicBezTo>
                    <a:pt x="233" y="79"/>
                    <a:pt x="208" y="15"/>
                    <a:pt x="168" y="13"/>
                  </a:cubicBezTo>
                  <a:cubicBezTo>
                    <a:pt x="167" y="13"/>
                    <a:pt x="166" y="13"/>
                    <a:pt x="165" y="13"/>
                  </a:cubicBezTo>
                  <a:cubicBezTo>
                    <a:pt x="164" y="13"/>
                    <a:pt x="163" y="13"/>
                    <a:pt x="162" y="13"/>
                  </a:cubicBezTo>
                  <a:cubicBezTo>
                    <a:pt x="151" y="4"/>
                    <a:pt x="135" y="0"/>
                    <a:pt x="119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60"/>
            <p:cNvSpPr>
              <a:spLocks noEditPoints="1"/>
            </p:cNvSpPr>
            <p:nvPr/>
          </p:nvSpPr>
          <p:spPr bwMode="auto">
            <a:xfrm>
              <a:off x="2457451" y="787400"/>
              <a:ext cx="1092200" cy="1603375"/>
            </a:xfrm>
            <a:custGeom>
              <a:avLst/>
              <a:gdLst>
                <a:gd name="T0" fmla="*/ 335 w 390"/>
                <a:gd name="T1" fmla="*/ 499 h 571"/>
                <a:gd name="T2" fmla="*/ 335 w 390"/>
                <a:gd name="T3" fmla="*/ 514 h 571"/>
                <a:gd name="T4" fmla="*/ 10 w 390"/>
                <a:gd name="T5" fmla="*/ 512 h 571"/>
                <a:gd name="T6" fmla="*/ 63 w 390"/>
                <a:gd name="T7" fmla="*/ 549 h 571"/>
                <a:gd name="T8" fmla="*/ 285 w 390"/>
                <a:gd name="T9" fmla="*/ 549 h 571"/>
                <a:gd name="T10" fmla="*/ 285 w 390"/>
                <a:gd name="T11" fmla="*/ 549 h 571"/>
                <a:gd name="T12" fmla="*/ 347 w 390"/>
                <a:gd name="T13" fmla="*/ 512 h 571"/>
                <a:gd name="T14" fmla="*/ 343 w 390"/>
                <a:gd name="T15" fmla="*/ 499 h 571"/>
                <a:gd name="T16" fmla="*/ 136 w 390"/>
                <a:gd name="T17" fmla="*/ 181 h 571"/>
                <a:gd name="T18" fmla="*/ 141 w 390"/>
                <a:gd name="T19" fmla="*/ 182 h 571"/>
                <a:gd name="T20" fmla="*/ 222 w 390"/>
                <a:gd name="T21" fmla="*/ 180 h 571"/>
                <a:gd name="T22" fmla="*/ 222 w 390"/>
                <a:gd name="T23" fmla="*/ 180 h 571"/>
                <a:gd name="T24" fmla="*/ 291 w 390"/>
                <a:gd name="T25" fmla="*/ 204 h 571"/>
                <a:gd name="T26" fmla="*/ 343 w 390"/>
                <a:gd name="T27" fmla="*/ 275 h 571"/>
                <a:gd name="T28" fmla="*/ 374 w 390"/>
                <a:gd name="T29" fmla="*/ 348 h 571"/>
                <a:gd name="T30" fmla="*/ 343 w 390"/>
                <a:gd name="T31" fmla="*/ 461 h 571"/>
                <a:gd name="T32" fmla="*/ 327 w 390"/>
                <a:gd name="T33" fmla="*/ 499 h 571"/>
                <a:gd name="T34" fmla="*/ 335 w 390"/>
                <a:gd name="T35" fmla="*/ 499 h 571"/>
                <a:gd name="T36" fmla="*/ 351 w 390"/>
                <a:gd name="T37" fmla="*/ 461 h 571"/>
                <a:gd name="T38" fmla="*/ 382 w 390"/>
                <a:gd name="T39" fmla="*/ 348 h 571"/>
                <a:gd name="T40" fmla="*/ 351 w 390"/>
                <a:gd name="T41" fmla="*/ 275 h 571"/>
                <a:gd name="T42" fmla="*/ 299 w 390"/>
                <a:gd name="T43" fmla="*/ 204 h 571"/>
                <a:gd name="T44" fmla="*/ 209 w 390"/>
                <a:gd name="T45" fmla="*/ 147 h 571"/>
                <a:gd name="T46" fmla="*/ 208 w 390"/>
                <a:gd name="T47" fmla="*/ 182 h 571"/>
                <a:gd name="T48" fmla="*/ 214 w 390"/>
                <a:gd name="T49" fmla="*/ 180 h 571"/>
                <a:gd name="T50" fmla="*/ 214 w 390"/>
                <a:gd name="T51" fmla="*/ 180 h 571"/>
                <a:gd name="T52" fmla="*/ 216 w 390"/>
                <a:gd name="T53" fmla="*/ 148 h 571"/>
                <a:gd name="T54" fmla="*/ 215 w 390"/>
                <a:gd name="T55" fmla="*/ 148 h 571"/>
                <a:gd name="T56" fmla="*/ 290 w 390"/>
                <a:gd name="T57" fmla="*/ 14 h 571"/>
                <a:gd name="T58" fmla="*/ 223 w 390"/>
                <a:gd name="T59" fmla="*/ 148 h 571"/>
                <a:gd name="T60" fmla="*/ 298 w 390"/>
                <a:gd name="T61" fmla="*/ 18 h 571"/>
                <a:gd name="T62" fmla="*/ 99 w 390"/>
                <a:gd name="T63" fmla="*/ 0 h 571"/>
                <a:gd name="T64" fmla="*/ 104 w 390"/>
                <a:gd name="T65" fmla="*/ 149 h 571"/>
                <a:gd name="T66" fmla="*/ 99 w 390"/>
                <a:gd name="T67" fmla="*/ 74 h 571"/>
                <a:gd name="T68" fmla="*/ 82 w 390"/>
                <a:gd name="T69" fmla="*/ 40 h 571"/>
                <a:gd name="T70" fmla="*/ 99 w 390"/>
                <a:gd name="T71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0" h="571">
                  <a:moveTo>
                    <a:pt x="343" y="499"/>
                  </a:moveTo>
                  <a:cubicBezTo>
                    <a:pt x="335" y="499"/>
                    <a:pt x="335" y="499"/>
                    <a:pt x="335" y="499"/>
                  </a:cubicBezTo>
                  <a:cubicBezTo>
                    <a:pt x="339" y="499"/>
                    <a:pt x="343" y="502"/>
                    <a:pt x="343" y="506"/>
                  </a:cubicBezTo>
                  <a:cubicBezTo>
                    <a:pt x="343" y="510"/>
                    <a:pt x="339" y="514"/>
                    <a:pt x="335" y="514"/>
                  </a:cubicBezTo>
                  <a:cubicBezTo>
                    <a:pt x="14" y="514"/>
                    <a:pt x="14" y="514"/>
                    <a:pt x="14" y="514"/>
                  </a:cubicBezTo>
                  <a:cubicBezTo>
                    <a:pt x="13" y="514"/>
                    <a:pt x="11" y="513"/>
                    <a:pt x="10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19" y="527"/>
                    <a:pt x="41" y="539"/>
                    <a:pt x="63" y="549"/>
                  </a:cubicBezTo>
                  <a:cubicBezTo>
                    <a:pt x="99" y="564"/>
                    <a:pt x="137" y="571"/>
                    <a:pt x="175" y="571"/>
                  </a:cubicBezTo>
                  <a:cubicBezTo>
                    <a:pt x="212" y="571"/>
                    <a:pt x="250" y="564"/>
                    <a:pt x="285" y="549"/>
                  </a:cubicBezTo>
                  <a:cubicBezTo>
                    <a:pt x="285" y="549"/>
                    <a:pt x="285" y="549"/>
                    <a:pt x="285" y="549"/>
                  </a:cubicBezTo>
                  <a:cubicBezTo>
                    <a:pt x="285" y="549"/>
                    <a:pt x="285" y="549"/>
                    <a:pt x="285" y="549"/>
                  </a:cubicBezTo>
                  <a:cubicBezTo>
                    <a:pt x="308" y="539"/>
                    <a:pt x="330" y="527"/>
                    <a:pt x="349" y="512"/>
                  </a:cubicBezTo>
                  <a:cubicBezTo>
                    <a:pt x="347" y="512"/>
                    <a:pt x="347" y="512"/>
                    <a:pt x="347" y="512"/>
                  </a:cubicBezTo>
                  <a:cubicBezTo>
                    <a:pt x="349" y="511"/>
                    <a:pt x="351" y="509"/>
                    <a:pt x="351" y="506"/>
                  </a:cubicBezTo>
                  <a:cubicBezTo>
                    <a:pt x="351" y="502"/>
                    <a:pt x="347" y="499"/>
                    <a:pt x="343" y="499"/>
                  </a:cubicBezTo>
                  <a:moveTo>
                    <a:pt x="141" y="180"/>
                  </a:moveTo>
                  <a:cubicBezTo>
                    <a:pt x="139" y="180"/>
                    <a:pt x="137" y="180"/>
                    <a:pt x="136" y="181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1" y="180"/>
                    <a:pt x="141" y="180"/>
                    <a:pt x="141" y="180"/>
                  </a:cubicBezTo>
                  <a:moveTo>
                    <a:pt x="222" y="180"/>
                  </a:moveTo>
                  <a:cubicBezTo>
                    <a:pt x="222" y="180"/>
                    <a:pt x="222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2" y="181"/>
                    <a:pt x="222" y="181"/>
                    <a:pt x="222" y="181"/>
                  </a:cubicBezTo>
                  <a:cubicBezTo>
                    <a:pt x="245" y="182"/>
                    <a:pt x="269" y="183"/>
                    <a:pt x="291" y="204"/>
                  </a:cubicBezTo>
                  <a:cubicBezTo>
                    <a:pt x="298" y="210"/>
                    <a:pt x="311" y="231"/>
                    <a:pt x="325" y="255"/>
                  </a:cubicBezTo>
                  <a:cubicBezTo>
                    <a:pt x="335" y="257"/>
                    <a:pt x="343" y="265"/>
                    <a:pt x="343" y="275"/>
                  </a:cubicBezTo>
                  <a:cubicBezTo>
                    <a:pt x="343" y="286"/>
                    <a:pt x="343" y="286"/>
                    <a:pt x="343" y="286"/>
                  </a:cubicBezTo>
                  <a:cubicBezTo>
                    <a:pt x="355" y="308"/>
                    <a:pt x="366" y="331"/>
                    <a:pt x="374" y="348"/>
                  </a:cubicBezTo>
                  <a:cubicBezTo>
                    <a:pt x="382" y="366"/>
                    <a:pt x="380" y="387"/>
                    <a:pt x="370" y="404"/>
                  </a:cubicBezTo>
                  <a:cubicBezTo>
                    <a:pt x="343" y="461"/>
                    <a:pt x="343" y="461"/>
                    <a:pt x="343" y="461"/>
                  </a:cubicBezTo>
                  <a:cubicBezTo>
                    <a:pt x="343" y="479"/>
                    <a:pt x="343" y="479"/>
                    <a:pt x="343" y="479"/>
                  </a:cubicBezTo>
                  <a:cubicBezTo>
                    <a:pt x="343" y="489"/>
                    <a:pt x="336" y="496"/>
                    <a:pt x="327" y="499"/>
                  </a:cubicBezTo>
                  <a:cubicBezTo>
                    <a:pt x="335" y="499"/>
                    <a:pt x="335" y="499"/>
                    <a:pt x="335" y="499"/>
                  </a:cubicBezTo>
                  <a:cubicBezTo>
                    <a:pt x="335" y="499"/>
                    <a:pt x="335" y="499"/>
                    <a:pt x="335" y="499"/>
                  </a:cubicBezTo>
                  <a:cubicBezTo>
                    <a:pt x="344" y="497"/>
                    <a:pt x="351" y="489"/>
                    <a:pt x="351" y="479"/>
                  </a:cubicBezTo>
                  <a:cubicBezTo>
                    <a:pt x="351" y="461"/>
                    <a:pt x="351" y="461"/>
                    <a:pt x="351" y="461"/>
                  </a:cubicBezTo>
                  <a:cubicBezTo>
                    <a:pt x="378" y="404"/>
                    <a:pt x="378" y="404"/>
                    <a:pt x="378" y="404"/>
                  </a:cubicBezTo>
                  <a:cubicBezTo>
                    <a:pt x="388" y="387"/>
                    <a:pt x="390" y="366"/>
                    <a:pt x="382" y="348"/>
                  </a:cubicBezTo>
                  <a:cubicBezTo>
                    <a:pt x="374" y="331"/>
                    <a:pt x="363" y="308"/>
                    <a:pt x="351" y="286"/>
                  </a:cubicBezTo>
                  <a:cubicBezTo>
                    <a:pt x="351" y="275"/>
                    <a:pt x="351" y="275"/>
                    <a:pt x="351" y="275"/>
                  </a:cubicBezTo>
                  <a:cubicBezTo>
                    <a:pt x="351" y="265"/>
                    <a:pt x="343" y="257"/>
                    <a:pt x="333" y="255"/>
                  </a:cubicBezTo>
                  <a:cubicBezTo>
                    <a:pt x="319" y="231"/>
                    <a:pt x="306" y="210"/>
                    <a:pt x="299" y="204"/>
                  </a:cubicBezTo>
                  <a:cubicBezTo>
                    <a:pt x="275" y="181"/>
                    <a:pt x="247" y="182"/>
                    <a:pt x="222" y="180"/>
                  </a:cubicBezTo>
                  <a:moveTo>
                    <a:pt x="209" y="147"/>
                  </a:moveTo>
                  <a:cubicBezTo>
                    <a:pt x="209" y="147"/>
                    <a:pt x="208" y="147"/>
                    <a:pt x="208" y="148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213" y="183"/>
                    <a:pt x="213" y="183"/>
                    <a:pt x="213" y="183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5" y="180"/>
                    <a:pt x="215" y="180"/>
                    <a:pt x="216" y="180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16" y="148"/>
                    <a:pt x="216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3" y="148"/>
                    <a:pt x="211" y="148"/>
                    <a:pt x="209" y="147"/>
                  </a:cubicBezTo>
                  <a:moveTo>
                    <a:pt x="290" y="14"/>
                  </a:moveTo>
                  <a:cubicBezTo>
                    <a:pt x="292" y="79"/>
                    <a:pt x="272" y="144"/>
                    <a:pt x="220" y="148"/>
                  </a:cubicBezTo>
                  <a:cubicBezTo>
                    <a:pt x="221" y="148"/>
                    <a:pt x="222" y="148"/>
                    <a:pt x="223" y="148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78" y="148"/>
                    <a:pt x="300" y="83"/>
                    <a:pt x="298" y="18"/>
                  </a:cubicBezTo>
                  <a:cubicBezTo>
                    <a:pt x="295" y="17"/>
                    <a:pt x="293" y="16"/>
                    <a:pt x="290" y="14"/>
                  </a:cubicBezTo>
                  <a:moveTo>
                    <a:pt x="99" y="0"/>
                  </a:moveTo>
                  <a:cubicBezTo>
                    <a:pt x="90" y="3"/>
                    <a:pt x="80" y="6"/>
                    <a:pt x="71" y="9"/>
                  </a:cubicBezTo>
                  <a:cubicBezTo>
                    <a:pt x="73" y="49"/>
                    <a:pt x="86" y="91"/>
                    <a:pt x="104" y="149"/>
                  </a:cubicBezTo>
                  <a:cubicBezTo>
                    <a:pt x="111" y="144"/>
                    <a:pt x="115" y="135"/>
                    <a:pt x="118" y="122"/>
                  </a:cubicBezTo>
                  <a:cubicBezTo>
                    <a:pt x="107" y="107"/>
                    <a:pt x="99" y="90"/>
                    <a:pt x="99" y="74"/>
                  </a:cubicBezTo>
                  <a:cubicBezTo>
                    <a:pt x="90" y="74"/>
                    <a:pt x="82" y="66"/>
                    <a:pt x="82" y="57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30"/>
                    <a:pt x="90" y="23"/>
                    <a:pt x="99" y="23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C16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61"/>
            <p:cNvSpPr/>
            <p:nvPr/>
          </p:nvSpPr>
          <p:spPr bwMode="auto">
            <a:xfrm>
              <a:off x="2805113" y="1176338"/>
              <a:ext cx="282575" cy="430213"/>
            </a:xfrm>
            <a:custGeom>
              <a:avLst/>
              <a:gdLst>
                <a:gd name="T0" fmla="*/ 148 w 178"/>
                <a:gd name="T1" fmla="*/ 76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6 h 271"/>
                <a:gd name="T8" fmla="*/ 0 w 178"/>
                <a:gd name="T9" fmla="*/ 80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0 h 271"/>
                <a:gd name="T16" fmla="*/ 148 w 178"/>
                <a:gd name="T17" fmla="*/ 7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0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0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62"/>
            <p:cNvSpPr/>
            <p:nvPr/>
          </p:nvSpPr>
          <p:spPr bwMode="auto">
            <a:xfrm>
              <a:off x="2805113" y="1176338"/>
              <a:ext cx="282575" cy="430213"/>
            </a:xfrm>
            <a:custGeom>
              <a:avLst/>
              <a:gdLst>
                <a:gd name="T0" fmla="*/ 148 w 178"/>
                <a:gd name="T1" fmla="*/ 76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6 h 271"/>
                <a:gd name="T8" fmla="*/ 0 w 178"/>
                <a:gd name="T9" fmla="*/ 80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0 h 271"/>
                <a:gd name="T16" fmla="*/ 148 w 178"/>
                <a:gd name="T17" fmla="*/ 7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0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0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3"/>
            <p:cNvSpPr/>
            <p:nvPr/>
          </p:nvSpPr>
          <p:spPr bwMode="auto">
            <a:xfrm>
              <a:off x="2852738" y="1193800"/>
              <a:ext cx="187325" cy="103188"/>
            </a:xfrm>
            <a:custGeom>
              <a:avLst/>
              <a:gdLst>
                <a:gd name="T0" fmla="*/ 0 w 67"/>
                <a:gd name="T1" fmla="*/ 0 h 37"/>
                <a:gd name="T2" fmla="*/ 0 w 67"/>
                <a:gd name="T3" fmla="*/ 10 h 37"/>
                <a:gd name="T4" fmla="*/ 67 w 67"/>
                <a:gd name="T5" fmla="*/ 37 h 37"/>
                <a:gd name="T6" fmla="*/ 67 w 67"/>
                <a:gd name="T7" fmla="*/ 3 h 37"/>
                <a:gd name="T8" fmla="*/ 35 w 67"/>
                <a:gd name="T9" fmla="*/ 14 h 37"/>
                <a:gd name="T10" fmla="*/ 0 w 6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7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57" y="10"/>
                    <a:pt x="46" y="14"/>
                    <a:pt x="35" y="14"/>
                  </a:cubicBezTo>
                  <a:cubicBezTo>
                    <a:pt x="24" y="14"/>
                    <a:pt x="11" y="9"/>
                    <a:pt x="0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2365376" y="1292225"/>
              <a:ext cx="1162050" cy="917575"/>
            </a:xfrm>
            <a:custGeom>
              <a:avLst/>
              <a:gdLst>
                <a:gd name="T0" fmla="*/ 407 w 415"/>
                <a:gd name="T1" fmla="*/ 168 h 327"/>
                <a:gd name="T2" fmla="*/ 324 w 415"/>
                <a:gd name="T3" fmla="*/ 24 h 327"/>
                <a:gd name="T4" fmla="*/ 247 w 415"/>
                <a:gd name="T5" fmla="*/ 0 h 327"/>
                <a:gd name="T6" fmla="*/ 247 w 415"/>
                <a:gd name="T7" fmla="*/ 1 h 327"/>
                <a:gd name="T8" fmla="*/ 208 w 415"/>
                <a:gd name="T9" fmla="*/ 108 h 327"/>
                <a:gd name="T10" fmla="*/ 168 w 415"/>
                <a:gd name="T11" fmla="*/ 1 h 327"/>
                <a:gd name="T12" fmla="*/ 168 w 415"/>
                <a:gd name="T13" fmla="*/ 0 h 327"/>
                <a:gd name="T14" fmla="*/ 91 w 415"/>
                <a:gd name="T15" fmla="*/ 24 h 327"/>
                <a:gd name="T16" fmla="*/ 8 w 415"/>
                <a:gd name="T17" fmla="*/ 168 h 327"/>
                <a:gd name="T18" fmla="*/ 12 w 415"/>
                <a:gd name="T19" fmla="*/ 224 h 327"/>
                <a:gd name="T20" fmla="*/ 61 w 415"/>
                <a:gd name="T21" fmla="*/ 327 h 327"/>
                <a:gd name="T22" fmla="*/ 89 w 415"/>
                <a:gd name="T23" fmla="*/ 327 h 327"/>
                <a:gd name="T24" fmla="*/ 196 w 415"/>
                <a:gd name="T25" fmla="*/ 327 h 327"/>
                <a:gd name="T26" fmla="*/ 197 w 415"/>
                <a:gd name="T27" fmla="*/ 327 h 327"/>
                <a:gd name="T28" fmla="*/ 208 w 415"/>
                <a:gd name="T29" fmla="*/ 287 h 327"/>
                <a:gd name="T30" fmla="*/ 218 w 415"/>
                <a:gd name="T31" fmla="*/ 327 h 327"/>
                <a:gd name="T32" fmla="*/ 219 w 415"/>
                <a:gd name="T33" fmla="*/ 327 h 327"/>
                <a:gd name="T34" fmla="*/ 326 w 415"/>
                <a:gd name="T35" fmla="*/ 327 h 327"/>
                <a:gd name="T36" fmla="*/ 354 w 415"/>
                <a:gd name="T37" fmla="*/ 327 h 327"/>
                <a:gd name="T38" fmla="*/ 403 w 415"/>
                <a:gd name="T39" fmla="*/ 224 h 327"/>
                <a:gd name="T40" fmla="*/ 407 w 415"/>
                <a:gd name="T41" fmla="*/ 1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327">
                  <a:moveTo>
                    <a:pt x="407" y="168"/>
                  </a:moveTo>
                  <a:cubicBezTo>
                    <a:pt x="388" y="124"/>
                    <a:pt x="339" y="38"/>
                    <a:pt x="324" y="24"/>
                  </a:cubicBezTo>
                  <a:cubicBezTo>
                    <a:pt x="300" y="1"/>
                    <a:pt x="272" y="2"/>
                    <a:pt x="247" y="0"/>
                  </a:cubicBezTo>
                  <a:cubicBezTo>
                    <a:pt x="247" y="0"/>
                    <a:pt x="247" y="0"/>
                    <a:pt x="247" y="1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3" y="2"/>
                    <a:pt x="115" y="1"/>
                    <a:pt x="91" y="24"/>
                  </a:cubicBezTo>
                  <a:cubicBezTo>
                    <a:pt x="76" y="38"/>
                    <a:pt x="28" y="124"/>
                    <a:pt x="8" y="168"/>
                  </a:cubicBezTo>
                  <a:cubicBezTo>
                    <a:pt x="0" y="186"/>
                    <a:pt x="2" y="207"/>
                    <a:pt x="12" y="224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89" y="327"/>
                    <a:pt x="89" y="327"/>
                    <a:pt x="89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7" y="327"/>
                    <a:pt x="197" y="327"/>
                    <a:pt x="197" y="32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9" y="327"/>
                    <a:pt x="219" y="327"/>
                    <a:pt x="219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4" y="327"/>
                    <a:pt x="354" y="327"/>
                    <a:pt x="354" y="327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13" y="207"/>
                    <a:pt x="415" y="186"/>
                    <a:pt x="407" y="168"/>
                  </a:cubicBezTo>
                </a:path>
              </a:pathLst>
            </a:custGeom>
            <a:solidFill>
              <a:srgbClr val="43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2728913" y="1292225"/>
              <a:ext cx="219075" cy="303213"/>
            </a:xfrm>
            <a:custGeom>
              <a:avLst/>
              <a:gdLst>
                <a:gd name="T0" fmla="*/ 0 w 138"/>
                <a:gd name="T1" fmla="*/ 48 h 191"/>
                <a:gd name="T2" fmla="*/ 66 w 138"/>
                <a:gd name="T3" fmla="*/ 72 h 191"/>
                <a:gd name="T4" fmla="*/ 39 w 138"/>
                <a:gd name="T5" fmla="*/ 108 h 191"/>
                <a:gd name="T6" fmla="*/ 138 w 138"/>
                <a:gd name="T7" fmla="*/ 191 h 191"/>
                <a:gd name="T8" fmla="*/ 67 w 138"/>
                <a:gd name="T9" fmla="*/ 0 h 191"/>
                <a:gd name="T10" fmla="*/ 0 w 13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1">
                  <a:moveTo>
                    <a:pt x="0" y="48"/>
                  </a:moveTo>
                  <a:lnTo>
                    <a:pt x="66" y="72"/>
                  </a:lnTo>
                  <a:lnTo>
                    <a:pt x="39" y="108"/>
                  </a:lnTo>
                  <a:lnTo>
                    <a:pt x="138" y="191"/>
                  </a:lnTo>
                  <a:lnTo>
                    <a:pt x="6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2728913" y="1292225"/>
              <a:ext cx="219075" cy="303213"/>
            </a:xfrm>
            <a:custGeom>
              <a:avLst/>
              <a:gdLst>
                <a:gd name="T0" fmla="*/ 0 w 138"/>
                <a:gd name="T1" fmla="*/ 48 h 191"/>
                <a:gd name="T2" fmla="*/ 66 w 138"/>
                <a:gd name="T3" fmla="*/ 72 h 191"/>
                <a:gd name="T4" fmla="*/ 39 w 138"/>
                <a:gd name="T5" fmla="*/ 108 h 191"/>
                <a:gd name="T6" fmla="*/ 138 w 138"/>
                <a:gd name="T7" fmla="*/ 191 h 191"/>
                <a:gd name="T8" fmla="*/ 67 w 138"/>
                <a:gd name="T9" fmla="*/ 0 h 191"/>
                <a:gd name="T10" fmla="*/ 0 w 13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1">
                  <a:moveTo>
                    <a:pt x="0" y="48"/>
                  </a:moveTo>
                  <a:lnTo>
                    <a:pt x="66" y="72"/>
                  </a:lnTo>
                  <a:lnTo>
                    <a:pt x="39" y="108"/>
                  </a:lnTo>
                  <a:lnTo>
                    <a:pt x="138" y="191"/>
                  </a:lnTo>
                  <a:lnTo>
                    <a:pt x="67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2947988" y="1292225"/>
              <a:ext cx="215900" cy="303213"/>
            </a:xfrm>
            <a:custGeom>
              <a:avLst/>
              <a:gdLst>
                <a:gd name="T0" fmla="*/ 136 w 136"/>
                <a:gd name="T1" fmla="*/ 48 h 191"/>
                <a:gd name="T2" fmla="*/ 69 w 136"/>
                <a:gd name="T3" fmla="*/ 0 h 191"/>
                <a:gd name="T4" fmla="*/ 0 w 136"/>
                <a:gd name="T5" fmla="*/ 191 h 191"/>
                <a:gd name="T6" fmla="*/ 97 w 136"/>
                <a:gd name="T7" fmla="*/ 108 h 191"/>
                <a:gd name="T8" fmla="*/ 71 w 136"/>
                <a:gd name="T9" fmla="*/ 72 h 191"/>
                <a:gd name="T10" fmla="*/ 136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136" y="48"/>
                  </a:moveTo>
                  <a:lnTo>
                    <a:pt x="69" y="0"/>
                  </a:lnTo>
                  <a:lnTo>
                    <a:pt x="0" y="191"/>
                  </a:lnTo>
                  <a:lnTo>
                    <a:pt x="97" y="108"/>
                  </a:lnTo>
                  <a:lnTo>
                    <a:pt x="71" y="72"/>
                  </a:lnTo>
                  <a:lnTo>
                    <a:pt x="13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2947988" y="1292225"/>
              <a:ext cx="215900" cy="303213"/>
            </a:xfrm>
            <a:custGeom>
              <a:avLst/>
              <a:gdLst>
                <a:gd name="T0" fmla="*/ 136 w 136"/>
                <a:gd name="T1" fmla="*/ 48 h 191"/>
                <a:gd name="T2" fmla="*/ 69 w 136"/>
                <a:gd name="T3" fmla="*/ 0 h 191"/>
                <a:gd name="T4" fmla="*/ 0 w 136"/>
                <a:gd name="T5" fmla="*/ 191 h 191"/>
                <a:gd name="T6" fmla="*/ 97 w 136"/>
                <a:gd name="T7" fmla="*/ 108 h 191"/>
                <a:gd name="T8" fmla="*/ 71 w 136"/>
                <a:gd name="T9" fmla="*/ 72 h 191"/>
                <a:gd name="T10" fmla="*/ 136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136" y="48"/>
                  </a:moveTo>
                  <a:lnTo>
                    <a:pt x="69" y="0"/>
                  </a:lnTo>
                  <a:lnTo>
                    <a:pt x="0" y="191"/>
                  </a:lnTo>
                  <a:lnTo>
                    <a:pt x="97" y="108"/>
                  </a:lnTo>
                  <a:lnTo>
                    <a:pt x="71" y="72"/>
                  </a:lnTo>
                  <a:lnTo>
                    <a:pt x="136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2805113" y="455613"/>
              <a:ext cx="560387" cy="749300"/>
            </a:xfrm>
            <a:custGeom>
              <a:avLst/>
              <a:gdLst>
                <a:gd name="T0" fmla="*/ 91 w 200"/>
                <a:gd name="T1" fmla="*/ 266 h 267"/>
                <a:gd name="T2" fmla="*/ 49 w 200"/>
                <a:gd name="T3" fmla="*/ 201 h 267"/>
                <a:gd name="T4" fmla="*/ 99 w 200"/>
                <a:gd name="T5" fmla="*/ 5 h 267"/>
                <a:gd name="T6" fmla="*/ 91 w 200"/>
                <a:gd name="T7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67">
                  <a:moveTo>
                    <a:pt x="91" y="266"/>
                  </a:moveTo>
                  <a:cubicBezTo>
                    <a:pt x="68" y="266"/>
                    <a:pt x="49" y="237"/>
                    <a:pt x="49" y="201"/>
                  </a:cubicBezTo>
                  <a:cubicBezTo>
                    <a:pt x="49" y="166"/>
                    <a:pt x="0" y="0"/>
                    <a:pt x="99" y="5"/>
                  </a:cubicBezTo>
                  <a:cubicBezTo>
                    <a:pt x="180" y="9"/>
                    <a:pt x="200" y="267"/>
                    <a:pt x="91" y="266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2687638" y="517525"/>
              <a:ext cx="527050" cy="715963"/>
            </a:xfrm>
            <a:custGeom>
              <a:avLst/>
              <a:gdLst>
                <a:gd name="T0" fmla="*/ 171 w 188"/>
                <a:gd name="T1" fmla="*/ 119 h 255"/>
                <a:gd name="T2" fmla="*/ 171 w 188"/>
                <a:gd name="T3" fmla="*/ 84 h 255"/>
                <a:gd name="T4" fmla="*/ 94 w 188"/>
                <a:gd name="T5" fmla="*/ 0 h 255"/>
                <a:gd name="T6" fmla="*/ 17 w 188"/>
                <a:gd name="T7" fmla="*/ 84 h 255"/>
                <a:gd name="T8" fmla="*/ 17 w 188"/>
                <a:gd name="T9" fmla="*/ 119 h 255"/>
                <a:gd name="T10" fmla="*/ 0 w 188"/>
                <a:gd name="T11" fmla="*/ 136 h 255"/>
                <a:gd name="T12" fmla="*/ 0 w 188"/>
                <a:gd name="T13" fmla="*/ 153 h 255"/>
                <a:gd name="T14" fmla="*/ 17 w 188"/>
                <a:gd name="T15" fmla="*/ 170 h 255"/>
                <a:gd name="T16" fmla="*/ 94 w 188"/>
                <a:gd name="T17" fmla="*/ 255 h 255"/>
                <a:gd name="T18" fmla="*/ 171 w 188"/>
                <a:gd name="T19" fmla="*/ 170 h 255"/>
                <a:gd name="T20" fmla="*/ 188 w 188"/>
                <a:gd name="T21" fmla="*/ 153 h 255"/>
                <a:gd name="T22" fmla="*/ 188 w 188"/>
                <a:gd name="T23" fmla="*/ 136 h 255"/>
                <a:gd name="T24" fmla="*/ 171 w 188"/>
                <a:gd name="T25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5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8" y="119"/>
                    <a:pt x="0" y="126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70"/>
                    <a:pt x="17" y="170"/>
                  </a:cubicBezTo>
                  <a:cubicBezTo>
                    <a:pt x="17" y="207"/>
                    <a:pt x="60" y="255"/>
                    <a:pt x="94" y="255"/>
                  </a:cubicBezTo>
                  <a:cubicBezTo>
                    <a:pt x="128" y="255"/>
                    <a:pt x="171" y="207"/>
                    <a:pt x="171" y="170"/>
                  </a:cubicBezTo>
                  <a:cubicBezTo>
                    <a:pt x="181" y="170"/>
                    <a:pt x="188" y="162"/>
                    <a:pt x="188" y="153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6"/>
                    <a:pt x="181" y="119"/>
                    <a:pt x="171" y="119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1"/>
            <p:cNvSpPr>
              <a:spLocks noEditPoints="1"/>
            </p:cNvSpPr>
            <p:nvPr/>
          </p:nvSpPr>
          <p:spPr bwMode="auto">
            <a:xfrm>
              <a:off x="2903538" y="517525"/>
              <a:ext cx="311150" cy="715963"/>
            </a:xfrm>
            <a:custGeom>
              <a:avLst/>
              <a:gdLst>
                <a:gd name="T0" fmla="*/ 57 w 111"/>
                <a:gd name="T1" fmla="*/ 156 h 255"/>
                <a:gd name="T2" fmla="*/ 44 w 111"/>
                <a:gd name="T3" fmla="*/ 143 h 255"/>
                <a:gd name="T4" fmla="*/ 57 w 111"/>
                <a:gd name="T5" fmla="*/ 129 h 255"/>
                <a:gd name="T6" fmla="*/ 57 w 111"/>
                <a:gd name="T7" fmla="*/ 129 h 255"/>
                <a:gd name="T8" fmla="*/ 70 w 111"/>
                <a:gd name="T9" fmla="*/ 142 h 255"/>
                <a:gd name="T10" fmla="*/ 58 w 111"/>
                <a:gd name="T11" fmla="*/ 156 h 255"/>
                <a:gd name="T12" fmla="*/ 57 w 111"/>
                <a:gd name="T13" fmla="*/ 156 h 255"/>
                <a:gd name="T14" fmla="*/ 17 w 111"/>
                <a:gd name="T15" fmla="*/ 0 h 255"/>
                <a:gd name="T16" fmla="*/ 17 w 111"/>
                <a:gd name="T17" fmla="*/ 136 h 255"/>
                <a:gd name="T18" fmla="*/ 0 w 111"/>
                <a:gd name="T19" fmla="*/ 190 h 255"/>
                <a:gd name="T20" fmla="*/ 17 w 111"/>
                <a:gd name="T21" fmla="*/ 193 h 255"/>
                <a:gd name="T22" fmla="*/ 17 w 111"/>
                <a:gd name="T23" fmla="*/ 255 h 255"/>
                <a:gd name="T24" fmla="*/ 94 w 111"/>
                <a:gd name="T25" fmla="*/ 170 h 255"/>
                <a:gd name="T26" fmla="*/ 111 w 111"/>
                <a:gd name="T27" fmla="*/ 153 h 255"/>
                <a:gd name="T28" fmla="*/ 111 w 111"/>
                <a:gd name="T29" fmla="*/ 136 h 255"/>
                <a:gd name="T30" fmla="*/ 94 w 111"/>
                <a:gd name="T31" fmla="*/ 119 h 255"/>
                <a:gd name="T32" fmla="*/ 94 w 111"/>
                <a:gd name="T33" fmla="*/ 84 h 255"/>
                <a:gd name="T34" fmla="*/ 19 w 111"/>
                <a:gd name="T35" fmla="*/ 0 h 255"/>
                <a:gd name="T36" fmla="*/ 17 w 111"/>
                <a:gd name="T3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255">
                  <a:moveTo>
                    <a:pt x="57" y="156"/>
                  </a:moveTo>
                  <a:cubicBezTo>
                    <a:pt x="50" y="156"/>
                    <a:pt x="44" y="150"/>
                    <a:pt x="44" y="143"/>
                  </a:cubicBezTo>
                  <a:cubicBezTo>
                    <a:pt x="44" y="135"/>
                    <a:pt x="49" y="129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64" y="129"/>
                    <a:pt x="70" y="135"/>
                    <a:pt x="70" y="142"/>
                  </a:cubicBezTo>
                  <a:cubicBezTo>
                    <a:pt x="71" y="149"/>
                    <a:pt x="65" y="155"/>
                    <a:pt x="58" y="156"/>
                  </a:cubicBezTo>
                  <a:cubicBezTo>
                    <a:pt x="57" y="156"/>
                    <a:pt x="57" y="156"/>
                    <a:pt x="57" y="156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5" y="162"/>
                    <a:pt x="0" y="190"/>
                    <a:pt x="0" y="190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51" y="255"/>
                    <a:pt x="94" y="207"/>
                    <a:pt x="94" y="170"/>
                  </a:cubicBezTo>
                  <a:cubicBezTo>
                    <a:pt x="104" y="170"/>
                    <a:pt x="111" y="162"/>
                    <a:pt x="111" y="153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6"/>
                    <a:pt x="104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3" y="2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2"/>
            <p:cNvSpPr/>
            <p:nvPr/>
          </p:nvSpPr>
          <p:spPr bwMode="auto">
            <a:xfrm>
              <a:off x="2790826" y="879475"/>
              <a:ext cx="76200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6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3"/>
            <p:cNvSpPr/>
            <p:nvPr/>
          </p:nvSpPr>
          <p:spPr bwMode="auto">
            <a:xfrm>
              <a:off x="2790826" y="868363"/>
              <a:ext cx="76200" cy="76200"/>
            </a:xfrm>
            <a:custGeom>
              <a:avLst/>
              <a:gdLst>
                <a:gd name="T0" fmla="*/ 26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6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5" y="1"/>
                    <a:pt x="13" y="1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4"/>
            <p:cNvSpPr/>
            <p:nvPr/>
          </p:nvSpPr>
          <p:spPr bwMode="auto">
            <a:xfrm>
              <a:off x="2830513" y="884238"/>
              <a:ext cx="19050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5"/>
            <p:cNvSpPr/>
            <p:nvPr/>
          </p:nvSpPr>
          <p:spPr bwMode="auto">
            <a:xfrm>
              <a:off x="2751138" y="846138"/>
              <a:ext cx="123825" cy="38100"/>
            </a:xfrm>
            <a:custGeom>
              <a:avLst/>
              <a:gdLst>
                <a:gd name="T0" fmla="*/ 43 w 44"/>
                <a:gd name="T1" fmla="*/ 11 h 14"/>
                <a:gd name="T2" fmla="*/ 28 w 44"/>
                <a:gd name="T3" fmla="*/ 1 h 14"/>
                <a:gd name="T4" fmla="*/ 9 w 44"/>
                <a:gd name="T5" fmla="*/ 9 h 14"/>
                <a:gd name="T6" fmla="*/ 8 w 44"/>
                <a:gd name="T7" fmla="*/ 9 h 14"/>
                <a:gd name="T8" fmla="*/ 5 w 44"/>
                <a:gd name="T9" fmla="*/ 9 h 14"/>
                <a:gd name="T10" fmla="*/ 1 w 44"/>
                <a:gd name="T11" fmla="*/ 6 h 14"/>
                <a:gd name="T12" fmla="*/ 1 w 44"/>
                <a:gd name="T13" fmla="*/ 6 h 14"/>
                <a:gd name="T14" fmla="*/ 0 w 44"/>
                <a:gd name="T15" fmla="*/ 6 h 14"/>
                <a:gd name="T16" fmla="*/ 1 w 44"/>
                <a:gd name="T17" fmla="*/ 8 h 14"/>
                <a:gd name="T18" fmla="*/ 3 w 44"/>
                <a:gd name="T19" fmla="*/ 11 h 14"/>
                <a:gd name="T20" fmla="*/ 7 w 44"/>
                <a:gd name="T21" fmla="*/ 13 h 14"/>
                <a:gd name="T22" fmla="*/ 8 w 44"/>
                <a:gd name="T23" fmla="*/ 14 h 14"/>
                <a:gd name="T24" fmla="*/ 8 w 44"/>
                <a:gd name="T25" fmla="*/ 14 h 14"/>
                <a:gd name="T26" fmla="*/ 11 w 44"/>
                <a:gd name="T27" fmla="*/ 13 h 14"/>
                <a:gd name="T28" fmla="*/ 27 w 44"/>
                <a:gd name="T29" fmla="*/ 4 h 14"/>
                <a:gd name="T30" fmla="*/ 40 w 44"/>
                <a:gd name="T31" fmla="*/ 13 h 14"/>
                <a:gd name="T32" fmla="*/ 42 w 44"/>
                <a:gd name="T33" fmla="*/ 14 h 14"/>
                <a:gd name="T34" fmla="*/ 43 w 44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4">
                  <a:moveTo>
                    <a:pt x="43" y="11"/>
                  </a:moveTo>
                  <a:cubicBezTo>
                    <a:pt x="41" y="6"/>
                    <a:pt x="35" y="1"/>
                    <a:pt x="28" y="1"/>
                  </a:cubicBezTo>
                  <a:cubicBezTo>
                    <a:pt x="23" y="0"/>
                    <a:pt x="16" y="1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3" y="8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2" y="10"/>
                    <a:pt x="3" y="11"/>
                  </a:cubicBezTo>
                  <a:cubicBezTo>
                    <a:pt x="4" y="12"/>
                    <a:pt x="6" y="12"/>
                    <a:pt x="7" y="13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3"/>
                    <a:pt x="11" y="13"/>
                  </a:cubicBezTo>
                  <a:cubicBezTo>
                    <a:pt x="15" y="6"/>
                    <a:pt x="21" y="3"/>
                    <a:pt x="27" y="4"/>
                  </a:cubicBezTo>
                  <a:cubicBezTo>
                    <a:pt x="33" y="5"/>
                    <a:pt x="38" y="8"/>
                    <a:pt x="40" y="13"/>
                  </a:cubicBezTo>
                  <a:cubicBezTo>
                    <a:pt x="41" y="13"/>
                    <a:pt x="42" y="14"/>
                    <a:pt x="42" y="14"/>
                  </a:cubicBezTo>
                  <a:cubicBezTo>
                    <a:pt x="43" y="13"/>
                    <a:pt x="44" y="12"/>
                    <a:pt x="43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6"/>
            <p:cNvSpPr/>
            <p:nvPr/>
          </p:nvSpPr>
          <p:spPr bwMode="auto">
            <a:xfrm>
              <a:off x="3025776" y="879475"/>
              <a:ext cx="76200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6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7"/>
            <p:cNvSpPr/>
            <p:nvPr/>
          </p:nvSpPr>
          <p:spPr bwMode="auto">
            <a:xfrm>
              <a:off x="3025776" y="868363"/>
              <a:ext cx="76200" cy="76200"/>
            </a:xfrm>
            <a:custGeom>
              <a:avLst/>
              <a:gdLst>
                <a:gd name="T0" fmla="*/ 26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6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5" y="1"/>
                    <a:pt x="13" y="1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8"/>
            <p:cNvSpPr/>
            <p:nvPr/>
          </p:nvSpPr>
          <p:spPr bwMode="auto">
            <a:xfrm>
              <a:off x="3065463" y="884238"/>
              <a:ext cx="19050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9"/>
            <p:cNvSpPr/>
            <p:nvPr/>
          </p:nvSpPr>
          <p:spPr bwMode="auto">
            <a:xfrm>
              <a:off x="3017838" y="846138"/>
              <a:ext cx="120650" cy="38100"/>
            </a:xfrm>
            <a:custGeom>
              <a:avLst/>
              <a:gdLst>
                <a:gd name="T0" fmla="*/ 0 w 43"/>
                <a:gd name="T1" fmla="*/ 11 h 14"/>
                <a:gd name="T2" fmla="*/ 16 w 43"/>
                <a:gd name="T3" fmla="*/ 1 h 14"/>
                <a:gd name="T4" fmla="*/ 35 w 43"/>
                <a:gd name="T5" fmla="*/ 9 h 14"/>
                <a:gd name="T6" fmla="*/ 36 w 43"/>
                <a:gd name="T7" fmla="*/ 9 h 14"/>
                <a:gd name="T8" fmla="*/ 38 w 43"/>
                <a:gd name="T9" fmla="*/ 9 h 14"/>
                <a:gd name="T10" fmla="*/ 42 w 43"/>
                <a:gd name="T11" fmla="*/ 6 h 14"/>
                <a:gd name="T12" fmla="*/ 43 w 43"/>
                <a:gd name="T13" fmla="*/ 6 h 14"/>
                <a:gd name="T14" fmla="*/ 43 w 43"/>
                <a:gd name="T15" fmla="*/ 6 h 14"/>
                <a:gd name="T16" fmla="*/ 42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5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6 w 43"/>
                <a:gd name="T29" fmla="*/ 4 h 14"/>
                <a:gd name="T30" fmla="*/ 3 w 43"/>
                <a:gd name="T31" fmla="*/ 13 h 14"/>
                <a:gd name="T32" fmla="*/ 1 w 43"/>
                <a:gd name="T33" fmla="*/ 14 h 14"/>
                <a:gd name="T34" fmla="*/ 0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1"/>
                  </a:moveTo>
                  <a:cubicBezTo>
                    <a:pt x="2" y="6"/>
                    <a:pt x="9" y="1"/>
                    <a:pt x="16" y="1"/>
                  </a:cubicBezTo>
                  <a:cubicBezTo>
                    <a:pt x="20" y="0"/>
                    <a:pt x="28" y="1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0" y="8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7"/>
                    <a:pt x="42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2"/>
                    <a:pt x="37" y="13"/>
                  </a:cubicBezTo>
                  <a:cubicBezTo>
                    <a:pt x="36" y="13"/>
                    <a:pt x="36" y="13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3" y="13"/>
                    <a:pt x="33" y="13"/>
                  </a:cubicBezTo>
                  <a:cubicBezTo>
                    <a:pt x="28" y="6"/>
                    <a:pt x="22" y="3"/>
                    <a:pt x="16" y="4"/>
                  </a:cubicBezTo>
                  <a:cubicBezTo>
                    <a:pt x="10" y="5"/>
                    <a:pt x="5" y="8"/>
                    <a:pt x="3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0"/>
            <p:cNvSpPr/>
            <p:nvPr/>
          </p:nvSpPr>
          <p:spPr bwMode="auto">
            <a:xfrm>
              <a:off x="2871788" y="1090613"/>
              <a:ext cx="149225" cy="66675"/>
            </a:xfrm>
            <a:custGeom>
              <a:avLst/>
              <a:gdLst>
                <a:gd name="T0" fmla="*/ 53 w 53"/>
                <a:gd name="T1" fmla="*/ 0 h 24"/>
                <a:gd name="T2" fmla="*/ 27 w 53"/>
                <a:gd name="T3" fmla="*/ 24 h 24"/>
                <a:gd name="T4" fmla="*/ 0 w 53"/>
                <a:gd name="T5" fmla="*/ 0 h 24"/>
                <a:gd name="T6" fmla="*/ 53 w 5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4">
                  <a:moveTo>
                    <a:pt x="53" y="0"/>
                  </a:moveTo>
                  <a:cubicBezTo>
                    <a:pt x="53" y="13"/>
                    <a:pt x="41" y="24"/>
                    <a:pt x="27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1"/>
            <p:cNvSpPr/>
            <p:nvPr/>
          </p:nvSpPr>
          <p:spPr bwMode="auto">
            <a:xfrm>
              <a:off x="2882901" y="1090613"/>
              <a:ext cx="127000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7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2"/>
            <p:cNvSpPr>
              <a:spLocks noEditPoints="1"/>
            </p:cNvSpPr>
            <p:nvPr/>
          </p:nvSpPr>
          <p:spPr bwMode="auto">
            <a:xfrm>
              <a:off x="2703513" y="814388"/>
              <a:ext cx="496887" cy="179388"/>
            </a:xfrm>
            <a:custGeom>
              <a:avLst/>
              <a:gdLst>
                <a:gd name="T0" fmla="*/ 165 w 177"/>
                <a:gd name="T1" fmla="*/ 5 h 64"/>
                <a:gd name="T2" fmla="*/ 134 w 177"/>
                <a:gd name="T3" fmla="*/ 1 h 64"/>
                <a:gd name="T4" fmla="*/ 97 w 177"/>
                <a:gd name="T5" fmla="*/ 11 h 64"/>
                <a:gd name="T6" fmla="*/ 88 w 177"/>
                <a:gd name="T7" fmla="*/ 10 h 64"/>
                <a:gd name="T8" fmla="*/ 80 w 177"/>
                <a:gd name="T9" fmla="*/ 11 h 64"/>
                <a:gd name="T10" fmla="*/ 42 w 177"/>
                <a:gd name="T11" fmla="*/ 1 h 64"/>
                <a:gd name="T12" fmla="*/ 12 w 177"/>
                <a:gd name="T13" fmla="*/ 5 h 64"/>
                <a:gd name="T14" fmla="*/ 0 w 177"/>
                <a:gd name="T15" fmla="*/ 5 h 64"/>
                <a:gd name="T16" fmla="*/ 0 w 177"/>
                <a:gd name="T17" fmla="*/ 18 h 64"/>
                <a:gd name="T18" fmla="*/ 5 w 177"/>
                <a:gd name="T19" fmla="*/ 21 h 64"/>
                <a:gd name="T20" fmla="*/ 42 w 177"/>
                <a:gd name="T21" fmla="*/ 64 h 64"/>
                <a:gd name="T22" fmla="*/ 83 w 177"/>
                <a:gd name="T23" fmla="*/ 28 h 64"/>
                <a:gd name="T24" fmla="*/ 84 w 177"/>
                <a:gd name="T25" fmla="*/ 23 h 64"/>
                <a:gd name="T26" fmla="*/ 88 w 177"/>
                <a:gd name="T27" fmla="*/ 20 h 64"/>
                <a:gd name="T28" fmla="*/ 93 w 177"/>
                <a:gd name="T29" fmla="*/ 23 h 64"/>
                <a:gd name="T30" fmla="*/ 93 w 177"/>
                <a:gd name="T31" fmla="*/ 28 h 64"/>
                <a:gd name="T32" fmla="*/ 134 w 177"/>
                <a:gd name="T33" fmla="*/ 64 h 64"/>
                <a:gd name="T34" fmla="*/ 171 w 177"/>
                <a:gd name="T35" fmla="*/ 21 h 64"/>
                <a:gd name="T36" fmla="*/ 177 w 177"/>
                <a:gd name="T37" fmla="*/ 18 h 64"/>
                <a:gd name="T38" fmla="*/ 177 w 177"/>
                <a:gd name="T39" fmla="*/ 5 h 64"/>
                <a:gd name="T40" fmla="*/ 165 w 177"/>
                <a:gd name="T41" fmla="*/ 5 h 64"/>
                <a:gd name="T42" fmla="*/ 77 w 177"/>
                <a:gd name="T43" fmla="*/ 26 h 64"/>
                <a:gd name="T44" fmla="*/ 42 w 177"/>
                <a:gd name="T45" fmla="*/ 58 h 64"/>
                <a:gd name="T46" fmla="*/ 11 w 177"/>
                <a:gd name="T47" fmla="*/ 20 h 64"/>
                <a:gd name="T48" fmla="*/ 14 w 177"/>
                <a:gd name="T49" fmla="*/ 11 h 64"/>
                <a:gd name="T50" fmla="*/ 42 w 177"/>
                <a:gd name="T51" fmla="*/ 7 h 64"/>
                <a:gd name="T52" fmla="*/ 75 w 177"/>
                <a:gd name="T53" fmla="*/ 15 h 64"/>
                <a:gd name="T54" fmla="*/ 77 w 177"/>
                <a:gd name="T55" fmla="*/ 26 h 64"/>
                <a:gd name="T56" fmla="*/ 134 w 177"/>
                <a:gd name="T57" fmla="*/ 58 h 64"/>
                <a:gd name="T58" fmla="*/ 99 w 177"/>
                <a:gd name="T59" fmla="*/ 26 h 64"/>
                <a:gd name="T60" fmla="*/ 101 w 177"/>
                <a:gd name="T61" fmla="*/ 15 h 64"/>
                <a:gd name="T62" fmla="*/ 134 w 177"/>
                <a:gd name="T63" fmla="*/ 7 h 64"/>
                <a:gd name="T64" fmla="*/ 162 w 177"/>
                <a:gd name="T65" fmla="*/ 11 h 64"/>
                <a:gd name="T66" fmla="*/ 165 w 177"/>
                <a:gd name="T67" fmla="*/ 20 h 64"/>
                <a:gd name="T68" fmla="*/ 134 w 177"/>
                <a:gd name="T6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64">
                  <a:moveTo>
                    <a:pt x="165" y="5"/>
                  </a:moveTo>
                  <a:cubicBezTo>
                    <a:pt x="158" y="1"/>
                    <a:pt x="146" y="0"/>
                    <a:pt x="134" y="1"/>
                  </a:cubicBezTo>
                  <a:cubicBezTo>
                    <a:pt x="116" y="1"/>
                    <a:pt x="103" y="4"/>
                    <a:pt x="97" y="11"/>
                  </a:cubicBezTo>
                  <a:cubicBezTo>
                    <a:pt x="95" y="10"/>
                    <a:pt x="92" y="10"/>
                    <a:pt x="88" y="10"/>
                  </a:cubicBezTo>
                  <a:cubicBezTo>
                    <a:pt x="85" y="10"/>
                    <a:pt x="82" y="10"/>
                    <a:pt x="80" y="11"/>
                  </a:cubicBezTo>
                  <a:cubicBezTo>
                    <a:pt x="74" y="4"/>
                    <a:pt x="61" y="1"/>
                    <a:pt x="42" y="1"/>
                  </a:cubicBezTo>
                  <a:cubicBezTo>
                    <a:pt x="31" y="1"/>
                    <a:pt x="19" y="1"/>
                    <a:pt x="1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41"/>
                    <a:pt x="15" y="64"/>
                    <a:pt x="42" y="64"/>
                  </a:cubicBezTo>
                  <a:cubicBezTo>
                    <a:pt x="64" y="64"/>
                    <a:pt x="78" y="52"/>
                    <a:pt x="83" y="28"/>
                  </a:cubicBezTo>
                  <a:cubicBezTo>
                    <a:pt x="84" y="26"/>
                    <a:pt x="84" y="24"/>
                    <a:pt x="84" y="23"/>
                  </a:cubicBezTo>
                  <a:cubicBezTo>
                    <a:pt x="84" y="21"/>
                    <a:pt x="86" y="20"/>
                    <a:pt x="88" y="20"/>
                  </a:cubicBezTo>
                  <a:cubicBezTo>
                    <a:pt x="91" y="20"/>
                    <a:pt x="93" y="21"/>
                    <a:pt x="93" y="23"/>
                  </a:cubicBezTo>
                  <a:cubicBezTo>
                    <a:pt x="93" y="24"/>
                    <a:pt x="93" y="26"/>
                    <a:pt x="93" y="28"/>
                  </a:cubicBezTo>
                  <a:cubicBezTo>
                    <a:pt x="98" y="52"/>
                    <a:pt x="112" y="64"/>
                    <a:pt x="134" y="64"/>
                  </a:cubicBezTo>
                  <a:cubicBezTo>
                    <a:pt x="162" y="64"/>
                    <a:pt x="171" y="41"/>
                    <a:pt x="171" y="21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5"/>
                    <a:pt x="177" y="5"/>
                    <a:pt x="177" y="5"/>
                  </a:cubicBezTo>
                  <a:lnTo>
                    <a:pt x="165" y="5"/>
                  </a:lnTo>
                  <a:close/>
                  <a:moveTo>
                    <a:pt x="77" y="26"/>
                  </a:moveTo>
                  <a:cubicBezTo>
                    <a:pt x="73" y="47"/>
                    <a:pt x="61" y="58"/>
                    <a:pt x="42" y="58"/>
                  </a:cubicBezTo>
                  <a:cubicBezTo>
                    <a:pt x="13" y="58"/>
                    <a:pt x="11" y="27"/>
                    <a:pt x="11" y="20"/>
                  </a:cubicBezTo>
                  <a:cubicBezTo>
                    <a:pt x="11" y="16"/>
                    <a:pt x="12" y="13"/>
                    <a:pt x="14" y="11"/>
                  </a:cubicBezTo>
                  <a:cubicBezTo>
                    <a:pt x="18" y="7"/>
                    <a:pt x="33" y="7"/>
                    <a:pt x="42" y="7"/>
                  </a:cubicBezTo>
                  <a:cubicBezTo>
                    <a:pt x="63" y="7"/>
                    <a:pt x="72" y="11"/>
                    <a:pt x="75" y="15"/>
                  </a:cubicBezTo>
                  <a:cubicBezTo>
                    <a:pt x="78" y="18"/>
                    <a:pt x="78" y="22"/>
                    <a:pt x="77" y="26"/>
                  </a:cubicBezTo>
                  <a:close/>
                  <a:moveTo>
                    <a:pt x="134" y="58"/>
                  </a:moveTo>
                  <a:cubicBezTo>
                    <a:pt x="115" y="58"/>
                    <a:pt x="104" y="47"/>
                    <a:pt x="99" y="26"/>
                  </a:cubicBezTo>
                  <a:cubicBezTo>
                    <a:pt x="98" y="22"/>
                    <a:pt x="99" y="18"/>
                    <a:pt x="101" y="15"/>
                  </a:cubicBezTo>
                  <a:cubicBezTo>
                    <a:pt x="105" y="11"/>
                    <a:pt x="113" y="7"/>
                    <a:pt x="134" y="7"/>
                  </a:cubicBezTo>
                  <a:cubicBezTo>
                    <a:pt x="145" y="7"/>
                    <a:pt x="158" y="6"/>
                    <a:pt x="162" y="11"/>
                  </a:cubicBezTo>
                  <a:cubicBezTo>
                    <a:pt x="164" y="13"/>
                    <a:pt x="165" y="16"/>
                    <a:pt x="165" y="20"/>
                  </a:cubicBezTo>
                  <a:cubicBezTo>
                    <a:pt x="165" y="27"/>
                    <a:pt x="164" y="58"/>
                    <a:pt x="134" y="5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3"/>
            <p:cNvSpPr/>
            <p:nvPr/>
          </p:nvSpPr>
          <p:spPr bwMode="auto">
            <a:xfrm>
              <a:off x="2611438" y="365125"/>
              <a:ext cx="611187" cy="839788"/>
            </a:xfrm>
            <a:custGeom>
              <a:avLst/>
              <a:gdLst>
                <a:gd name="T0" fmla="*/ 41 w 218"/>
                <a:gd name="T1" fmla="*/ 299 h 299"/>
                <a:gd name="T2" fmla="*/ 13 w 218"/>
                <a:gd name="T3" fmla="*/ 113 h 299"/>
                <a:gd name="T4" fmla="*/ 181 w 218"/>
                <a:gd name="T5" fmla="*/ 67 h 299"/>
                <a:gd name="T6" fmla="*/ 198 w 218"/>
                <a:gd name="T7" fmla="*/ 169 h 299"/>
                <a:gd name="T8" fmla="*/ 155 w 218"/>
                <a:gd name="T9" fmla="*/ 105 h 299"/>
                <a:gd name="T10" fmla="*/ 41 w 218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299">
                  <a:moveTo>
                    <a:pt x="41" y="299"/>
                  </a:moveTo>
                  <a:cubicBezTo>
                    <a:pt x="16" y="218"/>
                    <a:pt x="0" y="167"/>
                    <a:pt x="13" y="113"/>
                  </a:cubicBezTo>
                  <a:cubicBezTo>
                    <a:pt x="39" y="7"/>
                    <a:pt x="168" y="0"/>
                    <a:pt x="181" y="67"/>
                  </a:cubicBezTo>
                  <a:cubicBezTo>
                    <a:pt x="184" y="81"/>
                    <a:pt x="218" y="160"/>
                    <a:pt x="198" y="169"/>
                  </a:cubicBezTo>
                  <a:cubicBezTo>
                    <a:pt x="198" y="169"/>
                    <a:pt x="170" y="136"/>
                    <a:pt x="155" y="105"/>
                  </a:cubicBezTo>
                  <a:cubicBezTo>
                    <a:pt x="41" y="104"/>
                    <a:pt x="79" y="274"/>
                    <a:pt x="41" y="299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4"/>
            <p:cNvSpPr/>
            <p:nvPr/>
          </p:nvSpPr>
          <p:spPr bwMode="auto">
            <a:xfrm>
              <a:off x="2270126" y="2224088"/>
              <a:ext cx="1352550" cy="171450"/>
            </a:xfrm>
            <a:custGeom>
              <a:avLst/>
              <a:gdLst>
                <a:gd name="T0" fmla="*/ 452 w 483"/>
                <a:gd name="T1" fmla="*/ 0 h 61"/>
                <a:gd name="T2" fmla="*/ 31 w 483"/>
                <a:gd name="T3" fmla="*/ 0 h 61"/>
                <a:gd name="T4" fmla="*/ 0 w 483"/>
                <a:gd name="T5" fmla="*/ 31 h 61"/>
                <a:gd name="T6" fmla="*/ 31 w 483"/>
                <a:gd name="T7" fmla="*/ 61 h 61"/>
                <a:gd name="T8" fmla="*/ 452 w 483"/>
                <a:gd name="T9" fmla="*/ 61 h 61"/>
                <a:gd name="T10" fmla="*/ 483 w 483"/>
                <a:gd name="T11" fmla="*/ 31 h 61"/>
                <a:gd name="T12" fmla="*/ 452 w 48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61">
                  <a:moveTo>
                    <a:pt x="45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52" y="61"/>
                    <a:pt x="452" y="61"/>
                    <a:pt x="452" y="61"/>
                  </a:cubicBezTo>
                  <a:cubicBezTo>
                    <a:pt x="469" y="61"/>
                    <a:pt x="483" y="47"/>
                    <a:pt x="483" y="31"/>
                  </a:cubicBezTo>
                  <a:cubicBezTo>
                    <a:pt x="483" y="14"/>
                    <a:pt x="469" y="0"/>
                    <a:pt x="452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5"/>
            <p:cNvSpPr/>
            <p:nvPr/>
          </p:nvSpPr>
          <p:spPr bwMode="auto">
            <a:xfrm>
              <a:off x="2478088" y="2187575"/>
              <a:ext cx="939800" cy="42863"/>
            </a:xfrm>
            <a:custGeom>
              <a:avLst/>
              <a:gdLst>
                <a:gd name="T0" fmla="*/ 328 w 336"/>
                <a:gd name="T1" fmla="*/ 15 h 15"/>
                <a:gd name="T2" fmla="*/ 7 w 336"/>
                <a:gd name="T3" fmla="*/ 15 h 15"/>
                <a:gd name="T4" fmla="*/ 0 w 336"/>
                <a:gd name="T5" fmla="*/ 7 h 15"/>
                <a:gd name="T6" fmla="*/ 7 w 336"/>
                <a:gd name="T7" fmla="*/ 0 h 15"/>
                <a:gd name="T8" fmla="*/ 328 w 336"/>
                <a:gd name="T9" fmla="*/ 0 h 15"/>
                <a:gd name="T10" fmla="*/ 336 w 336"/>
                <a:gd name="T11" fmla="*/ 7 h 15"/>
                <a:gd name="T12" fmla="*/ 328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2" y="0"/>
                    <a:pt x="336" y="3"/>
                    <a:pt x="336" y="7"/>
                  </a:cubicBezTo>
                  <a:cubicBezTo>
                    <a:pt x="336" y="11"/>
                    <a:pt x="332" y="15"/>
                    <a:pt x="328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6"/>
            <p:cNvSpPr/>
            <p:nvPr/>
          </p:nvSpPr>
          <p:spPr bwMode="auto">
            <a:xfrm>
              <a:off x="2478088" y="1503363"/>
              <a:ext cx="939800" cy="684213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8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7" y="244"/>
                    <a:pt x="316" y="244"/>
                  </a:cubicBezTo>
                </a:path>
              </a:pathLst>
            </a:custGeom>
            <a:solidFill>
              <a:srgbClr val="BD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Oval 187"/>
            <p:cNvSpPr>
              <a:spLocks noChangeArrowheads="1"/>
            </p:cNvSpPr>
            <p:nvPr/>
          </p:nvSpPr>
          <p:spPr bwMode="auto">
            <a:xfrm>
              <a:off x="2870201" y="1746250"/>
              <a:ext cx="153987" cy="155575"/>
            </a:xfrm>
            <a:prstGeom prst="ellipse">
              <a:avLst/>
            </a:prstGeom>
            <a:solidFill>
              <a:srgbClr val="DE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8"/>
            <p:cNvSpPr>
              <a:spLocks noEditPoints="1"/>
            </p:cNvSpPr>
            <p:nvPr/>
          </p:nvSpPr>
          <p:spPr bwMode="auto">
            <a:xfrm>
              <a:off x="2478088" y="1503363"/>
              <a:ext cx="47625" cy="684213"/>
            </a:xfrm>
            <a:custGeom>
              <a:avLst/>
              <a:gdLst>
                <a:gd name="T0" fmla="*/ 0 w 17"/>
                <a:gd name="T1" fmla="*/ 206 h 244"/>
                <a:gd name="T2" fmla="*/ 0 w 17"/>
                <a:gd name="T3" fmla="*/ 230 h 244"/>
                <a:gd name="T4" fmla="*/ 10 w 17"/>
                <a:gd name="T5" fmla="*/ 244 h 244"/>
                <a:gd name="T6" fmla="*/ 15 w 17"/>
                <a:gd name="T7" fmla="*/ 244 h 244"/>
                <a:gd name="T8" fmla="*/ 0 w 17"/>
                <a:gd name="T9" fmla="*/ 224 h 244"/>
                <a:gd name="T10" fmla="*/ 0 w 17"/>
                <a:gd name="T11" fmla="*/ 206 h 244"/>
                <a:gd name="T12" fmla="*/ 0 w 17"/>
                <a:gd name="T13" fmla="*/ 206 h 244"/>
                <a:gd name="T14" fmla="*/ 17 w 17"/>
                <a:gd name="T15" fmla="*/ 0 h 244"/>
                <a:gd name="T16" fmla="*/ 14 w 17"/>
                <a:gd name="T17" fmla="*/ 0 h 244"/>
                <a:gd name="T18" fmla="*/ 0 w 17"/>
                <a:gd name="T19" fmla="*/ 14 h 244"/>
                <a:gd name="T20" fmla="*/ 0 w 17"/>
                <a:gd name="T21" fmla="*/ 31 h 244"/>
                <a:gd name="T22" fmla="*/ 0 w 17"/>
                <a:gd name="T23" fmla="*/ 31 h 244"/>
                <a:gd name="T24" fmla="*/ 0 w 17"/>
                <a:gd name="T25" fmla="*/ 20 h 244"/>
                <a:gd name="T26" fmla="*/ 17 w 17"/>
                <a:gd name="T27" fmla="*/ 0 h 244"/>
                <a:gd name="T28" fmla="*/ 17 w 17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44">
                  <a:moveTo>
                    <a:pt x="0" y="206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36"/>
                    <a:pt x="4" y="242"/>
                    <a:pt x="10" y="244"/>
                  </a:cubicBezTo>
                  <a:cubicBezTo>
                    <a:pt x="15" y="244"/>
                    <a:pt x="15" y="244"/>
                    <a:pt x="15" y="244"/>
                  </a:cubicBezTo>
                  <a:cubicBezTo>
                    <a:pt x="6" y="241"/>
                    <a:pt x="0" y="234"/>
                    <a:pt x="0" y="22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moveTo>
                    <a:pt x="1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7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8A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9"/>
            <p:cNvSpPr>
              <a:spLocks noEditPoints="1"/>
            </p:cNvSpPr>
            <p:nvPr/>
          </p:nvSpPr>
          <p:spPr bwMode="auto">
            <a:xfrm>
              <a:off x="2478088" y="1503363"/>
              <a:ext cx="360362" cy="577850"/>
            </a:xfrm>
            <a:custGeom>
              <a:avLst/>
              <a:gdLst>
                <a:gd name="T0" fmla="*/ 0 w 129"/>
                <a:gd name="T1" fmla="*/ 31 h 206"/>
                <a:gd name="T2" fmla="*/ 0 w 129"/>
                <a:gd name="T3" fmla="*/ 31 h 206"/>
                <a:gd name="T4" fmla="*/ 0 w 129"/>
                <a:gd name="T5" fmla="*/ 206 h 206"/>
                <a:gd name="T6" fmla="*/ 0 w 129"/>
                <a:gd name="T7" fmla="*/ 206 h 206"/>
                <a:gd name="T8" fmla="*/ 0 w 129"/>
                <a:gd name="T9" fmla="*/ 31 h 206"/>
                <a:gd name="T10" fmla="*/ 129 w 129"/>
                <a:gd name="T11" fmla="*/ 0 h 206"/>
                <a:gd name="T12" fmla="*/ 17 w 129"/>
                <a:gd name="T13" fmla="*/ 0 h 206"/>
                <a:gd name="T14" fmla="*/ 17 w 129"/>
                <a:gd name="T15" fmla="*/ 0 h 206"/>
                <a:gd name="T16" fmla="*/ 20 w 129"/>
                <a:gd name="T17" fmla="*/ 0 h 206"/>
                <a:gd name="T18" fmla="*/ 129 w 129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06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12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696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0"/>
            <p:cNvSpPr/>
            <p:nvPr/>
          </p:nvSpPr>
          <p:spPr bwMode="auto">
            <a:xfrm>
              <a:off x="2505076" y="2187575"/>
              <a:ext cx="28575" cy="0"/>
            </a:xfrm>
            <a:custGeom>
              <a:avLst/>
              <a:gdLst>
                <a:gd name="T0" fmla="*/ 5 w 10"/>
                <a:gd name="T1" fmla="*/ 0 w 10"/>
                <a:gd name="T2" fmla="*/ 4 w 10"/>
                <a:gd name="T3" fmla="*/ 10 w 10"/>
                <a:gd name="T4" fmla="*/ 5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91"/>
            <p:cNvSpPr/>
            <p:nvPr/>
          </p:nvSpPr>
          <p:spPr bwMode="auto">
            <a:xfrm>
              <a:off x="2478088" y="1503363"/>
              <a:ext cx="723900" cy="684213"/>
            </a:xfrm>
            <a:custGeom>
              <a:avLst/>
              <a:gdLst>
                <a:gd name="T0" fmla="*/ 259 w 259"/>
                <a:gd name="T1" fmla="*/ 0 h 244"/>
                <a:gd name="T2" fmla="*/ 206 w 259"/>
                <a:gd name="T3" fmla="*/ 0 h 244"/>
                <a:gd name="T4" fmla="*/ 179 w 259"/>
                <a:gd name="T5" fmla="*/ 0 h 244"/>
                <a:gd name="T6" fmla="*/ 156 w 259"/>
                <a:gd name="T7" fmla="*/ 0 h 244"/>
                <a:gd name="T8" fmla="*/ 129 w 259"/>
                <a:gd name="T9" fmla="*/ 0 h 244"/>
                <a:gd name="T10" fmla="*/ 20 w 259"/>
                <a:gd name="T11" fmla="*/ 0 h 244"/>
                <a:gd name="T12" fmla="*/ 17 w 259"/>
                <a:gd name="T13" fmla="*/ 0 h 244"/>
                <a:gd name="T14" fmla="*/ 0 w 259"/>
                <a:gd name="T15" fmla="*/ 20 h 244"/>
                <a:gd name="T16" fmla="*/ 0 w 259"/>
                <a:gd name="T17" fmla="*/ 31 h 244"/>
                <a:gd name="T18" fmla="*/ 0 w 259"/>
                <a:gd name="T19" fmla="*/ 206 h 244"/>
                <a:gd name="T20" fmla="*/ 0 w 259"/>
                <a:gd name="T21" fmla="*/ 224 h 244"/>
                <a:gd name="T22" fmla="*/ 15 w 259"/>
                <a:gd name="T23" fmla="*/ 244 h 244"/>
                <a:gd name="T24" fmla="*/ 20 w 259"/>
                <a:gd name="T25" fmla="*/ 244 h 244"/>
                <a:gd name="T26" fmla="*/ 62 w 259"/>
                <a:gd name="T27" fmla="*/ 244 h 244"/>
                <a:gd name="T28" fmla="*/ 259 w 259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44">
                  <a:moveTo>
                    <a:pt x="259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7" y="2"/>
                    <a:pt x="0" y="1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4"/>
                    <a:pt x="6" y="241"/>
                    <a:pt x="15" y="244"/>
                  </a:cubicBezTo>
                  <a:cubicBezTo>
                    <a:pt x="16" y="244"/>
                    <a:pt x="18" y="244"/>
                    <a:pt x="20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72" y="128"/>
                    <a:pt x="152" y="32"/>
                    <a:pt x="259" y="0"/>
                  </a:cubicBezTo>
                </a:path>
              </a:pathLst>
            </a:custGeom>
            <a:solidFill>
              <a:srgbClr val="CA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2438340" y="5275529"/>
            <a:ext cx="1322149" cy="1677389"/>
            <a:chOff x="-79374" y="357188"/>
            <a:chExt cx="1784350" cy="2263775"/>
          </a:xfrm>
        </p:grpSpPr>
        <p:sp>
          <p:nvSpPr>
            <p:cNvPr id="218" name="Freeform 192"/>
            <p:cNvSpPr/>
            <p:nvPr/>
          </p:nvSpPr>
          <p:spPr bwMode="auto">
            <a:xfrm>
              <a:off x="-79374" y="668338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1"/>
                    <a:pt x="0" y="227"/>
                    <a:pt x="114" y="114"/>
                  </a:cubicBezTo>
                  <a:cubicBezTo>
                    <a:pt x="227" y="0"/>
                    <a:pt x="411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C0B2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3"/>
            <p:cNvSpPr>
              <a:spLocks noEditPoints="1"/>
            </p:cNvSpPr>
            <p:nvPr/>
          </p:nvSpPr>
          <p:spPr bwMode="auto">
            <a:xfrm>
              <a:off x="239713" y="379413"/>
              <a:ext cx="1333500" cy="1768475"/>
            </a:xfrm>
            <a:custGeom>
              <a:avLst/>
              <a:gdLst>
                <a:gd name="T0" fmla="*/ 2 w 476"/>
                <a:gd name="T1" fmla="*/ 629 h 630"/>
                <a:gd name="T2" fmla="*/ 2 w 476"/>
                <a:gd name="T3" fmla="*/ 630 h 630"/>
                <a:gd name="T4" fmla="*/ 2 w 476"/>
                <a:gd name="T5" fmla="*/ 629 h 630"/>
                <a:gd name="T6" fmla="*/ 2 w 476"/>
                <a:gd name="T7" fmla="*/ 629 h 630"/>
                <a:gd name="T8" fmla="*/ 2 w 476"/>
                <a:gd name="T9" fmla="*/ 629 h 630"/>
                <a:gd name="T10" fmla="*/ 2 w 476"/>
                <a:gd name="T11" fmla="*/ 629 h 630"/>
                <a:gd name="T12" fmla="*/ 0 w 476"/>
                <a:gd name="T13" fmla="*/ 627 h 630"/>
                <a:gd name="T14" fmla="*/ 0 w 476"/>
                <a:gd name="T15" fmla="*/ 627 h 630"/>
                <a:gd name="T16" fmla="*/ 2 w 476"/>
                <a:gd name="T17" fmla="*/ 629 h 630"/>
                <a:gd name="T18" fmla="*/ 0 w 476"/>
                <a:gd name="T19" fmla="*/ 627 h 630"/>
                <a:gd name="T20" fmla="*/ 473 w 476"/>
                <a:gd name="T21" fmla="*/ 533 h 630"/>
                <a:gd name="T22" fmla="*/ 473 w 476"/>
                <a:gd name="T23" fmla="*/ 533 h 630"/>
                <a:gd name="T24" fmla="*/ 473 w 476"/>
                <a:gd name="T25" fmla="*/ 533 h 630"/>
                <a:gd name="T26" fmla="*/ 476 w 476"/>
                <a:gd name="T27" fmla="*/ 525 h 630"/>
                <a:gd name="T28" fmla="*/ 473 w 476"/>
                <a:gd name="T29" fmla="*/ 533 h 630"/>
                <a:gd name="T30" fmla="*/ 476 w 476"/>
                <a:gd name="T31" fmla="*/ 525 h 630"/>
                <a:gd name="T32" fmla="*/ 476 w 476"/>
                <a:gd name="T33" fmla="*/ 525 h 630"/>
                <a:gd name="T34" fmla="*/ 216 w 476"/>
                <a:gd name="T35" fmla="*/ 0 h 630"/>
                <a:gd name="T36" fmla="*/ 169 w 476"/>
                <a:gd name="T37" fmla="*/ 16 h 630"/>
                <a:gd name="T38" fmla="*/ 117 w 476"/>
                <a:gd name="T39" fmla="*/ 145 h 630"/>
                <a:gd name="T40" fmla="*/ 118 w 476"/>
                <a:gd name="T41" fmla="*/ 145 h 630"/>
                <a:gd name="T42" fmla="*/ 116 w 476"/>
                <a:gd name="T43" fmla="*/ 118 h 630"/>
                <a:gd name="T44" fmla="*/ 207 w 476"/>
                <a:gd name="T45" fmla="*/ 34 h 630"/>
                <a:gd name="T46" fmla="*/ 207 w 476"/>
                <a:gd name="T47" fmla="*/ 34 h 630"/>
                <a:gd name="T48" fmla="*/ 297 w 476"/>
                <a:gd name="T49" fmla="*/ 118 h 630"/>
                <a:gd name="T50" fmla="*/ 297 w 476"/>
                <a:gd name="T51" fmla="*/ 118 h 630"/>
                <a:gd name="T52" fmla="*/ 297 w 476"/>
                <a:gd name="T53" fmla="*/ 118 h 630"/>
                <a:gd name="T54" fmla="*/ 295 w 476"/>
                <a:gd name="T55" fmla="*/ 146 h 630"/>
                <a:gd name="T56" fmla="*/ 309 w 476"/>
                <a:gd name="T57" fmla="*/ 151 h 630"/>
                <a:gd name="T58" fmla="*/ 311 w 476"/>
                <a:gd name="T59" fmla="*/ 81 h 630"/>
                <a:gd name="T60" fmla="*/ 319 w 476"/>
                <a:gd name="T61" fmla="*/ 39 h 630"/>
                <a:gd name="T62" fmla="*/ 312 w 476"/>
                <a:gd name="T63" fmla="*/ 34 h 630"/>
                <a:gd name="T64" fmla="*/ 308 w 476"/>
                <a:gd name="T65" fmla="*/ 35 h 630"/>
                <a:gd name="T66" fmla="*/ 305 w 476"/>
                <a:gd name="T67" fmla="*/ 35 h 630"/>
                <a:gd name="T68" fmla="*/ 256 w 476"/>
                <a:gd name="T69" fmla="*/ 11 h 630"/>
                <a:gd name="T70" fmla="*/ 216 w 476"/>
                <a:gd name="T71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6" h="630">
                  <a:moveTo>
                    <a:pt x="2" y="629"/>
                  </a:moveTo>
                  <a:cubicBezTo>
                    <a:pt x="2" y="629"/>
                    <a:pt x="2" y="629"/>
                    <a:pt x="2" y="630"/>
                  </a:cubicBezTo>
                  <a:cubicBezTo>
                    <a:pt x="2" y="629"/>
                    <a:pt x="2" y="629"/>
                    <a:pt x="2" y="629"/>
                  </a:cubicBezTo>
                  <a:moveTo>
                    <a:pt x="2" y="629"/>
                  </a:moveTo>
                  <a:cubicBezTo>
                    <a:pt x="2" y="629"/>
                    <a:pt x="2" y="629"/>
                    <a:pt x="2" y="629"/>
                  </a:cubicBezTo>
                  <a:cubicBezTo>
                    <a:pt x="2" y="629"/>
                    <a:pt x="2" y="629"/>
                    <a:pt x="2" y="629"/>
                  </a:cubicBezTo>
                  <a:moveTo>
                    <a:pt x="0" y="627"/>
                  </a:moveTo>
                  <a:cubicBezTo>
                    <a:pt x="0" y="627"/>
                    <a:pt x="0" y="627"/>
                    <a:pt x="0" y="627"/>
                  </a:cubicBezTo>
                  <a:cubicBezTo>
                    <a:pt x="0" y="628"/>
                    <a:pt x="1" y="628"/>
                    <a:pt x="2" y="629"/>
                  </a:cubicBezTo>
                  <a:cubicBezTo>
                    <a:pt x="1" y="628"/>
                    <a:pt x="0" y="628"/>
                    <a:pt x="0" y="627"/>
                  </a:cubicBezTo>
                  <a:moveTo>
                    <a:pt x="473" y="533"/>
                  </a:moveTo>
                  <a:cubicBezTo>
                    <a:pt x="473" y="533"/>
                    <a:pt x="473" y="533"/>
                    <a:pt x="473" y="533"/>
                  </a:cubicBezTo>
                  <a:cubicBezTo>
                    <a:pt x="473" y="533"/>
                    <a:pt x="473" y="533"/>
                    <a:pt x="473" y="533"/>
                  </a:cubicBezTo>
                  <a:moveTo>
                    <a:pt x="476" y="525"/>
                  </a:moveTo>
                  <a:cubicBezTo>
                    <a:pt x="475" y="527"/>
                    <a:pt x="474" y="530"/>
                    <a:pt x="473" y="533"/>
                  </a:cubicBezTo>
                  <a:cubicBezTo>
                    <a:pt x="474" y="530"/>
                    <a:pt x="475" y="527"/>
                    <a:pt x="476" y="525"/>
                  </a:cubicBezTo>
                  <a:cubicBezTo>
                    <a:pt x="476" y="525"/>
                    <a:pt x="476" y="525"/>
                    <a:pt x="476" y="525"/>
                  </a:cubicBezTo>
                  <a:moveTo>
                    <a:pt x="216" y="0"/>
                  </a:moveTo>
                  <a:cubicBezTo>
                    <a:pt x="198" y="0"/>
                    <a:pt x="182" y="7"/>
                    <a:pt x="169" y="16"/>
                  </a:cubicBezTo>
                  <a:cubicBezTo>
                    <a:pt x="99" y="32"/>
                    <a:pt x="106" y="103"/>
                    <a:pt x="117" y="145"/>
                  </a:cubicBezTo>
                  <a:cubicBezTo>
                    <a:pt x="117" y="145"/>
                    <a:pt x="118" y="145"/>
                    <a:pt x="118" y="145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72"/>
                    <a:pt x="160" y="34"/>
                    <a:pt x="207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53" y="34"/>
                    <a:pt x="297" y="72"/>
                    <a:pt x="297" y="11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5" y="146"/>
                    <a:pt x="295" y="146"/>
                    <a:pt x="295" y="146"/>
                  </a:cubicBezTo>
                  <a:cubicBezTo>
                    <a:pt x="300" y="148"/>
                    <a:pt x="305" y="149"/>
                    <a:pt x="309" y="151"/>
                  </a:cubicBezTo>
                  <a:cubicBezTo>
                    <a:pt x="314" y="132"/>
                    <a:pt x="317" y="106"/>
                    <a:pt x="311" y="81"/>
                  </a:cubicBezTo>
                  <a:cubicBezTo>
                    <a:pt x="318" y="69"/>
                    <a:pt x="321" y="55"/>
                    <a:pt x="319" y="39"/>
                  </a:cubicBezTo>
                  <a:cubicBezTo>
                    <a:pt x="318" y="35"/>
                    <a:pt x="316" y="34"/>
                    <a:pt x="312" y="34"/>
                  </a:cubicBezTo>
                  <a:cubicBezTo>
                    <a:pt x="311" y="34"/>
                    <a:pt x="309" y="35"/>
                    <a:pt x="308" y="35"/>
                  </a:cubicBezTo>
                  <a:cubicBezTo>
                    <a:pt x="307" y="35"/>
                    <a:pt x="306" y="35"/>
                    <a:pt x="305" y="35"/>
                  </a:cubicBezTo>
                  <a:cubicBezTo>
                    <a:pt x="291" y="35"/>
                    <a:pt x="286" y="29"/>
                    <a:pt x="256" y="11"/>
                  </a:cubicBezTo>
                  <a:cubicBezTo>
                    <a:pt x="243" y="3"/>
                    <a:pt x="229" y="0"/>
                    <a:pt x="216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94"/>
            <p:cNvSpPr>
              <a:spLocks noEditPoints="1"/>
            </p:cNvSpPr>
            <p:nvPr/>
          </p:nvSpPr>
          <p:spPr bwMode="auto">
            <a:xfrm>
              <a:off x="236538" y="787400"/>
              <a:ext cx="1339850" cy="1484313"/>
            </a:xfrm>
            <a:custGeom>
              <a:avLst/>
              <a:gdLst>
                <a:gd name="T0" fmla="*/ 30 w 478"/>
                <a:gd name="T1" fmla="*/ 233 h 529"/>
                <a:gd name="T2" fmla="*/ 1 w 478"/>
                <a:gd name="T3" fmla="*/ 482 h 529"/>
                <a:gd name="T4" fmla="*/ 3 w 478"/>
                <a:gd name="T5" fmla="*/ 484 h 529"/>
                <a:gd name="T6" fmla="*/ 3 w 478"/>
                <a:gd name="T7" fmla="*/ 484 h 529"/>
                <a:gd name="T8" fmla="*/ 63 w 478"/>
                <a:gd name="T9" fmla="*/ 529 h 529"/>
                <a:gd name="T10" fmla="*/ 65 w 478"/>
                <a:gd name="T11" fmla="*/ 483 h 529"/>
                <a:gd name="T12" fmla="*/ 64 w 478"/>
                <a:gd name="T13" fmla="*/ 317 h 529"/>
                <a:gd name="T14" fmla="*/ 63 w 478"/>
                <a:gd name="T15" fmla="*/ 199 h 529"/>
                <a:gd name="T16" fmla="*/ 132 w 478"/>
                <a:gd name="T17" fmla="*/ 175 h 529"/>
                <a:gd name="T18" fmla="*/ 154 w 478"/>
                <a:gd name="T19" fmla="*/ 173 h 529"/>
                <a:gd name="T20" fmla="*/ 158 w 478"/>
                <a:gd name="T21" fmla="*/ 169 h 529"/>
                <a:gd name="T22" fmla="*/ 256 w 478"/>
                <a:gd name="T23" fmla="*/ 158 h 529"/>
                <a:gd name="T24" fmla="*/ 256 w 478"/>
                <a:gd name="T25" fmla="*/ 158 h 529"/>
                <a:gd name="T26" fmla="*/ 358 w 478"/>
                <a:gd name="T27" fmla="*/ 317 h 529"/>
                <a:gd name="T28" fmla="*/ 401 w 478"/>
                <a:gd name="T29" fmla="*/ 355 h 529"/>
                <a:gd name="T30" fmla="*/ 390 w 478"/>
                <a:gd name="T31" fmla="*/ 371 h 529"/>
                <a:gd name="T32" fmla="*/ 358 w 478"/>
                <a:gd name="T33" fmla="*/ 317 h 529"/>
                <a:gd name="T34" fmla="*/ 264 w 478"/>
                <a:gd name="T35" fmla="*/ 158 h 529"/>
                <a:gd name="T36" fmla="*/ 264 w 478"/>
                <a:gd name="T37" fmla="*/ 158 h 529"/>
                <a:gd name="T38" fmla="*/ 290 w 478"/>
                <a:gd name="T39" fmla="*/ 175 h 529"/>
                <a:gd name="T40" fmla="*/ 375 w 478"/>
                <a:gd name="T41" fmla="*/ 230 h 529"/>
                <a:gd name="T42" fmla="*/ 350 w 478"/>
                <a:gd name="T43" fmla="*/ 317 h 529"/>
                <a:gd name="T44" fmla="*/ 357 w 478"/>
                <a:gd name="T45" fmla="*/ 524 h 529"/>
                <a:gd name="T46" fmla="*/ 358 w 478"/>
                <a:gd name="T47" fmla="*/ 436 h 529"/>
                <a:gd name="T48" fmla="*/ 455 w 478"/>
                <a:gd name="T49" fmla="*/ 425 h 529"/>
                <a:gd name="T50" fmla="*/ 474 w 478"/>
                <a:gd name="T51" fmla="*/ 388 h 529"/>
                <a:gd name="T52" fmla="*/ 474 w 478"/>
                <a:gd name="T53" fmla="*/ 388 h 529"/>
                <a:gd name="T54" fmla="*/ 465 w 478"/>
                <a:gd name="T55" fmla="*/ 328 h 529"/>
                <a:gd name="T56" fmla="*/ 372 w 478"/>
                <a:gd name="T57" fmla="*/ 209 h 529"/>
                <a:gd name="T58" fmla="*/ 298 w 478"/>
                <a:gd name="T59" fmla="*/ 175 h 529"/>
                <a:gd name="T60" fmla="*/ 296 w 478"/>
                <a:gd name="T61" fmla="*/ 1 h 529"/>
                <a:gd name="T62" fmla="*/ 308 w 478"/>
                <a:gd name="T63" fmla="*/ 25 h 529"/>
                <a:gd name="T64" fmla="*/ 308 w 478"/>
                <a:gd name="T65" fmla="*/ 42 h 529"/>
                <a:gd name="T66" fmla="*/ 292 w 478"/>
                <a:gd name="T67" fmla="*/ 60 h 529"/>
                <a:gd name="T68" fmla="*/ 292 w 478"/>
                <a:gd name="T69" fmla="*/ 61 h 529"/>
                <a:gd name="T70" fmla="*/ 292 w 478"/>
                <a:gd name="T71" fmla="*/ 61 h 529"/>
                <a:gd name="T72" fmla="*/ 292 w 478"/>
                <a:gd name="T73" fmla="*/ 63 h 529"/>
                <a:gd name="T74" fmla="*/ 291 w 478"/>
                <a:gd name="T75" fmla="*/ 64 h 529"/>
                <a:gd name="T76" fmla="*/ 291 w 478"/>
                <a:gd name="T77" fmla="*/ 64 h 529"/>
                <a:gd name="T78" fmla="*/ 291 w 478"/>
                <a:gd name="T79" fmla="*/ 64 h 529"/>
                <a:gd name="T80" fmla="*/ 291 w 478"/>
                <a:gd name="T81" fmla="*/ 65 h 529"/>
                <a:gd name="T82" fmla="*/ 291 w 478"/>
                <a:gd name="T83" fmla="*/ 66 h 529"/>
                <a:gd name="T84" fmla="*/ 247 w 478"/>
                <a:gd name="T85" fmla="*/ 129 h 529"/>
                <a:gd name="T86" fmla="*/ 255 w 478"/>
                <a:gd name="T87" fmla="*/ 158 h 529"/>
                <a:gd name="T88" fmla="*/ 297 w 478"/>
                <a:gd name="T89" fmla="*/ 75 h 529"/>
                <a:gd name="T90" fmla="*/ 299 w 478"/>
                <a:gd name="T91" fmla="*/ 66 h 529"/>
                <a:gd name="T92" fmla="*/ 316 w 478"/>
                <a:gd name="T93" fmla="*/ 42 h 529"/>
                <a:gd name="T94" fmla="*/ 309 w 478"/>
                <a:gd name="T95" fmla="*/ 11 h 529"/>
                <a:gd name="T96" fmla="*/ 296 w 478"/>
                <a:gd name="T97" fmla="*/ 1 h 529"/>
                <a:gd name="T98" fmla="*/ 118 w 478"/>
                <a:gd name="T99" fmla="*/ 0 h 529"/>
                <a:gd name="T100" fmla="*/ 119 w 478"/>
                <a:gd name="T101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529">
                  <a:moveTo>
                    <a:pt x="63" y="199"/>
                  </a:moveTo>
                  <a:cubicBezTo>
                    <a:pt x="45" y="207"/>
                    <a:pt x="33" y="216"/>
                    <a:pt x="30" y="233"/>
                  </a:cubicBezTo>
                  <a:cubicBezTo>
                    <a:pt x="19" y="294"/>
                    <a:pt x="8" y="363"/>
                    <a:pt x="1" y="437"/>
                  </a:cubicBezTo>
                  <a:cubicBezTo>
                    <a:pt x="1" y="452"/>
                    <a:pt x="0" y="467"/>
                    <a:pt x="1" y="482"/>
                  </a:cubicBezTo>
                  <a:cubicBezTo>
                    <a:pt x="1" y="483"/>
                    <a:pt x="2" y="483"/>
                    <a:pt x="3" y="484"/>
                  </a:cubicBezTo>
                  <a:cubicBezTo>
                    <a:pt x="3" y="484"/>
                    <a:pt x="3" y="484"/>
                    <a:pt x="3" y="484"/>
                  </a:cubicBezTo>
                  <a:cubicBezTo>
                    <a:pt x="3" y="484"/>
                    <a:pt x="3" y="484"/>
                    <a:pt x="3" y="484"/>
                  </a:cubicBezTo>
                  <a:cubicBezTo>
                    <a:pt x="3" y="484"/>
                    <a:pt x="3" y="484"/>
                    <a:pt x="3" y="484"/>
                  </a:cubicBezTo>
                  <a:cubicBezTo>
                    <a:pt x="3" y="484"/>
                    <a:pt x="3" y="484"/>
                    <a:pt x="3" y="485"/>
                  </a:cubicBezTo>
                  <a:cubicBezTo>
                    <a:pt x="21" y="502"/>
                    <a:pt x="41" y="517"/>
                    <a:pt x="63" y="529"/>
                  </a:cubicBezTo>
                  <a:cubicBezTo>
                    <a:pt x="63" y="517"/>
                    <a:pt x="63" y="504"/>
                    <a:pt x="63" y="491"/>
                  </a:cubicBezTo>
                  <a:cubicBezTo>
                    <a:pt x="64" y="488"/>
                    <a:pt x="64" y="485"/>
                    <a:pt x="65" y="483"/>
                  </a:cubicBezTo>
                  <a:cubicBezTo>
                    <a:pt x="65" y="398"/>
                    <a:pt x="64" y="317"/>
                    <a:pt x="64" y="317"/>
                  </a:cubicBezTo>
                  <a:cubicBezTo>
                    <a:pt x="64" y="317"/>
                    <a:pt x="64" y="317"/>
                    <a:pt x="64" y="317"/>
                  </a:cubicBezTo>
                  <a:cubicBezTo>
                    <a:pt x="63" y="317"/>
                    <a:pt x="29" y="291"/>
                    <a:pt x="39" y="230"/>
                  </a:cubicBezTo>
                  <a:cubicBezTo>
                    <a:pt x="42" y="215"/>
                    <a:pt x="50" y="206"/>
                    <a:pt x="63" y="199"/>
                  </a:cubicBezTo>
                  <a:moveTo>
                    <a:pt x="158" y="162"/>
                  </a:moveTo>
                  <a:cubicBezTo>
                    <a:pt x="132" y="175"/>
                    <a:pt x="132" y="175"/>
                    <a:pt x="132" y="175"/>
                  </a:cubicBezTo>
                  <a:cubicBezTo>
                    <a:pt x="139" y="173"/>
                    <a:pt x="146" y="171"/>
                    <a:pt x="153" y="168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8" y="169"/>
                    <a:pt x="158" y="169"/>
                    <a:pt x="158" y="169"/>
                  </a:cubicBezTo>
                  <a:cubicBezTo>
                    <a:pt x="158" y="162"/>
                    <a:pt x="158" y="162"/>
                    <a:pt x="158" y="162"/>
                  </a:cubicBezTo>
                  <a:moveTo>
                    <a:pt x="256" y="158"/>
                  </a:moveTo>
                  <a:cubicBezTo>
                    <a:pt x="256" y="158"/>
                    <a:pt x="256" y="158"/>
                    <a:pt x="256" y="158"/>
                  </a:cubicBezTo>
                  <a:cubicBezTo>
                    <a:pt x="256" y="158"/>
                    <a:pt x="256" y="158"/>
                    <a:pt x="256" y="158"/>
                  </a:cubicBezTo>
                  <a:cubicBezTo>
                    <a:pt x="256" y="158"/>
                    <a:pt x="256" y="158"/>
                    <a:pt x="256" y="158"/>
                  </a:cubicBezTo>
                  <a:moveTo>
                    <a:pt x="358" y="317"/>
                  </a:moveTo>
                  <a:cubicBezTo>
                    <a:pt x="358" y="317"/>
                    <a:pt x="359" y="317"/>
                    <a:pt x="360" y="316"/>
                  </a:cubicBezTo>
                  <a:cubicBezTo>
                    <a:pt x="373" y="327"/>
                    <a:pt x="387" y="339"/>
                    <a:pt x="401" y="355"/>
                  </a:cubicBezTo>
                  <a:cubicBezTo>
                    <a:pt x="410" y="365"/>
                    <a:pt x="407" y="368"/>
                    <a:pt x="406" y="368"/>
                  </a:cubicBezTo>
                  <a:cubicBezTo>
                    <a:pt x="404" y="370"/>
                    <a:pt x="398" y="371"/>
                    <a:pt x="390" y="371"/>
                  </a:cubicBezTo>
                  <a:cubicBezTo>
                    <a:pt x="380" y="371"/>
                    <a:pt x="368" y="370"/>
                    <a:pt x="358" y="369"/>
                  </a:cubicBezTo>
                  <a:cubicBezTo>
                    <a:pt x="358" y="338"/>
                    <a:pt x="358" y="317"/>
                    <a:pt x="358" y="317"/>
                  </a:cubicBezTo>
                  <a:cubicBezTo>
                    <a:pt x="358" y="317"/>
                    <a:pt x="358" y="317"/>
                    <a:pt x="358" y="317"/>
                  </a:cubicBezTo>
                  <a:moveTo>
                    <a:pt x="264" y="158"/>
                  </a:move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56" y="158"/>
                    <a:pt x="256" y="158"/>
                    <a:pt x="256" y="158"/>
                  </a:cubicBezTo>
                  <a:cubicBezTo>
                    <a:pt x="290" y="175"/>
                    <a:pt x="290" y="175"/>
                    <a:pt x="290" y="175"/>
                  </a:cubicBezTo>
                  <a:cubicBezTo>
                    <a:pt x="290" y="178"/>
                    <a:pt x="290" y="178"/>
                    <a:pt x="290" y="178"/>
                  </a:cubicBezTo>
                  <a:cubicBezTo>
                    <a:pt x="339" y="193"/>
                    <a:pt x="369" y="198"/>
                    <a:pt x="375" y="230"/>
                  </a:cubicBezTo>
                  <a:cubicBezTo>
                    <a:pt x="385" y="291"/>
                    <a:pt x="351" y="317"/>
                    <a:pt x="350" y="317"/>
                  </a:cubicBezTo>
                  <a:cubicBezTo>
                    <a:pt x="350" y="317"/>
                    <a:pt x="350" y="317"/>
                    <a:pt x="350" y="317"/>
                  </a:cubicBezTo>
                  <a:cubicBezTo>
                    <a:pt x="350" y="317"/>
                    <a:pt x="349" y="431"/>
                    <a:pt x="349" y="529"/>
                  </a:cubicBezTo>
                  <a:cubicBezTo>
                    <a:pt x="352" y="527"/>
                    <a:pt x="355" y="526"/>
                    <a:pt x="357" y="524"/>
                  </a:cubicBezTo>
                  <a:cubicBezTo>
                    <a:pt x="357" y="495"/>
                    <a:pt x="357" y="465"/>
                    <a:pt x="357" y="436"/>
                  </a:cubicBezTo>
                  <a:cubicBezTo>
                    <a:pt x="358" y="436"/>
                    <a:pt x="358" y="436"/>
                    <a:pt x="358" y="436"/>
                  </a:cubicBezTo>
                  <a:cubicBezTo>
                    <a:pt x="364" y="436"/>
                    <a:pt x="374" y="437"/>
                    <a:pt x="385" y="437"/>
                  </a:cubicBezTo>
                  <a:cubicBezTo>
                    <a:pt x="410" y="437"/>
                    <a:pt x="442" y="435"/>
                    <a:pt x="455" y="425"/>
                  </a:cubicBezTo>
                  <a:cubicBezTo>
                    <a:pt x="455" y="425"/>
                    <a:pt x="455" y="425"/>
                    <a:pt x="456" y="424"/>
                  </a:cubicBezTo>
                  <a:cubicBezTo>
                    <a:pt x="463" y="413"/>
                    <a:pt x="469" y="400"/>
                    <a:pt x="474" y="38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5" y="385"/>
                    <a:pt x="476" y="382"/>
                    <a:pt x="477" y="380"/>
                  </a:cubicBezTo>
                  <a:cubicBezTo>
                    <a:pt x="478" y="366"/>
                    <a:pt x="475" y="348"/>
                    <a:pt x="465" y="328"/>
                  </a:cubicBezTo>
                  <a:cubicBezTo>
                    <a:pt x="443" y="282"/>
                    <a:pt x="407" y="241"/>
                    <a:pt x="372" y="209"/>
                  </a:cubicBezTo>
                  <a:cubicBezTo>
                    <a:pt x="372" y="209"/>
                    <a:pt x="372" y="209"/>
                    <a:pt x="372" y="209"/>
                  </a:cubicBezTo>
                  <a:cubicBezTo>
                    <a:pt x="359" y="195"/>
                    <a:pt x="333" y="189"/>
                    <a:pt x="298" y="178"/>
                  </a:cubicBezTo>
                  <a:cubicBezTo>
                    <a:pt x="298" y="175"/>
                    <a:pt x="298" y="175"/>
                    <a:pt x="298" y="175"/>
                  </a:cubicBezTo>
                  <a:cubicBezTo>
                    <a:pt x="264" y="158"/>
                    <a:pt x="264" y="158"/>
                    <a:pt x="264" y="158"/>
                  </a:cubicBezTo>
                  <a:moveTo>
                    <a:pt x="296" y="1"/>
                  </a:moveTo>
                  <a:cubicBezTo>
                    <a:pt x="296" y="9"/>
                    <a:pt x="296" y="9"/>
                    <a:pt x="296" y="9"/>
                  </a:cubicBezTo>
                  <a:cubicBezTo>
                    <a:pt x="303" y="10"/>
                    <a:pt x="308" y="17"/>
                    <a:pt x="308" y="25"/>
                  </a:cubicBezTo>
                  <a:cubicBezTo>
                    <a:pt x="308" y="42"/>
                    <a:pt x="308" y="42"/>
                    <a:pt x="308" y="42"/>
                  </a:cubicBezTo>
                  <a:cubicBezTo>
                    <a:pt x="308" y="42"/>
                    <a:pt x="308" y="42"/>
                    <a:pt x="308" y="42"/>
                  </a:cubicBezTo>
                  <a:cubicBezTo>
                    <a:pt x="308" y="52"/>
                    <a:pt x="301" y="59"/>
                    <a:pt x="292" y="59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2"/>
                    <a:pt x="292" y="62"/>
                    <a:pt x="292" y="6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2" y="63"/>
                    <a:pt x="291" y="64"/>
                    <a:pt x="291" y="64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291" y="64"/>
                    <a:pt x="291" y="64"/>
                    <a:pt x="291" y="64"/>
                  </a:cubicBezTo>
                  <a:cubicBezTo>
                    <a:pt x="291" y="64"/>
                    <a:pt x="291" y="65"/>
                    <a:pt x="291" y="65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1" y="65"/>
                    <a:pt x="291" y="65"/>
                    <a:pt x="291" y="66"/>
                  </a:cubicBezTo>
                  <a:cubicBezTo>
                    <a:pt x="291" y="66"/>
                    <a:pt x="291" y="66"/>
                    <a:pt x="291" y="66"/>
                  </a:cubicBezTo>
                  <a:cubicBezTo>
                    <a:pt x="291" y="66"/>
                    <a:pt x="291" y="66"/>
                    <a:pt x="291" y="66"/>
                  </a:cubicBezTo>
                  <a:cubicBezTo>
                    <a:pt x="288" y="91"/>
                    <a:pt x="269" y="115"/>
                    <a:pt x="247" y="129"/>
                  </a:cubicBezTo>
                  <a:cubicBezTo>
                    <a:pt x="247" y="158"/>
                    <a:pt x="247" y="158"/>
                    <a:pt x="247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29"/>
                    <a:pt x="255" y="129"/>
                    <a:pt x="255" y="129"/>
                  </a:cubicBezTo>
                  <a:cubicBezTo>
                    <a:pt x="274" y="117"/>
                    <a:pt x="291" y="97"/>
                    <a:pt x="297" y="75"/>
                  </a:cubicBezTo>
                  <a:cubicBezTo>
                    <a:pt x="297" y="75"/>
                    <a:pt x="297" y="75"/>
                    <a:pt x="297" y="75"/>
                  </a:cubicBezTo>
                  <a:cubicBezTo>
                    <a:pt x="298" y="72"/>
                    <a:pt x="299" y="69"/>
                    <a:pt x="299" y="66"/>
                  </a:cubicBezTo>
                  <a:cubicBezTo>
                    <a:pt x="299" y="64"/>
                    <a:pt x="300" y="61"/>
                    <a:pt x="300" y="59"/>
                  </a:cubicBezTo>
                  <a:cubicBezTo>
                    <a:pt x="309" y="59"/>
                    <a:pt x="316" y="52"/>
                    <a:pt x="316" y="42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6" y="19"/>
                    <a:pt x="313" y="14"/>
                    <a:pt x="309" y="11"/>
                  </a:cubicBezTo>
                  <a:cubicBezTo>
                    <a:pt x="310" y="10"/>
                    <a:pt x="310" y="8"/>
                    <a:pt x="310" y="6"/>
                  </a:cubicBezTo>
                  <a:cubicBezTo>
                    <a:pt x="306" y="4"/>
                    <a:pt x="301" y="3"/>
                    <a:pt x="296" y="1"/>
                  </a:cubicBezTo>
                  <a:moveTo>
                    <a:pt x="119" y="0"/>
                  </a:moveTo>
                  <a:cubicBezTo>
                    <a:pt x="119" y="0"/>
                    <a:pt x="118" y="0"/>
                    <a:pt x="118" y="0"/>
                  </a:cubicBezTo>
                  <a:cubicBezTo>
                    <a:pt x="118" y="2"/>
                    <a:pt x="119" y="4"/>
                    <a:pt x="119" y="5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97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95"/>
            <p:cNvSpPr>
              <a:spLocks noChangeArrowheads="1"/>
            </p:cNvSpPr>
            <p:nvPr/>
          </p:nvSpPr>
          <p:spPr bwMode="auto">
            <a:xfrm>
              <a:off x="679451" y="1230313"/>
              <a:ext cx="274637" cy="117475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96"/>
            <p:cNvSpPr>
              <a:spLocks noChangeArrowheads="1"/>
            </p:cNvSpPr>
            <p:nvPr/>
          </p:nvSpPr>
          <p:spPr bwMode="auto">
            <a:xfrm>
              <a:off x="679451" y="1230313"/>
              <a:ext cx="274637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97"/>
            <p:cNvSpPr/>
            <p:nvPr/>
          </p:nvSpPr>
          <p:spPr bwMode="auto">
            <a:xfrm>
              <a:off x="668338" y="1138238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4 w 187"/>
                <a:gd name="T3" fmla="*/ 70 h 311"/>
                <a:gd name="T4" fmla="*/ 164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79 h 311"/>
                <a:gd name="T12" fmla="*/ 7 w 187"/>
                <a:gd name="T13" fmla="*/ 279 h 311"/>
                <a:gd name="T14" fmla="*/ 23 w 187"/>
                <a:gd name="T15" fmla="*/ 279 h 311"/>
                <a:gd name="T16" fmla="*/ 23 w 187"/>
                <a:gd name="T17" fmla="*/ 311 h 311"/>
                <a:gd name="T18" fmla="*/ 164 w 187"/>
                <a:gd name="T19" fmla="*/ 311 h 311"/>
                <a:gd name="T20" fmla="*/ 164 w 187"/>
                <a:gd name="T21" fmla="*/ 279 h 311"/>
                <a:gd name="T22" fmla="*/ 182 w 187"/>
                <a:gd name="T23" fmla="*/ 279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4" y="70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79"/>
                  </a:lnTo>
                  <a:lnTo>
                    <a:pt x="7" y="279"/>
                  </a:lnTo>
                  <a:lnTo>
                    <a:pt x="23" y="279"/>
                  </a:lnTo>
                  <a:lnTo>
                    <a:pt x="23" y="311"/>
                  </a:lnTo>
                  <a:lnTo>
                    <a:pt x="164" y="311"/>
                  </a:lnTo>
                  <a:lnTo>
                    <a:pt x="164" y="279"/>
                  </a:lnTo>
                  <a:lnTo>
                    <a:pt x="182" y="279"/>
                  </a:lnTo>
                  <a:lnTo>
                    <a:pt x="187" y="81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98"/>
            <p:cNvSpPr/>
            <p:nvPr/>
          </p:nvSpPr>
          <p:spPr bwMode="auto">
            <a:xfrm>
              <a:off x="668338" y="1138238"/>
              <a:ext cx="296862" cy="493713"/>
            </a:xfrm>
            <a:custGeom>
              <a:avLst/>
              <a:gdLst>
                <a:gd name="T0" fmla="*/ 187 w 187"/>
                <a:gd name="T1" fmla="*/ 81 h 311"/>
                <a:gd name="T2" fmla="*/ 164 w 187"/>
                <a:gd name="T3" fmla="*/ 70 h 311"/>
                <a:gd name="T4" fmla="*/ 164 w 187"/>
                <a:gd name="T5" fmla="*/ 0 h 311"/>
                <a:gd name="T6" fmla="*/ 23 w 187"/>
                <a:gd name="T7" fmla="*/ 0 h 311"/>
                <a:gd name="T8" fmla="*/ 23 w 187"/>
                <a:gd name="T9" fmla="*/ 70 h 311"/>
                <a:gd name="T10" fmla="*/ 0 w 187"/>
                <a:gd name="T11" fmla="*/ 79 h 311"/>
                <a:gd name="T12" fmla="*/ 7 w 187"/>
                <a:gd name="T13" fmla="*/ 279 h 311"/>
                <a:gd name="T14" fmla="*/ 23 w 187"/>
                <a:gd name="T15" fmla="*/ 279 h 311"/>
                <a:gd name="T16" fmla="*/ 23 w 187"/>
                <a:gd name="T17" fmla="*/ 311 h 311"/>
                <a:gd name="T18" fmla="*/ 164 w 187"/>
                <a:gd name="T19" fmla="*/ 311 h 311"/>
                <a:gd name="T20" fmla="*/ 164 w 187"/>
                <a:gd name="T21" fmla="*/ 279 h 311"/>
                <a:gd name="T22" fmla="*/ 182 w 187"/>
                <a:gd name="T23" fmla="*/ 279 h 311"/>
                <a:gd name="T24" fmla="*/ 187 w 187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1">
                  <a:moveTo>
                    <a:pt x="187" y="81"/>
                  </a:moveTo>
                  <a:lnTo>
                    <a:pt x="164" y="70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0"/>
                  </a:lnTo>
                  <a:lnTo>
                    <a:pt x="0" y="79"/>
                  </a:lnTo>
                  <a:lnTo>
                    <a:pt x="7" y="279"/>
                  </a:lnTo>
                  <a:lnTo>
                    <a:pt x="23" y="279"/>
                  </a:lnTo>
                  <a:lnTo>
                    <a:pt x="23" y="311"/>
                  </a:lnTo>
                  <a:lnTo>
                    <a:pt x="164" y="311"/>
                  </a:lnTo>
                  <a:lnTo>
                    <a:pt x="164" y="279"/>
                  </a:lnTo>
                  <a:lnTo>
                    <a:pt x="182" y="279"/>
                  </a:lnTo>
                  <a:lnTo>
                    <a:pt x="187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99"/>
            <p:cNvSpPr/>
            <p:nvPr/>
          </p:nvSpPr>
          <p:spPr bwMode="auto">
            <a:xfrm>
              <a:off x="704851" y="1149350"/>
              <a:ext cx="223837" cy="92075"/>
            </a:xfrm>
            <a:custGeom>
              <a:avLst/>
              <a:gdLst>
                <a:gd name="T0" fmla="*/ 0 w 80"/>
                <a:gd name="T1" fmla="*/ 0 h 33"/>
                <a:gd name="T2" fmla="*/ 0 w 80"/>
                <a:gd name="T3" fmla="*/ 15 h 33"/>
                <a:gd name="T4" fmla="*/ 80 w 80"/>
                <a:gd name="T5" fmla="*/ 33 h 33"/>
                <a:gd name="T6" fmla="*/ 80 w 80"/>
                <a:gd name="T7" fmla="*/ 29 h 33"/>
                <a:gd name="T8" fmla="*/ 80 w 80"/>
                <a:gd name="T9" fmla="*/ 0 h 33"/>
                <a:gd name="T10" fmla="*/ 41 w 80"/>
                <a:gd name="T11" fmla="*/ 16 h 33"/>
                <a:gd name="T12" fmla="*/ 41 w 80"/>
                <a:gd name="T13" fmla="*/ 16 h 33"/>
                <a:gd name="T14" fmla="*/ 41 w 80"/>
                <a:gd name="T15" fmla="*/ 16 h 33"/>
                <a:gd name="T16" fmla="*/ 41 w 80"/>
                <a:gd name="T17" fmla="*/ 16 h 33"/>
                <a:gd name="T18" fmla="*/ 0 w 80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3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7" y="10"/>
                    <a:pt x="52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29" y="16"/>
                    <a:pt x="14" y="10"/>
                    <a:pt x="0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00"/>
            <p:cNvSpPr/>
            <p:nvPr/>
          </p:nvSpPr>
          <p:spPr bwMode="auto">
            <a:xfrm>
              <a:off x="481013" y="1266825"/>
              <a:ext cx="671512" cy="1123950"/>
            </a:xfrm>
            <a:custGeom>
              <a:avLst/>
              <a:gdLst>
                <a:gd name="T0" fmla="*/ 66 w 240"/>
                <a:gd name="T1" fmla="*/ 0 h 400"/>
                <a:gd name="T2" fmla="*/ 69 w 240"/>
                <a:gd name="T3" fmla="*/ 11 h 400"/>
                <a:gd name="T4" fmla="*/ 119 w 240"/>
                <a:gd name="T5" fmla="*/ 50 h 400"/>
                <a:gd name="T6" fmla="*/ 172 w 240"/>
                <a:gd name="T7" fmla="*/ 6 h 400"/>
                <a:gd name="T8" fmla="*/ 174 w 240"/>
                <a:gd name="T9" fmla="*/ 0 h 400"/>
                <a:gd name="T10" fmla="*/ 220 w 240"/>
                <a:gd name="T11" fmla="*/ 230 h 400"/>
                <a:gd name="T12" fmla="*/ 220 w 240"/>
                <a:gd name="T13" fmla="*/ 400 h 400"/>
                <a:gd name="T14" fmla="*/ 120 w 240"/>
                <a:gd name="T15" fmla="*/ 400 h 400"/>
                <a:gd name="T16" fmla="*/ 14 w 240"/>
                <a:gd name="T17" fmla="*/ 400 h 400"/>
                <a:gd name="T18" fmla="*/ 17 w 240"/>
                <a:gd name="T19" fmla="*/ 230 h 400"/>
                <a:gd name="T20" fmla="*/ 66 w 240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400">
                  <a:moveTo>
                    <a:pt x="66" y="0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74" y="26"/>
                    <a:pt x="88" y="50"/>
                    <a:pt x="119" y="50"/>
                  </a:cubicBezTo>
                  <a:cubicBezTo>
                    <a:pt x="155" y="50"/>
                    <a:pt x="168" y="19"/>
                    <a:pt x="172" y="6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40" y="24"/>
                    <a:pt x="220" y="230"/>
                    <a:pt x="220" y="230"/>
                  </a:cubicBezTo>
                  <a:cubicBezTo>
                    <a:pt x="220" y="400"/>
                    <a:pt x="220" y="400"/>
                    <a:pt x="220" y="400"/>
                  </a:cubicBezTo>
                  <a:cubicBezTo>
                    <a:pt x="120" y="400"/>
                    <a:pt x="120" y="400"/>
                    <a:pt x="120" y="400"/>
                  </a:cubicBezTo>
                  <a:cubicBezTo>
                    <a:pt x="14" y="400"/>
                    <a:pt x="14" y="400"/>
                    <a:pt x="14" y="400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17" y="230"/>
                    <a:pt x="0" y="24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01"/>
            <p:cNvSpPr/>
            <p:nvPr/>
          </p:nvSpPr>
          <p:spPr bwMode="auto">
            <a:xfrm>
              <a:off x="763588" y="1347788"/>
              <a:ext cx="106362" cy="84138"/>
            </a:xfrm>
            <a:custGeom>
              <a:avLst/>
              <a:gdLst>
                <a:gd name="T0" fmla="*/ 0 w 67"/>
                <a:gd name="T1" fmla="*/ 29 h 53"/>
                <a:gd name="T2" fmla="*/ 12 w 67"/>
                <a:gd name="T3" fmla="*/ 53 h 53"/>
                <a:gd name="T4" fmla="*/ 55 w 67"/>
                <a:gd name="T5" fmla="*/ 53 h 53"/>
                <a:gd name="T6" fmla="*/ 67 w 67"/>
                <a:gd name="T7" fmla="*/ 29 h 53"/>
                <a:gd name="T8" fmla="*/ 33 w 67"/>
                <a:gd name="T9" fmla="*/ 0 h 53"/>
                <a:gd name="T10" fmla="*/ 0 w 67"/>
                <a:gd name="T11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3">
                  <a:moveTo>
                    <a:pt x="0" y="29"/>
                  </a:moveTo>
                  <a:lnTo>
                    <a:pt x="12" y="53"/>
                  </a:lnTo>
                  <a:lnTo>
                    <a:pt x="55" y="53"/>
                  </a:lnTo>
                  <a:lnTo>
                    <a:pt x="67" y="29"/>
                  </a:lnTo>
                  <a:lnTo>
                    <a:pt x="3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02"/>
            <p:cNvSpPr/>
            <p:nvPr/>
          </p:nvSpPr>
          <p:spPr bwMode="auto">
            <a:xfrm>
              <a:off x="815976" y="1241425"/>
              <a:ext cx="188912" cy="179388"/>
            </a:xfrm>
            <a:custGeom>
              <a:avLst/>
              <a:gdLst>
                <a:gd name="T0" fmla="*/ 0 w 119"/>
                <a:gd name="T1" fmla="*/ 67 h 113"/>
                <a:gd name="T2" fmla="*/ 45 w 119"/>
                <a:gd name="T3" fmla="*/ 113 h 113"/>
                <a:gd name="T4" fmla="*/ 119 w 119"/>
                <a:gd name="T5" fmla="*/ 23 h 113"/>
                <a:gd name="T6" fmla="*/ 73 w 119"/>
                <a:gd name="T7" fmla="*/ 0 h 113"/>
                <a:gd name="T8" fmla="*/ 55 w 119"/>
                <a:gd name="T9" fmla="*/ 16 h 113"/>
                <a:gd name="T10" fmla="*/ 0 w 119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13">
                  <a:moveTo>
                    <a:pt x="0" y="67"/>
                  </a:moveTo>
                  <a:lnTo>
                    <a:pt x="45" y="113"/>
                  </a:lnTo>
                  <a:lnTo>
                    <a:pt x="119" y="23"/>
                  </a:lnTo>
                  <a:lnTo>
                    <a:pt x="73" y="0"/>
                  </a:lnTo>
                  <a:lnTo>
                    <a:pt x="55" y="1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03"/>
            <p:cNvSpPr/>
            <p:nvPr/>
          </p:nvSpPr>
          <p:spPr bwMode="auto">
            <a:xfrm>
              <a:off x="628651" y="1241425"/>
              <a:ext cx="187325" cy="179388"/>
            </a:xfrm>
            <a:custGeom>
              <a:avLst/>
              <a:gdLst>
                <a:gd name="T0" fmla="*/ 46 w 118"/>
                <a:gd name="T1" fmla="*/ 0 h 113"/>
                <a:gd name="T2" fmla="*/ 118 w 118"/>
                <a:gd name="T3" fmla="*/ 67 h 113"/>
                <a:gd name="T4" fmla="*/ 74 w 118"/>
                <a:gd name="T5" fmla="*/ 113 h 113"/>
                <a:gd name="T6" fmla="*/ 0 w 118"/>
                <a:gd name="T7" fmla="*/ 23 h 113"/>
                <a:gd name="T8" fmla="*/ 46 w 11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3">
                  <a:moveTo>
                    <a:pt x="46" y="0"/>
                  </a:moveTo>
                  <a:lnTo>
                    <a:pt x="118" y="67"/>
                  </a:lnTo>
                  <a:lnTo>
                    <a:pt x="74" y="113"/>
                  </a:lnTo>
                  <a:lnTo>
                    <a:pt x="0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04"/>
            <p:cNvSpPr/>
            <p:nvPr/>
          </p:nvSpPr>
          <p:spPr bwMode="auto">
            <a:xfrm>
              <a:off x="757238" y="1443038"/>
              <a:ext cx="119062" cy="933450"/>
            </a:xfrm>
            <a:custGeom>
              <a:avLst/>
              <a:gdLst>
                <a:gd name="T0" fmla="*/ 16 w 75"/>
                <a:gd name="T1" fmla="*/ 0 h 588"/>
                <a:gd name="T2" fmla="*/ 0 w 75"/>
                <a:gd name="T3" fmla="*/ 547 h 588"/>
                <a:gd name="T4" fmla="*/ 37 w 75"/>
                <a:gd name="T5" fmla="*/ 588 h 588"/>
                <a:gd name="T6" fmla="*/ 75 w 75"/>
                <a:gd name="T7" fmla="*/ 547 h 588"/>
                <a:gd name="T8" fmla="*/ 59 w 75"/>
                <a:gd name="T9" fmla="*/ 0 h 588"/>
                <a:gd name="T10" fmla="*/ 16 w 75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8">
                  <a:moveTo>
                    <a:pt x="16" y="0"/>
                  </a:moveTo>
                  <a:lnTo>
                    <a:pt x="0" y="547"/>
                  </a:lnTo>
                  <a:lnTo>
                    <a:pt x="37" y="588"/>
                  </a:lnTo>
                  <a:lnTo>
                    <a:pt x="75" y="547"/>
                  </a:lnTo>
                  <a:lnTo>
                    <a:pt x="5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6"/>
            <p:cNvSpPr/>
            <p:nvPr/>
          </p:nvSpPr>
          <p:spPr bwMode="auto">
            <a:xfrm>
              <a:off x="317500" y="1258888"/>
              <a:ext cx="996950" cy="1362075"/>
            </a:xfrm>
            <a:custGeom>
              <a:avLst/>
              <a:gdLst>
                <a:gd name="T0" fmla="*/ 10 w 356"/>
                <a:gd name="T1" fmla="*/ 62 h 485"/>
                <a:gd name="T2" fmla="*/ 124 w 356"/>
                <a:gd name="T3" fmla="*/ 0 h 485"/>
                <a:gd name="T4" fmla="*/ 178 w 356"/>
                <a:gd name="T5" fmla="*/ 219 h 485"/>
                <a:gd name="T6" fmla="*/ 232 w 356"/>
                <a:gd name="T7" fmla="*/ 0 h 485"/>
                <a:gd name="T8" fmla="*/ 346 w 356"/>
                <a:gd name="T9" fmla="*/ 62 h 485"/>
                <a:gd name="T10" fmla="*/ 321 w 356"/>
                <a:gd name="T11" fmla="*/ 149 h 485"/>
                <a:gd name="T12" fmla="*/ 323 w 356"/>
                <a:gd name="T13" fmla="*/ 485 h 485"/>
                <a:gd name="T14" fmla="*/ 188 w 356"/>
                <a:gd name="T15" fmla="*/ 485 h 485"/>
                <a:gd name="T16" fmla="*/ 178 w 356"/>
                <a:gd name="T17" fmla="*/ 438 h 485"/>
                <a:gd name="T18" fmla="*/ 168 w 356"/>
                <a:gd name="T19" fmla="*/ 485 h 485"/>
                <a:gd name="T20" fmla="*/ 33 w 356"/>
                <a:gd name="T21" fmla="*/ 485 h 485"/>
                <a:gd name="T22" fmla="*/ 35 w 356"/>
                <a:gd name="T23" fmla="*/ 149 h 485"/>
                <a:gd name="T24" fmla="*/ 10 w 356"/>
                <a:gd name="T25" fmla="*/ 62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85">
                  <a:moveTo>
                    <a:pt x="10" y="62"/>
                  </a:moveTo>
                  <a:cubicBezTo>
                    <a:pt x="17" y="25"/>
                    <a:pt x="58" y="25"/>
                    <a:pt x="124" y="0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98" y="25"/>
                    <a:pt x="339" y="25"/>
                    <a:pt x="346" y="62"/>
                  </a:cubicBezTo>
                  <a:cubicBezTo>
                    <a:pt x="356" y="123"/>
                    <a:pt x="322" y="150"/>
                    <a:pt x="321" y="149"/>
                  </a:cubicBezTo>
                  <a:cubicBezTo>
                    <a:pt x="321" y="149"/>
                    <a:pt x="318" y="419"/>
                    <a:pt x="323" y="485"/>
                  </a:cubicBezTo>
                  <a:cubicBezTo>
                    <a:pt x="188" y="485"/>
                    <a:pt x="188" y="485"/>
                    <a:pt x="188" y="485"/>
                  </a:cubicBezTo>
                  <a:cubicBezTo>
                    <a:pt x="178" y="438"/>
                    <a:pt x="178" y="438"/>
                    <a:pt x="178" y="438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8" y="419"/>
                    <a:pt x="35" y="149"/>
                    <a:pt x="35" y="149"/>
                  </a:cubicBezTo>
                  <a:cubicBezTo>
                    <a:pt x="35" y="150"/>
                    <a:pt x="0" y="123"/>
                    <a:pt x="10" y="62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819150" y="1230313"/>
              <a:ext cx="230187" cy="642938"/>
            </a:xfrm>
            <a:custGeom>
              <a:avLst/>
              <a:gdLst>
                <a:gd name="T0" fmla="*/ 145 w 145"/>
                <a:gd name="T1" fmla="*/ 30 h 405"/>
                <a:gd name="T2" fmla="*/ 143 w 145"/>
                <a:gd name="T3" fmla="*/ 99 h 405"/>
                <a:gd name="T4" fmla="*/ 110 w 145"/>
                <a:gd name="T5" fmla="*/ 127 h 405"/>
                <a:gd name="T6" fmla="*/ 136 w 145"/>
                <a:gd name="T7" fmla="*/ 163 h 405"/>
                <a:gd name="T8" fmla="*/ 0 w 145"/>
                <a:gd name="T9" fmla="*/ 405 h 405"/>
                <a:gd name="T10" fmla="*/ 85 w 145"/>
                <a:gd name="T11" fmla="*/ 0 h 405"/>
                <a:gd name="T12" fmla="*/ 145 w 145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05">
                  <a:moveTo>
                    <a:pt x="145" y="30"/>
                  </a:moveTo>
                  <a:lnTo>
                    <a:pt x="143" y="99"/>
                  </a:lnTo>
                  <a:lnTo>
                    <a:pt x="110" y="127"/>
                  </a:lnTo>
                  <a:lnTo>
                    <a:pt x="136" y="163"/>
                  </a:lnTo>
                  <a:lnTo>
                    <a:pt x="0" y="405"/>
                  </a:lnTo>
                  <a:lnTo>
                    <a:pt x="85" y="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8"/>
            <p:cNvSpPr/>
            <p:nvPr/>
          </p:nvSpPr>
          <p:spPr bwMode="auto">
            <a:xfrm>
              <a:off x="819150" y="1230313"/>
              <a:ext cx="230187" cy="642938"/>
            </a:xfrm>
            <a:custGeom>
              <a:avLst/>
              <a:gdLst>
                <a:gd name="T0" fmla="*/ 145 w 145"/>
                <a:gd name="T1" fmla="*/ 30 h 405"/>
                <a:gd name="T2" fmla="*/ 143 w 145"/>
                <a:gd name="T3" fmla="*/ 99 h 405"/>
                <a:gd name="T4" fmla="*/ 110 w 145"/>
                <a:gd name="T5" fmla="*/ 127 h 405"/>
                <a:gd name="T6" fmla="*/ 136 w 145"/>
                <a:gd name="T7" fmla="*/ 163 h 405"/>
                <a:gd name="T8" fmla="*/ 0 w 145"/>
                <a:gd name="T9" fmla="*/ 405 h 405"/>
                <a:gd name="T10" fmla="*/ 85 w 145"/>
                <a:gd name="T11" fmla="*/ 0 h 405"/>
                <a:gd name="T12" fmla="*/ 145 w 145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05">
                  <a:moveTo>
                    <a:pt x="145" y="30"/>
                  </a:moveTo>
                  <a:lnTo>
                    <a:pt x="143" y="99"/>
                  </a:lnTo>
                  <a:lnTo>
                    <a:pt x="110" y="127"/>
                  </a:lnTo>
                  <a:lnTo>
                    <a:pt x="136" y="163"/>
                  </a:lnTo>
                  <a:lnTo>
                    <a:pt x="0" y="405"/>
                  </a:lnTo>
                  <a:lnTo>
                    <a:pt x="85" y="0"/>
                  </a:lnTo>
                  <a:lnTo>
                    <a:pt x="145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584200" y="1230313"/>
              <a:ext cx="231775" cy="642938"/>
            </a:xfrm>
            <a:custGeom>
              <a:avLst/>
              <a:gdLst>
                <a:gd name="T0" fmla="*/ 0 w 146"/>
                <a:gd name="T1" fmla="*/ 30 h 405"/>
                <a:gd name="T2" fmla="*/ 2 w 146"/>
                <a:gd name="T3" fmla="*/ 99 h 405"/>
                <a:gd name="T4" fmla="*/ 35 w 146"/>
                <a:gd name="T5" fmla="*/ 127 h 405"/>
                <a:gd name="T6" fmla="*/ 9 w 146"/>
                <a:gd name="T7" fmla="*/ 163 h 405"/>
                <a:gd name="T8" fmla="*/ 146 w 146"/>
                <a:gd name="T9" fmla="*/ 405 h 405"/>
                <a:gd name="T10" fmla="*/ 60 w 146"/>
                <a:gd name="T11" fmla="*/ 0 h 405"/>
                <a:gd name="T12" fmla="*/ 0 w 146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0" y="30"/>
                  </a:moveTo>
                  <a:lnTo>
                    <a:pt x="2" y="99"/>
                  </a:lnTo>
                  <a:lnTo>
                    <a:pt x="35" y="127"/>
                  </a:lnTo>
                  <a:lnTo>
                    <a:pt x="9" y="163"/>
                  </a:lnTo>
                  <a:lnTo>
                    <a:pt x="146" y="405"/>
                  </a:lnTo>
                  <a:lnTo>
                    <a:pt x="6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911225" y="1662113"/>
              <a:ext cx="225425" cy="400050"/>
            </a:xfrm>
            <a:custGeom>
              <a:avLst/>
              <a:gdLst>
                <a:gd name="T0" fmla="*/ 80 w 80"/>
                <a:gd name="T1" fmla="*/ 122 h 142"/>
                <a:gd name="T2" fmla="*/ 80 w 80"/>
                <a:gd name="T3" fmla="*/ 20 h 142"/>
                <a:gd name="T4" fmla="*/ 60 w 80"/>
                <a:gd name="T5" fmla="*/ 0 h 142"/>
                <a:gd name="T6" fmla="*/ 20 w 80"/>
                <a:gd name="T7" fmla="*/ 0 h 142"/>
                <a:gd name="T8" fmla="*/ 0 w 80"/>
                <a:gd name="T9" fmla="*/ 20 h 142"/>
                <a:gd name="T10" fmla="*/ 0 w 80"/>
                <a:gd name="T11" fmla="*/ 122 h 142"/>
                <a:gd name="T12" fmla="*/ 20 w 80"/>
                <a:gd name="T13" fmla="*/ 142 h 142"/>
                <a:gd name="T14" fmla="*/ 60 w 80"/>
                <a:gd name="T15" fmla="*/ 142 h 142"/>
                <a:gd name="T16" fmla="*/ 80 w 80"/>
                <a:gd name="T17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42">
                  <a:moveTo>
                    <a:pt x="80" y="122"/>
                  </a:move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9" y="142"/>
                    <a:pt x="2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71" y="142"/>
                    <a:pt x="80" y="133"/>
                    <a:pt x="80" y="122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911225" y="1662113"/>
              <a:ext cx="214312" cy="387350"/>
            </a:xfrm>
            <a:custGeom>
              <a:avLst/>
              <a:gdLst>
                <a:gd name="T0" fmla="*/ 59 w 76"/>
                <a:gd name="T1" fmla="*/ 0 h 138"/>
                <a:gd name="T2" fmla="*/ 21 w 76"/>
                <a:gd name="T3" fmla="*/ 0 h 138"/>
                <a:gd name="T4" fmla="*/ 0 w 76"/>
                <a:gd name="T5" fmla="*/ 21 h 138"/>
                <a:gd name="T6" fmla="*/ 0 w 76"/>
                <a:gd name="T7" fmla="*/ 121 h 138"/>
                <a:gd name="T8" fmla="*/ 8 w 76"/>
                <a:gd name="T9" fmla="*/ 138 h 138"/>
                <a:gd name="T10" fmla="*/ 4 w 76"/>
                <a:gd name="T11" fmla="*/ 125 h 138"/>
                <a:gd name="T12" fmla="*/ 4 w 76"/>
                <a:gd name="T13" fmla="*/ 26 h 138"/>
                <a:gd name="T14" fmla="*/ 25 w 76"/>
                <a:gd name="T15" fmla="*/ 5 h 138"/>
                <a:gd name="T16" fmla="*/ 64 w 76"/>
                <a:gd name="T17" fmla="*/ 5 h 138"/>
                <a:gd name="T18" fmla="*/ 76 w 76"/>
                <a:gd name="T19" fmla="*/ 9 h 138"/>
                <a:gd name="T20" fmla="*/ 59 w 7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">
                  <a:moveTo>
                    <a:pt x="5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8"/>
                    <a:pt x="3" y="134"/>
                    <a:pt x="8" y="138"/>
                  </a:cubicBezTo>
                  <a:cubicBezTo>
                    <a:pt x="5" y="134"/>
                    <a:pt x="4" y="130"/>
                    <a:pt x="4" y="1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14"/>
                    <a:pt x="13" y="5"/>
                    <a:pt x="25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5"/>
                    <a:pt x="73" y="6"/>
                    <a:pt x="76" y="9"/>
                  </a:cubicBezTo>
                  <a:cubicBezTo>
                    <a:pt x="72" y="4"/>
                    <a:pt x="66" y="0"/>
                    <a:pt x="59" y="0"/>
                  </a:cubicBezTo>
                </a:path>
              </a:pathLst>
            </a:custGeom>
            <a:solidFill>
              <a:srgbClr val="52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1006475" y="1697038"/>
              <a:ext cx="34925" cy="36513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6 h 13"/>
                <a:gd name="T4" fmla="*/ 6 w 12"/>
                <a:gd name="T5" fmla="*/ 0 h 13"/>
                <a:gd name="T6" fmla="*/ 6 w 12"/>
                <a:gd name="T7" fmla="*/ 0 h 13"/>
                <a:gd name="T8" fmla="*/ 0 w 12"/>
                <a:gd name="T9" fmla="*/ 6 h 13"/>
                <a:gd name="T10" fmla="*/ 0 w 12"/>
                <a:gd name="T11" fmla="*/ 7 h 13"/>
                <a:gd name="T12" fmla="*/ 6 w 12"/>
                <a:gd name="T13" fmla="*/ 13 h 13"/>
                <a:gd name="T14" fmla="*/ 6 w 12"/>
                <a:gd name="T15" fmla="*/ 13 h 13"/>
                <a:gd name="T16" fmla="*/ 12 w 1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2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3"/>
                    <a:pt x="12" y="10"/>
                    <a:pt x="12" y="7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211138" y="1292225"/>
              <a:ext cx="381000" cy="1328738"/>
            </a:xfrm>
            <a:custGeom>
              <a:avLst/>
              <a:gdLst>
                <a:gd name="T0" fmla="*/ 124 w 136"/>
                <a:gd name="T1" fmla="*/ 0 h 473"/>
                <a:gd name="T2" fmla="*/ 31 w 136"/>
                <a:gd name="T3" fmla="*/ 53 h 473"/>
                <a:gd name="T4" fmla="*/ 2 w 136"/>
                <a:gd name="T5" fmla="*/ 257 h 473"/>
                <a:gd name="T6" fmla="*/ 8 w 136"/>
                <a:gd name="T7" fmla="*/ 473 h 473"/>
                <a:gd name="T8" fmla="*/ 61 w 136"/>
                <a:gd name="T9" fmla="*/ 473 h 473"/>
                <a:gd name="T10" fmla="*/ 64 w 136"/>
                <a:gd name="T11" fmla="*/ 311 h 473"/>
                <a:gd name="T12" fmla="*/ 79 w 136"/>
                <a:gd name="T13" fmla="*/ 221 h 473"/>
                <a:gd name="T14" fmla="*/ 136 w 136"/>
                <a:gd name="T15" fmla="*/ 41 h 473"/>
                <a:gd name="T16" fmla="*/ 124 w 136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73">
                  <a:moveTo>
                    <a:pt x="124" y="0"/>
                  </a:moveTo>
                  <a:cubicBezTo>
                    <a:pt x="73" y="16"/>
                    <a:pt x="36" y="21"/>
                    <a:pt x="31" y="53"/>
                  </a:cubicBezTo>
                  <a:cubicBezTo>
                    <a:pt x="20" y="114"/>
                    <a:pt x="9" y="183"/>
                    <a:pt x="2" y="257"/>
                  </a:cubicBezTo>
                  <a:cubicBezTo>
                    <a:pt x="0" y="353"/>
                    <a:pt x="8" y="473"/>
                    <a:pt x="8" y="473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1" y="473"/>
                    <a:pt x="63" y="396"/>
                    <a:pt x="64" y="311"/>
                  </a:cubicBezTo>
                  <a:cubicBezTo>
                    <a:pt x="74" y="249"/>
                    <a:pt x="79" y="221"/>
                    <a:pt x="79" y="22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39"/>
                    <a:pt x="129" y="12"/>
                    <a:pt x="124" y="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1020763" y="1825625"/>
              <a:ext cx="219075" cy="153988"/>
            </a:xfrm>
            <a:custGeom>
              <a:avLst/>
              <a:gdLst>
                <a:gd name="T0" fmla="*/ 24 w 78"/>
                <a:gd name="T1" fmla="*/ 1 h 55"/>
                <a:gd name="T2" fmla="*/ 52 w 78"/>
                <a:gd name="T3" fmla="*/ 4 h 55"/>
                <a:gd name="T4" fmla="*/ 61 w 78"/>
                <a:gd name="T5" fmla="*/ 5 h 55"/>
                <a:gd name="T6" fmla="*/ 69 w 78"/>
                <a:gd name="T7" fmla="*/ 5 h 55"/>
                <a:gd name="T8" fmla="*/ 76 w 78"/>
                <a:gd name="T9" fmla="*/ 5 h 55"/>
                <a:gd name="T10" fmla="*/ 78 w 78"/>
                <a:gd name="T11" fmla="*/ 55 h 55"/>
                <a:gd name="T12" fmla="*/ 68 w 78"/>
                <a:gd name="T13" fmla="*/ 55 h 55"/>
                <a:gd name="T14" fmla="*/ 59 w 78"/>
                <a:gd name="T15" fmla="*/ 55 h 55"/>
                <a:gd name="T16" fmla="*/ 49 w 78"/>
                <a:gd name="T17" fmla="*/ 54 h 55"/>
                <a:gd name="T18" fmla="*/ 18 w 78"/>
                <a:gd name="T19" fmla="*/ 51 h 55"/>
                <a:gd name="T20" fmla="*/ 2 w 78"/>
                <a:gd name="T21" fmla="*/ 24 h 55"/>
                <a:gd name="T22" fmla="*/ 24 w 78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24" y="1"/>
                  </a:moveTo>
                  <a:cubicBezTo>
                    <a:pt x="24" y="1"/>
                    <a:pt x="40" y="3"/>
                    <a:pt x="52" y="4"/>
                  </a:cubicBezTo>
                  <a:cubicBezTo>
                    <a:pt x="55" y="4"/>
                    <a:pt x="58" y="4"/>
                    <a:pt x="61" y="5"/>
                  </a:cubicBezTo>
                  <a:cubicBezTo>
                    <a:pt x="64" y="5"/>
                    <a:pt x="67" y="5"/>
                    <a:pt x="69" y="5"/>
                  </a:cubicBezTo>
                  <a:cubicBezTo>
                    <a:pt x="73" y="5"/>
                    <a:pt x="76" y="5"/>
                    <a:pt x="76" y="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4" y="55"/>
                    <a:pt x="68" y="55"/>
                  </a:cubicBezTo>
                  <a:cubicBezTo>
                    <a:pt x="66" y="55"/>
                    <a:pt x="62" y="55"/>
                    <a:pt x="59" y="55"/>
                  </a:cubicBezTo>
                  <a:cubicBezTo>
                    <a:pt x="56" y="55"/>
                    <a:pt x="52" y="54"/>
                    <a:pt x="49" y="54"/>
                  </a:cubicBezTo>
                  <a:cubicBezTo>
                    <a:pt x="34" y="53"/>
                    <a:pt x="18" y="51"/>
                    <a:pt x="18" y="51"/>
                  </a:cubicBezTo>
                  <a:cubicBezTo>
                    <a:pt x="7" y="50"/>
                    <a:pt x="0" y="37"/>
                    <a:pt x="2" y="24"/>
                  </a:cubicBezTo>
                  <a:cubicBezTo>
                    <a:pt x="5" y="10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5"/>
            <p:cNvSpPr/>
            <p:nvPr/>
          </p:nvSpPr>
          <p:spPr bwMode="auto">
            <a:xfrm>
              <a:off x="1116013" y="1792288"/>
              <a:ext cx="104775" cy="112713"/>
            </a:xfrm>
            <a:custGeom>
              <a:avLst/>
              <a:gdLst>
                <a:gd name="T0" fmla="*/ 7 w 37"/>
                <a:gd name="T1" fmla="*/ 0 h 40"/>
                <a:gd name="T2" fmla="*/ 27 w 37"/>
                <a:gd name="T3" fmla="*/ 13 h 40"/>
                <a:gd name="T4" fmla="*/ 35 w 37"/>
                <a:gd name="T5" fmla="*/ 25 h 40"/>
                <a:gd name="T6" fmla="*/ 34 w 37"/>
                <a:gd name="T7" fmla="*/ 37 h 40"/>
                <a:gd name="T8" fmla="*/ 25 w 37"/>
                <a:gd name="T9" fmla="*/ 35 h 40"/>
                <a:gd name="T10" fmla="*/ 23 w 37"/>
                <a:gd name="T11" fmla="*/ 32 h 40"/>
                <a:gd name="T12" fmla="*/ 19 w 37"/>
                <a:gd name="T13" fmla="*/ 26 h 40"/>
                <a:gd name="T14" fmla="*/ 5 w 37"/>
                <a:gd name="T15" fmla="*/ 17 h 40"/>
                <a:gd name="T16" fmla="*/ 0 w 37"/>
                <a:gd name="T17" fmla="*/ 8 h 40"/>
                <a:gd name="T18" fmla="*/ 7 w 37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7" y="0"/>
                  </a:moveTo>
                  <a:cubicBezTo>
                    <a:pt x="15" y="1"/>
                    <a:pt x="22" y="7"/>
                    <a:pt x="27" y="13"/>
                  </a:cubicBezTo>
                  <a:cubicBezTo>
                    <a:pt x="31" y="19"/>
                    <a:pt x="35" y="25"/>
                    <a:pt x="35" y="25"/>
                  </a:cubicBezTo>
                  <a:cubicBezTo>
                    <a:pt x="37" y="29"/>
                    <a:pt x="36" y="34"/>
                    <a:pt x="34" y="37"/>
                  </a:cubicBezTo>
                  <a:cubicBezTo>
                    <a:pt x="31" y="40"/>
                    <a:pt x="27" y="39"/>
                    <a:pt x="25" y="35"/>
                  </a:cubicBezTo>
                  <a:cubicBezTo>
                    <a:pt x="25" y="35"/>
                    <a:pt x="24" y="34"/>
                    <a:pt x="23" y="32"/>
                  </a:cubicBezTo>
                  <a:cubicBezTo>
                    <a:pt x="22" y="31"/>
                    <a:pt x="21" y="29"/>
                    <a:pt x="19" y="26"/>
                  </a:cubicBezTo>
                  <a:cubicBezTo>
                    <a:pt x="16" y="22"/>
                    <a:pt x="11" y="18"/>
                    <a:pt x="5" y="17"/>
                  </a:cubicBezTo>
                  <a:cubicBezTo>
                    <a:pt x="2" y="17"/>
                    <a:pt x="0" y="13"/>
                    <a:pt x="0" y="8"/>
                  </a:cubicBezTo>
                  <a:cubicBezTo>
                    <a:pt x="1" y="3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1089025" y="1373188"/>
              <a:ext cx="503237" cy="646113"/>
            </a:xfrm>
            <a:custGeom>
              <a:avLst/>
              <a:gdLst>
                <a:gd name="T0" fmla="*/ 46 w 180"/>
                <a:gd name="T1" fmla="*/ 227 h 230"/>
                <a:gd name="T2" fmla="*/ 143 w 180"/>
                <a:gd name="T3" fmla="*/ 216 h 230"/>
                <a:gd name="T4" fmla="*/ 153 w 180"/>
                <a:gd name="T5" fmla="*/ 119 h 230"/>
                <a:gd name="T6" fmla="*/ 60 w 180"/>
                <a:gd name="T7" fmla="*/ 0 h 230"/>
                <a:gd name="T8" fmla="*/ 0 w 180"/>
                <a:gd name="T9" fmla="*/ 67 h 230"/>
                <a:gd name="T10" fmla="*/ 89 w 180"/>
                <a:gd name="T11" fmla="*/ 146 h 230"/>
                <a:gd name="T12" fmla="*/ 94 w 180"/>
                <a:gd name="T13" fmla="*/ 159 h 230"/>
                <a:gd name="T14" fmla="*/ 42 w 180"/>
                <a:gd name="T15" fmla="*/ 160 h 230"/>
                <a:gd name="T16" fmla="*/ 37 w 180"/>
                <a:gd name="T17" fmla="*/ 227 h 230"/>
                <a:gd name="T18" fmla="*/ 46 w 180"/>
                <a:gd name="T19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30">
                  <a:moveTo>
                    <a:pt x="46" y="227"/>
                  </a:moveTo>
                  <a:cubicBezTo>
                    <a:pt x="67" y="227"/>
                    <a:pt x="125" y="230"/>
                    <a:pt x="143" y="216"/>
                  </a:cubicBezTo>
                  <a:cubicBezTo>
                    <a:pt x="155" y="206"/>
                    <a:pt x="180" y="174"/>
                    <a:pt x="153" y="119"/>
                  </a:cubicBezTo>
                  <a:cubicBezTo>
                    <a:pt x="131" y="73"/>
                    <a:pt x="95" y="32"/>
                    <a:pt x="6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2" y="97"/>
                    <a:pt x="59" y="113"/>
                    <a:pt x="89" y="146"/>
                  </a:cubicBezTo>
                  <a:cubicBezTo>
                    <a:pt x="98" y="156"/>
                    <a:pt x="95" y="159"/>
                    <a:pt x="94" y="159"/>
                  </a:cubicBezTo>
                  <a:cubicBezTo>
                    <a:pt x="90" y="163"/>
                    <a:pt x="61" y="161"/>
                    <a:pt x="42" y="160"/>
                  </a:cubicBezTo>
                  <a:cubicBezTo>
                    <a:pt x="37" y="227"/>
                    <a:pt x="37" y="227"/>
                    <a:pt x="37" y="227"/>
                  </a:cubicBezTo>
                  <a:cubicBezTo>
                    <a:pt x="43" y="227"/>
                    <a:pt x="40" y="227"/>
                    <a:pt x="46" y="227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536575" y="474663"/>
              <a:ext cx="563562" cy="719138"/>
            </a:xfrm>
            <a:custGeom>
              <a:avLst/>
              <a:gdLst>
                <a:gd name="T0" fmla="*/ 189 w 201"/>
                <a:gd name="T1" fmla="*/ 120 h 256"/>
                <a:gd name="T2" fmla="*/ 191 w 201"/>
                <a:gd name="T3" fmla="*/ 84 h 256"/>
                <a:gd name="T4" fmla="*/ 101 w 201"/>
                <a:gd name="T5" fmla="*/ 0 h 256"/>
                <a:gd name="T6" fmla="*/ 10 w 201"/>
                <a:gd name="T7" fmla="*/ 84 h 256"/>
                <a:gd name="T8" fmla="*/ 13 w 201"/>
                <a:gd name="T9" fmla="*/ 120 h 256"/>
                <a:gd name="T10" fmla="*/ 6 w 201"/>
                <a:gd name="T11" fmla="*/ 123 h 256"/>
                <a:gd name="T12" fmla="*/ 0 w 201"/>
                <a:gd name="T13" fmla="*/ 136 h 256"/>
                <a:gd name="T14" fmla="*/ 0 w 201"/>
                <a:gd name="T15" fmla="*/ 153 h 256"/>
                <a:gd name="T16" fmla="*/ 16 w 201"/>
                <a:gd name="T17" fmla="*/ 170 h 256"/>
                <a:gd name="T18" fmla="*/ 101 w 201"/>
                <a:gd name="T19" fmla="*/ 256 h 256"/>
                <a:gd name="T20" fmla="*/ 185 w 201"/>
                <a:gd name="T21" fmla="*/ 170 h 256"/>
                <a:gd name="T22" fmla="*/ 201 w 201"/>
                <a:gd name="T23" fmla="*/ 153 h 256"/>
                <a:gd name="T24" fmla="*/ 201 w 201"/>
                <a:gd name="T25" fmla="*/ 136 h 256"/>
                <a:gd name="T26" fmla="*/ 189 w 201"/>
                <a:gd name="T2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56">
                  <a:moveTo>
                    <a:pt x="189" y="120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8"/>
                    <a:pt x="147" y="0"/>
                    <a:pt x="101" y="0"/>
                  </a:cubicBezTo>
                  <a:cubicBezTo>
                    <a:pt x="54" y="0"/>
                    <a:pt x="10" y="38"/>
                    <a:pt x="10" y="8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0" y="120"/>
                    <a:pt x="8" y="121"/>
                    <a:pt x="6" y="123"/>
                  </a:cubicBezTo>
                  <a:cubicBezTo>
                    <a:pt x="2" y="126"/>
                    <a:pt x="0" y="131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7" y="170"/>
                    <a:pt x="16" y="170"/>
                  </a:cubicBezTo>
                  <a:cubicBezTo>
                    <a:pt x="16" y="214"/>
                    <a:pt x="69" y="256"/>
                    <a:pt x="101" y="256"/>
                  </a:cubicBezTo>
                  <a:cubicBezTo>
                    <a:pt x="132" y="256"/>
                    <a:pt x="185" y="214"/>
                    <a:pt x="185" y="170"/>
                  </a:cubicBezTo>
                  <a:cubicBezTo>
                    <a:pt x="194" y="170"/>
                    <a:pt x="201" y="163"/>
                    <a:pt x="201" y="153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28"/>
                    <a:pt x="196" y="121"/>
                    <a:pt x="189" y="120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8"/>
            <p:cNvSpPr>
              <a:spLocks noEditPoints="1"/>
            </p:cNvSpPr>
            <p:nvPr/>
          </p:nvSpPr>
          <p:spPr bwMode="auto">
            <a:xfrm>
              <a:off x="1052513" y="955675"/>
              <a:ext cx="1587" cy="15875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5 h 6"/>
                <a:gd name="T8" fmla="*/ 0 w 1"/>
                <a:gd name="T9" fmla="*/ 6 h 6"/>
                <a:gd name="T10" fmla="*/ 0 w 1"/>
                <a:gd name="T11" fmla="*/ 5 h 6"/>
                <a:gd name="T12" fmla="*/ 0 w 1"/>
                <a:gd name="T13" fmla="*/ 4 h 6"/>
                <a:gd name="T14" fmla="*/ 0 w 1"/>
                <a:gd name="T15" fmla="*/ 5 h 6"/>
                <a:gd name="T16" fmla="*/ 0 w 1"/>
                <a:gd name="T17" fmla="*/ 4 h 6"/>
                <a:gd name="T18" fmla="*/ 0 w 1"/>
                <a:gd name="T19" fmla="*/ 4 h 6"/>
                <a:gd name="T20" fmla="*/ 0 w 1"/>
                <a:gd name="T21" fmla="*/ 4 h 6"/>
                <a:gd name="T22" fmla="*/ 0 w 1"/>
                <a:gd name="T23" fmla="*/ 4 h 6"/>
                <a:gd name="T24" fmla="*/ 0 w 1"/>
                <a:gd name="T25" fmla="*/ 4 h 6"/>
                <a:gd name="T26" fmla="*/ 0 w 1"/>
                <a:gd name="T27" fmla="*/ 4 h 6"/>
                <a:gd name="T28" fmla="*/ 0 w 1"/>
                <a:gd name="T29" fmla="*/ 4 h 6"/>
                <a:gd name="T30" fmla="*/ 1 w 1"/>
                <a:gd name="T31" fmla="*/ 3 h 6"/>
                <a:gd name="T32" fmla="*/ 1 w 1"/>
                <a:gd name="T33" fmla="*/ 3 h 6"/>
                <a:gd name="T34" fmla="*/ 1 w 1"/>
                <a:gd name="T35" fmla="*/ 3 h 6"/>
                <a:gd name="T36" fmla="*/ 1 w 1"/>
                <a:gd name="T37" fmla="*/ 1 h 6"/>
                <a:gd name="T38" fmla="*/ 1 w 1"/>
                <a:gd name="T39" fmla="*/ 3 h 6"/>
                <a:gd name="T40" fmla="*/ 1 w 1"/>
                <a:gd name="T41" fmla="*/ 1 h 6"/>
                <a:gd name="T42" fmla="*/ 1 w 1"/>
                <a:gd name="T43" fmla="*/ 1 h 6"/>
                <a:gd name="T44" fmla="*/ 1 w 1"/>
                <a:gd name="T45" fmla="*/ 1 h 6"/>
                <a:gd name="T46" fmla="*/ 1 w 1"/>
                <a:gd name="T47" fmla="*/ 1 h 6"/>
                <a:gd name="T48" fmla="*/ 1 w 1"/>
                <a:gd name="T49" fmla="*/ 0 h 6"/>
                <a:gd name="T50" fmla="*/ 1 w 1"/>
                <a:gd name="T51" fmla="*/ 0 h 6"/>
                <a:gd name="T52" fmla="*/ 1 w 1"/>
                <a:gd name="T5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3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819150" y="1193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6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0"/>
            <p:cNvSpPr>
              <a:spLocks noEditPoints="1"/>
            </p:cNvSpPr>
            <p:nvPr/>
          </p:nvSpPr>
          <p:spPr bwMode="auto">
            <a:xfrm>
              <a:off x="760413" y="474663"/>
              <a:ext cx="339725" cy="719138"/>
            </a:xfrm>
            <a:custGeom>
              <a:avLst/>
              <a:gdLst>
                <a:gd name="T0" fmla="*/ 59 w 121"/>
                <a:gd name="T1" fmla="*/ 150 h 256"/>
                <a:gd name="T2" fmla="*/ 46 w 121"/>
                <a:gd name="T3" fmla="*/ 137 h 256"/>
                <a:gd name="T4" fmla="*/ 59 w 121"/>
                <a:gd name="T5" fmla="*/ 123 h 256"/>
                <a:gd name="T6" fmla="*/ 59 w 121"/>
                <a:gd name="T7" fmla="*/ 123 h 256"/>
                <a:gd name="T8" fmla="*/ 72 w 121"/>
                <a:gd name="T9" fmla="*/ 136 h 256"/>
                <a:gd name="T10" fmla="*/ 60 w 121"/>
                <a:gd name="T11" fmla="*/ 150 h 256"/>
                <a:gd name="T12" fmla="*/ 59 w 121"/>
                <a:gd name="T13" fmla="*/ 150 h 256"/>
                <a:gd name="T14" fmla="*/ 21 w 121"/>
                <a:gd name="T15" fmla="*/ 0 h 256"/>
                <a:gd name="T16" fmla="*/ 21 w 121"/>
                <a:gd name="T17" fmla="*/ 0 h 256"/>
                <a:gd name="T18" fmla="*/ 21 w 121"/>
                <a:gd name="T19" fmla="*/ 126 h 256"/>
                <a:gd name="T20" fmla="*/ 0 w 121"/>
                <a:gd name="T21" fmla="*/ 190 h 256"/>
                <a:gd name="T22" fmla="*/ 21 w 121"/>
                <a:gd name="T23" fmla="*/ 190 h 256"/>
                <a:gd name="T24" fmla="*/ 21 w 121"/>
                <a:gd name="T25" fmla="*/ 256 h 256"/>
                <a:gd name="T26" fmla="*/ 21 w 121"/>
                <a:gd name="T27" fmla="*/ 256 h 256"/>
                <a:gd name="T28" fmla="*/ 104 w 121"/>
                <a:gd name="T29" fmla="*/ 177 h 256"/>
                <a:gd name="T30" fmla="*/ 104 w 121"/>
                <a:gd name="T31" fmla="*/ 177 h 256"/>
                <a:gd name="T32" fmla="*/ 104 w 121"/>
                <a:gd name="T33" fmla="*/ 177 h 256"/>
                <a:gd name="T34" fmla="*/ 104 w 121"/>
                <a:gd name="T35" fmla="*/ 176 h 256"/>
                <a:gd name="T36" fmla="*/ 104 w 121"/>
                <a:gd name="T37" fmla="*/ 176 h 256"/>
                <a:gd name="T38" fmla="*/ 104 w 121"/>
                <a:gd name="T39" fmla="*/ 175 h 256"/>
                <a:gd name="T40" fmla="*/ 104 w 121"/>
                <a:gd name="T41" fmla="*/ 175 h 256"/>
                <a:gd name="T42" fmla="*/ 104 w 121"/>
                <a:gd name="T43" fmla="*/ 175 h 256"/>
                <a:gd name="T44" fmla="*/ 104 w 121"/>
                <a:gd name="T45" fmla="*/ 175 h 256"/>
                <a:gd name="T46" fmla="*/ 104 w 121"/>
                <a:gd name="T47" fmla="*/ 175 h 256"/>
                <a:gd name="T48" fmla="*/ 105 w 121"/>
                <a:gd name="T49" fmla="*/ 174 h 256"/>
                <a:gd name="T50" fmla="*/ 105 w 121"/>
                <a:gd name="T51" fmla="*/ 174 h 256"/>
                <a:gd name="T52" fmla="*/ 105 w 121"/>
                <a:gd name="T53" fmla="*/ 174 h 256"/>
                <a:gd name="T54" fmla="*/ 105 w 121"/>
                <a:gd name="T55" fmla="*/ 172 h 256"/>
                <a:gd name="T56" fmla="*/ 105 w 121"/>
                <a:gd name="T57" fmla="*/ 172 h 256"/>
                <a:gd name="T58" fmla="*/ 105 w 121"/>
                <a:gd name="T59" fmla="*/ 172 h 256"/>
                <a:gd name="T60" fmla="*/ 105 w 121"/>
                <a:gd name="T61" fmla="*/ 171 h 256"/>
                <a:gd name="T62" fmla="*/ 105 w 121"/>
                <a:gd name="T63" fmla="*/ 171 h 256"/>
                <a:gd name="T64" fmla="*/ 105 w 121"/>
                <a:gd name="T65" fmla="*/ 170 h 256"/>
                <a:gd name="T66" fmla="*/ 121 w 121"/>
                <a:gd name="T67" fmla="*/ 153 h 256"/>
                <a:gd name="T68" fmla="*/ 121 w 121"/>
                <a:gd name="T69" fmla="*/ 136 h 256"/>
                <a:gd name="T70" fmla="*/ 109 w 121"/>
                <a:gd name="T71" fmla="*/ 120 h 256"/>
                <a:gd name="T72" fmla="*/ 109 w 121"/>
                <a:gd name="T73" fmla="*/ 120 h 256"/>
                <a:gd name="T74" fmla="*/ 109 w 121"/>
                <a:gd name="T75" fmla="*/ 120 h 256"/>
                <a:gd name="T76" fmla="*/ 111 w 121"/>
                <a:gd name="T77" fmla="*/ 84 h 256"/>
                <a:gd name="T78" fmla="*/ 21 w 121"/>
                <a:gd name="T7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256">
                  <a:moveTo>
                    <a:pt x="59" y="150"/>
                  </a:moveTo>
                  <a:cubicBezTo>
                    <a:pt x="52" y="150"/>
                    <a:pt x="46" y="144"/>
                    <a:pt x="46" y="137"/>
                  </a:cubicBezTo>
                  <a:cubicBezTo>
                    <a:pt x="46" y="129"/>
                    <a:pt x="5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9"/>
                    <a:pt x="72" y="136"/>
                  </a:cubicBezTo>
                  <a:cubicBezTo>
                    <a:pt x="73" y="143"/>
                    <a:pt x="67" y="149"/>
                    <a:pt x="60" y="150"/>
                  </a:cubicBezTo>
                  <a:cubicBezTo>
                    <a:pt x="59" y="150"/>
                    <a:pt x="59" y="150"/>
                    <a:pt x="59" y="15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8" y="152"/>
                    <a:pt x="0" y="190"/>
                    <a:pt x="0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50" y="255"/>
                    <a:pt x="99" y="218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3"/>
                    <a:pt x="105" y="173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14" y="170"/>
                    <a:pt x="121" y="163"/>
                    <a:pt x="121" y="153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28"/>
                    <a:pt x="116" y="121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8"/>
                    <a:pt x="67" y="0"/>
                    <a:pt x="21" y="0"/>
                  </a:cubicBezTo>
                </a:path>
              </a:pathLst>
            </a:custGeom>
            <a:solidFill>
              <a:srgbClr val="EC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1"/>
            <p:cNvSpPr/>
            <p:nvPr/>
          </p:nvSpPr>
          <p:spPr bwMode="auto">
            <a:xfrm>
              <a:off x="671513" y="820738"/>
              <a:ext cx="74612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6" y="0"/>
                    <a:pt x="0" y="6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C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2"/>
            <p:cNvSpPr/>
            <p:nvPr/>
          </p:nvSpPr>
          <p:spPr bwMode="auto">
            <a:xfrm>
              <a:off x="671513" y="809625"/>
              <a:ext cx="74612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1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2" y="27"/>
                    <a:pt x="14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3"/>
            <p:cNvSpPr/>
            <p:nvPr/>
          </p:nvSpPr>
          <p:spPr bwMode="auto">
            <a:xfrm>
              <a:off x="712788" y="846138"/>
              <a:ext cx="20637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889000" y="820738"/>
              <a:ext cx="76200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6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67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5"/>
            <p:cNvSpPr/>
            <p:nvPr/>
          </p:nvSpPr>
          <p:spPr bwMode="auto">
            <a:xfrm>
              <a:off x="889000" y="809625"/>
              <a:ext cx="76200" cy="74613"/>
            </a:xfrm>
            <a:custGeom>
              <a:avLst/>
              <a:gdLst>
                <a:gd name="T0" fmla="*/ 26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6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5" y="1"/>
                    <a:pt x="13" y="1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6"/>
            <p:cNvSpPr/>
            <p:nvPr/>
          </p:nvSpPr>
          <p:spPr bwMode="auto">
            <a:xfrm>
              <a:off x="928688" y="846138"/>
              <a:ext cx="19050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407988" y="357188"/>
              <a:ext cx="711200" cy="515938"/>
            </a:xfrm>
            <a:custGeom>
              <a:avLst/>
              <a:gdLst>
                <a:gd name="T0" fmla="*/ 251 w 254"/>
                <a:gd name="T1" fmla="*/ 47 h 184"/>
                <a:gd name="T2" fmla="*/ 240 w 254"/>
                <a:gd name="T3" fmla="*/ 43 h 184"/>
                <a:gd name="T4" fmla="*/ 188 w 254"/>
                <a:gd name="T5" fmla="*/ 19 h 184"/>
                <a:gd name="T6" fmla="*/ 101 w 254"/>
                <a:gd name="T7" fmla="*/ 24 h 184"/>
                <a:gd name="T8" fmla="*/ 59 w 254"/>
                <a:gd name="T9" fmla="*/ 184 h 184"/>
                <a:gd name="T10" fmla="*/ 90 w 254"/>
                <a:gd name="T11" fmla="*/ 90 h 184"/>
                <a:gd name="T12" fmla="*/ 226 w 254"/>
                <a:gd name="T13" fmla="*/ 107 h 184"/>
                <a:gd name="T14" fmla="*/ 234 w 254"/>
                <a:gd name="T15" fmla="*/ 184 h 184"/>
                <a:gd name="T16" fmla="*/ 243 w 254"/>
                <a:gd name="T17" fmla="*/ 89 h 184"/>
                <a:gd name="T18" fmla="*/ 251 w 254"/>
                <a:gd name="T19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84">
                  <a:moveTo>
                    <a:pt x="251" y="47"/>
                  </a:moveTo>
                  <a:cubicBezTo>
                    <a:pt x="250" y="42"/>
                    <a:pt x="245" y="42"/>
                    <a:pt x="240" y="43"/>
                  </a:cubicBezTo>
                  <a:cubicBezTo>
                    <a:pt x="224" y="44"/>
                    <a:pt x="220" y="38"/>
                    <a:pt x="188" y="19"/>
                  </a:cubicBezTo>
                  <a:cubicBezTo>
                    <a:pt x="156" y="0"/>
                    <a:pt x="123" y="8"/>
                    <a:pt x="101" y="24"/>
                  </a:cubicBezTo>
                  <a:cubicBezTo>
                    <a:pt x="0" y="47"/>
                    <a:pt x="59" y="184"/>
                    <a:pt x="59" y="184"/>
                  </a:cubicBezTo>
                  <a:cubicBezTo>
                    <a:pt x="59" y="184"/>
                    <a:pt x="59" y="112"/>
                    <a:pt x="90" y="90"/>
                  </a:cubicBezTo>
                  <a:cubicBezTo>
                    <a:pt x="142" y="126"/>
                    <a:pt x="196" y="128"/>
                    <a:pt x="226" y="107"/>
                  </a:cubicBezTo>
                  <a:cubicBezTo>
                    <a:pt x="238" y="134"/>
                    <a:pt x="234" y="184"/>
                    <a:pt x="234" y="184"/>
                  </a:cubicBezTo>
                  <a:cubicBezTo>
                    <a:pt x="234" y="184"/>
                    <a:pt x="254" y="134"/>
                    <a:pt x="243" y="89"/>
                  </a:cubicBezTo>
                  <a:cubicBezTo>
                    <a:pt x="250" y="77"/>
                    <a:pt x="253" y="63"/>
                    <a:pt x="251" y="47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8"/>
            <p:cNvSpPr>
              <a:spLocks noEditPoints="1"/>
            </p:cNvSpPr>
            <p:nvPr/>
          </p:nvSpPr>
          <p:spPr bwMode="auto">
            <a:xfrm>
              <a:off x="554038" y="758825"/>
              <a:ext cx="528637" cy="182563"/>
            </a:xfrm>
            <a:custGeom>
              <a:avLst/>
              <a:gdLst>
                <a:gd name="T0" fmla="*/ 189 w 189"/>
                <a:gd name="T1" fmla="*/ 4 h 65"/>
                <a:gd name="T2" fmla="*/ 170 w 189"/>
                <a:gd name="T3" fmla="*/ 4 h 65"/>
                <a:gd name="T4" fmla="*/ 145 w 189"/>
                <a:gd name="T5" fmla="*/ 0 h 65"/>
                <a:gd name="T6" fmla="*/ 107 w 189"/>
                <a:gd name="T7" fmla="*/ 10 h 65"/>
                <a:gd name="T8" fmla="*/ 94 w 189"/>
                <a:gd name="T9" fmla="*/ 6 h 65"/>
                <a:gd name="T10" fmla="*/ 82 w 189"/>
                <a:gd name="T11" fmla="*/ 10 h 65"/>
                <a:gd name="T12" fmla="*/ 44 w 189"/>
                <a:gd name="T13" fmla="*/ 0 h 65"/>
                <a:gd name="T14" fmla="*/ 19 w 189"/>
                <a:gd name="T15" fmla="*/ 4 h 65"/>
                <a:gd name="T16" fmla="*/ 0 w 189"/>
                <a:gd name="T17" fmla="*/ 4 h 65"/>
                <a:gd name="T18" fmla="*/ 0 w 189"/>
                <a:gd name="T19" fmla="*/ 18 h 65"/>
                <a:gd name="T20" fmla="*/ 6 w 189"/>
                <a:gd name="T21" fmla="*/ 20 h 65"/>
                <a:gd name="T22" fmla="*/ 6 w 189"/>
                <a:gd name="T23" fmla="*/ 27 h 65"/>
                <a:gd name="T24" fmla="*/ 44 w 189"/>
                <a:gd name="T25" fmla="*/ 65 h 65"/>
                <a:gd name="T26" fmla="*/ 86 w 189"/>
                <a:gd name="T27" fmla="*/ 28 h 65"/>
                <a:gd name="T28" fmla="*/ 86 w 189"/>
                <a:gd name="T29" fmla="*/ 20 h 65"/>
                <a:gd name="T30" fmla="*/ 94 w 189"/>
                <a:gd name="T31" fmla="*/ 18 h 65"/>
                <a:gd name="T32" fmla="*/ 102 w 189"/>
                <a:gd name="T33" fmla="*/ 20 h 65"/>
                <a:gd name="T34" fmla="*/ 103 w 189"/>
                <a:gd name="T35" fmla="*/ 28 h 65"/>
                <a:gd name="T36" fmla="*/ 145 w 189"/>
                <a:gd name="T37" fmla="*/ 65 h 65"/>
                <a:gd name="T38" fmla="*/ 183 w 189"/>
                <a:gd name="T39" fmla="*/ 27 h 65"/>
                <a:gd name="T40" fmla="*/ 183 w 189"/>
                <a:gd name="T41" fmla="*/ 20 h 65"/>
                <a:gd name="T42" fmla="*/ 189 w 189"/>
                <a:gd name="T43" fmla="*/ 18 h 65"/>
                <a:gd name="T44" fmla="*/ 189 w 189"/>
                <a:gd name="T45" fmla="*/ 4 h 65"/>
                <a:gd name="T46" fmla="*/ 80 w 189"/>
                <a:gd name="T47" fmla="*/ 26 h 65"/>
                <a:gd name="T48" fmla="*/ 44 w 189"/>
                <a:gd name="T49" fmla="*/ 58 h 65"/>
                <a:gd name="T50" fmla="*/ 12 w 189"/>
                <a:gd name="T51" fmla="*/ 27 h 65"/>
                <a:gd name="T52" fmla="*/ 44 w 189"/>
                <a:gd name="T53" fmla="*/ 10 h 65"/>
                <a:gd name="T54" fmla="*/ 76 w 189"/>
                <a:gd name="T55" fmla="*/ 17 h 65"/>
                <a:gd name="T56" fmla="*/ 80 w 189"/>
                <a:gd name="T57" fmla="*/ 26 h 65"/>
                <a:gd name="T58" fmla="*/ 145 w 189"/>
                <a:gd name="T59" fmla="*/ 58 h 65"/>
                <a:gd name="T60" fmla="*/ 109 w 189"/>
                <a:gd name="T61" fmla="*/ 26 h 65"/>
                <a:gd name="T62" fmla="*/ 113 w 189"/>
                <a:gd name="T63" fmla="*/ 17 h 65"/>
                <a:gd name="T64" fmla="*/ 145 w 189"/>
                <a:gd name="T65" fmla="*/ 10 h 65"/>
                <a:gd name="T66" fmla="*/ 177 w 189"/>
                <a:gd name="T67" fmla="*/ 27 h 65"/>
                <a:gd name="T68" fmla="*/ 145 w 189"/>
                <a:gd name="T6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65">
                  <a:moveTo>
                    <a:pt x="189" y="4"/>
                  </a:moveTo>
                  <a:cubicBezTo>
                    <a:pt x="170" y="4"/>
                    <a:pt x="170" y="4"/>
                    <a:pt x="170" y="4"/>
                  </a:cubicBezTo>
                  <a:cubicBezTo>
                    <a:pt x="164" y="1"/>
                    <a:pt x="156" y="0"/>
                    <a:pt x="145" y="0"/>
                  </a:cubicBezTo>
                  <a:cubicBezTo>
                    <a:pt x="126" y="0"/>
                    <a:pt x="114" y="3"/>
                    <a:pt x="107" y="10"/>
                  </a:cubicBezTo>
                  <a:cubicBezTo>
                    <a:pt x="104" y="8"/>
                    <a:pt x="100" y="6"/>
                    <a:pt x="94" y="6"/>
                  </a:cubicBezTo>
                  <a:cubicBezTo>
                    <a:pt x="89" y="6"/>
                    <a:pt x="85" y="8"/>
                    <a:pt x="82" y="10"/>
                  </a:cubicBezTo>
                  <a:cubicBezTo>
                    <a:pt x="75" y="3"/>
                    <a:pt x="62" y="0"/>
                    <a:pt x="44" y="0"/>
                  </a:cubicBezTo>
                  <a:cubicBezTo>
                    <a:pt x="32" y="0"/>
                    <a:pt x="24" y="1"/>
                    <a:pt x="19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5"/>
                    <a:pt x="6" y="27"/>
                  </a:cubicBezTo>
                  <a:cubicBezTo>
                    <a:pt x="6" y="43"/>
                    <a:pt x="9" y="65"/>
                    <a:pt x="44" y="65"/>
                  </a:cubicBezTo>
                  <a:cubicBezTo>
                    <a:pt x="74" y="65"/>
                    <a:pt x="82" y="46"/>
                    <a:pt x="86" y="28"/>
                  </a:cubicBezTo>
                  <a:cubicBezTo>
                    <a:pt x="87" y="25"/>
                    <a:pt x="87" y="22"/>
                    <a:pt x="86" y="20"/>
                  </a:cubicBezTo>
                  <a:cubicBezTo>
                    <a:pt x="88" y="19"/>
                    <a:pt x="90" y="18"/>
                    <a:pt x="94" y="18"/>
                  </a:cubicBezTo>
                  <a:cubicBezTo>
                    <a:pt x="99" y="18"/>
                    <a:pt x="101" y="19"/>
                    <a:pt x="102" y="20"/>
                  </a:cubicBezTo>
                  <a:cubicBezTo>
                    <a:pt x="102" y="22"/>
                    <a:pt x="102" y="25"/>
                    <a:pt x="103" y="28"/>
                  </a:cubicBezTo>
                  <a:cubicBezTo>
                    <a:pt x="107" y="46"/>
                    <a:pt x="115" y="65"/>
                    <a:pt x="145" y="65"/>
                  </a:cubicBezTo>
                  <a:cubicBezTo>
                    <a:pt x="179" y="65"/>
                    <a:pt x="183" y="43"/>
                    <a:pt x="183" y="27"/>
                  </a:cubicBezTo>
                  <a:cubicBezTo>
                    <a:pt x="183" y="25"/>
                    <a:pt x="183" y="22"/>
                    <a:pt x="183" y="20"/>
                  </a:cubicBezTo>
                  <a:cubicBezTo>
                    <a:pt x="189" y="18"/>
                    <a:pt x="189" y="18"/>
                    <a:pt x="189" y="18"/>
                  </a:cubicBezTo>
                  <a:lnTo>
                    <a:pt x="189" y="4"/>
                  </a:lnTo>
                  <a:close/>
                  <a:moveTo>
                    <a:pt x="80" y="26"/>
                  </a:moveTo>
                  <a:cubicBezTo>
                    <a:pt x="76" y="45"/>
                    <a:pt x="68" y="58"/>
                    <a:pt x="44" y="58"/>
                  </a:cubicBezTo>
                  <a:cubicBezTo>
                    <a:pt x="16" y="58"/>
                    <a:pt x="12" y="43"/>
                    <a:pt x="12" y="27"/>
                  </a:cubicBezTo>
                  <a:cubicBezTo>
                    <a:pt x="12" y="22"/>
                    <a:pt x="12" y="10"/>
                    <a:pt x="44" y="10"/>
                  </a:cubicBezTo>
                  <a:cubicBezTo>
                    <a:pt x="65" y="10"/>
                    <a:pt x="73" y="13"/>
                    <a:pt x="76" y="17"/>
                  </a:cubicBezTo>
                  <a:cubicBezTo>
                    <a:pt x="79" y="20"/>
                    <a:pt x="81" y="22"/>
                    <a:pt x="80" y="26"/>
                  </a:cubicBezTo>
                  <a:close/>
                  <a:moveTo>
                    <a:pt x="145" y="58"/>
                  </a:moveTo>
                  <a:cubicBezTo>
                    <a:pt x="121" y="58"/>
                    <a:pt x="113" y="45"/>
                    <a:pt x="109" y="26"/>
                  </a:cubicBezTo>
                  <a:cubicBezTo>
                    <a:pt x="108" y="22"/>
                    <a:pt x="110" y="20"/>
                    <a:pt x="113" y="17"/>
                  </a:cubicBezTo>
                  <a:cubicBezTo>
                    <a:pt x="116" y="13"/>
                    <a:pt x="123" y="10"/>
                    <a:pt x="145" y="10"/>
                  </a:cubicBezTo>
                  <a:cubicBezTo>
                    <a:pt x="177" y="10"/>
                    <a:pt x="177" y="22"/>
                    <a:pt x="177" y="27"/>
                  </a:cubicBezTo>
                  <a:cubicBezTo>
                    <a:pt x="177" y="43"/>
                    <a:pt x="173" y="58"/>
                    <a:pt x="145" y="58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10340651" y="3595789"/>
            <a:ext cx="1320973" cy="1667978"/>
            <a:chOff x="10585450" y="363538"/>
            <a:chExt cx="1782763" cy="2251075"/>
          </a:xfrm>
        </p:grpSpPr>
        <p:sp>
          <p:nvSpPr>
            <p:cNvPr id="268" name="Freeform 232"/>
            <p:cNvSpPr/>
            <p:nvPr/>
          </p:nvSpPr>
          <p:spPr bwMode="auto">
            <a:xfrm>
              <a:off x="10585450" y="666751"/>
              <a:ext cx="1782763" cy="1790700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7" y="0"/>
                    <a:pt x="410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C0B2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33"/>
            <p:cNvSpPr>
              <a:spLocks noEditPoints="1"/>
            </p:cNvSpPr>
            <p:nvPr/>
          </p:nvSpPr>
          <p:spPr bwMode="auto">
            <a:xfrm>
              <a:off x="11164887" y="381001"/>
              <a:ext cx="1066800" cy="1493838"/>
            </a:xfrm>
            <a:custGeom>
              <a:avLst/>
              <a:gdLst>
                <a:gd name="T0" fmla="*/ 381 w 381"/>
                <a:gd name="T1" fmla="*/ 530 h 532"/>
                <a:gd name="T2" fmla="*/ 380 w 381"/>
                <a:gd name="T3" fmla="*/ 532 h 532"/>
                <a:gd name="T4" fmla="*/ 381 w 381"/>
                <a:gd name="T5" fmla="*/ 530 h 532"/>
                <a:gd name="T6" fmla="*/ 381 w 381"/>
                <a:gd name="T7" fmla="*/ 530 h 532"/>
                <a:gd name="T8" fmla="*/ 113 w 381"/>
                <a:gd name="T9" fmla="*/ 0 h 532"/>
                <a:gd name="T10" fmla="*/ 79 w 381"/>
                <a:gd name="T11" fmla="*/ 12 h 532"/>
                <a:gd name="T12" fmla="*/ 22 w 381"/>
                <a:gd name="T13" fmla="*/ 145 h 532"/>
                <a:gd name="T14" fmla="*/ 23 w 381"/>
                <a:gd name="T15" fmla="*/ 144 h 532"/>
                <a:gd name="T16" fmla="*/ 21 w 381"/>
                <a:gd name="T17" fmla="*/ 116 h 532"/>
                <a:gd name="T18" fmla="*/ 112 w 381"/>
                <a:gd name="T19" fmla="*/ 32 h 532"/>
                <a:gd name="T20" fmla="*/ 112 w 381"/>
                <a:gd name="T21" fmla="*/ 32 h 532"/>
                <a:gd name="T22" fmla="*/ 112 w 381"/>
                <a:gd name="T23" fmla="*/ 32 h 532"/>
                <a:gd name="T24" fmla="*/ 202 w 381"/>
                <a:gd name="T25" fmla="*/ 116 h 532"/>
                <a:gd name="T26" fmla="*/ 202 w 381"/>
                <a:gd name="T27" fmla="*/ 116 h 532"/>
                <a:gd name="T28" fmla="*/ 202 w 381"/>
                <a:gd name="T29" fmla="*/ 116 h 532"/>
                <a:gd name="T30" fmla="*/ 200 w 381"/>
                <a:gd name="T31" fmla="*/ 144 h 532"/>
                <a:gd name="T32" fmla="*/ 217 w 381"/>
                <a:gd name="T33" fmla="*/ 150 h 532"/>
                <a:gd name="T34" fmla="*/ 221 w 381"/>
                <a:gd name="T35" fmla="*/ 69 h 532"/>
                <a:gd name="T36" fmla="*/ 210 w 381"/>
                <a:gd name="T37" fmla="*/ 12 h 532"/>
                <a:gd name="T38" fmla="*/ 204 w 381"/>
                <a:gd name="T39" fmla="*/ 7 h 532"/>
                <a:gd name="T40" fmla="*/ 198 w 381"/>
                <a:gd name="T41" fmla="*/ 10 h 532"/>
                <a:gd name="T42" fmla="*/ 178 w 381"/>
                <a:gd name="T43" fmla="*/ 20 h 532"/>
                <a:gd name="T44" fmla="*/ 152 w 381"/>
                <a:gd name="T45" fmla="*/ 11 h 532"/>
                <a:gd name="T46" fmla="*/ 113 w 381"/>
                <a:gd name="T4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532">
                  <a:moveTo>
                    <a:pt x="381" y="530"/>
                  </a:moveTo>
                  <a:cubicBezTo>
                    <a:pt x="380" y="531"/>
                    <a:pt x="380" y="531"/>
                    <a:pt x="380" y="532"/>
                  </a:cubicBezTo>
                  <a:cubicBezTo>
                    <a:pt x="380" y="531"/>
                    <a:pt x="380" y="531"/>
                    <a:pt x="381" y="530"/>
                  </a:cubicBezTo>
                  <a:cubicBezTo>
                    <a:pt x="381" y="530"/>
                    <a:pt x="381" y="530"/>
                    <a:pt x="381" y="530"/>
                  </a:cubicBezTo>
                  <a:moveTo>
                    <a:pt x="113" y="0"/>
                  </a:moveTo>
                  <a:cubicBezTo>
                    <a:pt x="100" y="0"/>
                    <a:pt x="88" y="5"/>
                    <a:pt x="79" y="12"/>
                  </a:cubicBezTo>
                  <a:cubicBezTo>
                    <a:pt x="0" y="25"/>
                    <a:pt x="10" y="102"/>
                    <a:pt x="22" y="145"/>
                  </a:cubicBezTo>
                  <a:cubicBezTo>
                    <a:pt x="22" y="145"/>
                    <a:pt x="23" y="145"/>
                    <a:pt x="23" y="144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69"/>
                    <a:pt x="65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58" y="32"/>
                    <a:pt x="202" y="69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6" y="146"/>
                    <a:pt x="211" y="148"/>
                    <a:pt x="217" y="150"/>
                  </a:cubicBezTo>
                  <a:cubicBezTo>
                    <a:pt x="224" y="129"/>
                    <a:pt x="231" y="97"/>
                    <a:pt x="221" y="69"/>
                  </a:cubicBezTo>
                  <a:cubicBezTo>
                    <a:pt x="224" y="58"/>
                    <a:pt x="221" y="40"/>
                    <a:pt x="210" y="12"/>
                  </a:cubicBezTo>
                  <a:cubicBezTo>
                    <a:pt x="209" y="9"/>
                    <a:pt x="206" y="7"/>
                    <a:pt x="204" y="7"/>
                  </a:cubicBezTo>
                  <a:cubicBezTo>
                    <a:pt x="201" y="7"/>
                    <a:pt x="199" y="8"/>
                    <a:pt x="198" y="10"/>
                  </a:cubicBezTo>
                  <a:cubicBezTo>
                    <a:pt x="192" y="17"/>
                    <a:pt x="186" y="20"/>
                    <a:pt x="178" y="20"/>
                  </a:cubicBezTo>
                  <a:cubicBezTo>
                    <a:pt x="171" y="20"/>
                    <a:pt x="162" y="17"/>
                    <a:pt x="152" y="11"/>
                  </a:cubicBezTo>
                  <a:cubicBezTo>
                    <a:pt x="138" y="4"/>
                    <a:pt x="125" y="0"/>
                    <a:pt x="113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34"/>
            <p:cNvSpPr>
              <a:spLocks noEditPoints="1"/>
            </p:cNvSpPr>
            <p:nvPr/>
          </p:nvSpPr>
          <p:spPr bwMode="auto">
            <a:xfrm>
              <a:off x="10721975" y="785813"/>
              <a:ext cx="1517650" cy="1489075"/>
            </a:xfrm>
            <a:custGeom>
              <a:avLst/>
              <a:gdLst>
                <a:gd name="T0" fmla="*/ 27 w 542"/>
                <a:gd name="T1" fmla="*/ 326 h 530"/>
                <a:gd name="T2" fmla="*/ 107 w 542"/>
                <a:gd name="T3" fmla="*/ 435 h 530"/>
                <a:gd name="T4" fmla="*/ 127 w 542"/>
                <a:gd name="T5" fmla="*/ 368 h 530"/>
                <a:gd name="T6" fmla="*/ 86 w 542"/>
                <a:gd name="T7" fmla="*/ 366 h 530"/>
                <a:gd name="T8" fmla="*/ 126 w 542"/>
                <a:gd name="T9" fmla="*/ 320 h 530"/>
                <a:gd name="T10" fmla="*/ 126 w 542"/>
                <a:gd name="T11" fmla="*/ 315 h 530"/>
                <a:gd name="T12" fmla="*/ 103 w 542"/>
                <a:gd name="T13" fmla="*/ 224 h 530"/>
                <a:gd name="T14" fmla="*/ 422 w 542"/>
                <a:gd name="T15" fmla="*/ 315 h 530"/>
                <a:gd name="T16" fmla="*/ 469 w 542"/>
                <a:gd name="T17" fmla="*/ 366 h 530"/>
                <a:gd name="T18" fmla="*/ 420 w 542"/>
                <a:gd name="T19" fmla="*/ 367 h 530"/>
                <a:gd name="T20" fmla="*/ 421 w 542"/>
                <a:gd name="T21" fmla="*/ 315 h 530"/>
                <a:gd name="T22" fmla="*/ 319 w 542"/>
                <a:gd name="T23" fmla="*/ 156 h 530"/>
                <a:gd name="T24" fmla="*/ 353 w 542"/>
                <a:gd name="T25" fmla="*/ 176 h 530"/>
                <a:gd name="T26" fmla="*/ 413 w 542"/>
                <a:gd name="T27" fmla="*/ 315 h 530"/>
                <a:gd name="T28" fmla="*/ 412 w 542"/>
                <a:gd name="T29" fmla="*/ 530 h 530"/>
                <a:gd name="T30" fmla="*/ 420 w 542"/>
                <a:gd name="T31" fmla="*/ 435 h 530"/>
                <a:gd name="T32" fmla="*/ 448 w 542"/>
                <a:gd name="T33" fmla="*/ 435 h 530"/>
                <a:gd name="T34" fmla="*/ 524 w 542"/>
                <a:gd name="T35" fmla="*/ 417 h 530"/>
                <a:gd name="T36" fmla="*/ 539 w 542"/>
                <a:gd name="T37" fmla="*/ 386 h 530"/>
                <a:gd name="T38" fmla="*/ 435 w 542"/>
                <a:gd name="T39" fmla="*/ 207 h 530"/>
                <a:gd name="T40" fmla="*/ 361 w 542"/>
                <a:gd name="T41" fmla="*/ 176 h 530"/>
                <a:gd name="T42" fmla="*/ 327 w 542"/>
                <a:gd name="T43" fmla="*/ 156 h 530"/>
                <a:gd name="T44" fmla="*/ 358 w 542"/>
                <a:gd name="T45" fmla="*/ 7 h 530"/>
                <a:gd name="T46" fmla="*/ 370 w 542"/>
                <a:gd name="T47" fmla="*/ 41 h 530"/>
                <a:gd name="T48" fmla="*/ 354 w 542"/>
                <a:gd name="T49" fmla="*/ 58 h 530"/>
                <a:gd name="T50" fmla="*/ 354 w 542"/>
                <a:gd name="T51" fmla="*/ 60 h 530"/>
                <a:gd name="T52" fmla="*/ 354 w 542"/>
                <a:gd name="T53" fmla="*/ 60 h 530"/>
                <a:gd name="T54" fmla="*/ 354 w 542"/>
                <a:gd name="T55" fmla="*/ 61 h 530"/>
                <a:gd name="T56" fmla="*/ 310 w 542"/>
                <a:gd name="T57" fmla="*/ 156 h 530"/>
                <a:gd name="T58" fmla="*/ 318 w 542"/>
                <a:gd name="T59" fmla="*/ 128 h 530"/>
                <a:gd name="T60" fmla="*/ 319 w 542"/>
                <a:gd name="T61" fmla="*/ 127 h 530"/>
                <a:gd name="T62" fmla="*/ 325 w 542"/>
                <a:gd name="T63" fmla="*/ 122 h 530"/>
                <a:gd name="T64" fmla="*/ 333 w 542"/>
                <a:gd name="T65" fmla="*/ 115 h 530"/>
                <a:gd name="T66" fmla="*/ 336 w 542"/>
                <a:gd name="T67" fmla="*/ 113 h 530"/>
                <a:gd name="T68" fmla="*/ 338 w 542"/>
                <a:gd name="T69" fmla="*/ 110 h 530"/>
                <a:gd name="T70" fmla="*/ 341 w 542"/>
                <a:gd name="T71" fmla="*/ 107 h 530"/>
                <a:gd name="T72" fmla="*/ 347 w 542"/>
                <a:gd name="T73" fmla="*/ 99 h 530"/>
                <a:gd name="T74" fmla="*/ 349 w 542"/>
                <a:gd name="T75" fmla="*/ 96 h 530"/>
                <a:gd name="T76" fmla="*/ 354 w 542"/>
                <a:gd name="T77" fmla="*/ 87 h 530"/>
                <a:gd name="T78" fmla="*/ 355 w 542"/>
                <a:gd name="T79" fmla="*/ 85 h 530"/>
                <a:gd name="T80" fmla="*/ 359 w 542"/>
                <a:gd name="T81" fmla="*/ 76 h 530"/>
                <a:gd name="T82" fmla="*/ 359 w 542"/>
                <a:gd name="T83" fmla="*/ 74 h 530"/>
                <a:gd name="T84" fmla="*/ 362 w 542"/>
                <a:gd name="T85" fmla="*/ 58 h 530"/>
                <a:gd name="T86" fmla="*/ 378 w 542"/>
                <a:gd name="T87" fmla="*/ 24 h 530"/>
                <a:gd name="T88" fmla="*/ 375 w 542"/>
                <a:gd name="T89" fmla="*/ 6 h 530"/>
                <a:gd name="T90" fmla="*/ 181 w 542"/>
                <a:gd name="T91" fmla="*/ 0 h 530"/>
                <a:gd name="T92" fmla="*/ 182 w 542"/>
                <a:gd name="T93" fmla="*/ 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2" h="530">
                  <a:moveTo>
                    <a:pt x="103" y="224"/>
                  </a:moveTo>
                  <a:cubicBezTo>
                    <a:pt x="74" y="254"/>
                    <a:pt x="46" y="288"/>
                    <a:pt x="27" y="326"/>
                  </a:cubicBezTo>
                  <a:cubicBezTo>
                    <a:pt x="0" y="381"/>
                    <a:pt x="26" y="413"/>
                    <a:pt x="38" y="423"/>
                  </a:cubicBezTo>
                  <a:cubicBezTo>
                    <a:pt x="50" y="433"/>
                    <a:pt x="82" y="435"/>
                    <a:pt x="107" y="435"/>
                  </a:cubicBezTo>
                  <a:cubicBezTo>
                    <a:pt x="115" y="435"/>
                    <a:pt x="122" y="435"/>
                    <a:pt x="127" y="435"/>
                  </a:cubicBezTo>
                  <a:cubicBezTo>
                    <a:pt x="127" y="410"/>
                    <a:pt x="127" y="387"/>
                    <a:pt x="127" y="368"/>
                  </a:cubicBezTo>
                  <a:cubicBezTo>
                    <a:pt x="119" y="368"/>
                    <a:pt x="110" y="369"/>
                    <a:pt x="102" y="369"/>
                  </a:cubicBezTo>
                  <a:cubicBezTo>
                    <a:pt x="95" y="369"/>
                    <a:pt x="88" y="368"/>
                    <a:pt x="86" y="366"/>
                  </a:cubicBezTo>
                  <a:cubicBezTo>
                    <a:pt x="86" y="366"/>
                    <a:pt x="83" y="363"/>
                    <a:pt x="92" y="353"/>
                  </a:cubicBezTo>
                  <a:cubicBezTo>
                    <a:pt x="107" y="336"/>
                    <a:pt x="117" y="328"/>
                    <a:pt x="126" y="320"/>
                  </a:cubicBezTo>
                  <a:cubicBezTo>
                    <a:pt x="126" y="317"/>
                    <a:pt x="126" y="315"/>
                    <a:pt x="126" y="315"/>
                  </a:cubicBezTo>
                  <a:cubicBezTo>
                    <a:pt x="126" y="315"/>
                    <a:pt x="126" y="315"/>
                    <a:pt x="126" y="315"/>
                  </a:cubicBezTo>
                  <a:cubicBezTo>
                    <a:pt x="126" y="315"/>
                    <a:pt x="91" y="289"/>
                    <a:pt x="102" y="228"/>
                  </a:cubicBezTo>
                  <a:cubicBezTo>
                    <a:pt x="102" y="227"/>
                    <a:pt x="102" y="226"/>
                    <a:pt x="103" y="224"/>
                  </a:cubicBezTo>
                  <a:moveTo>
                    <a:pt x="421" y="315"/>
                  </a:moveTo>
                  <a:cubicBezTo>
                    <a:pt x="421" y="315"/>
                    <a:pt x="421" y="315"/>
                    <a:pt x="422" y="315"/>
                  </a:cubicBezTo>
                  <a:cubicBezTo>
                    <a:pt x="435" y="325"/>
                    <a:pt x="444" y="331"/>
                    <a:pt x="464" y="353"/>
                  </a:cubicBezTo>
                  <a:cubicBezTo>
                    <a:pt x="473" y="363"/>
                    <a:pt x="469" y="366"/>
                    <a:pt x="469" y="366"/>
                  </a:cubicBezTo>
                  <a:cubicBezTo>
                    <a:pt x="467" y="368"/>
                    <a:pt x="461" y="369"/>
                    <a:pt x="453" y="369"/>
                  </a:cubicBezTo>
                  <a:cubicBezTo>
                    <a:pt x="443" y="369"/>
                    <a:pt x="431" y="368"/>
                    <a:pt x="420" y="367"/>
                  </a:cubicBezTo>
                  <a:cubicBezTo>
                    <a:pt x="421" y="336"/>
                    <a:pt x="421" y="315"/>
                    <a:pt x="421" y="315"/>
                  </a:cubicBezTo>
                  <a:cubicBezTo>
                    <a:pt x="421" y="315"/>
                    <a:pt x="421" y="315"/>
                    <a:pt x="421" y="315"/>
                  </a:cubicBezTo>
                  <a:moveTo>
                    <a:pt x="327" y="156"/>
                  </a:moveTo>
                  <a:cubicBezTo>
                    <a:pt x="319" y="156"/>
                    <a:pt x="319" y="156"/>
                    <a:pt x="319" y="156"/>
                  </a:cubicBezTo>
                  <a:cubicBezTo>
                    <a:pt x="353" y="174"/>
                    <a:pt x="353" y="174"/>
                    <a:pt x="353" y="174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401" y="192"/>
                    <a:pt x="432" y="197"/>
                    <a:pt x="437" y="228"/>
                  </a:cubicBezTo>
                  <a:cubicBezTo>
                    <a:pt x="448" y="289"/>
                    <a:pt x="414" y="315"/>
                    <a:pt x="413" y="315"/>
                  </a:cubicBezTo>
                  <a:cubicBezTo>
                    <a:pt x="413" y="315"/>
                    <a:pt x="413" y="315"/>
                    <a:pt x="413" y="315"/>
                  </a:cubicBezTo>
                  <a:cubicBezTo>
                    <a:pt x="413" y="315"/>
                    <a:pt x="412" y="432"/>
                    <a:pt x="412" y="530"/>
                  </a:cubicBezTo>
                  <a:cubicBezTo>
                    <a:pt x="415" y="528"/>
                    <a:pt x="417" y="527"/>
                    <a:pt x="420" y="525"/>
                  </a:cubicBezTo>
                  <a:cubicBezTo>
                    <a:pt x="420" y="495"/>
                    <a:pt x="420" y="464"/>
                    <a:pt x="420" y="435"/>
                  </a:cubicBezTo>
                  <a:cubicBezTo>
                    <a:pt x="421" y="435"/>
                    <a:pt x="421" y="435"/>
                    <a:pt x="421" y="435"/>
                  </a:cubicBezTo>
                  <a:cubicBezTo>
                    <a:pt x="427" y="435"/>
                    <a:pt x="437" y="435"/>
                    <a:pt x="448" y="435"/>
                  </a:cubicBezTo>
                  <a:cubicBezTo>
                    <a:pt x="473" y="435"/>
                    <a:pt x="505" y="433"/>
                    <a:pt x="517" y="423"/>
                  </a:cubicBezTo>
                  <a:cubicBezTo>
                    <a:pt x="519" y="422"/>
                    <a:pt x="522" y="420"/>
                    <a:pt x="524" y="417"/>
                  </a:cubicBezTo>
                  <a:cubicBezTo>
                    <a:pt x="529" y="407"/>
                    <a:pt x="534" y="398"/>
                    <a:pt x="538" y="388"/>
                  </a:cubicBezTo>
                  <a:cubicBezTo>
                    <a:pt x="538" y="387"/>
                    <a:pt x="538" y="387"/>
                    <a:pt x="539" y="386"/>
                  </a:cubicBezTo>
                  <a:cubicBezTo>
                    <a:pt x="542" y="371"/>
                    <a:pt x="540" y="351"/>
                    <a:pt x="528" y="326"/>
                  </a:cubicBezTo>
                  <a:cubicBezTo>
                    <a:pt x="506" y="281"/>
                    <a:pt x="469" y="239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21" y="193"/>
                    <a:pt x="396" y="187"/>
                    <a:pt x="361" y="176"/>
                  </a:cubicBezTo>
                  <a:cubicBezTo>
                    <a:pt x="361" y="174"/>
                    <a:pt x="361" y="174"/>
                    <a:pt x="361" y="174"/>
                  </a:cubicBezTo>
                  <a:cubicBezTo>
                    <a:pt x="327" y="156"/>
                    <a:pt x="327" y="156"/>
                    <a:pt x="327" y="156"/>
                  </a:cubicBezTo>
                  <a:moveTo>
                    <a:pt x="358" y="0"/>
                  </a:moveTo>
                  <a:cubicBezTo>
                    <a:pt x="358" y="7"/>
                    <a:pt x="358" y="7"/>
                    <a:pt x="358" y="7"/>
                  </a:cubicBezTo>
                  <a:cubicBezTo>
                    <a:pt x="365" y="9"/>
                    <a:pt x="370" y="16"/>
                    <a:pt x="370" y="24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0" y="41"/>
                    <a:pt x="370" y="41"/>
                    <a:pt x="370" y="41"/>
                  </a:cubicBezTo>
                  <a:cubicBezTo>
                    <a:pt x="370" y="50"/>
                    <a:pt x="363" y="58"/>
                    <a:pt x="354" y="58"/>
                  </a:cubicBezTo>
                  <a:cubicBezTo>
                    <a:pt x="354" y="58"/>
                    <a:pt x="354" y="59"/>
                    <a:pt x="354" y="60"/>
                  </a:cubicBezTo>
                  <a:cubicBezTo>
                    <a:pt x="354" y="60"/>
                    <a:pt x="354" y="60"/>
                    <a:pt x="354" y="60"/>
                  </a:cubicBezTo>
                  <a:cubicBezTo>
                    <a:pt x="354" y="60"/>
                    <a:pt x="354" y="60"/>
                    <a:pt x="354" y="60"/>
                  </a:cubicBezTo>
                  <a:cubicBezTo>
                    <a:pt x="354" y="60"/>
                    <a:pt x="354" y="60"/>
                    <a:pt x="354" y="60"/>
                  </a:cubicBezTo>
                  <a:cubicBezTo>
                    <a:pt x="354" y="60"/>
                    <a:pt x="354" y="60"/>
                    <a:pt x="354" y="60"/>
                  </a:cubicBezTo>
                  <a:cubicBezTo>
                    <a:pt x="354" y="60"/>
                    <a:pt x="354" y="60"/>
                    <a:pt x="354" y="61"/>
                  </a:cubicBezTo>
                  <a:cubicBezTo>
                    <a:pt x="352" y="87"/>
                    <a:pt x="332" y="112"/>
                    <a:pt x="310" y="128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18" y="128"/>
                    <a:pt x="318" y="128"/>
                    <a:pt x="318" y="128"/>
                  </a:cubicBezTo>
                  <a:cubicBezTo>
                    <a:pt x="318" y="128"/>
                    <a:pt x="318" y="128"/>
                    <a:pt x="318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1" y="126"/>
                    <a:pt x="323" y="124"/>
                    <a:pt x="325" y="123"/>
                  </a:cubicBezTo>
                  <a:cubicBezTo>
                    <a:pt x="325" y="122"/>
                    <a:pt x="325" y="122"/>
                    <a:pt x="325" y="122"/>
                  </a:cubicBezTo>
                  <a:cubicBezTo>
                    <a:pt x="327" y="121"/>
                    <a:pt x="329" y="119"/>
                    <a:pt x="331" y="117"/>
                  </a:cubicBezTo>
                  <a:cubicBezTo>
                    <a:pt x="332" y="116"/>
                    <a:pt x="333" y="116"/>
                    <a:pt x="333" y="115"/>
                  </a:cubicBezTo>
                  <a:cubicBezTo>
                    <a:pt x="334" y="115"/>
                    <a:pt x="334" y="114"/>
                    <a:pt x="335" y="114"/>
                  </a:cubicBezTo>
                  <a:cubicBezTo>
                    <a:pt x="335" y="113"/>
                    <a:pt x="335" y="113"/>
                    <a:pt x="336" y="113"/>
                  </a:cubicBezTo>
                  <a:cubicBezTo>
                    <a:pt x="336" y="112"/>
                    <a:pt x="337" y="111"/>
                    <a:pt x="338" y="111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9" y="109"/>
                    <a:pt x="340" y="108"/>
                    <a:pt x="341" y="107"/>
                  </a:cubicBezTo>
                  <a:cubicBezTo>
                    <a:pt x="341" y="107"/>
                    <a:pt x="341" y="107"/>
                    <a:pt x="341" y="107"/>
                  </a:cubicBezTo>
                  <a:cubicBezTo>
                    <a:pt x="343" y="105"/>
                    <a:pt x="345" y="103"/>
                    <a:pt x="346" y="101"/>
                  </a:cubicBezTo>
                  <a:cubicBezTo>
                    <a:pt x="347" y="100"/>
                    <a:pt x="347" y="99"/>
                    <a:pt x="347" y="99"/>
                  </a:cubicBezTo>
                  <a:cubicBezTo>
                    <a:pt x="348" y="98"/>
                    <a:pt x="348" y="98"/>
                    <a:pt x="349" y="97"/>
                  </a:cubicBezTo>
                  <a:cubicBezTo>
                    <a:pt x="349" y="96"/>
                    <a:pt x="349" y="96"/>
                    <a:pt x="349" y="96"/>
                  </a:cubicBezTo>
                  <a:cubicBezTo>
                    <a:pt x="351" y="94"/>
                    <a:pt x="352" y="92"/>
                    <a:pt x="353" y="90"/>
                  </a:cubicBezTo>
                  <a:cubicBezTo>
                    <a:pt x="353" y="89"/>
                    <a:pt x="354" y="88"/>
                    <a:pt x="354" y="87"/>
                  </a:cubicBezTo>
                  <a:cubicBezTo>
                    <a:pt x="354" y="87"/>
                    <a:pt x="355" y="86"/>
                    <a:pt x="355" y="86"/>
                  </a:cubicBezTo>
                  <a:cubicBezTo>
                    <a:pt x="355" y="85"/>
                    <a:pt x="355" y="85"/>
                    <a:pt x="355" y="85"/>
                  </a:cubicBezTo>
                  <a:cubicBezTo>
                    <a:pt x="356" y="83"/>
                    <a:pt x="357" y="81"/>
                    <a:pt x="358" y="79"/>
                  </a:cubicBezTo>
                  <a:cubicBezTo>
                    <a:pt x="358" y="78"/>
                    <a:pt x="359" y="77"/>
                    <a:pt x="359" y="76"/>
                  </a:cubicBezTo>
                  <a:cubicBezTo>
                    <a:pt x="359" y="75"/>
                    <a:pt x="359" y="75"/>
                    <a:pt x="359" y="74"/>
                  </a:cubicBezTo>
                  <a:cubicBezTo>
                    <a:pt x="359" y="74"/>
                    <a:pt x="359" y="74"/>
                    <a:pt x="359" y="74"/>
                  </a:cubicBezTo>
                  <a:cubicBezTo>
                    <a:pt x="360" y="71"/>
                    <a:pt x="361" y="68"/>
                    <a:pt x="361" y="65"/>
                  </a:cubicBezTo>
                  <a:cubicBezTo>
                    <a:pt x="362" y="62"/>
                    <a:pt x="362" y="60"/>
                    <a:pt x="362" y="58"/>
                  </a:cubicBezTo>
                  <a:cubicBezTo>
                    <a:pt x="371" y="58"/>
                    <a:pt x="378" y="50"/>
                    <a:pt x="378" y="41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19"/>
                    <a:pt x="376" y="14"/>
                    <a:pt x="373" y="11"/>
                  </a:cubicBezTo>
                  <a:cubicBezTo>
                    <a:pt x="374" y="10"/>
                    <a:pt x="374" y="8"/>
                    <a:pt x="375" y="6"/>
                  </a:cubicBezTo>
                  <a:cubicBezTo>
                    <a:pt x="369" y="4"/>
                    <a:pt x="364" y="2"/>
                    <a:pt x="358" y="0"/>
                  </a:cubicBezTo>
                  <a:moveTo>
                    <a:pt x="181" y="0"/>
                  </a:moveTo>
                  <a:cubicBezTo>
                    <a:pt x="181" y="1"/>
                    <a:pt x="180" y="1"/>
                    <a:pt x="180" y="1"/>
                  </a:cubicBezTo>
                  <a:cubicBezTo>
                    <a:pt x="180" y="3"/>
                    <a:pt x="181" y="5"/>
                    <a:pt x="182" y="6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rgbClr val="97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Rectangle 235"/>
            <p:cNvSpPr>
              <a:spLocks noChangeArrowheads="1"/>
            </p:cNvSpPr>
            <p:nvPr/>
          </p:nvSpPr>
          <p:spPr bwMode="auto">
            <a:xfrm>
              <a:off x="11337925" y="1223963"/>
              <a:ext cx="277813" cy="117475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Rectangle 236"/>
            <p:cNvSpPr>
              <a:spLocks noChangeArrowheads="1"/>
            </p:cNvSpPr>
            <p:nvPr/>
          </p:nvSpPr>
          <p:spPr bwMode="auto">
            <a:xfrm>
              <a:off x="11337925" y="1223963"/>
              <a:ext cx="2778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37"/>
            <p:cNvSpPr/>
            <p:nvPr/>
          </p:nvSpPr>
          <p:spPr bwMode="auto">
            <a:xfrm>
              <a:off x="11329987" y="1130301"/>
              <a:ext cx="296863" cy="495300"/>
            </a:xfrm>
            <a:custGeom>
              <a:avLst/>
              <a:gdLst>
                <a:gd name="T0" fmla="*/ 187 w 187"/>
                <a:gd name="T1" fmla="*/ 82 h 312"/>
                <a:gd name="T2" fmla="*/ 164 w 187"/>
                <a:gd name="T3" fmla="*/ 71 h 312"/>
                <a:gd name="T4" fmla="*/ 164 w 187"/>
                <a:gd name="T5" fmla="*/ 0 h 312"/>
                <a:gd name="T6" fmla="*/ 21 w 187"/>
                <a:gd name="T7" fmla="*/ 0 h 312"/>
                <a:gd name="T8" fmla="*/ 21 w 187"/>
                <a:gd name="T9" fmla="*/ 71 h 312"/>
                <a:gd name="T10" fmla="*/ 0 w 187"/>
                <a:gd name="T11" fmla="*/ 80 h 312"/>
                <a:gd name="T12" fmla="*/ 5 w 187"/>
                <a:gd name="T13" fmla="*/ 282 h 312"/>
                <a:gd name="T14" fmla="*/ 21 w 187"/>
                <a:gd name="T15" fmla="*/ 282 h 312"/>
                <a:gd name="T16" fmla="*/ 21 w 187"/>
                <a:gd name="T17" fmla="*/ 312 h 312"/>
                <a:gd name="T18" fmla="*/ 164 w 187"/>
                <a:gd name="T19" fmla="*/ 312 h 312"/>
                <a:gd name="T20" fmla="*/ 164 w 187"/>
                <a:gd name="T21" fmla="*/ 282 h 312"/>
                <a:gd name="T22" fmla="*/ 180 w 187"/>
                <a:gd name="T23" fmla="*/ 282 h 312"/>
                <a:gd name="T24" fmla="*/ 187 w 187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2">
                  <a:moveTo>
                    <a:pt x="187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0"/>
                  </a:lnTo>
                  <a:lnTo>
                    <a:pt x="5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38"/>
            <p:cNvSpPr/>
            <p:nvPr/>
          </p:nvSpPr>
          <p:spPr bwMode="auto">
            <a:xfrm>
              <a:off x="11329987" y="1130301"/>
              <a:ext cx="296863" cy="495300"/>
            </a:xfrm>
            <a:custGeom>
              <a:avLst/>
              <a:gdLst>
                <a:gd name="T0" fmla="*/ 187 w 187"/>
                <a:gd name="T1" fmla="*/ 82 h 312"/>
                <a:gd name="T2" fmla="*/ 164 w 187"/>
                <a:gd name="T3" fmla="*/ 71 h 312"/>
                <a:gd name="T4" fmla="*/ 164 w 187"/>
                <a:gd name="T5" fmla="*/ 0 h 312"/>
                <a:gd name="T6" fmla="*/ 21 w 187"/>
                <a:gd name="T7" fmla="*/ 0 h 312"/>
                <a:gd name="T8" fmla="*/ 21 w 187"/>
                <a:gd name="T9" fmla="*/ 71 h 312"/>
                <a:gd name="T10" fmla="*/ 0 w 187"/>
                <a:gd name="T11" fmla="*/ 80 h 312"/>
                <a:gd name="T12" fmla="*/ 5 w 187"/>
                <a:gd name="T13" fmla="*/ 282 h 312"/>
                <a:gd name="T14" fmla="*/ 21 w 187"/>
                <a:gd name="T15" fmla="*/ 282 h 312"/>
                <a:gd name="T16" fmla="*/ 21 w 187"/>
                <a:gd name="T17" fmla="*/ 312 h 312"/>
                <a:gd name="T18" fmla="*/ 164 w 187"/>
                <a:gd name="T19" fmla="*/ 312 h 312"/>
                <a:gd name="T20" fmla="*/ 164 w 187"/>
                <a:gd name="T21" fmla="*/ 282 h 312"/>
                <a:gd name="T22" fmla="*/ 180 w 187"/>
                <a:gd name="T23" fmla="*/ 282 h 312"/>
                <a:gd name="T24" fmla="*/ 187 w 187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2">
                  <a:moveTo>
                    <a:pt x="187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0"/>
                  </a:lnTo>
                  <a:lnTo>
                    <a:pt x="5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7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39"/>
            <p:cNvSpPr/>
            <p:nvPr/>
          </p:nvSpPr>
          <p:spPr bwMode="auto">
            <a:xfrm>
              <a:off x="11363325" y="1144588"/>
              <a:ext cx="227013" cy="90488"/>
            </a:xfrm>
            <a:custGeom>
              <a:avLst/>
              <a:gdLst>
                <a:gd name="T0" fmla="*/ 81 w 81"/>
                <a:gd name="T1" fmla="*/ 0 h 32"/>
                <a:gd name="T2" fmla="*/ 58 w 81"/>
                <a:gd name="T3" fmla="*/ 12 h 32"/>
                <a:gd name="T4" fmla="*/ 58 w 81"/>
                <a:gd name="T5" fmla="*/ 12 h 32"/>
                <a:gd name="T6" fmla="*/ 58 w 81"/>
                <a:gd name="T7" fmla="*/ 12 h 32"/>
                <a:gd name="T8" fmla="*/ 58 w 81"/>
                <a:gd name="T9" fmla="*/ 12 h 32"/>
                <a:gd name="T10" fmla="*/ 58 w 81"/>
                <a:gd name="T11" fmla="*/ 12 h 32"/>
                <a:gd name="T12" fmla="*/ 58 w 81"/>
                <a:gd name="T13" fmla="*/ 12 h 32"/>
                <a:gd name="T14" fmla="*/ 58 w 81"/>
                <a:gd name="T15" fmla="*/ 12 h 32"/>
                <a:gd name="T16" fmla="*/ 58 w 81"/>
                <a:gd name="T17" fmla="*/ 12 h 32"/>
                <a:gd name="T18" fmla="*/ 58 w 81"/>
                <a:gd name="T19" fmla="*/ 12 h 32"/>
                <a:gd name="T20" fmla="*/ 58 w 81"/>
                <a:gd name="T21" fmla="*/ 12 h 32"/>
                <a:gd name="T22" fmla="*/ 57 w 81"/>
                <a:gd name="T23" fmla="*/ 12 h 32"/>
                <a:gd name="T24" fmla="*/ 57 w 81"/>
                <a:gd name="T25" fmla="*/ 12 h 32"/>
                <a:gd name="T26" fmla="*/ 57 w 81"/>
                <a:gd name="T27" fmla="*/ 12 h 32"/>
                <a:gd name="T28" fmla="*/ 57 w 81"/>
                <a:gd name="T29" fmla="*/ 12 h 32"/>
                <a:gd name="T30" fmla="*/ 57 w 81"/>
                <a:gd name="T31" fmla="*/ 12 h 32"/>
                <a:gd name="T32" fmla="*/ 57 w 81"/>
                <a:gd name="T33" fmla="*/ 12 h 32"/>
                <a:gd name="T34" fmla="*/ 57 w 81"/>
                <a:gd name="T35" fmla="*/ 12 h 32"/>
                <a:gd name="T36" fmla="*/ 57 w 81"/>
                <a:gd name="T37" fmla="*/ 12 h 32"/>
                <a:gd name="T38" fmla="*/ 57 w 81"/>
                <a:gd name="T39" fmla="*/ 12 h 32"/>
                <a:gd name="T40" fmla="*/ 57 w 81"/>
                <a:gd name="T41" fmla="*/ 12 h 32"/>
                <a:gd name="T42" fmla="*/ 57 w 81"/>
                <a:gd name="T43" fmla="*/ 12 h 32"/>
                <a:gd name="T44" fmla="*/ 57 w 81"/>
                <a:gd name="T45" fmla="*/ 12 h 32"/>
                <a:gd name="T46" fmla="*/ 57 w 81"/>
                <a:gd name="T47" fmla="*/ 12 h 32"/>
                <a:gd name="T48" fmla="*/ 57 w 81"/>
                <a:gd name="T49" fmla="*/ 12 h 32"/>
                <a:gd name="T50" fmla="*/ 57 w 81"/>
                <a:gd name="T51" fmla="*/ 12 h 32"/>
                <a:gd name="T52" fmla="*/ 57 w 81"/>
                <a:gd name="T53" fmla="*/ 12 h 32"/>
                <a:gd name="T54" fmla="*/ 57 w 81"/>
                <a:gd name="T55" fmla="*/ 12 h 32"/>
                <a:gd name="T56" fmla="*/ 57 w 81"/>
                <a:gd name="T57" fmla="*/ 12 h 32"/>
                <a:gd name="T58" fmla="*/ 57 w 81"/>
                <a:gd name="T59" fmla="*/ 12 h 32"/>
                <a:gd name="T60" fmla="*/ 56 w 81"/>
                <a:gd name="T61" fmla="*/ 12 h 32"/>
                <a:gd name="T62" fmla="*/ 56 w 81"/>
                <a:gd name="T63" fmla="*/ 12 h 32"/>
                <a:gd name="T64" fmla="*/ 56 w 81"/>
                <a:gd name="T65" fmla="*/ 12 h 32"/>
                <a:gd name="T66" fmla="*/ 56 w 81"/>
                <a:gd name="T67" fmla="*/ 12 h 32"/>
                <a:gd name="T68" fmla="*/ 41 w 81"/>
                <a:gd name="T69" fmla="*/ 15 h 32"/>
                <a:gd name="T70" fmla="*/ 41 w 81"/>
                <a:gd name="T71" fmla="*/ 15 h 32"/>
                <a:gd name="T72" fmla="*/ 41 w 81"/>
                <a:gd name="T73" fmla="*/ 15 h 32"/>
                <a:gd name="T74" fmla="*/ 41 w 81"/>
                <a:gd name="T75" fmla="*/ 15 h 32"/>
                <a:gd name="T76" fmla="*/ 41 w 81"/>
                <a:gd name="T77" fmla="*/ 15 h 32"/>
                <a:gd name="T78" fmla="*/ 41 w 81"/>
                <a:gd name="T79" fmla="*/ 15 h 32"/>
                <a:gd name="T80" fmla="*/ 41 w 81"/>
                <a:gd name="T81" fmla="*/ 15 h 32"/>
                <a:gd name="T82" fmla="*/ 41 w 81"/>
                <a:gd name="T83" fmla="*/ 15 h 32"/>
                <a:gd name="T84" fmla="*/ 41 w 81"/>
                <a:gd name="T85" fmla="*/ 15 h 32"/>
                <a:gd name="T86" fmla="*/ 41 w 81"/>
                <a:gd name="T87" fmla="*/ 15 h 32"/>
                <a:gd name="T88" fmla="*/ 41 w 81"/>
                <a:gd name="T89" fmla="*/ 15 h 32"/>
                <a:gd name="T90" fmla="*/ 41 w 81"/>
                <a:gd name="T91" fmla="*/ 15 h 32"/>
                <a:gd name="T92" fmla="*/ 41 w 81"/>
                <a:gd name="T93" fmla="*/ 15 h 32"/>
                <a:gd name="T94" fmla="*/ 41 w 81"/>
                <a:gd name="T95" fmla="*/ 15 h 32"/>
                <a:gd name="T96" fmla="*/ 41 w 81"/>
                <a:gd name="T97" fmla="*/ 15 h 32"/>
                <a:gd name="T98" fmla="*/ 41 w 81"/>
                <a:gd name="T99" fmla="*/ 15 h 32"/>
                <a:gd name="T100" fmla="*/ 41 w 81"/>
                <a:gd name="T101" fmla="*/ 15 h 32"/>
                <a:gd name="T102" fmla="*/ 41 w 81"/>
                <a:gd name="T103" fmla="*/ 15 h 32"/>
                <a:gd name="T104" fmla="*/ 41 w 81"/>
                <a:gd name="T105" fmla="*/ 15 h 32"/>
                <a:gd name="T106" fmla="*/ 41 w 81"/>
                <a:gd name="T107" fmla="*/ 15 h 32"/>
                <a:gd name="T108" fmla="*/ 41 w 81"/>
                <a:gd name="T109" fmla="*/ 15 h 32"/>
                <a:gd name="T110" fmla="*/ 41 w 81"/>
                <a:gd name="T111" fmla="*/ 15 h 32"/>
                <a:gd name="T112" fmla="*/ 0 w 81"/>
                <a:gd name="T113" fmla="*/ 0 h 32"/>
                <a:gd name="T114" fmla="*/ 0 w 81"/>
                <a:gd name="T115" fmla="*/ 26 h 32"/>
                <a:gd name="T116" fmla="*/ 81 w 81"/>
                <a:gd name="T117" fmla="*/ 32 h 32"/>
                <a:gd name="T118" fmla="*/ 81 w 81"/>
                <a:gd name="T119" fmla="*/ 28 h 32"/>
                <a:gd name="T120" fmla="*/ 81 w 81"/>
                <a:gd name="T1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32">
                  <a:moveTo>
                    <a:pt x="81" y="0"/>
                  </a:moveTo>
                  <a:cubicBezTo>
                    <a:pt x="73" y="5"/>
                    <a:pt x="65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14"/>
                    <a:pt x="46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29" y="15"/>
                    <a:pt x="14" y="9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D7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40"/>
            <p:cNvSpPr/>
            <p:nvPr/>
          </p:nvSpPr>
          <p:spPr bwMode="auto">
            <a:xfrm>
              <a:off x="11142662" y="1260476"/>
              <a:ext cx="668338" cy="1127125"/>
            </a:xfrm>
            <a:custGeom>
              <a:avLst/>
              <a:gdLst>
                <a:gd name="T0" fmla="*/ 174 w 239"/>
                <a:gd name="T1" fmla="*/ 0 h 401"/>
                <a:gd name="T2" fmla="*/ 171 w 239"/>
                <a:gd name="T3" fmla="*/ 11 h 401"/>
                <a:gd name="T4" fmla="*/ 121 w 239"/>
                <a:gd name="T5" fmla="*/ 50 h 401"/>
                <a:gd name="T6" fmla="*/ 67 w 239"/>
                <a:gd name="T7" fmla="*/ 6 h 401"/>
                <a:gd name="T8" fmla="*/ 66 w 239"/>
                <a:gd name="T9" fmla="*/ 0 h 401"/>
                <a:gd name="T10" fmla="*/ 20 w 239"/>
                <a:gd name="T11" fmla="*/ 230 h 401"/>
                <a:gd name="T12" fmla="*/ 20 w 239"/>
                <a:gd name="T13" fmla="*/ 401 h 401"/>
                <a:gd name="T14" fmla="*/ 120 w 239"/>
                <a:gd name="T15" fmla="*/ 401 h 401"/>
                <a:gd name="T16" fmla="*/ 225 w 239"/>
                <a:gd name="T17" fmla="*/ 401 h 401"/>
                <a:gd name="T18" fmla="*/ 222 w 239"/>
                <a:gd name="T19" fmla="*/ 230 h 401"/>
                <a:gd name="T20" fmla="*/ 174 w 239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1">
                  <a:moveTo>
                    <a:pt x="174" y="0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65" y="26"/>
                    <a:pt x="152" y="50"/>
                    <a:pt x="121" y="50"/>
                  </a:cubicBezTo>
                  <a:cubicBezTo>
                    <a:pt x="85" y="50"/>
                    <a:pt x="71" y="19"/>
                    <a:pt x="67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5"/>
                    <a:pt x="20" y="230"/>
                    <a:pt x="20" y="230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120" y="401"/>
                    <a:pt x="120" y="401"/>
                    <a:pt x="120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39" y="25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41"/>
            <p:cNvSpPr/>
            <p:nvPr/>
          </p:nvSpPr>
          <p:spPr bwMode="auto">
            <a:xfrm>
              <a:off x="11422062" y="1341438"/>
              <a:ext cx="109538" cy="87313"/>
            </a:xfrm>
            <a:custGeom>
              <a:avLst/>
              <a:gdLst>
                <a:gd name="T0" fmla="*/ 69 w 69"/>
                <a:gd name="T1" fmla="*/ 29 h 55"/>
                <a:gd name="T2" fmla="*/ 55 w 69"/>
                <a:gd name="T3" fmla="*/ 55 h 55"/>
                <a:gd name="T4" fmla="*/ 14 w 69"/>
                <a:gd name="T5" fmla="*/ 55 h 55"/>
                <a:gd name="T6" fmla="*/ 0 w 69"/>
                <a:gd name="T7" fmla="*/ 29 h 55"/>
                <a:gd name="T8" fmla="*/ 35 w 69"/>
                <a:gd name="T9" fmla="*/ 0 h 55"/>
                <a:gd name="T10" fmla="*/ 69 w 69"/>
                <a:gd name="T11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69" y="29"/>
                  </a:moveTo>
                  <a:lnTo>
                    <a:pt x="55" y="55"/>
                  </a:lnTo>
                  <a:lnTo>
                    <a:pt x="14" y="55"/>
                  </a:lnTo>
                  <a:lnTo>
                    <a:pt x="0" y="29"/>
                  </a:lnTo>
                  <a:lnTo>
                    <a:pt x="35" y="0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42"/>
            <p:cNvSpPr/>
            <p:nvPr/>
          </p:nvSpPr>
          <p:spPr bwMode="auto">
            <a:xfrm>
              <a:off x="11287125" y="1235076"/>
              <a:ext cx="190500" cy="179388"/>
            </a:xfrm>
            <a:custGeom>
              <a:avLst/>
              <a:gdLst>
                <a:gd name="T0" fmla="*/ 120 w 120"/>
                <a:gd name="T1" fmla="*/ 67 h 113"/>
                <a:gd name="T2" fmla="*/ 76 w 120"/>
                <a:gd name="T3" fmla="*/ 113 h 113"/>
                <a:gd name="T4" fmla="*/ 0 w 120"/>
                <a:gd name="T5" fmla="*/ 23 h 113"/>
                <a:gd name="T6" fmla="*/ 48 w 120"/>
                <a:gd name="T7" fmla="*/ 0 h 113"/>
                <a:gd name="T8" fmla="*/ 66 w 120"/>
                <a:gd name="T9" fmla="*/ 16 h 113"/>
                <a:gd name="T10" fmla="*/ 120 w 120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13">
                  <a:moveTo>
                    <a:pt x="120" y="67"/>
                  </a:moveTo>
                  <a:lnTo>
                    <a:pt x="76" y="11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66" y="1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43"/>
            <p:cNvSpPr/>
            <p:nvPr/>
          </p:nvSpPr>
          <p:spPr bwMode="auto">
            <a:xfrm>
              <a:off x="11477625" y="1235076"/>
              <a:ext cx="188913" cy="179388"/>
            </a:xfrm>
            <a:custGeom>
              <a:avLst/>
              <a:gdLst>
                <a:gd name="T0" fmla="*/ 71 w 119"/>
                <a:gd name="T1" fmla="*/ 0 h 113"/>
                <a:gd name="T2" fmla="*/ 0 w 119"/>
                <a:gd name="T3" fmla="*/ 67 h 113"/>
                <a:gd name="T4" fmla="*/ 43 w 119"/>
                <a:gd name="T5" fmla="*/ 113 h 113"/>
                <a:gd name="T6" fmla="*/ 119 w 119"/>
                <a:gd name="T7" fmla="*/ 23 h 113"/>
                <a:gd name="T8" fmla="*/ 71 w 11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3">
                  <a:moveTo>
                    <a:pt x="71" y="0"/>
                  </a:moveTo>
                  <a:lnTo>
                    <a:pt x="0" y="67"/>
                  </a:lnTo>
                  <a:lnTo>
                    <a:pt x="43" y="113"/>
                  </a:lnTo>
                  <a:lnTo>
                    <a:pt x="119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44"/>
            <p:cNvSpPr/>
            <p:nvPr/>
          </p:nvSpPr>
          <p:spPr bwMode="auto">
            <a:xfrm>
              <a:off x="11417300" y="1436688"/>
              <a:ext cx="119063" cy="933450"/>
            </a:xfrm>
            <a:custGeom>
              <a:avLst/>
              <a:gdLst>
                <a:gd name="T0" fmla="*/ 58 w 75"/>
                <a:gd name="T1" fmla="*/ 0 h 588"/>
                <a:gd name="T2" fmla="*/ 75 w 75"/>
                <a:gd name="T3" fmla="*/ 547 h 588"/>
                <a:gd name="T4" fmla="*/ 38 w 75"/>
                <a:gd name="T5" fmla="*/ 588 h 588"/>
                <a:gd name="T6" fmla="*/ 0 w 75"/>
                <a:gd name="T7" fmla="*/ 547 h 588"/>
                <a:gd name="T8" fmla="*/ 17 w 75"/>
                <a:gd name="T9" fmla="*/ 0 h 588"/>
                <a:gd name="T10" fmla="*/ 58 w 75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8">
                  <a:moveTo>
                    <a:pt x="58" y="0"/>
                  </a:moveTo>
                  <a:lnTo>
                    <a:pt x="75" y="547"/>
                  </a:lnTo>
                  <a:lnTo>
                    <a:pt x="38" y="588"/>
                  </a:lnTo>
                  <a:lnTo>
                    <a:pt x="0" y="547"/>
                  </a:lnTo>
                  <a:lnTo>
                    <a:pt x="1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45"/>
            <p:cNvSpPr/>
            <p:nvPr/>
          </p:nvSpPr>
          <p:spPr bwMode="auto">
            <a:xfrm>
              <a:off x="11417300" y="1436688"/>
              <a:ext cx="119063" cy="933450"/>
            </a:xfrm>
            <a:custGeom>
              <a:avLst/>
              <a:gdLst>
                <a:gd name="T0" fmla="*/ 58 w 75"/>
                <a:gd name="T1" fmla="*/ 0 h 588"/>
                <a:gd name="T2" fmla="*/ 75 w 75"/>
                <a:gd name="T3" fmla="*/ 547 h 588"/>
                <a:gd name="T4" fmla="*/ 38 w 75"/>
                <a:gd name="T5" fmla="*/ 588 h 588"/>
                <a:gd name="T6" fmla="*/ 0 w 75"/>
                <a:gd name="T7" fmla="*/ 547 h 588"/>
                <a:gd name="T8" fmla="*/ 17 w 75"/>
                <a:gd name="T9" fmla="*/ 0 h 588"/>
                <a:gd name="T10" fmla="*/ 58 w 75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8">
                  <a:moveTo>
                    <a:pt x="58" y="0"/>
                  </a:moveTo>
                  <a:lnTo>
                    <a:pt x="75" y="547"/>
                  </a:lnTo>
                  <a:lnTo>
                    <a:pt x="38" y="588"/>
                  </a:lnTo>
                  <a:lnTo>
                    <a:pt x="0" y="547"/>
                  </a:lnTo>
                  <a:lnTo>
                    <a:pt x="17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46"/>
            <p:cNvSpPr/>
            <p:nvPr/>
          </p:nvSpPr>
          <p:spPr bwMode="auto">
            <a:xfrm>
              <a:off x="10977562" y="1252538"/>
              <a:ext cx="998538" cy="1362075"/>
            </a:xfrm>
            <a:custGeom>
              <a:avLst/>
              <a:gdLst>
                <a:gd name="T0" fmla="*/ 346 w 357"/>
                <a:gd name="T1" fmla="*/ 62 h 485"/>
                <a:gd name="T2" fmla="*/ 233 w 357"/>
                <a:gd name="T3" fmla="*/ 0 h 485"/>
                <a:gd name="T4" fmla="*/ 179 w 357"/>
                <a:gd name="T5" fmla="*/ 219 h 485"/>
                <a:gd name="T6" fmla="*/ 125 w 357"/>
                <a:gd name="T7" fmla="*/ 0 h 485"/>
                <a:gd name="T8" fmla="*/ 11 w 357"/>
                <a:gd name="T9" fmla="*/ 62 h 485"/>
                <a:gd name="T10" fmla="*/ 35 w 357"/>
                <a:gd name="T11" fmla="*/ 149 h 485"/>
                <a:gd name="T12" fmla="*/ 34 w 357"/>
                <a:gd name="T13" fmla="*/ 485 h 485"/>
                <a:gd name="T14" fmla="*/ 169 w 357"/>
                <a:gd name="T15" fmla="*/ 485 h 485"/>
                <a:gd name="T16" fmla="*/ 179 w 357"/>
                <a:gd name="T17" fmla="*/ 438 h 485"/>
                <a:gd name="T18" fmla="*/ 189 w 357"/>
                <a:gd name="T19" fmla="*/ 485 h 485"/>
                <a:gd name="T20" fmla="*/ 323 w 357"/>
                <a:gd name="T21" fmla="*/ 485 h 485"/>
                <a:gd name="T22" fmla="*/ 322 w 357"/>
                <a:gd name="T23" fmla="*/ 149 h 485"/>
                <a:gd name="T24" fmla="*/ 346 w 357"/>
                <a:gd name="T25" fmla="*/ 62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485">
                  <a:moveTo>
                    <a:pt x="346" y="62"/>
                  </a:moveTo>
                  <a:cubicBezTo>
                    <a:pt x="340" y="25"/>
                    <a:pt x="298" y="25"/>
                    <a:pt x="233" y="0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9" y="25"/>
                    <a:pt x="17" y="25"/>
                    <a:pt x="11" y="62"/>
                  </a:cubicBezTo>
                  <a:cubicBezTo>
                    <a:pt x="0" y="123"/>
                    <a:pt x="35" y="150"/>
                    <a:pt x="35" y="149"/>
                  </a:cubicBezTo>
                  <a:cubicBezTo>
                    <a:pt x="35" y="149"/>
                    <a:pt x="38" y="420"/>
                    <a:pt x="34" y="485"/>
                  </a:cubicBezTo>
                  <a:cubicBezTo>
                    <a:pt x="169" y="485"/>
                    <a:pt x="169" y="485"/>
                    <a:pt x="169" y="485"/>
                  </a:cubicBezTo>
                  <a:cubicBezTo>
                    <a:pt x="179" y="438"/>
                    <a:pt x="179" y="438"/>
                    <a:pt x="179" y="438"/>
                  </a:cubicBezTo>
                  <a:cubicBezTo>
                    <a:pt x="189" y="485"/>
                    <a:pt x="189" y="485"/>
                    <a:pt x="189" y="485"/>
                  </a:cubicBezTo>
                  <a:cubicBezTo>
                    <a:pt x="323" y="485"/>
                    <a:pt x="323" y="485"/>
                    <a:pt x="323" y="485"/>
                  </a:cubicBezTo>
                  <a:cubicBezTo>
                    <a:pt x="319" y="420"/>
                    <a:pt x="322" y="149"/>
                    <a:pt x="322" y="149"/>
                  </a:cubicBezTo>
                  <a:cubicBezTo>
                    <a:pt x="322" y="150"/>
                    <a:pt x="357" y="123"/>
                    <a:pt x="346" y="62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47"/>
            <p:cNvSpPr/>
            <p:nvPr/>
          </p:nvSpPr>
          <p:spPr bwMode="auto">
            <a:xfrm>
              <a:off x="11242675" y="1223963"/>
              <a:ext cx="233363" cy="642938"/>
            </a:xfrm>
            <a:custGeom>
              <a:avLst/>
              <a:gdLst>
                <a:gd name="T0" fmla="*/ 0 w 147"/>
                <a:gd name="T1" fmla="*/ 32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3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2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3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48"/>
            <p:cNvSpPr/>
            <p:nvPr/>
          </p:nvSpPr>
          <p:spPr bwMode="auto">
            <a:xfrm>
              <a:off x="11242675" y="1223963"/>
              <a:ext cx="233363" cy="642938"/>
            </a:xfrm>
            <a:custGeom>
              <a:avLst/>
              <a:gdLst>
                <a:gd name="T0" fmla="*/ 0 w 147"/>
                <a:gd name="T1" fmla="*/ 32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3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2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3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49"/>
            <p:cNvSpPr/>
            <p:nvPr/>
          </p:nvSpPr>
          <p:spPr bwMode="auto">
            <a:xfrm>
              <a:off x="11477625" y="1223963"/>
              <a:ext cx="233363" cy="642938"/>
            </a:xfrm>
            <a:custGeom>
              <a:avLst/>
              <a:gdLst>
                <a:gd name="T0" fmla="*/ 147 w 147"/>
                <a:gd name="T1" fmla="*/ 32 h 405"/>
                <a:gd name="T2" fmla="*/ 145 w 147"/>
                <a:gd name="T3" fmla="*/ 99 h 405"/>
                <a:gd name="T4" fmla="*/ 110 w 147"/>
                <a:gd name="T5" fmla="*/ 127 h 405"/>
                <a:gd name="T6" fmla="*/ 136 w 147"/>
                <a:gd name="T7" fmla="*/ 163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2"/>
                  </a:moveTo>
                  <a:lnTo>
                    <a:pt x="145" y="99"/>
                  </a:lnTo>
                  <a:lnTo>
                    <a:pt x="110" y="127"/>
                  </a:lnTo>
                  <a:lnTo>
                    <a:pt x="136" y="163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50"/>
            <p:cNvSpPr/>
            <p:nvPr/>
          </p:nvSpPr>
          <p:spPr bwMode="auto">
            <a:xfrm>
              <a:off x="11477625" y="1223963"/>
              <a:ext cx="233363" cy="642938"/>
            </a:xfrm>
            <a:custGeom>
              <a:avLst/>
              <a:gdLst>
                <a:gd name="T0" fmla="*/ 147 w 147"/>
                <a:gd name="T1" fmla="*/ 32 h 405"/>
                <a:gd name="T2" fmla="*/ 145 w 147"/>
                <a:gd name="T3" fmla="*/ 99 h 405"/>
                <a:gd name="T4" fmla="*/ 110 w 147"/>
                <a:gd name="T5" fmla="*/ 127 h 405"/>
                <a:gd name="T6" fmla="*/ 136 w 147"/>
                <a:gd name="T7" fmla="*/ 163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2"/>
                  </a:moveTo>
                  <a:lnTo>
                    <a:pt x="145" y="99"/>
                  </a:lnTo>
                  <a:lnTo>
                    <a:pt x="110" y="127"/>
                  </a:lnTo>
                  <a:lnTo>
                    <a:pt x="136" y="163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51"/>
            <p:cNvSpPr/>
            <p:nvPr/>
          </p:nvSpPr>
          <p:spPr bwMode="auto">
            <a:xfrm>
              <a:off x="11158537" y="1530351"/>
              <a:ext cx="639763" cy="511175"/>
            </a:xfrm>
            <a:custGeom>
              <a:avLst/>
              <a:gdLst>
                <a:gd name="T0" fmla="*/ 194 w 228"/>
                <a:gd name="T1" fmla="*/ 182 h 182"/>
                <a:gd name="T2" fmla="*/ 33 w 228"/>
                <a:gd name="T3" fmla="*/ 182 h 182"/>
                <a:gd name="T4" fmla="*/ 10 w 228"/>
                <a:gd name="T5" fmla="*/ 158 h 182"/>
                <a:gd name="T6" fmla="*/ 0 w 228"/>
                <a:gd name="T7" fmla="*/ 24 h 182"/>
                <a:gd name="T8" fmla="*/ 23 w 228"/>
                <a:gd name="T9" fmla="*/ 0 h 182"/>
                <a:gd name="T10" fmla="*/ 204 w 228"/>
                <a:gd name="T11" fmla="*/ 0 h 182"/>
                <a:gd name="T12" fmla="*/ 228 w 228"/>
                <a:gd name="T13" fmla="*/ 24 h 182"/>
                <a:gd name="T14" fmla="*/ 218 w 228"/>
                <a:gd name="T15" fmla="*/ 158 h 182"/>
                <a:gd name="T16" fmla="*/ 194 w 22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82">
                  <a:moveTo>
                    <a:pt x="194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20" y="182"/>
                    <a:pt x="10" y="171"/>
                    <a:pt x="10" y="1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0"/>
                    <a:pt x="228" y="11"/>
                    <a:pt x="228" y="24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71"/>
                    <a:pt x="207" y="182"/>
                    <a:pt x="194" y="182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52"/>
            <p:cNvSpPr/>
            <p:nvPr/>
          </p:nvSpPr>
          <p:spPr bwMode="auto">
            <a:xfrm>
              <a:off x="11668125" y="1530351"/>
              <a:ext cx="130175" cy="63500"/>
            </a:xfrm>
            <a:custGeom>
              <a:avLst/>
              <a:gdLst>
                <a:gd name="T0" fmla="*/ 23 w 46"/>
                <a:gd name="T1" fmla="*/ 0 h 23"/>
                <a:gd name="T2" fmla="*/ 0 w 46"/>
                <a:gd name="T3" fmla="*/ 0 h 23"/>
                <a:gd name="T4" fmla="*/ 22 w 46"/>
                <a:gd name="T5" fmla="*/ 0 h 23"/>
                <a:gd name="T6" fmla="*/ 46 w 46"/>
                <a:gd name="T7" fmla="*/ 23 h 23"/>
                <a:gd name="T8" fmla="*/ 46 w 46"/>
                <a:gd name="T9" fmla="*/ 23 h 23"/>
                <a:gd name="T10" fmla="*/ 23 w 4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3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53"/>
            <p:cNvSpPr/>
            <p:nvPr/>
          </p:nvSpPr>
          <p:spPr bwMode="auto">
            <a:xfrm>
              <a:off x="11168062" y="1530351"/>
              <a:ext cx="117475" cy="30163"/>
            </a:xfrm>
            <a:custGeom>
              <a:avLst/>
              <a:gdLst>
                <a:gd name="T0" fmla="*/ 42 w 42"/>
                <a:gd name="T1" fmla="*/ 0 h 11"/>
                <a:gd name="T2" fmla="*/ 20 w 42"/>
                <a:gd name="T3" fmla="*/ 0 h 11"/>
                <a:gd name="T4" fmla="*/ 0 w 42"/>
                <a:gd name="T5" fmla="*/ 11 h 11"/>
                <a:gd name="T6" fmla="*/ 1 w 42"/>
                <a:gd name="T7" fmla="*/ 10 h 11"/>
                <a:gd name="T8" fmla="*/ 20 w 42"/>
                <a:gd name="T9" fmla="*/ 0 h 11"/>
                <a:gd name="T10" fmla="*/ 42 w 4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5" y="4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4"/>
                    <a:pt x="12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54"/>
            <p:cNvSpPr/>
            <p:nvPr/>
          </p:nvSpPr>
          <p:spPr bwMode="auto">
            <a:xfrm>
              <a:off x="11737975" y="1785938"/>
              <a:ext cx="46038" cy="244475"/>
            </a:xfrm>
            <a:custGeom>
              <a:avLst/>
              <a:gdLst>
                <a:gd name="T0" fmla="*/ 16 w 16"/>
                <a:gd name="T1" fmla="*/ 0 h 87"/>
                <a:gd name="T2" fmla="*/ 11 w 16"/>
                <a:gd name="T3" fmla="*/ 67 h 87"/>
                <a:gd name="T4" fmla="*/ 1 w 16"/>
                <a:gd name="T5" fmla="*/ 86 h 87"/>
                <a:gd name="T6" fmla="*/ 0 w 16"/>
                <a:gd name="T7" fmla="*/ 87 h 87"/>
                <a:gd name="T8" fmla="*/ 11 w 16"/>
                <a:gd name="T9" fmla="*/ 67 h 87"/>
                <a:gd name="T10" fmla="*/ 16 w 16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7">
                  <a:moveTo>
                    <a:pt x="16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75"/>
                    <a:pt x="7" y="82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" y="83"/>
                    <a:pt x="11" y="76"/>
                    <a:pt x="11" y="67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55"/>
            <p:cNvSpPr/>
            <p:nvPr/>
          </p:nvSpPr>
          <p:spPr bwMode="auto">
            <a:xfrm>
              <a:off x="11169650" y="1530351"/>
              <a:ext cx="628650" cy="496888"/>
            </a:xfrm>
            <a:custGeom>
              <a:avLst/>
              <a:gdLst>
                <a:gd name="T0" fmla="*/ 200 w 224"/>
                <a:gd name="T1" fmla="*/ 0 h 177"/>
                <a:gd name="T2" fmla="*/ 178 w 224"/>
                <a:gd name="T3" fmla="*/ 0 h 177"/>
                <a:gd name="T4" fmla="*/ 136 w 224"/>
                <a:gd name="T5" fmla="*/ 0 h 177"/>
                <a:gd name="T6" fmla="*/ 122 w 224"/>
                <a:gd name="T7" fmla="*/ 0 h 177"/>
                <a:gd name="T8" fmla="*/ 97 w 224"/>
                <a:gd name="T9" fmla="*/ 0 h 177"/>
                <a:gd name="T10" fmla="*/ 84 w 224"/>
                <a:gd name="T11" fmla="*/ 0 h 177"/>
                <a:gd name="T12" fmla="*/ 41 w 224"/>
                <a:gd name="T13" fmla="*/ 0 h 177"/>
                <a:gd name="T14" fmla="*/ 19 w 224"/>
                <a:gd name="T15" fmla="*/ 0 h 177"/>
                <a:gd name="T16" fmla="*/ 0 w 224"/>
                <a:gd name="T17" fmla="*/ 10 h 177"/>
                <a:gd name="T18" fmla="*/ 12 w 224"/>
                <a:gd name="T19" fmla="*/ 7 h 177"/>
                <a:gd name="T20" fmla="*/ 194 w 224"/>
                <a:gd name="T21" fmla="*/ 7 h 177"/>
                <a:gd name="T22" fmla="*/ 217 w 224"/>
                <a:gd name="T23" fmla="*/ 30 h 177"/>
                <a:gd name="T24" fmla="*/ 207 w 224"/>
                <a:gd name="T25" fmla="*/ 165 h 177"/>
                <a:gd name="T26" fmla="*/ 204 w 224"/>
                <a:gd name="T27" fmla="*/ 177 h 177"/>
                <a:gd name="T28" fmla="*/ 214 w 224"/>
                <a:gd name="T29" fmla="*/ 158 h 177"/>
                <a:gd name="T30" fmla="*/ 219 w 224"/>
                <a:gd name="T31" fmla="*/ 91 h 177"/>
                <a:gd name="T32" fmla="*/ 224 w 224"/>
                <a:gd name="T33" fmla="*/ 23 h 177"/>
                <a:gd name="T34" fmla="*/ 200 w 224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77">
                  <a:moveTo>
                    <a:pt x="200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4"/>
                    <a:pt x="0" y="10"/>
                  </a:cubicBezTo>
                  <a:cubicBezTo>
                    <a:pt x="3" y="8"/>
                    <a:pt x="8" y="7"/>
                    <a:pt x="12" y="7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207" y="7"/>
                    <a:pt x="217" y="17"/>
                    <a:pt x="217" y="30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7" y="170"/>
                    <a:pt x="206" y="174"/>
                    <a:pt x="204" y="177"/>
                  </a:cubicBezTo>
                  <a:cubicBezTo>
                    <a:pt x="210" y="173"/>
                    <a:pt x="214" y="166"/>
                    <a:pt x="214" y="158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10"/>
                    <a:pt x="213" y="0"/>
                    <a:pt x="200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56"/>
            <p:cNvSpPr/>
            <p:nvPr/>
          </p:nvSpPr>
          <p:spPr bwMode="auto">
            <a:xfrm>
              <a:off x="11209337" y="1757363"/>
              <a:ext cx="55563" cy="57150"/>
            </a:xfrm>
            <a:custGeom>
              <a:avLst/>
              <a:gdLst>
                <a:gd name="T0" fmla="*/ 11 w 20"/>
                <a:gd name="T1" fmla="*/ 20 h 20"/>
                <a:gd name="T2" fmla="*/ 10 w 20"/>
                <a:gd name="T3" fmla="*/ 20 h 20"/>
                <a:gd name="T4" fmla="*/ 0 w 20"/>
                <a:gd name="T5" fmla="*/ 10 h 20"/>
                <a:gd name="T6" fmla="*/ 0 w 20"/>
                <a:gd name="T7" fmla="*/ 9 h 20"/>
                <a:gd name="T8" fmla="*/ 10 w 20"/>
                <a:gd name="T9" fmla="*/ 0 h 20"/>
                <a:gd name="T10" fmla="*/ 11 w 20"/>
                <a:gd name="T11" fmla="*/ 0 h 20"/>
                <a:gd name="T12" fmla="*/ 20 w 20"/>
                <a:gd name="T13" fmla="*/ 9 h 20"/>
                <a:gd name="T14" fmla="*/ 20 w 20"/>
                <a:gd name="T15" fmla="*/ 10 h 20"/>
                <a:gd name="T16" fmla="*/ 11 w 2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1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57"/>
            <p:cNvSpPr/>
            <p:nvPr/>
          </p:nvSpPr>
          <p:spPr bwMode="auto">
            <a:xfrm>
              <a:off x="11055350" y="1819276"/>
              <a:ext cx="219075" cy="153988"/>
            </a:xfrm>
            <a:custGeom>
              <a:avLst/>
              <a:gdLst>
                <a:gd name="T0" fmla="*/ 53 w 78"/>
                <a:gd name="T1" fmla="*/ 1 h 55"/>
                <a:gd name="T2" fmla="*/ 25 w 78"/>
                <a:gd name="T3" fmla="*/ 4 h 55"/>
                <a:gd name="T4" fmla="*/ 16 w 78"/>
                <a:gd name="T5" fmla="*/ 5 h 55"/>
                <a:gd name="T6" fmla="*/ 9 w 78"/>
                <a:gd name="T7" fmla="*/ 5 h 55"/>
                <a:gd name="T8" fmla="*/ 1 w 78"/>
                <a:gd name="T9" fmla="*/ 5 h 55"/>
                <a:gd name="T10" fmla="*/ 0 w 78"/>
                <a:gd name="T11" fmla="*/ 55 h 55"/>
                <a:gd name="T12" fmla="*/ 9 w 78"/>
                <a:gd name="T13" fmla="*/ 55 h 55"/>
                <a:gd name="T14" fmla="*/ 19 w 78"/>
                <a:gd name="T15" fmla="*/ 55 h 55"/>
                <a:gd name="T16" fmla="*/ 29 w 78"/>
                <a:gd name="T17" fmla="*/ 54 h 55"/>
                <a:gd name="T18" fmla="*/ 60 w 78"/>
                <a:gd name="T19" fmla="*/ 51 h 55"/>
                <a:gd name="T20" fmla="*/ 75 w 78"/>
                <a:gd name="T21" fmla="*/ 24 h 55"/>
                <a:gd name="T22" fmla="*/ 53 w 78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53" y="1"/>
                    <a:pt x="38" y="3"/>
                    <a:pt x="25" y="4"/>
                  </a:cubicBezTo>
                  <a:cubicBezTo>
                    <a:pt x="22" y="4"/>
                    <a:pt x="19" y="5"/>
                    <a:pt x="16" y="5"/>
                  </a:cubicBezTo>
                  <a:cubicBezTo>
                    <a:pt x="14" y="5"/>
                    <a:pt x="11" y="5"/>
                    <a:pt x="9" y="5"/>
                  </a:cubicBezTo>
                  <a:cubicBezTo>
                    <a:pt x="4" y="5"/>
                    <a:pt x="1" y="5"/>
                    <a:pt x="1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4" y="55"/>
                    <a:pt x="9" y="55"/>
                  </a:cubicBezTo>
                  <a:cubicBezTo>
                    <a:pt x="12" y="55"/>
                    <a:pt x="15" y="55"/>
                    <a:pt x="19" y="55"/>
                  </a:cubicBezTo>
                  <a:cubicBezTo>
                    <a:pt x="22" y="55"/>
                    <a:pt x="26" y="55"/>
                    <a:pt x="29" y="54"/>
                  </a:cubicBezTo>
                  <a:cubicBezTo>
                    <a:pt x="43" y="53"/>
                    <a:pt x="60" y="51"/>
                    <a:pt x="60" y="51"/>
                  </a:cubicBezTo>
                  <a:cubicBezTo>
                    <a:pt x="71" y="50"/>
                    <a:pt x="78" y="37"/>
                    <a:pt x="75" y="24"/>
                  </a:cubicBezTo>
                  <a:cubicBezTo>
                    <a:pt x="73" y="10"/>
                    <a:pt x="63" y="0"/>
                    <a:pt x="53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58"/>
            <p:cNvSpPr/>
            <p:nvPr/>
          </p:nvSpPr>
          <p:spPr bwMode="auto">
            <a:xfrm>
              <a:off x="11074400" y="1785938"/>
              <a:ext cx="104775" cy="112713"/>
            </a:xfrm>
            <a:custGeom>
              <a:avLst/>
              <a:gdLst>
                <a:gd name="T0" fmla="*/ 30 w 37"/>
                <a:gd name="T1" fmla="*/ 0 h 40"/>
                <a:gd name="T2" fmla="*/ 10 w 37"/>
                <a:gd name="T3" fmla="*/ 13 h 40"/>
                <a:gd name="T4" fmla="*/ 2 w 37"/>
                <a:gd name="T5" fmla="*/ 25 h 40"/>
                <a:gd name="T6" fmla="*/ 3 w 37"/>
                <a:gd name="T7" fmla="*/ 37 h 40"/>
                <a:gd name="T8" fmla="*/ 12 w 37"/>
                <a:gd name="T9" fmla="*/ 35 h 40"/>
                <a:gd name="T10" fmla="*/ 13 w 37"/>
                <a:gd name="T11" fmla="*/ 32 h 40"/>
                <a:gd name="T12" fmla="*/ 18 w 37"/>
                <a:gd name="T13" fmla="*/ 27 h 40"/>
                <a:gd name="T14" fmla="*/ 32 w 37"/>
                <a:gd name="T15" fmla="*/ 17 h 40"/>
                <a:gd name="T16" fmla="*/ 36 w 37"/>
                <a:gd name="T17" fmla="*/ 8 h 40"/>
                <a:gd name="T18" fmla="*/ 30 w 37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30" y="0"/>
                  </a:moveTo>
                  <a:cubicBezTo>
                    <a:pt x="21" y="1"/>
                    <a:pt x="15" y="7"/>
                    <a:pt x="10" y="13"/>
                  </a:cubicBezTo>
                  <a:cubicBezTo>
                    <a:pt x="5" y="19"/>
                    <a:pt x="2" y="25"/>
                    <a:pt x="2" y="25"/>
                  </a:cubicBezTo>
                  <a:cubicBezTo>
                    <a:pt x="0" y="29"/>
                    <a:pt x="0" y="34"/>
                    <a:pt x="3" y="37"/>
                  </a:cubicBezTo>
                  <a:cubicBezTo>
                    <a:pt x="6" y="40"/>
                    <a:pt x="10" y="39"/>
                    <a:pt x="12" y="35"/>
                  </a:cubicBezTo>
                  <a:cubicBezTo>
                    <a:pt x="12" y="35"/>
                    <a:pt x="12" y="34"/>
                    <a:pt x="13" y="32"/>
                  </a:cubicBezTo>
                  <a:cubicBezTo>
                    <a:pt x="14" y="31"/>
                    <a:pt x="16" y="29"/>
                    <a:pt x="18" y="27"/>
                  </a:cubicBezTo>
                  <a:cubicBezTo>
                    <a:pt x="21" y="22"/>
                    <a:pt x="26" y="18"/>
                    <a:pt x="32" y="17"/>
                  </a:cubicBezTo>
                  <a:cubicBezTo>
                    <a:pt x="35" y="17"/>
                    <a:pt x="37" y="13"/>
                    <a:pt x="36" y="8"/>
                  </a:cubicBezTo>
                  <a:cubicBezTo>
                    <a:pt x="36" y="4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59"/>
            <p:cNvSpPr/>
            <p:nvPr/>
          </p:nvSpPr>
          <p:spPr bwMode="auto">
            <a:xfrm>
              <a:off x="10699750" y="1366838"/>
              <a:ext cx="450850" cy="649288"/>
            </a:xfrm>
            <a:custGeom>
              <a:avLst/>
              <a:gdLst>
                <a:gd name="T0" fmla="*/ 135 w 161"/>
                <a:gd name="T1" fmla="*/ 228 h 231"/>
                <a:gd name="T2" fmla="*/ 38 w 161"/>
                <a:gd name="T3" fmla="*/ 216 h 231"/>
                <a:gd name="T4" fmla="*/ 27 w 161"/>
                <a:gd name="T5" fmla="*/ 119 h 231"/>
                <a:gd name="T6" fmla="*/ 120 w 161"/>
                <a:gd name="T7" fmla="*/ 0 h 231"/>
                <a:gd name="T8" fmla="*/ 161 w 161"/>
                <a:gd name="T9" fmla="*/ 85 h 231"/>
                <a:gd name="T10" fmla="*/ 92 w 161"/>
                <a:gd name="T11" fmla="*/ 146 h 231"/>
                <a:gd name="T12" fmla="*/ 86 w 161"/>
                <a:gd name="T13" fmla="*/ 159 h 231"/>
                <a:gd name="T14" fmla="*/ 139 w 161"/>
                <a:gd name="T15" fmla="*/ 160 h 231"/>
                <a:gd name="T16" fmla="*/ 144 w 161"/>
                <a:gd name="T17" fmla="*/ 227 h 231"/>
                <a:gd name="T18" fmla="*/ 135 w 161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31">
                  <a:moveTo>
                    <a:pt x="135" y="228"/>
                  </a:moveTo>
                  <a:cubicBezTo>
                    <a:pt x="114" y="228"/>
                    <a:pt x="56" y="231"/>
                    <a:pt x="38" y="216"/>
                  </a:cubicBezTo>
                  <a:cubicBezTo>
                    <a:pt x="26" y="206"/>
                    <a:pt x="0" y="174"/>
                    <a:pt x="27" y="119"/>
                  </a:cubicBezTo>
                  <a:cubicBezTo>
                    <a:pt x="50" y="74"/>
                    <a:pt x="86" y="32"/>
                    <a:pt x="120" y="0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29" y="115"/>
                    <a:pt x="121" y="113"/>
                    <a:pt x="92" y="146"/>
                  </a:cubicBezTo>
                  <a:cubicBezTo>
                    <a:pt x="83" y="156"/>
                    <a:pt x="86" y="159"/>
                    <a:pt x="86" y="159"/>
                  </a:cubicBezTo>
                  <a:cubicBezTo>
                    <a:pt x="91" y="163"/>
                    <a:pt x="120" y="161"/>
                    <a:pt x="139" y="160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137" y="227"/>
                    <a:pt x="141" y="228"/>
                    <a:pt x="135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60"/>
            <p:cNvSpPr/>
            <p:nvPr/>
          </p:nvSpPr>
          <p:spPr bwMode="auto">
            <a:xfrm>
              <a:off x="11682412" y="1819276"/>
              <a:ext cx="215900" cy="153988"/>
            </a:xfrm>
            <a:custGeom>
              <a:avLst/>
              <a:gdLst>
                <a:gd name="T0" fmla="*/ 24 w 77"/>
                <a:gd name="T1" fmla="*/ 1 h 55"/>
                <a:gd name="T2" fmla="*/ 52 w 77"/>
                <a:gd name="T3" fmla="*/ 4 h 55"/>
                <a:gd name="T4" fmla="*/ 61 w 77"/>
                <a:gd name="T5" fmla="*/ 5 h 55"/>
                <a:gd name="T6" fmla="*/ 69 w 77"/>
                <a:gd name="T7" fmla="*/ 5 h 55"/>
                <a:gd name="T8" fmla="*/ 76 w 77"/>
                <a:gd name="T9" fmla="*/ 5 h 55"/>
                <a:gd name="T10" fmla="*/ 77 w 77"/>
                <a:gd name="T11" fmla="*/ 55 h 55"/>
                <a:gd name="T12" fmla="*/ 68 w 77"/>
                <a:gd name="T13" fmla="*/ 55 h 55"/>
                <a:gd name="T14" fmla="*/ 59 w 77"/>
                <a:gd name="T15" fmla="*/ 55 h 55"/>
                <a:gd name="T16" fmla="*/ 48 w 77"/>
                <a:gd name="T17" fmla="*/ 54 h 55"/>
                <a:gd name="T18" fmla="*/ 17 w 77"/>
                <a:gd name="T19" fmla="*/ 51 h 55"/>
                <a:gd name="T20" fmla="*/ 2 w 77"/>
                <a:gd name="T21" fmla="*/ 24 h 55"/>
                <a:gd name="T22" fmla="*/ 24 w 77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5">
                  <a:moveTo>
                    <a:pt x="24" y="1"/>
                  </a:moveTo>
                  <a:cubicBezTo>
                    <a:pt x="24" y="1"/>
                    <a:pt x="40" y="3"/>
                    <a:pt x="52" y="4"/>
                  </a:cubicBezTo>
                  <a:cubicBezTo>
                    <a:pt x="55" y="4"/>
                    <a:pt x="58" y="5"/>
                    <a:pt x="61" y="5"/>
                  </a:cubicBezTo>
                  <a:cubicBezTo>
                    <a:pt x="64" y="5"/>
                    <a:pt x="66" y="5"/>
                    <a:pt x="69" y="5"/>
                  </a:cubicBezTo>
                  <a:cubicBezTo>
                    <a:pt x="73" y="5"/>
                    <a:pt x="76" y="5"/>
                    <a:pt x="76" y="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7" y="55"/>
                    <a:pt x="73" y="55"/>
                    <a:pt x="68" y="55"/>
                  </a:cubicBezTo>
                  <a:cubicBezTo>
                    <a:pt x="65" y="55"/>
                    <a:pt x="62" y="55"/>
                    <a:pt x="59" y="55"/>
                  </a:cubicBezTo>
                  <a:cubicBezTo>
                    <a:pt x="55" y="55"/>
                    <a:pt x="52" y="55"/>
                    <a:pt x="48" y="54"/>
                  </a:cubicBezTo>
                  <a:cubicBezTo>
                    <a:pt x="34" y="53"/>
                    <a:pt x="17" y="51"/>
                    <a:pt x="17" y="51"/>
                  </a:cubicBezTo>
                  <a:cubicBezTo>
                    <a:pt x="6" y="50"/>
                    <a:pt x="0" y="37"/>
                    <a:pt x="2" y="24"/>
                  </a:cubicBezTo>
                  <a:cubicBezTo>
                    <a:pt x="4" y="10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61"/>
            <p:cNvSpPr/>
            <p:nvPr/>
          </p:nvSpPr>
          <p:spPr bwMode="auto">
            <a:xfrm>
              <a:off x="11774487" y="1785938"/>
              <a:ext cx="104775" cy="112713"/>
            </a:xfrm>
            <a:custGeom>
              <a:avLst/>
              <a:gdLst>
                <a:gd name="T0" fmla="*/ 8 w 37"/>
                <a:gd name="T1" fmla="*/ 0 h 40"/>
                <a:gd name="T2" fmla="*/ 27 w 37"/>
                <a:gd name="T3" fmla="*/ 13 h 40"/>
                <a:gd name="T4" fmla="*/ 35 w 37"/>
                <a:gd name="T5" fmla="*/ 25 h 40"/>
                <a:gd name="T6" fmla="*/ 34 w 37"/>
                <a:gd name="T7" fmla="*/ 37 h 40"/>
                <a:gd name="T8" fmla="*/ 25 w 37"/>
                <a:gd name="T9" fmla="*/ 35 h 40"/>
                <a:gd name="T10" fmla="*/ 24 w 37"/>
                <a:gd name="T11" fmla="*/ 32 h 40"/>
                <a:gd name="T12" fmla="*/ 20 w 37"/>
                <a:gd name="T13" fmla="*/ 27 h 40"/>
                <a:gd name="T14" fmla="*/ 6 w 37"/>
                <a:gd name="T15" fmla="*/ 17 h 40"/>
                <a:gd name="T16" fmla="*/ 1 w 37"/>
                <a:gd name="T17" fmla="*/ 8 h 40"/>
                <a:gd name="T18" fmla="*/ 8 w 37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8" y="0"/>
                  </a:moveTo>
                  <a:cubicBezTo>
                    <a:pt x="16" y="1"/>
                    <a:pt x="22" y="7"/>
                    <a:pt x="27" y="13"/>
                  </a:cubicBezTo>
                  <a:cubicBezTo>
                    <a:pt x="32" y="19"/>
                    <a:pt x="35" y="25"/>
                    <a:pt x="35" y="25"/>
                  </a:cubicBezTo>
                  <a:cubicBezTo>
                    <a:pt x="37" y="29"/>
                    <a:pt x="37" y="34"/>
                    <a:pt x="34" y="37"/>
                  </a:cubicBezTo>
                  <a:cubicBezTo>
                    <a:pt x="31" y="40"/>
                    <a:pt x="27" y="39"/>
                    <a:pt x="25" y="35"/>
                  </a:cubicBezTo>
                  <a:cubicBezTo>
                    <a:pt x="25" y="35"/>
                    <a:pt x="25" y="34"/>
                    <a:pt x="24" y="32"/>
                  </a:cubicBezTo>
                  <a:cubicBezTo>
                    <a:pt x="23" y="31"/>
                    <a:pt x="21" y="29"/>
                    <a:pt x="20" y="27"/>
                  </a:cubicBezTo>
                  <a:cubicBezTo>
                    <a:pt x="16" y="22"/>
                    <a:pt x="11" y="18"/>
                    <a:pt x="6" y="17"/>
                  </a:cubicBezTo>
                  <a:cubicBezTo>
                    <a:pt x="2" y="17"/>
                    <a:pt x="0" y="13"/>
                    <a:pt x="1" y="8"/>
                  </a:cubicBezTo>
                  <a:cubicBezTo>
                    <a:pt x="1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62"/>
            <p:cNvSpPr/>
            <p:nvPr/>
          </p:nvSpPr>
          <p:spPr bwMode="auto">
            <a:xfrm>
              <a:off x="11809412" y="1366838"/>
              <a:ext cx="444500" cy="649288"/>
            </a:xfrm>
            <a:custGeom>
              <a:avLst/>
              <a:gdLst>
                <a:gd name="T0" fmla="*/ 25 w 159"/>
                <a:gd name="T1" fmla="*/ 228 h 231"/>
                <a:gd name="T2" fmla="*/ 121 w 159"/>
                <a:gd name="T3" fmla="*/ 216 h 231"/>
                <a:gd name="T4" fmla="*/ 132 w 159"/>
                <a:gd name="T5" fmla="*/ 119 h 231"/>
                <a:gd name="T6" fmla="*/ 39 w 159"/>
                <a:gd name="T7" fmla="*/ 0 h 231"/>
                <a:gd name="T8" fmla="*/ 0 w 159"/>
                <a:gd name="T9" fmla="*/ 86 h 231"/>
                <a:gd name="T10" fmla="*/ 68 w 159"/>
                <a:gd name="T11" fmla="*/ 146 h 231"/>
                <a:gd name="T12" fmla="*/ 73 w 159"/>
                <a:gd name="T13" fmla="*/ 159 h 231"/>
                <a:gd name="T14" fmla="*/ 20 w 159"/>
                <a:gd name="T15" fmla="*/ 160 h 231"/>
                <a:gd name="T16" fmla="*/ 16 w 159"/>
                <a:gd name="T17" fmla="*/ 227 h 231"/>
                <a:gd name="T18" fmla="*/ 25 w 159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31">
                  <a:moveTo>
                    <a:pt x="25" y="228"/>
                  </a:moveTo>
                  <a:cubicBezTo>
                    <a:pt x="45" y="228"/>
                    <a:pt x="104" y="231"/>
                    <a:pt x="121" y="216"/>
                  </a:cubicBezTo>
                  <a:cubicBezTo>
                    <a:pt x="133" y="206"/>
                    <a:pt x="159" y="174"/>
                    <a:pt x="132" y="119"/>
                  </a:cubicBezTo>
                  <a:cubicBezTo>
                    <a:pt x="110" y="74"/>
                    <a:pt x="73" y="32"/>
                    <a:pt x="3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1" y="116"/>
                    <a:pt x="38" y="113"/>
                    <a:pt x="68" y="146"/>
                  </a:cubicBezTo>
                  <a:cubicBezTo>
                    <a:pt x="77" y="156"/>
                    <a:pt x="73" y="159"/>
                    <a:pt x="73" y="159"/>
                  </a:cubicBezTo>
                  <a:cubicBezTo>
                    <a:pt x="68" y="163"/>
                    <a:pt x="39" y="161"/>
                    <a:pt x="20" y="160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22" y="227"/>
                    <a:pt x="18" y="228"/>
                    <a:pt x="25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63"/>
            <p:cNvSpPr/>
            <p:nvPr/>
          </p:nvSpPr>
          <p:spPr bwMode="auto">
            <a:xfrm>
              <a:off x="11195050" y="469901"/>
              <a:ext cx="563563" cy="717550"/>
            </a:xfrm>
            <a:custGeom>
              <a:avLst/>
              <a:gdLst>
                <a:gd name="T0" fmla="*/ 189 w 201"/>
                <a:gd name="T1" fmla="*/ 119 h 255"/>
                <a:gd name="T2" fmla="*/ 191 w 201"/>
                <a:gd name="T3" fmla="*/ 84 h 255"/>
                <a:gd name="T4" fmla="*/ 101 w 201"/>
                <a:gd name="T5" fmla="*/ 0 h 255"/>
                <a:gd name="T6" fmla="*/ 10 w 201"/>
                <a:gd name="T7" fmla="*/ 84 h 255"/>
                <a:gd name="T8" fmla="*/ 13 w 201"/>
                <a:gd name="T9" fmla="*/ 119 h 255"/>
                <a:gd name="T10" fmla="*/ 6 w 201"/>
                <a:gd name="T11" fmla="*/ 123 h 255"/>
                <a:gd name="T12" fmla="*/ 0 w 201"/>
                <a:gd name="T13" fmla="*/ 136 h 255"/>
                <a:gd name="T14" fmla="*/ 0 w 201"/>
                <a:gd name="T15" fmla="*/ 153 h 255"/>
                <a:gd name="T16" fmla="*/ 17 w 201"/>
                <a:gd name="T17" fmla="*/ 170 h 255"/>
                <a:gd name="T18" fmla="*/ 101 w 201"/>
                <a:gd name="T19" fmla="*/ 255 h 255"/>
                <a:gd name="T20" fmla="*/ 185 w 201"/>
                <a:gd name="T21" fmla="*/ 170 h 255"/>
                <a:gd name="T22" fmla="*/ 201 w 201"/>
                <a:gd name="T23" fmla="*/ 153 h 255"/>
                <a:gd name="T24" fmla="*/ 201 w 201"/>
                <a:gd name="T25" fmla="*/ 136 h 255"/>
                <a:gd name="T26" fmla="*/ 189 w 201"/>
                <a:gd name="T27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55">
                  <a:moveTo>
                    <a:pt x="189" y="119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7"/>
                    <a:pt x="147" y="0"/>
                    <a:pt x="101" y="0"/>
                  </a:cubicBezTo>
                  <a:cubicBezTo>
                    <a:pt x="54" y="0"/>
                    <a:pt x="10" y="37"/>
                    <a:pt x="10" y="84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0" y="120"/>
                    <a:pt x="8" y="121"/>
                    <a:pt x="6" y="123"/>
                  </a:cubicBezTo>
                  <a:cubicBezTo>
                    <a:pt x="2" y="126"/>
                    <a:pt x="0" y="130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7" y="170"/>
                    <a:pt x="17" y="170"/>
                  </a:cubicBezTo>
                  <a:cubicBezTo>
                    <a:pt x="17" y="214"/>
                    <a:pt x="69" y="255"/>
                    <a:pt x="101" y="255"/>
                  </a:cubicBezTo>
                  <a:cubicBezTo>
                    <a:pt x="132" y="255"/>
                    <a:pt x="185" y="214"/>
                    <a:pt x="185" y="170"/>
                  </a:cubicBezTo>
                  <a:cubicBezTo>
                    <a:pt x="194" y="170"/>
                    <a:pt x="201" y="162"/>
                    <a:pt x="201" y="153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28"/>
                    <a:pt x="196" y="121"/>
                    <a:pt x="189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64"/>
            <p:cNvSpPr/>
            <p:nvPr/>
          </p:nvSpPr>
          <p:spPr bwMode="auto">
            <a:xfrm>
              <a:off x="11477625" y="469901"/>
              <a:ext cx="252413" cy="236538"/>
            </a:xfrm>
            <a:custGeom>
              <a:avLst/>
              <a:gdLst>
                <a:gd name="T0" fmla="*/ 0 w 90"/>
                <a:gd name="T1" fmla="*/ 0 h 84"/>
                <a:gd name="T2" fmla="*/ 0 w 90"/>
                <a:gd name="T3" fmla="*/ 0 h 84"/>
                <a:gd name="T4" fmla="*/ 0 w 90"/>
                <a:gd name="T5" fmla="*/ 0 h 84"/>
                <a:gd name="T6" fmla="*/ 90 w 90"/>
                <a:gd name="T7" fmla="*/ 84 h 84"/>
                <a:gd name="T8" fmla="*/ 90 w 90"/>
                <a:gd name="T9" fmla="*/ 84 h 84"/>
                <a:gd name="T10" fmla="*/ 0 w 90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90" y="37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37"/>
                    <a:pt x="46" y="0"/>
                    <a:pt x="0" y="0"/>
                  </a:cubicBezTo>
                </a:path>
              </a:pathLst>
            </a:custGeom>
            <a:solidFill>
              <a:srgbClr val="C2A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5"/>
            <p:cNvSpPr>
              <a:spLocks noEditPoints="1"/>
            </p:cNvSpPr>
            <p:nvPr/>
          </p:nvSpPr>
          <p:spPr bwMode="auto">
            <a:xfrm>
              <a:off x="11714162" y="954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66"/>
            <p:cNvSpPr>
              <a:spLocks noEditPoints="1"/>
            </p:cNvSpPr>
            <p:nvPr/>
          </p:nvSpPr>
          <p:spPr bwMode="auto">
            <a:xfrm>
              <a:off x="11477625" y="1179513"/>
              <a:ext cx="47625" cy="7938"/>
            </a:xfrm>
            <a:custGeom>
              <a:avLst/>
              <a:gdLst>
                <a:gd name="T0" fmla="*/ 0 w 17"/>
                <a:gd name="T1" fmla="*/ 3 h 3"/>
                <a:gd name="T2" fmla="*/ 0 w 17"/>
                <a:gd name="T3" fmla="*/ 3 h 3"/>
                <a:gd name="T4" fmla="*/ 0 w 17"/>
                <a:gd name="T5" fmla="*/ 3 h 3"/>
                <a:gd name="T6" fmla="*/ 0 w 17"/>
                <a:gd name="T7" fmla="*/ 3 h 3"/>
                <a:gd name="T8" fmla="*/ 0 w 17"/>
                <a:gd name="T9" fmla="*/ 3 h 3"/>
                <a:gd name="T10" fmla="*/ 0 w 17"/>
                <a:gd name="T11" fmla="*/ 3 h 3"/>
                <a:gd name="T12" fmla="*/ 0 w 17"/>
                <a:gd name="T13" fmla="*/ 3 h 3"/>
                <a:gd name="T14" fmla="*/ 0 w 17"/>
                <a:gd name="T15" fmla="*/ 3 h 3"/>
                <a:gd name="T16" fmla="*/ 0 w 17"/>
                <a:gd name="T17" fmla="*/ 3 h 3"/>
                <a:gd name="T18" fmla="*/ 0 w 17"/>
                <a:gd name="T19" fmla="*/ 3 h 3"/>
                <a:gd name="T20" fmla="*/ 0 w 17"/>
                <a:gd name="T21" fmla="*/ 3 h 3"/>
                <a:gd name="T22" fmla="*/ 0 w 17"/>
                <a:gd name="T23" fmla="*/ 3 h 3"/>
                <a:gd name="T24" fmla="*/ 0 w 17"/>
                <a:gd name="T25" fmla="*/ 3 h 3"/>
                <a:gd name="T26" fmla="*/ 0 w 17"/>
                <a:gd name="T27" fmla="*/ 3 h 3"/>
                <a:gd name="T28" fmla="*/ 0 w 17"/>
                <a:gd name="T29" fmla="*/ 3 h 3"/>
                <a:gd name="T30" fmla="*/ 0 w 17"/>
                <a:gd name="T31" fmla="*/ 3 h 3"/>
                <a:gd name="T32" fmla="*/ 15 w 17"/>
                <a:gd name="T33" fmla="*/ 0 h 3"/>
                <a:gd name="T34" fmla="*/ 15 w 17"/>
                <a:gd name="T35" fmla="*/ 0 h 3"/>
                <a:gd name="T36" fmla="*/ 15 w 17"/>
                <a:gd name="T37" fmla="*/ 0 h 3"/>
                <a:gd name="T38" fmla="*/ 16 w 17"/>
                <a:gd name="T39" fmla="*/ 0 h 3"/>
                <a:gd name="T40" fmla="*/ 16 w 17"/>
                <a:gd name="T41" fmla="*/ 0 h 3"/>
                <a:gd name="T42" fmla="*/ 16 w 17"/>
                <a:gd name="T43" fmla="*/ 0 h 3"/>
                <a:gd name="T44" fmla="*/ 16 w 17"/>
                <a:gd name="T45" fmla="*/ 0 h 3"/>
                <a:gd name="T46" fmla="*/ 16 w 17"/>
                <a:gd name="T47" fmla="*/ 0 h 3"/>
                <a:gd name="T48" fmla="*/ 16 w 17"/>
                <a:gd name="T49" fmla="*/ 0 h 3"/>
                <a:gd name="T50" fmla="*/ 16 w 17"/>
                <a:gd name="T51" fmla="*/ 0 h 3"/>
                <a:gd name="T52" fmla="*/ 16 w 17"/>
                <a:gd name="T53" fmla="*/ 0 h 3"/>
                <a:gd name="T54" fmla="*/ 16 w 17"/>
                <a:gd name="T55" fmla="*/ 0 h 3"/>
                <a:gd name="T56" fmla="*/ 16 w 17"/>
                <a:gd name="T57" fmla="*/ 0 h 3"/>
                <a:gd name="T58" fmla="*/ 16 w 17"/>
                <a:gd name="T59" fmla="*/ 0 h 3"/>
                <a:gd name="T60" fmla="*/ 16 w 17"/>
                <a:gd name="T61" fmla="*/ 0 h 3"/>
                <a:gd name="T62" fmla="*/ 16 w 17"/>
                <a:gd name="T63" fmla="*/ 0 h 3"/>
                <a:gd name="T64" fmla="*/ 16 w 17"/>
                <a:gd name="T65" fmla="*/ 0 h 3"/>
                <a:gd name="T66" fmla="*/ 17 w 17"/>
                <a:gd name="T67" fmla="*/ 0 h 3"/>
                <a:gd name="T68" fmla="*/ 17 w 17"/>
                <a:gd name="T69" fmla="*/ 0 h 3"/>
                <a:gd name="T70" fmla="*/ 17 w 17"/>
                <a:gd name="T71" fmla="*/ 0 h 3"/>
                <a:gd name="T72" fmla="*/ 17 w 17"/>
                <a:gd name="T73" fmla="*/ 0 h 3"/>
                <a:gd name="T74" fmla="*/ 17 w 17"/>
                <a:gd name="T75" fmla="*/ 0 h 3"/>
                <a:gd name="T76" fmla="*/ 17 w 17"/>
                <a:gd name="T77" fmla="*/ 0 h 3"/>
                <a:gd name="T78" fmla="*/ 17 w 17"/>
                <a:gd name="T7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5" y="0"/>
                  </a:moveTo>
                  <a:cubicBezTo>
                    <a:pt x="10" y="2"/>
                    <a:pt x="5" y="3"/>
                    <a:pt x="0" y="3"/>
                  </a:cubicBezTo>
                  <a:cubicBezTo>
                    <a:pt x="5" y="3"/>
                    <a:pt x="10" y="2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07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67"/>
            <p:cNvSpPr>
              <a:spLocks noEditPoints="1"/>
            </p:cNvSpPr>
            <p:nvPr/>
          </p:nvSpPr>
          <p:spPr bwMode="auto">
            <a:xfrm>
              <a:off x="11418887" y="469901"/>
              <a:ext cx="339725" cy="717550"/>
            </a:xfrm>
            <a:custGeom>
              <a:avLst/>
              <a:gdLst>
                <a:gd name="T0" fmla="*/ 46 w 121"/>
                <a:gd name="T1" fmla="*/ 140 h 255"/>
                <a:gd name="T2" fmla="*/ 59 w 121"/>
                <a:gd name="T3" fmla="*/ 126 h 255"/>
                <a:gd name="T4" fmla="*/ 60 w 121"/>
                <a:gd name="T5" fmla="*/ 153 h 255"/>
                <a:gd name="T6" fmla="*/ 21 w 121"/>
                <a:gd name="T7" fmla="*/ 0 h 255"/>
                <a:gd name="T8" fmla="*/ 21 w 121"/>
                <a:gd name="T9" fmla="*/ 119 h 255"/>
                <a:gd name="T10" fmla="*/ 21 w 121"/>
                <a:gd name="T11" fmla="*/ 183 h 255"/>
                <a:gd name="T12" fmla="*/ 21 w 121"/>
                <a:gd name="T13" fmla="*/ 255 h 255"/>
                <a:gd name="T14" fmla="*/ 21 w 121"/>
                <a:gd name="T15" fmla="*/ 255 h 255"/>
                <a:gd name="T16" fmla="*/ 21 w 121"/>
                <a:gd name="T17" fmla="*/ 255 h 255"/>
                <a:gd name="T18" fmla="*/ 21 w 121"/>
                <a:gd name="T19" fmla="*/ 255 h 255"/>
                <a:gd name="T20" fmla="*/ 21 w 121"/>
                <a:gd name="T21" fmla="*/ 255 h 255"/>
                <a:gd name="T22" fmla="*/ 21 w 121"/>
                <a:gd name="T23" fmla="*/ 255 h 255"/>
                <a:gd name="T24" fmla="*/ 21 w 121"/>
                <a:gd name="T25" fmla="*/ 255 h 255"/>
                <a:gd name="T26" fmla="*/ 21 w 121"/>
                <a:gd name="T27" fmla="*/ 255 h 255"/>
                <a:gd name="T28" fmla="*/ 21 w 121"/>
                <a:gd name="T29" fmla="*/ 255 h 255"/>
                <a:gd name="T30" fmla="*/ 36 w 121"/>
                <a:gd name="T31" fmla="*/ 252 h 255"/>
                <a:gd name="T32" fmla="*/ 36 w 121"/>
                <a:gd name="T33" fmla="*/ 252 h 255"/>
                <a:gd name="T34" fmla="*/ 37 w 121"/>
                <a:gd name="T35" fmla="*/ 252 h 255"/>
                <a:gd name="T36" fmla="*/ 37 w 121"/>
                <a:gd name="T37" fmla="*/ 252 h 255"/>
                <a:gd name="T38" fmla="*/ 37 w 121"/>
                <a:gd name="T39" fmla="*/ 252 h 255"/>
                <a:gd name="T40" fmla="*/ 37 w 121"/>
                <a:gd name="T41" fmla="*/ 252 h 255"/>
                <a:gd name="T42" fmla="*/ 37 w 121"/>
                <a:gd name="T43" fmla="*/ 252 h 255"/>
                <a:gd name="T44" fmla="*/ 37 w 121"/>
                <a:gd name="T45" fmla="*/ 252 h 255"/>
                <a:gd name="T46" fmla="*/ 37 w 121"/>
                <a:gd name="T47" fmla="*/ 252 h 255"/>
                <a:gd name="T48" fmla="*/ 37 w 121"/>
                <a:gd name="T49" fmla="*/ 252 h 255"/>
                <a:gd name="T50" fmla="*/ 37 w 121"/>
                <a:gd name="T51" fmla="*/ 252 h 255"/>
                <a:gd name="T52" fmla="*/ 37 w 121"/>
                <a:gd name="T53" fmla="*/ 252 h 255"/>
                <a:gd name="T54" fmla="*/ 38 w 121"/>
                <a:gd name="T55" fmla="*/ 252 h 255"/>
                <a:gd name="T56" fmla="*/ 38 w 121"/>
                <a:gd name="T57" fmla="*/ 252 h 255"/>
                <a:gd name="T58" fmla="*/ 38 w 121"/>
                <a:gd name="T59" fmla="*/ 252 h 255"/>
                <a:gd name="T60" fmla="*/ 38 w 121"/>
                <a:gd name="T61" fmla="*/ 252 h 255"/>
                <a:gd name="T62" fmla="*/ 38 w 121"/>
                <a:gd name="T63" fmla="*/ 252 h 255"/>
                <a:gd name="T64" fmla="*/ 105 w 121"/>
                <a:gd name="T65" fmla="*/ 172 h 255"/>
                <a:gd name="T66" fmla="*/ 105 w 121"/>
                <a:gd name="T67" fmla="*/ 172 h 255"/>
                <a:gd name="T68" fmla="*/ 105 w 121"/>
                <a:gd name="T69" fmla="*/ 172 h 255"/>
                <a:gd name="T70" fmla="*/ 121 w 121"/>
                <a:gd name="T71" fmla="*/ 153 h 255"/>
                <a:gd name="T72" fmla="*/ 109 w 121"/>
                <a:gd name="T73" fmla="*/ 119 h 255"/>
                <a:gd name="T74" fmla="*/ 109 w 121"/>
                <a:gd name="T75" fmla="*/ 119 h 255"/>
                <a:gd name="T76" fmla="*/ 21 w 121"/>
                <a:gd name="T7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255">
                  <a:moveTo>
                    <a:pt x="59" y="153"/>
                  </a:moveTo>
                  <a:cubicBezTo>
                    <a:pt x="52" y="153"/>
                    <a:pt x="46" y="147"/>
                    <a:pt x="46" y="140"/>
                  </a:cubicBezTo>
                  <a:cubicBezTo>
                    <a:pt x="46" y="132"/>
                    <a:pt x="51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66" y="126"/>
                    <a:pt x="72" y="132"/>
                    <a:pt x="73" y="139"/>
                  </a:cubicBezTo>
                  <a:cubicBezTo>
                    <a:pt x="73" y="146"/>
                    <a:pt x="67" y="152"/>
                    <a:pt x="60" y="153"/>
                  </a:cubicBezTo>
                  <a:cubicBezTo>
                    <a:pt x="60" y="153"/>
                    <a:pt x="59" y="153"/>
                    <a:pt x="59" y="153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8" y="145"/>
                    <a:pt x="0" y="183"/>
                    <a:pt x="0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6" y="255"/>
                    <a:pt x="31" y="254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68" y="241"/>
                    <a:pt x="103" y="208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1"/>
                    <a:pt x="105" y="170"/>
                    <a:pt x="105" y="170"/>
                  </a:cubicBezTo>
                  <a:cubicBezTo>
                    <a:pt x="114" y="170"/>
                    <a:pt x="121" y="162"/>
                    <a:pt x="121" y="153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28"/>
                    <a:pt x="116" y="121"/>
                    <a:pt x="109" y="119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7"/>
                    <a:pt x="67" y="0"/>
                    <a:pt x="21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68"/>
            <p:cNvSpPr/>
            <p:nvPr/>
          </p:nvSpPr>
          <p:spPr bwMode="auto">
            <a:xfrm>
              <a:off x="11329987" y="825501"/>
              <a:ext cx="76200" cy="74613"/>
            </a:xfrm>
            <a:custGeom>
              <a:avLst/>
              <a:gdLst>
                <a:gd name="T0" fmla="*/ 14 w 27"/>
                <a:gd name="T1" fmla="*/ 0 h 27"/>
                <a:gd name="T2" fmla="*/ 14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69"/>
            <p:cNvSpPr/>
            <p:nvPr/>
          </p:nvSpPr>
          <p:spPr bwMode="auto">
            <a:xfrm>
              <a:off x="11329987" y="812801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1 w 27"/>
                <a:gd name="T5" fmla="*/ 14 h 27"/>
                <a:gd name="T6" fmla="*/ 14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2" y="27"/>
                    <a:pt x="14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7"/>
                    <a:pt x="6" y="1"/>
                    <a:pt x="14" y="1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70"/>
            <p:cNvSpPr/>
            <p:nvPr/>
          </p:nvSpPr>
          <p:spPr bwMode="auto">
            <a:xfrm>
              <a:off x="11371262" y="862013"/>
              <a:ext cx="20638" cy="15875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71"/>
            <p:cNvSpPr/>
            <p:nvPr/>
          </p:nvSpPr>
          <p:spPr bwMode="auto">
            <a:xfrm>
              <a:off x="11549062" y="825501"/>
              <a:ext cx="74613" cy="74613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88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72"/>
            <p:cNvSpPr/>
            <p:nvPr/>
          </p:nvSpPr>
          <p:spPr bwMode="auto">
            <a:xfrm>
              <a:off x="11549062" y="812801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5" y="1"/>
                    <a:pt x="13" y="1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73"/>
            <p:cNvSpPr/>
            <p:nvPr/>
          </p:nvSpPr>
          <p:spPr bwMode="auto">
            <a:xfrm>
              <a:off x="11587162" y="862013"/>
              <a:ext cx="20638" cy="15875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6 h 6"/>
                <a:gd name="T4" fmla="*/ 0 w 7"/>
                <a:gd name="T5" fmla="*/ 3 h 6"/>
                <a:gd name="T6" fmla="*/ 4 w 7"/>
                <a:gd name="T7" fmla="*/ 0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6" y="6"/>
                    <a:pt x="4" y="6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74"/>
            <p:cNvSpPr>
              <a:spLocks noEditPoints="1"/>
            </p:cNvSpPr>
            <p:nvPr/>
          </p:nvSpPr>
          <p:spPr bwMode="auto">
            <a:xfrm>
              <a:off x="11360150" y="998538"/>
              <a:ext cx="236538" cy="188913"/>
            </a:xfrm>
            <a:custGeom>
              <a:avLst/>
              <a:gdLst>
                <a:gd name="T0" fmla="*/ 82 w 84"/>
                <a:gd name="T1" fmla="*/ 14 h 67"/>
                <a:gd name="T2" fmla="*/ 42 w 84"/>
                <a:gd name="T3" fmla="*/ 0 h 67"/>
                <a:gd name="T4" fmla="*/ 41 w 84"/>
                <a:gd name="T5" fmla="*/ 0 h 67"/>
                <a:gd name="T6" fmla="*/ 2 w 84"/>
                <a:gd name="T7" fmla="*/ 14 h 67"/>
                <a:gd name="T8" fmla="*/ 0 w 84"/>
                <a:gd name="T9" fmla="*/ 19 h 67"/>
                <a:gd name="T10" fmla="*/ 3 w 84"/>
                <a:gd name="T11" fmla="*/ 53 h 67"/>
                <a:gd name="T12" fmla="*/ 5 w 84"/>
                <a:gd name="T13" fmla="*/ 56 h 67"/>
                <a:gd name="T14" fmla="*/ 42 w 84"/>
                <a:gd name="T15" fmla="*/ 67 h 67"/>
                <a:gd name="T16" fmla="*/ 78 w 84"/>
                <a:gd name="T17" fmla="*/ 56 h 67"/>
                <a:gd name="T18" fmla="*/ 80 w 84"/>
                <a:gd name="T19" fmla="*/ 53 h 67"/>
                <a:gd name="T20" fmla="*/ 84 w 84"/>
                <a:gd name="T21" fmla="*/ 19 h 67"/>
                <a:gd name="T22" fmla="*/ 82 w 84"/>
                <a:gd name="T23" fmla="*/ 14 h 67"/>
                <a:gd name="T24" fmla="*/ 68 w 84"/>
                <a:gd name="T25" fmla="*/ 47 h 67"/>
                <a:gd name="T26" fmla="*/ 50 w 84"/>
                <a:gd name="T27" fmla="*/ 53 h 67"/>
                <a:gd name="T28" fmla="*/ 50 w 84"/>
                <a:gd name="T29" fmla="*/ 44 h 67"/>
                <a:gd name="T30" fmla="*/ 42 w 84"/>
                <a:gd name="T31" fmla="*/ 35 h 67"/>
                <a:gd name="T32" fmla="*/ 33 w 84"/>
                <a:gd name="T33" fmla="*/ 44 h 67"/>
                <a:gd name="T34" fmla="*/ 33 w 84"/>
                <a:gd name="T35" fmla="*/ 53 h 67"/>
                <a:gd name="T36" fmla="*/ 15 w 84"/>
                <a:gd name="T37" fmla="*/ 47 h 67"/>
                <a:gd name="T38" fmla="*/ 13 w 84"/>
                <a:gd name="T39" fmla="*/ 22 h 67"/>
                <a:gd name="T40" fmla="*/ 42 w 84"/>
                <a:gd name="T41" fmla="*/ 13 h 67"/>
                <a:gd name="T42" fmla="*/ 70 w 84"/>
                <a:gd name="T43" fmla="*/ 22 h 67"/>
                <a:gd name="T44" fmla="*/ 68 w 84"/>
                <a:gd name="T45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67">
                  <a:moveTo>
                    <a:pt x="82" y="14"/>
                  </a:moveTo>
                  <a:cubicBezTo>
                    <a:pt x="70" y="1"/>
                    <a:pt x="45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14" y="1"/>
                    <a:pt x="2" y="14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36"/>
                    <a:pt x="3" y="52"/>
                    <a:pt x="3" y="53"/>
                  </a:cubicBezTo>
                  <a:cubicBezTo>
                    <a:pt x="3" y="54"/>
                    <a:pt x="4" y="55"/>
                    <a:pt x="5" y="56"/>
                  </a:cubicBezTo>
                  <a:cubicBezTo>
                    <a:pt x="6" y="56"/>
                    <a:pt x="22" y="67"/>
                    <a:pt x="42" y="67"/>
                  </a:cubicBezTo>
                  <a:cubicBezTo>
                    <a:pt x="61" y="67"/>
                    <a:pt x="78" y="56"/>
                    <a:pt x="78" y="56"/>
                  </a:cubicBezTo>
                  <a:cubicBezTo>
                    <a:pt x="79" y="55"/>
                    <a:pt x="80" y="54"/>
                    <a:pt x="80" y="53"/>
                  </a:cubicBezTo>
                  <a:cubicBezTo>
                    <a:pt x="81" y="52"/>
                    <a:pt x="83" y="36"/>
                    <a:pt x="84" y="19"/>
                  </a:cubicBezTo>
                  <a:cubicBezTo>
                    <a:pt x="84" y="17"/>
                    <a:pt x="83" y="15"/>
                    <a:pt x="82" y="14"/>
                  </a:cubicBezTo>
                  <a:close/>
                  <a:moveTo>
                    <a:pt x="68" y="47"/>
                  </a:moveTo>
                  <a:cubicBezTo>
                    <a:pt x="66" y="48"/>
                    <a:pt x="57" y="51"/>
                    <a:pt x="50" y="5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39"/>
                    <a:pt x="46" y="35"/>
                    <a:pt x="42" y="35"/>
                  </a:cubicBezTo>
                  <a:cubicBezTo>
                    <a:pt x="37" y="35"/>
                    <a:pt x="33" y="39"/>
                    <a:pt x="33" y="4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6" y="51"/>
                    <a:pt x="17" y="48"/>
                    <a:pt x="15" y="47"/>
                  </a:cubicBezTo>
                  <a:cubicBezTo>
                    <a:pt x="14" y="42"/>
                    <a:pt x="14" y="32"/>
                    <a:pt x="13" y="22"/>
                  </a:cubicBezTo>
                  <a:cubicBezTo>
                    <a:pt x="21" y="16"/>
                    <a:pt x="36" y="14"/>
                    <a:pt x="42" y="13"/>
                  </a:cubicBezTo>
                  <a:cubicBezTo>
                    <a:pt x="47" y="14"/>
                    <a:pt x="62" y="16"/>
                    <a:pt x="70" y="22"/>
                  </a:cubicBezTo>
                  <a:cubicBezTo>
                    <a:pt x="69" y="32"/>
                    <a:pt x="70" y="42"/>
                    <a:pt x="68" y="47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275"/>
            <p:cNvSpPr/>
            <p:nvPr/>
          </p:nvSpPr>
          <p:spPr bwMode="auto">
            <a:xfrm>
              <a:off x="11050587" y="363538"/>
              <a:ext cx="755650" cy="506413"/>
            </a:xfrm>
            <a:custGeom>
              <a:avLst/>
              <a:gdLst>
                <a:gd name="T0" fmla="*/ 254 w 270"/>
                <a:gd name="T1" fmla="*/ 75 h 180"/>
                <a:gd name="T2" fmla="*/ 243 w 270"/>
                <a:gd name="T3" fmla="*/ 18 h 180"/>
                <a:gd name="T4" fmla="*/ 231 w 270"/>
                <a:gd name="T5" fmla="*/ 16 h 180"/>
                <a:gd name="T6" fmla="*/ 185 w 270"/>
                <a:gd name="T7" fmla="*/ 17 h 180"/>
                <a:gd name="T8" fmla="*/ 112 w 270"/>
                <a:gd name="T9" fmla="*/ 18 h 180"/>
                <a:gd name="T10" fmla="*/ 65 w 270"/>
                <a:gd name="T11" fmla="*/ 180 h 180"/>
                <a:gd name="T12" fmla="*/ 97 w 270"/>
                <a:gd name="T13" fmla="*/ 99 h 180"/>
                <a:gd name="T14" fmla="*/ 153 w 270"/>
                <a:gd name="T15" fmla="*/ 104 h 180"/>
                <a:gd name="T16" fmla="*/ 208 w 270"/>
                <a:gd name="T17" fmla="*/ 99 h 180"/>
                <a:gd name="T18" fmla="*/ 240 w 270"/>
                <a:gd name="T19" fmla="*/ 180 h 180"/>
                <a:gd name="T20" fmla="*/ 254 w 270"/>
                <a:gd name="T2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80">
                  <a:moveTo>
                    <a:pt x="254" y="75"/>
                  </a:moveTo>
                  <a:cubicBezTo>
                    <a:pt x="257" y="64"/>
                    <a:pt x="254" y="46"/>
                    <a:pt x="243" y="18"/>
                  </a:cubicBezTo>
                  <a:cubicBezTo>
                    <a:pt x="241" y="13"/>
                    <a:pt x="234" y="12"/>
                    <a:pt x="231" y="16"/>
                  </a:cubicBezTo>
                  <a:cubicBezTo>
                    <a:pt x="220" y="29"/>
                    <a:pt x="206" y="29"/>
                    <a:pt x="185" y="17"/>
                  </a:cubicBezTo>
                  <a:cubicBezTo>
                    <a:pt x="153" y="0"/>
                    <a:pt x="129" y="5"/>
                    <a:pt x="112" y="18"/>
                  </a:cubicBezTo>
                  <a:cubicBezTo>
                    <a:pt x="0" y="36"/>
                    <a:pt x="65" y="180"/>
                    <a:pt x="65" y="180"/>
                  </a:cubicBezTo>
                  <a:cubicBezTo>
                    <a:pt x="65" y="180"/>
                    <a:pt x="58" y="93"/>
                    <a:pt x="97" y="99"/>
                  </a:cubicBezTo>
                  <a:cubicBezTo>
                    <a:pt x="121" y="103"/>
                    <a:pt x="139" y="104"/>
                    <a:pt x="153" y="104"/>
                  </a:cubicBezTo>
                  <a:cubicBezTo>
                    <a:pt x="166" y="104"/>
                    <a:pt x="184" y="103"/>
                    <a:pt x="208" y="99"/>
                  </a:cubicBezTo>
                  <a:cubicBezTo>
                    <a:pt x="248" y="93"/>
                    <a:pt x="240" y="180"/>
                    <a:pt x="240" y="180"/>
                  </a:cubicBezTo>
                  <a:cubicBezTo>
                    <a:pt x="240" y="180"/>
                    <a:pt x="270" y="122"/>
                    <a:pt x="254" y="75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276"/>
            <p:cNvSpPr>
              <a:spLocks noEditPoints="1"/>
            </p:cNvSpPr>
            <p:nvPr/>
          </p:nvSpPr>
          <p:spPr bwMode="auto">
            <a:xfrm>
              <a:off x="11215687" y="763588"/>
              <a:ext cx="525463" cy="182563"/>
            </a:xfrm>
            <a:custGeom>
              <a:avLst/>
              <a:gdLst>
                <a:gd name="T0" fmla="*/ 188 w 188"/>
                <a:gd name="T1" fmla="*/ 5 h 65"/>
                <a:gd name="T2" fmla="*/ 170 w 188"/>
                <a:gd name="T3" fmla="*/ 5 h 65"/>
                <a:gd name="T4" fmla="*/ 144 w 188"/>
                <a:gd name="T5" fmla="*/ 0 h 65"/>
                <a:gd name="T6" fmla="*/ 107 w 188"/>
                <a:gd name="T7" fmla="*/ 10 h 65"/>
                <a:gd name="T8" fmla="*/ 94 w 188"/>
                <a:gd name="T9" fmla="*/ 7 h 65"/>
                <a:gd name="T10" fmla="*/ 81 w 188"/>
                <a:gd name="T11" fmla="*/ 10 h 65"/>
                <a:gd name="T12" fmla="*/ 43 w 188"/>
                <a:gd name="T13" fmla="*/ 0 h 65"/>
                <a:gd name="T14" fmla="*/ 18 w 188"/>
                <a:gd name="T15" fmla="*/ 5 h 65"/>
                <a:gd name="T16" fmla="*/ 0 w 188"/>
                <a:gd name="T17" fmla="*/ 5 h 65"/>
                <a:gd name="T18" fmla="*/ 0 w 188"/>
                <a:gd name="T19" fmla="*/ 18 h 65"/>
                <a:gd name="T20" fmla="*/ 6 w 188"/>
                <a:gd name="T21" fmla="*/ 20 h 65"/>
                <a:gd name="T22" fmla="*/ 5 w 188"/>
                <a:gd name="T23" fmla="*/ 27 h 65"/>
                <a:gd name="T24" fmla="*/ 43 w 188"/>
                <a:gd name="T25" fmla="*/ 65 h 65"/>
                <a:gd name="T26" fmla="*/ 85 w 188"/>
                <a:gd name="T27" fmla="*/ 28 h 65"/>
                <a:gd name="T28" fmla="*/ 86 w 188"/>
                <a:gd name="T29" fmla="*/ 20 h 65"/>
                <a:gd name="T30" fmla="*/ 94 w 188"/>
                <a:gd name="T31" fmla="*/ 18 h 65"/>
                <a:gd name="T32" fmla="*/ 102 w 188"/>
                <a:gd name="T33" fmla="*/ 20 h 65"/>
                <a:gd name="T34" fmla="*/ 102 w 188"/>
                <a:gd name="T35" fmla="*/ 28 h 65"/>
                <a:gd name="T36" fmla="*/ 144 w 188"/>
                <a:gd name="T37" fmla="*/ 65 h 65"/>
                <a:gd name="T38" fmla="*/ 183 w 188"/>
                <a:gd name="T39" fmla="*/ 27 h 65"/>
                <a:gd name="T40" fmla="*/ 182 w 188"/>
                <a:gd name="T41" fmla="*/ 20 h 65"/>
                <a:gd name="T42" fmla="*/ 188 w 188"/>
                <a:gd name="T43" fmla="*/ 18 h 65"/>
                <a:gd name="T44" fmla="*/ 188 w 188"/>
                <a:gd name="T45" fmla="*/ 5 h 65"/>
                <a:gd name="T46" fmla="*/ 79 w 188"/>
                <a:gd name="T47" fmla="*/ 27 h 65"/>
                <a:gd name="T48" fmla="*/ 43 w 188"/>
                <a:gd name="T49" fmla="*/ 59 h 65"/>
                <a:gd name="T50" fmla="*/ 11 w 188"/>
                <a:gd name="T51" fmla="*/ 27 h 65"/>
                <a:gd name="T52" fmla="*/ 43 w 188"/>
                <a:gd name="T53" fmla="*/ 7 h 65"/>
                <a:gd name="T54" fmla="*/ 77 w 188"/>
                <a:gd name="T55" fmla="*/ 16 h 65"/>
                <a:gd name="T56" fmla="*/ 79 w 188"/>
                <a:gd name="T57" fmla="*/ 27 h 65"/>
                <a:gd name="T58" fmla="*/ 144 w 188"/>
                <a:gd name="T59" fmla="*/ 59 h 65"/>
                <a:gd name="T60" fmla="*/ 109 w 188"/>
                <a:gd name="T61" fmla="*/ 27 h 65"/>
                <a:gd name="T62" fmla="*/ 111 w 188"/>
                <a:gd name="T63" fmla="*/ 16 h 65"/>
                <a:gd name="T64" fmla="*/ 144 w 188"/>
                <a:gd name="T65" fmla="*/ 7 h 65"/>
                <a:gd name="T66" fmla="*/ 176 w 188"/>
                <a:gd name="T67" fmla="*/ 27 h 65"/>
                <a:gd name="T68" fmla="*/ 144 w 188"/>
                <a:gd name="T69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65">
                  <a:moveTo>
                    <a:pt x="188" y="5"/>
                  </a:moveTo>
                  <a:cubicBezTo>
                    <a:pt x="170" y="5"/>
                    <a:pt x="170" y="5"/>
                    <a:pt x="170" y="5"/>
                  </a:cubicBezTo>
                  <a:cubicBezTo>
                    <a:pt x="164" y="2"/>
                    <a:pt x="156" y="0"/>
                    <a:pt x="144" y="0"/>
                  </a:cubicBezTo>
                  <a:cubicBezTo>
                    <a:pt x="126" y="0"/>
                    <a:pt x="113" y="3"/>
                    <a:pt x="107" y="10"/>
                  </a:cubicBezTo>
                  <a:cubicBezTo>
                    <a:pt x="103" y="9"/>
                    <a:pt x="99" y="7"/>
                    <a:pt x="94" y="7"/>
                  </a:cubicBezTo>
                  <a:cubicBezTo>
                    <a:pt x="88" y="7"/>
                    <a:pt x="84" y="9"/>
                    <a:pt x="81" y="10"/>
                  </a:cubicBezTo>
                  <a:cubicBezTo>
                    <a:pt x="74" y="3"/>
                    <a:pt x="62" y="0"/>
                    <a:pt x="43" y="0"/>
                  </a:cubicBezTo>
                  <a:cubicBezTo>
                    <a:pt x="32" y="0"/>
                    <a:pt x="24" y="2"/>
                    <a:pt x="18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2"/>
                    <a:pt x="5" y="25"/>
                    <a:pt x="5" y="27"/>
                  </a:cubicBezTo>
                  <a:cubicBezTo>
                    <a:pt x="5" y="44"/>
                    <a:pt x="9" y="65"/>
                    <a:pt x="43" y="65"/>
                  </a:cubicBezTo>
                  <a:cubicBezTo>
                    <a:pt x="74" y="65"/>
                    <a:pt x="82" y="46"/>
                    <a:pt x="85" y="28"/>
                  </a:cubicBezTo>
                  <a:cubicBezTo>
                    <a:pt x="86" y="25"/>
                    <a:pt x="86" y="23"/>
                    <a:pt x="86" y="20"/>
                  </a:cubicBezTo>
                  <a:cubicBezTo>
                    <a:pt x="87" y="19"/>
                    <a:pt x="90" y="18"/>
                    <a:pt x="94" y="18"/>
                  </a:cubicBezTo>
                  <a:cubicBezTo>
                    <a:pt x="98" y="18"/>
                    <a:pt x="100" y="19"/>
                    <a:pt x="102" y="20"/>
                  </a:cubicBezTo>
                  <a:cubicBezTo>
                    <a:pt x="101" y="23"/>
                    <a:pt x="101" y="25"/>
                    <a:pt x="102" y="28"/>
                  </a:cubicBezTo>
                  <a:cubicBezTo>
                    <a:pt x="106" y="46"/>
                    <a:pt x="114" y="65"/>
                    <a:pt x="144" y="65"/>
                  </a:cubicBezTo>
                  <a:cubicBezTo>
                    <a:pt x="179" y="65"/>
                    <a:pt x="183" y="44"/>
                    <a:pt x="183" y="27"/>
                  </a:cubicBezTo>
                  <a:cubicBezTo>
                    <a:pt x="183" y="25"/>
                    <a:pt x="182" y="22"/>
                    <a:pt x="182" y="20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88" y="5"/>
                  </a:lnTo>
                  <a:close/>
                  <a:moveTo>
                    <a:pt x="79" y="27"/>
                  </a:moveTo>
                  <a:cubicBezTo>
                    <a:pt x="75" y="46"/>
                    <a:pt x="67" y="59"/>
                    <a:pt x="43" y="59"/>
                  </a:cubicBezTo>
                  <a:cubicBezTo>
                    <a:pt x="15" y="59"/>
                    <a:pt x="11" y="44"/>
                    <a:pt x="11" y="27"/>
                  </a:cubicBezTo>
                  <a:cubicBezTo>
                    <a:pt x="11" y="22"/>
                    <a:pt x="11" y="7"/>
                    <a:pt x="43" y="7"/>
                  </a:cubicBezTo>
                  <a:cubicBezTo>
                    <a:pt x="65" y="7"/>
                    <a:pt x="73" y="12"/>
                    <a:pt x="77" y="16"/>
                  </a:cubicBezTo>
                  <a:cubicBezTo>
                    <a:pt x="79" y="19"/>
                    <a:pt x="80" y="22"/>
                    <a:pt x="79" y="27"/>
                  </a:cubicBezTo>
                  <a:close/>
                  <a:moveTo>
                    <a:pt x="144" y="59"/>
                  </a:moveTo>
                  <a:cubicBezTo>
                    <a:pt x="120" y="59"/>
                    <a:pt x="113" y="46"/>
                    <a:pt x="109" y="27"/>
                  </a:cubicBezTo>
                  <a:cubicBezTo>
                    <a:pt x="108" y="22"/>
                    <a:pt x="108" y="19"/>
                    <a:pt x="111" y="16"/>
                  </a:cubicBezTo>
                  <a:cubicBezTo>
                    <a:pt x="114" y="12"/>
                    <a:pt x="123" y="7"/>
                    <a:pt x="144" y="7"/>
                  </a:cubicBezTo>
                  <a:cubicBezTo>
                    <a:pt x="176" y="7"/>
                    <a:pt x="176" y="22"/>
                    <a:pt x="176" y="27"/>
                  </a:cubicBezTo>
                  <a:cubicBezTo>
                    <a:pt x="176" y="44"/>
                    <a:pt x="172" y="59"/>
                    <a:pt x="144" y="59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8759717" y="3641665"/>
            <a:ext cx="1320973" cy="1509179"/>
            <a:chOff x="8451850" y="425451"/>
            <a:chExt cx="1782763" cy="2036763"/>
          </a:xfrm>
        </p:grpSpPr>
        <p:sp>
          <p:nvSpPr>
            <p:cNvPr id="313" name="Freeform 277"/>
            <p:cNvSpPr/>
            <p:nvPr/>
          </p:nvSpPr>
          <p:spPr bwMode="auto">
            <a:xfrm>
              <a:off x="8451850" y="673101"/>
              <a:ext cx="1782763" cy="1789113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7" y="0"/>
                    <a:pt x="410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FF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278"/>
            <p:cNvSpPr>
              <a:spLocks noEditPoints="1"/>
            </p:cNvSpPr>
            <p:nvPr/>
          </p:nvSpPr>
          <p:spPr bwMode="auto">
            <a:xfrm>
              <a:off x="9034462" y="428626"/>
              <a:ext cx="646113" cy="1955800"/>
            </a:xfrm>
            <a:custGeom>
              <a:avLst/>
              <a:gdLst>
                <a:gd name="T0" fmla="*/ 222 w 231"/>
                <a:gd name="T1" fmla="*/ 674 h 696"/>
                <a:gd name="T2" fmla="*/ 111 w 231"/>
                <a:gd name="T3" fmla="*/ 696 h 696"/>
                <a:gd name="T4" fmla="*/ 0 w 231"/>
                <a:gd name="T5" fmla="*/ 674 h 696"/>
                <a:gd name="T6" fmla="*/ 111 w 231"/>
                <a:gd name="T7" fmla="*/ 696 h 696"/>
                <a:gd name="T8" fmla="*/ 222 w 231"/>
                <a:gd name="T9" fmla="*/ 674 h 696"/>
                <a:gd name="T10" fmla="*/ 117 w 231"/>
                <a:gd name="T11" fmla="*/ 0 h 696"/>
                <a:gd name="T12" fmla="*/ 114 w 231"/>
                <a:gd name="T13" fmla="*/ 0 h 696"/>
                <a:gd name="T14" fmla="*/ 114 w 231"/>
                <a:gd name="T15" fmla="*/ 0 h 696"/>
                <a:gd name="T16" fmla="*/ 174 w 231"/>
                <a:gd name="T17" fmla="*/ 24 h 696"/>
                <a:gd name="T18" fmla="*/ 186 w 231"/>
                <a:gd name="T19" fmla="*/ 35 h 696"/>
                <a:gd name="T20" fmla="*/ 190 w 231"/>
                <a:gd name="T21" fmla="*/ 40 h 696"/>
                <a:gd name="T22" fmla="*/ 222 w 231"/>
                <a:gd name="T23" fmla="*/ 138 h 696"/>
                <a:gd name="T24" fmla="*/ 231 w 231"/>
                <a:gd name="T25" fmla="*/ 142 h 696"/>
                <a:gd name="T26" fmla="*/ 198 w 231"/>
                <a:gd name="T27" fmla="*/ 40 h 696"/>
                <a:gd name="T28" fmla="*/ 194 w 231"/>
                <a:gd name="T29" fmla="*/ 35 h 696"/>
                <a:gd name="T30" fmla="*/ 182 w 231"/>
                <a:gd name="T31" fmla="*/ 24 h 696"/>
                <a:gd name="T32" fmla="*/ 141 w 231"/>
                <a:gd name="T33" fmla="*/ 3 h 696"/>
                <a:gd name="T34" fmla="*/ 140 w 231"/>
                <a:gd name="T35" fmla="*/ 3 h 696"/>
                <a:gd name="T36" fmla="*/ 135 w 231"/>
                <a:gd name="T37" fmla="*/ 2 h 696"/>
                <a:gd name="T38" fmla="*/ 123 w 231"/>
                <a:gd name="T39" fmla="*/ 1 h 696"/>
                <a:gd name="T40" fmla="*/ 117 w 231"/>
                <a:gd name="T4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696">
                  <a:moveTo>
                    <a:pt x="222" y="674"/>
                  </a:moveTo>
                  <a:cubicBezTo>
                    <a:pt x="186" y="689"/>
                    <a:pt x="148" y="696"/>
                    <a:pt x="111" y="696"/>
                  </a:cubicBezTo>
                  <a:cubicBezTo>
                    <a:pt x="73" y="696"/>
                    <a:pt x="35" y="689"/>
                    <a:pt x="0" y="674"/>
                  </a:cubicBezTo>
                  <a:cubicBezTo>
                    <a:pt x="34" y="688"/>
                    <a:pt x="71" y="696"/>
                    <a:pt x="111" y="696"/>
                  </a:cubicBezTo>
                  <a:cubicBezTo>
                    <a:pt x="150" y="696"/>
                    <a:pt x="187" y="688"/>
                    <a:pt x="222" y="674"/>
                  </a:cubicBezTo>
                  <a:moveTo>
                    <a:pt x="117" y="0"/>
                  </a:moveTo>
                  <a:cubicBezTo>
                    <a:pt x="116" y="0"/>
                    <a:pt x="115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40" y="1"/>
                    <a:pt x="159" y="11"/>
                    <a:pt x="174" y="24"/>
                  </a:cubicBezTo>
                  <a:cubicBezTo>
                    <a:pt x="178" y="28"/>
                    <a:pt x="182" y="31"/>
                    <a:pt x="186" y="35"/>
                  </a:cubicBezTo>
                  <a:cubicBezTo>
                    <a:pt x="187" y="37"/>
                    <a:pt x="189" y="39"/>
                    <a:pt x="190" y="40"/>
                  </a:cubicBezTo>
                  <a:cubicBezTo>
                    <a:pt x="206" y="61"/>
                    <a:pt x="217" y="97"/>
                    <a:pt x="222" y="138"/>
                  </a:cubicBezTo>
                  <a:cubicBezTo>
                    <a:pt x="225" y="139"/>
                    <a:pt x="228" y="140"/>
                    <a:pt x="231" y="142"/>
                  </a:cubicBezTo>
                  <a:cubicBezTo>
                    <a:pt x="225" y="99"/>
                    <a:pt x="215" y="62"/>
                    <a:pt x="198" y="40"/>
                  </a:cubicBezTo>
                  <a:cubicBezTo>
                    <a:pt x="197" y="39"/>
                    <a:pt x="195" y="37"/>
                    <a:pt x="194" y="35"/>
                  </a:cubicBezTo>
                  <a:cubicBezTo>
                    <a:pt x="190" y="31"/>
                    <a:pt x="186" y="28"/>
                    <a:pt x="182" y="24"/>
                  </a:cubicBezTo>
                  <a:cubicBezTo>
                    <a:pt x="171" y="15"/>
                    <a:pt x="158" y="7"/>
                    <a:pt x="141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2"/>
                    <a:pt x="137" y="2"/>
                    <a:pt x="135" y="2"/>
                  </a:cubicBezTo>
                  <a:cubicBezTo>
                    <a:pt x="131" y="1"/>
                    <a:pt x="127" y="1"/>
                    <a:pt x="123" y="1"/>
                  </a:cubicBezTo>
                  <a:cubicBezTo>
                    <a:pt x="121" y="0"/>
                    <a:pt x="119" y="0"/>
                    <a:pt x="11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279"/>
            <p:cNvSpPr/>
            <p:nvPr/>
          </p:nvSpPr>
          <p:spPr bwMode="auto">
            <a:xfrm>
              <a:off x="8855075" y="815976"/>
              <a:ext cx="1092200" cy="1568450"/>
            </a:xfrm>
            <a:custGeom>
              <a:avLst/>
              <a:gdLst>
                <a:gd name="T0" fmla="*/ 286 w 390"/>
                <a:gd name="T1" fmla="*/ 0 h 558"/>
                <a:gd name="T2" fmla="*/ 280 w 390"/>
                <a:gd name="T3" fmla="*/ 178 h 558"/>
                <a:gd name="T4" fmla="*/ 280 w 390"/>
                <a:gd name="T5" fmla="*/ 180 h 558"/>
                <a:gd name="T6" fmla="*/ 279 w 390"/>
                <a:gd name="T7" fmla="*/ 182 h 558"/>
                <a:gd name="T8" fmla="*/ 291 w 390"/>
                <a:gd name="T9" fmla="*/ 191 h 558"/>
                <a:gd name="T10" fmla="*/ 330 w 390"/>
                <a:gd name="T11" fmla="*/ 243 h 558"/>
                <a:gd name="T12" fmla="*/ 343 w 390"/>
                <a:gd name="T13" fmla="*/ 261 h 558"/>
                <a:gd name="T14" fmla="*/ 343 w 390"/>
                <a:gd name="T15" fmla="*/ 262 h 558"/>
                <a:gd name="T16" fmla="*/ 374 w 390"/>
                <a:gd name="T17" fmla="*/ 318 h 558"/>
                <a:gd name="T18" fmla="*/ 370 w 390"/>
                <a:gd name="T19" fmla="*/ 374 h 558"/>
                <a:gd name="T20" fmla="*/ 343 w 390"/>
                <a:gd name="T21" fmla="*/ 441 h 558"/>
                <a:gd name="T22" fmla="*/ 343 w 390"/>
                <a:gd name="T23" fmla="*/ 465 h 558"/>
                <a:gd name="T24" fmla="*/ 327 w 390"/>
                <a:gd name="T25" fmla="*/ 485 h 558"/>
                <a:gd name="T26" fmla="*/ 335 w 390"/>
                <a:gd name="T27" fmla="*/ 485 h 558"/>
                <a:gd name="T28" fmla="*/ 343 w 390"/>
                <a:gd name="T29" fmla="*/ 492 h 558"/>
                <a:gd name="T30" fmla="*/ 335 w 390"/>
                <a:gd name="T31" fmla="*/ 500 h 558"/>
                <a:gd name="T32" fmla="*/ 14 w 390"/>
                <a:gd name="T33" fmla="*/ 500 h 558"/>
                <a:gd name="T34" fmla="*/ 12 w 390"/>
                <a:gd name="T35" fmla="*/ 499 h 558"/>
                <a:gd name="T36" fmla="*/ 0 w 390"/>
                <a:gd name="T37" fmla="*/ 499 h 558"/>
                <a:gd name="T38" fmla="*/ 64 w 390"/>
                <a:gd name="T39" fmla="*/ 536 h 558"/>
                <a:gd name="T40" fmla="*/ 175 w 390"/>
                <a:gd name="T41" fmla="*/ 558 h 558"/>
                <a:gd name="T42" fmla="*/ 286 w 390"/>
                <a:gd name="T43" fmla="*/ 536 h 558"/>
                <a:gd name="T44" fmla="*/ 349 w 390"/>
                <a:gd name="T45" fmla="*/ 499 h 558"/>
                <a:gd name="T46" fmla="*/ 345 w 390"/>
                <a:gd name="T47" fmla="*/ 499 h 558"/>
                <a:gd name="T48" fmla="*/ 351 w 390"/>
                <a:gd name="T49" fmla="*/ 492 h 558"/>
                <a:gd name="T50" fmla="*/ 343 w 390"/>
                <a:gd name="T51" fmla="*/ 485 h 558"/>
                <a:gd name="T52" fmla="*/ 335 w 390"/>
                <a:gd name="T53" fmla="*/ 485 h 558"/>
                <a:gd name="T54" fmla="*/ 351 w 390"/>
                <a:gd name="T55" fmla="*/ 465 h 558"/>
                <a:gd name="T56" fmla="*/ 351 w 390"/>
                <a:gd name="T57" fmla="*/ 441 h 558"/>
                <a:gd name="T58" fmla="*/ 378 w 390"/>
                <a:gd name="T59" fmla="*/ 374 h 558"/>
                <a:gd name="T60" fmla="*/ 382 w 390"/>
                <a:gd name="T61" fmla="*/ 318 h 558"/>
                <a:gd name="T62" fmla="*/ 351 w 390"/>
                <a:gd name="T63" fmla="*/ 262 h 558"/>
                <a:gd name="T64" fmla="*/ 351 w 390"/>
                <a:gd name="T65" fmla="*/ 261 h 558"/>
                <a:gd name="T66" fmla="*/ 338 w 390"/>
                <a:gd name="T67" fmla="*/ 243 h 558"/>
                <a:gd name="T68" fmla="*/ 299 w 390"/>
                <a:gd name="T69" fmla="*/ 191 h 558"/>
                <a:gd name="T70" fmla="*/ 287 w 390"/>
                <a:gd name="T71" fmla="*/ 182 h 558"/>
                <a:gd name="T72" fmla="*/ 288 w 390"/>
                <a:gd name="T73" fmla="*/ 180 h 558"/>
                <a:gd name="T74" fmla="*/ 288 w 390"/>
                <a:gd name="T75" fmla="*/ 178 h 558"/>
                <a:gd name="T76" fmla="*/ 295 w 390"/>
                <a:gd name="T77" fmla="*/ 4 h 558"/>
                <a:gd name="T78" fmla="*/ 286 w 390"/>
                <a:gd name="T7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558">
                  <a:moveTo>
                    <a:pt x="286" y="0"/>
                  </a:moveTo>
                  <a:cubicBezTo>
                    <a:pt x="294" y="59"/>
                    <a:pt x="291" y="129"/>
                    <a:pt x="280" y="178"/>
                  </a:cubicBezTo>
                  <a:cubicBezTo>
                    <a:pt x="280" y="179"/>
                    <a:pt x="280" y="179"/>
                    <a:pt x="280" y="180"/>
                  </a:cubicBezTo>
                  <a:cubicBezTo>
                    <a:pt x="279" y="181"/>
                    <a:pt x="279" y="181"/>
                    <a:pt x="279" y="182"/>
                  </a:cubicBezTo>
                  <a:cubicBezTo>
                    <a:pt x="283" y="184"/>
                    <a:pt x="287" y="188"/>
                    <a:pt x="291" y="191"/>
                  </a:cubicBezTo>
                  <a:cubicBezTo>
                    <a:pt x="298" y="198"/>
                    <a:pt x="314" y="219"/>
                    <a:pt x="330" y="243"/>
                  </a:cubicBezTo>
                  <a:cubicBezTo>
                    <a:pt x="338" y="246"/>
                    <a:pt x="343" y="253"/>
                    <a:pt x="343" y="261"/>
                  </a:cubicBezTo>
                  <a:cubicBezTo>
                    <a:pt x="343" y="262"/>
                    <a:pt x="343" y="262"/>
                    <a:pt x="343" y="262"/>
                  </a:cubicBezTo>
                  <a:cubicBezTo>
                    <a:pt x="355" y="281"/>
                    <a:pt x="367" y="302"/>
                    <a:pt x="374" y="318"/>
                  </a:cubicBezTo>
                  <a:cubicBezTo>
                    <a:pt x="382" y="337"/>
                    <a:pt x="380" y="357"/>
                    <a:pt x="370" y="374"/>
                  </a:cubicBezTo>
                  <a:cubicBezTo>
                    <a:pt x="343" y="441"/>
                    <a:pt x="343" y="441"/>
                    <a:pt x="343" y="441"/>
                  </a:cubicBezTo>
                  <a:cubicBezTo>
                    <a:pt x="343" y="465"/>
                    <a:pt x="343" y="465"/>
                    <a:pt x="343" y="465"/>
                  </a:cubicBezTo>
                  <a:cubicBezTo>
                    <a:pt x="343" y="475"/>
                    <a:pt x="336" y="483"/>
                    <a:pt x="327" y="485"/>
                  </a:cubicBezTo>
                  <a:cubicBezTo>
                    <a:pt x="335" y="485"/>
                    <a:pt x="335" y="485"/>
                    <a:pt x="335" y="485"/>
                  </a:cubicBezTo>
                  <a:cubicBezTo>
                    <a:pt x="339" y="485"/>
                    <a:pt x="343" y="488"/>
                    <a:pt x="343" y="492"/>
                  </a:cubicBezTo>
                  <a:cubicBezTo>
                    <a:pt x="343" y="496"/>
                    <a:pt x="339" y="500"/>
                    <a:pt x="335" y="500"/>
                  </a:cubicBezTo>
                  <a:cubicBezTo>
                    <a:pt x="14" y="500"/>
                    <a:pt x="14" y="500"/>
                    <a:pt x="14" y="500"/>
                  </a:cubicBezTo>
                  <a:cubicBezTo>
                    <a:pt x="13" y="500"/>
                    <a:pt x="13" y="500"/>
                    <a:pt x="12" y="499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19" y="514"/>
                    <a:pt x="41" y="527"/>
                    <a:pt x="64" y="536"/>
                  </a:cubicBezTo>
                  <a:cubicBezTo>
                    <a:pt x="99" y="551"/>
                    <a:pt x="137" y="558"/>
                    <a:pt x="175" y="558"/>
                  </a:cubicBezTo>
                  <a:cubicBezTo>
                    <a:pt x="212" y="558"/>
                    <a:pt x="250" y="551"/>
                    <a:pt x="286" y="536"/>
                  </a:cubicBezTo>
                  <a:cubicBezTo>
                    <a:pt x="308" y="527"/>
                    <a:pt x="330" y="514"/>
                    <a:pt x="349" y="499"/>
                  </a:cubicBezTo>
                  <a:cubicBezTo>
                    <a:pt x="345" y="499"/>
                    <a:pt x="345" y="499"/>
                    <a:pt x="345" y="499"/>
                  </a:cubicBezTo>
                  <a:cubicBezTo>
                    <a:pt x="348" y="499"/>
                    <a:pt x="351" y="496"/>
                    <a:pt x="351" y="492"/>
                  </a:cubicBezTo>
                  <a:cubicBezTo>
                    <a:pt x="351" y="488"/>
                    <a:pt x="347" y="485"/>
                    <a:pt x="343" y="485"/>
                  </a:cubicBezTo>
                  <a:cubicBezTo>
                    <a:pt x="335" y="485"/>
                    <a:pt x="335" y="485"/>
                    <a:pt x="335" y="485"/>
                  </a:cubicBezTo>
                  <a:cubicBezTo>
                    <a:pt x="344" y="483"/>
                    <a:pt x="351" y="475"/>
                    <a:pt x="351" y="465"/>
                  </a:cubicBezTo>
                  <a:cubicBezTo>
                    <a:pt x="351" y="441"/>
                    <a:pt x="351" y="441"/>
                    <a:pt x="351" y="441"/>
                  </a:cubicBezTo>
                  <a:cubicBezTo>
                    <a:pt x="378" y="374"/>
                    <a:pt x="378" y="374"/>
                    <a:pt x="378" y="374"/>
                  </a:cubicBezTo>
                  <a:cubicBezTo>
                    <a:pt x="388" y="357"/>
                    <a:pt x="390" y="337"/>
                    <a:pt x="382" y="318"/>
                  </a:cubicBezTo>
                  <a:cubicBezTo>
                    <a:pt x="375" y="302"/>
                    <a:pt x="363" y="281"/>
                    <a:pt x="351" y="262"/>
                  </a:cubicBezTo>
                  <a:cubicBezTo>
                    <a:pt x="351" y="261"/>
                    <a:pt x="351" y="261"/>
                    <a:pt x="351" y="261"/>
                  </a:cubicBezTo>
                  <a:cubicBezTo>
                    <a:pt x="351" y="253"/>
                    <a:pt x="346" y="246"/>
                    <a:pt x="338" y="243"/>
                  </a:cubicBezTo>
                  <a:cubicBezTo>
                    <a:pt x="322" y="219"/>
                    <a:pt x="306" y="198"/>
                    <a:pt x="299" y="191"/>
                  </a:cubicBezTo>
                  <a:cubicBezTo>
                    <a:pt x="295" y="188"/>
                    <a:pt x="291" y="184"/>
                    <a:pt x="287" y="182"/>
                  </a:cubicBezTo>
                  <a:cubicBezTo>
                    <a:pt x="287" y="181"/>
                    <a:pt x="287" y="181"/>
                    <a:pt x="288" y="180"/>
                  </a:cubicBezTo>
                  <a:cubicBezTo>
                    <a:pt x="288" y="179"/>
                    <a:pt x="288" y="179"/>
                    <a:pt x="288" y="178"/>
                  </a:cubicBezTo>
                  <a:cubicBezTo>
                    <a:pt x="299" y="130"/>
                    <a:pt x="302" y="62"/>
                    <a:pt x="295" y="4"/>
                  </a:cubicBezTo>
                  <a:cubicBezTo>
                    <a:pt x="292" y="2"/>
                    <a:pt x="289" y="1"/>
                    <a:pt x="286" y="0"/>
                  </a:cubicBezTo>
                </a:path>
              </a:pathLst>
            </a:custGeom>
            <a:solidFill>
              <a:srgbClr val="C8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280"/>
            <p:cNvSpPr/>
            <p:nvPr/>
          </p:nvSpPr>
          <p:spPr bwMode="auto">
            <a:xfrm>
              <a:off x="8986837" y="428626"/>
              <a:ext cx="704850" cy="1058863"/>
            </a:xfrm>
            <a:custGeom>
              <a:avLst/>
              <a:gdLst>
                <a:gd name="T0" fmla="*/ 233 w 252"/>
                <a:gd name="T1" fmla="*/ 316 h 377"/>
                <a:gd name="T2" fmla="*/ 233 w 252"/>
                <a:gd name="T3" fmla="*/ 318 h 377"/>
                <a:gd name="T4" fmla="*/ 227 w 252"/>
                <a:gd name="T5" fmla="*/ 338 h 377"/>
                <a:gd name="T6" fmla="*/ 215 w 252"/>
                <a:gd name="T7" fmla="*/ 364 h 377"/>
                <a:gd name="T8" fmla="*/ 207 w 252"/>
                <a:gd name="T9" fmla="*/ 371 h 377"/>
                <a:gd name="T10" fmla="*/ 187 w 252"/>
                <a:gd name="T11" fmla="*/ 377 h 377"/>
                <a:gd name="T12" fmla="*/ 64 w 252"/>
                <a:gd name="T13" fmla="*/ 377 h 377"/>
                <a:gd name="T14" fmla="*/ 44 w 252"/>
                <a:gd name="T15" fmla="*/ 371 h 377"/>
                <a:gd name="T16" fmla="*/ 37 w 252"/>
                <a:gd name="T17" fmla="*/ 364 h 377"/>
                <a:gd name="T18" fmla="*/ 25 w 252"/>
                <a:gd name="T19" fmla="*/ 338 h 377"/>
                <a:gd name="T20" fmla="*/ 19 w 252"/>
                <a:gd name="T21" fmla="*/ 318 h 377"/>
                <a:gd name="T22" fmla="*/ 19 w 252"/>
                <a:gd name="T23" fmla="*/ 316 h 377"/>
                <a:gd name="T24" fmla="*/ 49 w 252"/>
                <a:gd name="T25" fmla="*/ 35 h 377"/>
                <a:gd name="T26" fmla="*/ 126 w 252"/>
                <a:gd name="T27" fmla="*/ 0 h 377"/>
                <a:gd name="T28" fmla="*/ 191 w 252"/>
                <a:gd name="T29" fmla="*/ 24 h 377"/>
                <a:gd name="T30" fmla="*/ 203 w 252"/>
                <a:gd name="T31" fmla="*/ 35 h 377"/>
                <a:gd name="T32" fmla="*/ 207 w 252"/>
                <a:gd name="T33" fmla="*/ 40 h 377"/>
                <a:gd name="T34" fmla="*/ 233 w 252"/>
                <a:gd name="T35" fmla="*/ 31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377">
                  <a:moveTo>
                    <a:pt x="233" y="316"/>
                  </a:moveTo>
                  <a:cubicBezTo>
                    <a:pt x="233" y="317"/>
                    <a:pt x="233" y="317"/>
                    <a:pt x="233" y="318"/>
                  </a:cubicBezTo>
                  <a:cubicBezTo>
                    <a:pt x="231" y="325"/>
                    <a:pt x="229" y="332"/>
                    <a:pt x="227" y="338"/>
                  </a:cubicBezTo>
                  <a:cubicBezTo>
                    <a:pt x="223" y="348"/>
                    <a:pt x="220" y="357"/>
                    <a:pt x="215" y="364"/>
                  </a:cubicBezTo>
                  <a:cubicBezTo>
                    <a:pt x="213" y="367"/>
                    <a:pt x="210" y="369"/>
                    <a:pt x="207" y="371"/>
                  </a:cubicBezTo>
                  <a:cubicBezTo>
                    <a:pt x="202" y="375"/>
                    <a:pt x="196" y="377"/>
                    <a:pt x="187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56" y="377"/>
                    <a:pt x="49" y="375"/>
                    <a:pt x="44" y="371"/>
                  </a:cubicBezTo>
                  <a:cubicBezTo>
                    <a:pt x="41" y="369"/>
                    <a:pt x="39" y="366"/>
                    <a:pt x="37" y="364"/>
                  </a:cubicBezTo>
                  <a:cubicBezTo>
                    <a:pt x="32" y="357"/>
                    <a:pt x="28" y="348"/>
                    <a:pt x="25" y="338"/>
                  </a:cubicBezTo>
                  <a:cubicBezTo>
                    <a:pt x="23" y="332"/>
                    <a:pt x="21" y="325"/>
                    <a:pt x="19" y="318"/>
                  </a:cubicBezTo>
                  <a:cubicBezTo>
                    <a:pt x="19" y="317"/>
                    <a:pt x="19" y="317"/>
                    <a:pt x="19" y="316"/>
                  </a:cubicBezTo>
                  <a:cubicBezTo>
                    <a:pt x="0" y="231"/>
                    <a:pt x="5" y="81"/>
                    <a:pt x="49" y="35"/>
                  </a:cubicBezTo>
                  <a:cubicBezTo>
                    <a:pt x="67" y="17"/>
                    <a:pt x="89" y="0"/>
                    <a:pt x="126" y="0"/>
                  </a:cubicBezTo>
                  <a:cubicBezTo>
                    <a:pt x="155" y="0"/>
                    <a:pt x="175" y="11"/>
                    <a:pt x="191" y="24"/>
                  </a:cubicBezTo>
                  <a:cubicBezTo>
                    <a:pt x="195" y="28"/>
                    <a:pt x="199" y="31"/>
                    <a:pt x="203" y="35"/>
                  </a:cubicBezTo>
                  <a:cubicBezTo>
                    <a:pt x="204" y="37"/>
                    <a:pt x="206" y="39"/>
                    <a:pt x="207" y="40"/>
                  </a:cubicBezTo>
                  <a:cubicBezTo>
                    <a:pt x="247" y="91"/>
                    <a:pt x="252" y="234"/>
                    <a:pt x="233" y="316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81"/>
            <p:cNvSpPr/>
            <p:nvPr/>
          </p:nvSpPr>
          <p:spPr bwMode="auto">
            <a:xfrm>
              <a:off x="9201150" y="1165226"/>
              <a:ext cx="284163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78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78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78"/>
                  </a:lnTo>
                  <a:lnTo>
                    <a:pt x="149" y="76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82"/>
            <p:cNvSpPr/>
            <p:nvPr/>
          </p:nvSpPr>
          <p:spPr bwMode="auto">
            <a:xfrm>
              <a:off x="9201150" y="1165226"/>
              <a:ext cx="284163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78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78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78"/>
                  </a:lnTo>
                  <a:lnTo>
                    <a:pt x="149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83"/>
            <p:cNvSpPr/>
            <p:nvPr/>
          </p:nvSpPr>
          <p:spPr bwMode="auto">
            <a:xfrm>
              <a:off x="9248775" y="1195388"/>
              <a:ext cx="188913" cy="90488"/>
            </a:xfrm>
            <a:custGeom>
              <a:avLst/>
              <a:gdLst>
                <a:gd name="T0" fmla="*/ 67 w 67"/>
                <a:gd name="T1" fmla="*/ 0 h 32"/>
                <a:gd name="T2" fmla="*/ 33 w 67"/>
                <a:gd name="T3" fmla="*/ 13 h 32"/>
                <a:gd name="T4" fmla="*/ 0 w 67"/>
                <a:gd name="T5" fmla="*/ 1 h 32"/>
                <a:gd name="T6" fmla="*/ 0 w 67"/>
                <a:gd name="T7" fmla="*/ 5 h 32"/>
                <a:gd name="T8" fmla="*/ 67 w 67"/>
                <a:gd name="T9" fmla="*/ 32 h 32"/>
                <a:gd name="T10" fmla="*/ 67 w 6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2">
                  <a:moveTo>
                    <a:pt x="67" y="0"/>
                  </a:moveTo>
                  <a:cubicBezTo>
                    <a:pt x="56" y="8"/>
                    <a:pt x="44" y="13"/>
                    <a:pt x="33" y="13"/>
                  </a:cubicBezTo>
                  <a:cubicBezTo>
                    <a:pt x="22" y="13"/>
                    <a:pt x="11" y="9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284"/>
            <p:cNvSpPr/>
            <p:nvPr/>
          </p:nvSpPr>
          <p:spPr bwMode="auto">
            <a:xfrm>
              <a:off x="8761412" y="1285876"/>
              <a:ext cx="1162050" cy="919163"/>
            </a:xfrm>
            <a:custGeom>
              <a:avLst/>
              <a:gdLst>
                <a:gd name="T0" fmla="*/ 407 w 415"/>
                <a:gd name="T1" fmla="*/ 151 h 327"/>
                <a:gd name="T2" fmla="*/ 324 w 415"/>
                <a:gd name="T3" fmla="*/ 24 h 327"/>
                <a:gd name="T4" fmla="*/ 247 w 415"/>
                <a:gd name="T5" fmla="*/ 0 h 327"/>
                <a:gd name="T6" fmla="*/ 247 w 415"/>
                <a:gd name="T7" fmla="*/ 1 h 327"/>
                <a:gd name="T8" fmla="*/ 208 w 415"/>
                <a:gd name="T9" fmla="*/ 108 h 327"/>
                <a:gd name="T10" fmla="*/ 168 w 415"/>
                <a:gd name="T11" fmla="*/ 1 h 327"/>
                <a:gd name="T12" fmla="*/ 168 w 415"/>
                <a:gd name="T13" fmla="*/ 0 h 327"/>
                <a:gd name="T14" fmla="*/ 91 w 415"/>
                <a:gd name="T15" fmla="*/ 24 h 327"/>
                <a:gd name="T16" fmla="*/ 8 w 415"/>
                <a:gd name="T17" fmla="*/ 151 h 327"/>
                <a:gd name="T18" fmla="*/ 12 w 415"/>
                <a:gd name="T19" fmla="*/ 207 h 327"/>
                <a:gd name="T20" fmla="*/ 61 w 415"/>
                <a:gd name="T21" fmla="*/ 327 h 327"/>
                <a:gd name="T22" fmla="*/ 89 w 415"/>
                <a:gd name="T23" fmla="*/ 327 h 327"/>
                <a:gd name="T24" fmla="*/ 196 w 415"/>
                <a:gd name="T25" fmla="*/ 327 h 327"/>
                <a:gd name="T26" fmla="*/ 197 w 415"/>
                <a:gd name="T27" fmla="*/ 327 h 327"/>
                <a:gd name="T28" fmla="*/ 208 w 415"/>
                <a:gd name="T29" fmla="*/ 287 h 327"/>
                <a:gd name="T30" fmla="*/ 218 w 415"/>
                <a:gd name="T31" fmla="*/ 327 h 327"/>
                <a:gd name="T32" fmla="*/ 219 w 415"/>
                <a:gd name="T33" fmla="*/ 327 h 327"/>
                <a:gd name="T34" fmla="*/ 326 w 415"/>
                <a:gd name="T35" fmla="*/ 327 h 327"/>
                <a:gd name="T36" fmla="*/ 354 w 415"/>
                <a:gd name="T37" fmla="*/ 327 h 327"/>
                <a:gd name="T38" fmla="*/ 403 w 415"/>
                <a:gd name="T39" fmla="*/ 207 h 327"/>
                <a:gd name="T40" fmla="*/ 407 w 415"/>
                <a:gd name="T41" fmla="*/ 15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327">
                  <a:moveTo>
                    <a:pt x="407" y="151"/>
                  </a:moveTo>
                  <a:cubicBezTo>
                    <a:pt x="388" y="107"/>
                    <a:pt x="339" y="38"/>
                    <a:pt x="324" y="24"/>
                  </a:cubicBezTo>
                  <a:cubicBezTo>
                    <a:pt x="300" y="1"/>
                    <a:pt x="272" y="2"/>
                    <a:pt x="247" y="0"/>
                  </a:cubicBezTo>
                  <a:cubicBezTo>
                    <a:pt x="247" y="0"/>
                    <a:pt x="247" y="1"/>
                    <a:pt x="247" y="1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0"/>
                    <a:pt x="168" y="0"/>
                  </a:cubicBezTo>
                  <a:cubicBezTo>
                    <a:pt x="143" y="2"/>
                    <a:pt x="115" y="1"/>
                    <a:pt x="91" y="24"/>
                  </a:cubicBezTo>
                  <a:cubicBezTo>
                    <a:pt x="76" y="38"/>
                    <a:pt x="28" y="107"/>
                    <a:pt x="8" y="151"/>
                  </a:cubicBezTo>
                  <a:cubicBezTo>
                    <a:pt x="0" y="170"/>
                    <a:pt x="2" y="190"/>
                    <a:pt x="12" y="20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89" y="327"/>
                    <a:pt x="89" y="327"/>
                    <a:pt x="89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7" y="327"/>
                    <a:pt x="197" y="327"/>
                    <a:pt x="197" y="327"/>
                  </a:cubicBezTo>
                  <a:cubicBezTo>
                    <a:pt x="208" y="287"/>
                    <a:pt x="208" y="287"/>
                    <a:pt x="208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9" y="327"/>
                    <a:pt x="219" y="327"/>
                    <a:pt x="219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4" y="327"/>
                    <a:pt x="354" y="327"/>
                    <a:pt x="354" y="327"/>
                  </a:cubicBezTo>
                  <a:cubicBezTo>
                    <a:pt x="403" y="207"/>
                    <a:pt x="403" y="207"/>
                    <a:pt x="403" y="207"/>
                  </a:cubicBezTo>
                  <a:cubicBezTo>
                    <a:pt x="413" y="190"/>
                    <a:pt x="415" y="170"/>
                    <a:pt x="407" y="151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285"/>
            <p:cNvSpPr/>
            <p:nvPr/>
          </p:nvSpPr>
          <p:spPr bwMode="auto">
            <a:xfrm>
              <a:off x="9126537" y="1285876"/>
              <a:ext cx="217488" cy="303213"/>
            </a:xfrm>
            <a:custGeom>
              <a:avLst/>
              <a:gdLst>
                <a:gd name="T0" fmla="*/ 0 w 137"/>
                <a:gd name="T1" fmla="*/ 48 h 191"/>
                <a:gd name="T2" fmla="*/ 65 w 137"/>
                <a:gd name="T3" fmla="*/ 72 h 191"/>
                <a:gd name="T4" fmla="*/ 39 w 137"/>
                <a:gd name="T5" fmla="*/ 110 h 191"/>
                <a:gd name="T6" fmla="*/ 137 w 137"/>
                <a:gd name="T7" fmla="*/ 191 h 191"/>
                <a:gd name="T8" fmla="*/ 67 w 137"/>
                <a:gd name="T9" fmla="*/ 0 h 191"/>
                <a:gd name="T10" fmla="*/ 0 w 13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48"/>
                  </a:moveTo>
                  <a:lnTo>
                    <a:pt x="65" y="72"/>
                  </a:lnTo>
                  <a:lnTo>
                    <a:pt x="39" y="110"/>
                  </a:lnTo>
                  <a:lnTo>
                    <a:pt x="137" y="191"/>
                  </a:lnTo>
                  <a:lnTo>
                    <a:pt x="6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86"/>
            <p:cNvSpPr/>
            <p:nvPr/>
          </p:nvSpPr>
          <p:spPr bwMode="auto">
            <a:xfrm>
              <a:off x="9126537" y="1285876"/>
              <a:ext cx="217488" cy="303213"/>
            </a:xfrm>
            <a:custGeom>
              <a:avLst/>
              <a:gdLst>
                <a:gd name="T0" fmla="*/ 0 w 137"/>
                <a:gd name="T1" fmla="*/ 48 h 191"/>
                <a:gd name="T2" fmla="*/ 65 w 137"/>
                <a:gd name="T3" fmla="*/ 72 h 191"/>
                <a:gd name="T4" fmla="*/ 39 w 137"/>
                <a:gd name="T5" fmla="*/ 110 h 191"/>
                <a:gd name="T6" fmla="*/ 137 w 137"/>
                <a:gd name="T7" fmla="*/ 191 h 191"/>
                <a:gd name="T8" fmla="*/ 67 w 137"/>
                <a:gd name="T9" fmla="*/ 0 h 191"/>
                <a:gd name="T10" fmla="*/ 0 w 13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48"/>
                  </a:moveTo>
                  <a:lnTo>
                    <a:pt x="65" y="72"/>
                  </a:lnTo>
                  <a:lnTo>
                    <a:pt x="39" y="110"/>
                  </a:lnTo>
                  <a:lnTo>
                    <a:pt x="137" y="191"/>
                  </a:lnTo>
                  <a:lnTo>
                    <a:pt x="67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287"/>
            <p:cNvSpPr/>
            <p:nvPr/>
          </p:nvSpPr>
          <p:spPr bwMode="auto">
            <a:xfrm>
              <a:off x="9344025" y="1289051"/>
              <a:ext cx="215900" cy="300038"/>
            </a:xfrm>
            <a:custGeom>
              <a:avLst/>
              <a:gdLst>
                <a:gd name="T0" fmla="*/ 136 w 136"/>
                <a:gd name="T1" fmla="*/ 46 h 189"/>
                <a:gd name="T2" fmla="*/ 69 w 136"/>
                <a:gd name="T3" fmla="*/ 0 h 189"/>
                <a:gd name="T4" fmla="*/ 0 w 136"/>
                <a:gd name="T5" fmla="*/ 189 h 189"/>
                <a:gd name="T6" fmla="*/ 97 w 136"/>
                <a:gd name="T7" fmla="*/ 108 h 189"/>
                <a:gd name="T8" fmla="*/ 71 w 136"/>
                <a:gd name="T9" fmla="*/ 70 h 189"/>
                <a:gd name="T10" fmla="*/ 136 w 136"/>
                <a:gd name="T11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89">
                  <a:moveTo>
                    <a:pt x="136" y="46"/>
                  </a:moveTo>
                  <a:lnTo>
                    <a:pt x="69" y="0"/>
                  </a:lnTo>
                  <a:lnTo>
                    <a:pt x="0" y="189"/>
                  </a:lnTo>
                  <a:lnTo>
                    <a:pt x="97" y="108"/>
                  </a:lnTo>
                  <a:lnTo>
                    <a:pt x="71" y="70"/>
                  </a:lnTo>
                  <a:lnTo>
                    <a:pt x="136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288"/>
            <p:cNvSpPr/>
            <p:nvPr/>
          </p:nvSpPr>
          <p:spPr bwMode="auto">
            <a:xfrm>
              <a:off x="9344025" y="1289051"/>
              <a:ext cx="215900" cy="300038"/>
            </a:xfrm>
            <a:custGeom>
              <a:avLst/>
              <a:gdLst>
                <a:gd name="T0" fmla="*/ 136 w 136"/>
                <a:gd name="T1" fmla="*/ 46 h 189"/>
                <a:gd name="T2" fmla="*/ 69 w 136"/>
                <a:gd name="T3" fmla="*/ 0 h 189"/>
                <a:gd name="T4" fmla="*/ 0 w 136"/>
                <a:gd name="T5" fmla="*/ 189 h 189"/>
                <a:gd name="T6" fmla="*/ 97 w 136"/>
                <a:gd name="T7" fmla="*/ 108 h 189"/>
                <a:gd name="T8" fmla="*/ 71 w 136"/>
                <a:gd name="T9" fmla="*/ 70 h 189"/>
                <a:gd name="T10" fmla="*/ 136 w 136"/>
                <a:gd name="T11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89">
                  <a:moveTo>
                    <a:pt x="136" y="46"/>
                  </a:moveTo>
                  <a:lnTo>
                    <a:pt x="69" y="0"/>
                  </a:lnTo>
                  <a:lnTo>
                    <a:pt x="0" y="189"/>
                  </a:lnTo>
                  <a:lnTo>
                    <a:pt x="97" y="108"/>
                  </a:lnTo>
                  <a:lnTo>
                    <a:pt x="71" y="70"/>
                  </a:lnTo>
                  <a:lnTo>
                    <a:pt x="136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289"/>
            <p:cNvSpPr/>
            <p:nvPr/>
          </p:nvSpPr>
          <p:spPr bwMode="auto">
            <a:xfrm>
              <a:off x="9075737" y="515938"/>
              <a:ext cx="528638" cy="715963"/>
            </a:xfrm>
            <a:custGeom>
              <a:avLst/>
              <a:gdLst>
                <a:gd name="T0" fmla="*/ 171 w 189"/>
                <a:gd name="T1" fmla="*/ 119 h 255"/>
                <a:gd name="T2" fmla="*/ 171 w 189"/>
                <a:gd name="T3" fmla="*/ 84 h 255"/>
                <a:gd name="T4" fmla="*/ 95 w 189"/>
                <a:gd name="T5" fmla="*/ 0 h 255"/>
                <a:gd name="T6" fmla="*/ 18 w 189"/>
                <a:gd name="T7" fmla="*/ 84 h 255"/>
                <a:gd name="T8" fmla="*/ 18 w 189"/>
                <a:gd name="T9" fmla="*/ 119 h 255"/>
                <a:gd name="T10" fmla="*/ 0 w 189"/>
                <a:gd name="T11" fmla="*/ 136 h 255"/>
                <a:gd name="T12" fmla="*/ 0 w 189"/>
                <a:gd name="T13" fmla="*/ 153 h 255"/>
                <a:gd name="T14" fmla="*/ 18 w 189"/>
                <a:gd name="T15" fmla="*/ 170 h 255"/>
                <a:gd name="T16" fmla="*/ 95 w 189"/>
                <a:gd name="T17" fmla="*/ 255 h 255"/>
                <a:gd name="T18" fmla="*/ 171 w 189"/>
                <a:gd name="T19" fmla="*/ 170 h 255"/>
                <a:gd name="T20" fmla="*/ 189 w 189"/>
                <a:gd name="T21" fmla="*/ 153 h 255"/>
                <a:gd name="T22" fmla="*/ 189 w 189"/>
                <a:gd name="T23" fmla="*/ 136 h 255"/>
                <a:gd name="T24" fmla="*/ 171 w 189"/>
                <a:gd name="T25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255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9" y="0"/>
                    <a:pt x="95" y="0"/>
                  </a:cubicBezTo>
                  <a:cubicBezTo>
                    <a:pt x="61" y="0"/>
                    <a:pt x="18" y="47"/>
                    <a:pt x="18" y="84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8" y="119"/>
                    <a:pt x="0" y="126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70"/>
                    <a:pt x="18" y="170"/>
                  </a:cubicBezTo>
                  <a:cubicBezTo>
                    <a:pt x="18" y="207"/>
                    <a:pt x="61" y="255"/>
                    <a:pt x="95" y="255"/>
                  </a:cubicBezTo>
                  <a:cubicBezTo>
                    <a:pt x="129" y="255"/>
                    <a:pt x="171" y="207"/>
                    <a:pt x="171" y="170"/>
                  </a:cubicBezTo>
                  <a:cubicBezTo>
                    <a:pt x="181" y="170"/>
                    <a:pt x="189" y="162"/>
                    <a:pt x="189" y="15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26"/>
                    <a:pt x="181" y="119"/>
                    <a:pt x="171" y="119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290"/>
            <p:cNvSpPr>
              <a:spLocks noEditPoints="1"/>
            </p:cNvSpPr>
            <p:nvPr/>
          </p:nvSpPr>
          <p:spPr bwMode="auto">
            <a:xfrm>
              <a:off x="9291637" y="515938"/>
              <a:ext cx="312738" cy="715963"/>
            </a:xfrm>
            <a:custGeom>
              <a:avLst/>
              <a:gdLst>
                <a:gd name="T0" fmla="*/ 61 w 112"/>
                <a:gd name="T1" fmla="*/ 151 h 255"/>
                <a:gd name="T2" fmla="*/ 47 w 112"/>
                <a:gd name="T3" fmla="*/ 138 h 255"/>
                <a:gd name="T4" fmla="*/ 60 w 112"/>
                <a:gd name="T5" fmla="*/ 124 h 255"/>
                <a:gd name="T6" fmla="*/ 61 w 112"/>
                <a:gd name="T7" fmla="*/ 124 h 255"/>
                <a:gd name="T8" fmla="*/ 74 w 112"/>
                <a:gd name="T9" fmla="*/ 137 h 255"/>
                <a:gd name="T10" fmla="*/ 61 w 112"/>
                <a:gd name="T11" fmla="*/ 151 h 255"/>
                <a:gd name="T12" fmla="*/ 61 w 112"/>
                <a:gd name="T13" fmla="*/ 151 h 255"/>
                <a:gd name="T14" fmla="*/ 18 w 112"/>
                <a:gd name="T15" fmla="*/ 0 h 255"/>
                <a:gd name="T16" fmla="*/ 18 w 112"/>
                <a:gd name="T17" fmla="*/ 136 h 255"/>
                <a:gd name="T18" fmla="*/ 0 w 112"/>
                <a:gd name="T19" fmla="*/ 190 h 255"/>
                <a:gd name="T20" fmla="*/ 18 w 112"/>
                <a:gd name="T21" fmla="*/ 193 h 255"/>
                <a:gd name="T22" fmla="*/ 18 w 112"/>
                <a:gd name="T23" fmla="*/ 255 h 255"/>
                <a:gd name="T24" fmla="*/ 94 w 112"/>
                <a:gd name="T25" fmla="*/ 170 h 255"/>
                <a:gd name="T26" fmla="*/ 112 w 112"/>
                <a:gd name="T27" fmla="*/ 153 h 255"/>
                <a:gd name="T28" fmla="*/ 112 w 112"/>
                <a:gd name="T29" fmla="*/ 136 h 255"/>
                <a:gd name="T30" fmla="*/ 94 w 112"/>
                <a:gd name="T31" fmla="*/ 119 h 255"/>
                <a:gd name="T32" fmla="*/ 94 w 112"/>
                <a:gd name="T33" fmla="*/ 84 h 255"/>
                <a:gd name="T34" fmla="*/ 18 w 112"/>
                <a:gd name="T3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255">
                  <a:moveTo>
                    <a:pt x="61" y="151"/>
                  </a:moveTo>
                  <a:cubicBezTo>
                    <a:pt x="53" y="151"/>
                    <a:pt x="48" y="145"/>
                    <a:pt x="47" y="138"/>
                  </a:cubicBezTo>
                  <a:cubicBezTo>
                    <a:pt x="47" y="131"/>
                    <a:pt x="53" y="125"/>
                    <a:pt x="60" y="124"/>
                  </a:cubicBezTo>
                  <a:cubicBezTo>
                    <a:pt x="60" y="124"/>
                    <a:pt x="60" y="124"/>
                    <a:pt x="61" y="124"/>
                  </a:cubicBezTo>
                  <a:cubicBezTo>
                    <a:pt x="68" y="124"/>
                    <a:pt x="74" y="130"/>
                    <a:pt x="74" y="137"/>
                  </a:cubicBezTo>
                  <a:cubicBezTo>
                    <a:pt x="74" y="145"/>
                    <a:pt x="68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moveTo>
                    <a:pt x="18" y="0"/>
                  </a:moveTo>
                  <a:cubicBezTo>
                    <a:pt x="18" y="136"/>
                    <a:pt x="18" y="136"/>
                    <a:pt x="18" y="136"/>
                  </a:cubicBezTo>
                  <a:cubicBezTo>
                    <a:pt x="5" y="162"/>
                    <a:pt x="0" y="190"/>
                    <a:pt x="0" y="190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8" y="255"/>
                    <a:pt x="18" y="255"/>
                    <a:pt x="18" y="255"/>
                  </a:cubicBezTo>
                  <a:cubicBezTo>
                    <a:pt x="52" y="255"/>
                    <a:pt x="94" y="207"/>
                    <a:pt x="94" y="170"/>
                  </a:cubicBezTo>
                  <a:cubicBezTo>
                    <a:pt x="104" y="170"/>
                    <a:pt x="112" y="162"/>
                    <a:pt x="112" y="153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26"/>
                    <a:pt x="104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2" y="0"/>
                    <a:pt x="18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291"/>
            <p:cNvSpPr/>
            <p:nvPr/>
          </p:nvSpPr>
          <p:spPr bwMode="auto">
            <a:xfrm>
              <a:off x="9188450" y="863601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292"/>
            <p:cNvSpPr/>
            <p:nvPr/>
          </p:nvSpPr>
          <p:spPr bwMode="auto">
            <a:xfrm>
              <a:off x="9188450" y="855663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293"/>
            <p:cNvSpPr/>
            <p:nvPr/>
          </p:nvSpPr>
          <p:spPr bwMode="auto">
            <a:xfrm>
              <a:off x="9229725" y="873126"/>
              <a:ext cx="17463" cy="190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294"/>
            <p:cNvSpPr/>
            <p:nvPr/>
          </p:nvSpPr>
          <p:spPr bwMode="auto">
            <a:xfrm>
              <a:off x="9151937" y="833438"/>
              <a:ext cx="119063" cy="36513"/>
            </a:xfrm>
            <a:custGeom>
              <a:avLst/>
              <a:gdLst>
                <a:gd name="T0" fmla="*/ 43 w 43"/>
                <a:gd name="T1" fmla="*/ 11 h 13"/>
                <a:gd name="T2" fmla="*/ 27 w 43"/>
                <a:gd name="T3" fmla="*/ 0 h 13"/>
                <a:gd name="T4" fmla="*/ 8 w 43"/>
                <a:gd name="T5" fmla="*/ 9 h 13"/>
                <a:gd name="T6" fmla="*/ 7 w 43"/>
                <a:gd name="T7" fmla="*/ 9 h 13"/>
                <a:gd name="T8" fmla="*/ 4 w 43"/>
                <a:gd name="T9" fmla="*/ 8 h 13"/>
                <a:gd name="T10" fmla="*/ 0 w 43"/>
                <a:gd name="T11" fmla="*/ 5 h 13"/>
                <a:gd name="T12" fmla="*/ 0 w 43"/>
                <a:gd name="T13" fmla="*/ 5 h 13"/>
                <a:gd name="T14" fmla="*/ 0 w 43"/>
                <a:gd name="T15" fmla="*/ 6 h 13"/>
                <a:gd name="T16" fmla="*/ 1 w 43"/>
                <a:gd name="T17" fmla="*/ 7 h 13"/>
                <a:gd name="T18" fmla="*/ 3 w 43"/>
                <a:gd name="T19" fmla="*/ 10 h 13"/>
                <a:gd name="T20" fmla="*/ 6 w 43"/>
                <a:gd name="T21" fmla="*/ 12 h 13"/>
                <a:gd name="T22" fmla="*/ 7 w 43"/>
                <a:gd name="T23" fmla="*/ 13 h 13"/>
                <a:gd name="T24" fmla="*/ 8 w 43"/>
                <a:gd name="T25" fmla="*/ 13 h 13"/>
                <a:gd name="T26" fmla="*/ 10 w 43"/>
                <a:gd name="T27" fmla="*/ 12 h 13"/>
                <a:gd name="T28" fmla="*/ 27 w 43"/>
                <a:gd name="T29" fmla="*/ 3 h 13"/>
                <a:gd name="T30" fmla="*/ 40 w 43"/>
                <a:gd name="T31" fmla="*/ 12 h 13"/>
                <a:gd name="T32" fmla="*/ 42 w 43"/>
                <a:gd name="T33" fmla="*/ 13 h 13"/>
                <a:gd name="T34" fmla="*/ 43 w 43"/>
                <a:gd name="T3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3">
                  <a:moveTo>
                    <a:pt x="43" y="11"/>
                  </a:moveTo>
                  <a:cubicBezTo>
                    <a:pt x="40" y="5"/>
                    <a:pt x="34" y="1"/>
                    <a:pt x="27" y="0"/>
                  </a:cubicBezTo>
                  <a:cubicBezTo>
                    <a:pt x="23" y="0"/>
                    <a:pt x="15" y="0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2" y="7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4" y="6"/>
                    <a:pt x="20" y="3"/>
                    <a:pt x="27" y="3"/>
                  </a:cubicBezTo>
                  <a:cubicBezTo>
                    <a:pt x="32" y="4"/>
                    <a:pt x="38" y="8"/>
                    <a:pt x="40" y="12"/>
                  </a:cubicBezTo>
                  <a:cubicBezTo>
                    <a:pt x="40" y="13"/>
                    <a:pt x="41" y="13"/>
                    <a:pt x="42" y="13"/>
                  </a:cubicBezTo>
                  <a:cubicBezTo>
                    <a:pt x="43" y="13"/>
                    <a:pt x="43" y="12"/>
                    <a:pt x="43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295"/>
            <p:cNvSpPr/>
            <p:nvPr/>
          </p:nvSpPr>
          <p:spPr bwMode="auto">
            <a:xfrm>
              <a:off x="9423400" y="863601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296"/>
            <p:cNvSpPr/>
            <p:nvPr/>
          </p:nvSpPr>
          <p:spPr bwMode="auto">
            <a:xfrm>
              <a:off x="9423400" y="855663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297"/>
            <p:cNvSpPr/>
            <p:nvPr/>
          </p:nvSpPr>
          <p:spPr bwMode="auto">
            <a:xfrm>
              <a:off x="9464675" y="873126"/>
              <a:ext cx="17463" cy="190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98"/>
            <p:cNvSpPr/>
            <p:nvPr/>
          </p:nvSpPr>
          <p:spPr bwMode="auto">
            <a:xfrm>
              <a:off x="9413875" y="833438"/>
              <a:ext cx="120650" cy="36513"/>
            </a:xfrm>
            <a:custGeom>
              <a:avLst/>
              <a:gdLst>
                <a:gd name="T0" fmla="*/ 0 w 43"/>
                <a:gd name="T1" fmla="*/ 11 h 13"/>
                <a:gd name="T2" fmla="*/ 16 w 43"/>
                <a:gd name="T3" fmla="*/ 0 h 13"/>
                <a:gd name="T4" fmla="*/ 35 w 43"/>
                <a:gd name="T5" fmla="*/ 9 h 13"/>
                <a:gd name="T6" fmla="*/ 36 w 43"/>
                <a:gd name="T7" fmla="*/ 9 h 13"/>
                <a:gd name="T8" fmla="*/ 39 w 43"/>
                <a:gd name="T9" fmla="*/ 8 h 13"/>
                <a:gd name="T10" fmla="*/ 43 w 43"/>
                <a:gd name="T11" fmla="*/ 5 h 13"/>
                <a:gd name="T12" fmla="*/ 43 w 43"/>
                <a:gd name="T13" fmla="*/ 5 h 13"/>
                <a:gd name="T14" fmla="*/ 43 w 43"/>
                <a:gd name="T15" fmla="*/ 6 h 13"/>
                <a:gd name="T16" fmla="*/ 43 w 43"/>
                <a:gd name="T17" fmla="*/ 7 h 13"/>
                <a:gd name="T18" fmla="*/ 40 w 43"/>
                <a:gd name="T19" fmla="*/ 10 h 13"/>
                <a:gd name="T20" fmla="*/ 37 w 43"/>
                <a:gd name="T21" fmla="*/ 12 h 13"/>
                <a:gd name="T22" fmla="*/ 36 w 43"/>
                <a:gd name="T23" fmla="*/ 13 h 13"/>
                <a:gd name="T24" fmla="*/ 35 w 43"/>
                <a:gd name="T25" fmla="*/ 13 h 13"/>
                <a:gd name="T26" fmla="*/ 33 w 43"/>
                <a:gd name="T27" fmla="*/ 12 h 13"/>
                <a:gd name="T28" fmla="*/ 16 w 43"/>
                <a:gd name="T29" fmla="*/ 3 h 13"/>
                <a:gd name="T30" fmla="*/ 4 w 43"/>
                <a:gd name="T31" fmla="*/ 12 h 13"/>
                <a:gd name="T32" fmla="*/ 1 w 43"/>
                <a:gd name="T33" fmla="*/ 13 h 13"/>
                <a:gd name="T34" fmla="*/ 0 w 43"/>
                <a:gd name="T3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3">
                  <a:moveTo>
                    <a:pt x="0" y="11"/>
                  </a:moveTo>
                  <a:cubicBezTo>
                    <a:pt x="3" y="5"/>
                    <a:pt x="9" y="1"/>
                    <a:pt x="16" y="0"/>
                  </a:cubicBezTo>
                  <a:cubicBezTo>
                    <a:pt x="20" y="0"/>
                    <a:pt x="28" y="0"/>
                    <a:pt x="35" y="9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37" y="9"/>
                    <a:pt x="38" y="8"/>
                    <a:pt x="39" y="8"/>
                  </a:cubicBezTo>
                  <a:cubicBezTo>
                    <a:pt x="41" y="7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2" y="8"/>
                    <a:pt x="41" y="9"/>
                    <a:pt x="40" y="10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3" y="12"/>
                  </a:cubicBezTo>
                  <a:cubicBezTo>
                    <a:pt x="29" y="6"/>
                    <a:pt x="23" y="3"/>
                    <a:pt x="16" y="3"/>
                  </a:cubicBezTo>
                  <a:cubicBezTo>
                    <a:pt x="11" y="4"/>
                    <a:pt x="5" y="8"/>
                    <a:pt x="4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299"/>
            <p:cNvSpPr/>
            <p:nvPr/>
          </p:nvSpPr>
          <p:spPr bwMode="auto">
            <a:xfrm>
              <a:off x="8986837" y="425451"/>
              <a:ext cx="704850" cy="777875"/>
            </a:xfrm>
            <a:custGeom>
              <a:avLst/>
              <a:gdLst>
                <a:gd name="T0" fmla="*/ 227 w 252"/>
                <a:gd name="T1" fmla="*/ 91 h 277"/>
                <a:gd name="T2" fmla="*/ 126 w 252"/>
                <a:gd name="T3" fmla="*/ 1 h 277"/>
                <a:gd name="T4" fmla="*/ 24 w 252"/>
                <a:gd name="T5" fmla="*/ 91 h 277"/>
                <a:gd name="T6" fmla="*/ 46 w 252"/>
                <a:gd name="T7" fmla="*/ 277 h 277"/>
                <a:gd name="T8" fmla="*/ 126 w 252"/>
                <a:gd name="T9" fmla="*/ 96 h 277"/>
                <a:gd name="T10" fmla="*/ 206 w 252"/>
                <a:gd name="T11" fmla="*/ 277 h 277"/>
                <a:gd name="T12" fmla="*/ 227 w 252"/>
                <a:gd name="T13" fmla="*/ 9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77">
                  <a:moveTo>
                    <a:pt x="227" y="91"/>
                  </a:moveTo>
                  <a:cubicBezTo>
                    <a:pt x="212" y="28"/>
                    <a:pt x="168" y="0"/>
                    <a:pt x="126" y="1"/>
                  </a:cubicBezTo>
                  <a:cubicBezTo>
                    <a:pt x="84" y="0"/>
                    <a:pt x="40" y="28"/>
                    <a:pt x="24" y="91"/>
                  </a:cubicBezTo>
                  <a:cubicBezTo>
                    <a:pt x="11" y="145"/>
                    <a:pt x="21" y="196"/>
                    <a:pt x="46" y="277"/>
                  </a:cubicBezTo>
                  <a:cubicBezTo>
                    <a:pt x="84" y="251"/>
                    <a:pt x="0" y="54"/>
                    <a:pt x="126" y="96"/>
                  </a:cubicBezTo>
                  <a:cubicBezTo>
                    <a:pt x="252" y="54"/>
                    <a:pt x="168" y="251"/>
                    <a:pt x="206" y="277"/>
                  </a:cubicBezTo>
                  <a:cubicBezTo>
                    <a:pt x="230" y="196"/>
                    <a:pt x="241" y="145"/>
                    <a:pt x="227" y="9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00"/>
            <p:cNvSpPr/>
            <p:nvPr/>
          </p:nvSpPr>
          <p:spPr bwMode="auto">
            <a:xfrm>
              <a:off x="9269412" y="1082676"/>
              <a:ext cx="147638" cy="68263"/>
            </a:xfrm>
            <a:custGeom>
              <a:avLst/>
              <a:gdLst>
                <a:gd name="T0" fmla="*/ 53 w 53"/>
                <a:gd name="T1" fmla="*/ 0 h 24"/>
                <a:gd name="T2" fmla="*/ 26 w 53"/>
                <a:gd name="T3" fmla="*/ 24 h 24"/>
                <a:gd name="T4" fmla="*/ 0 w 53"/>
                <a:gd name="T5" fmla="*/ 0 h 24"/>
                <a:gd name="T6" fmla="*/ 53 w 5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4">
                  <a:moveTo>
                    <a:pt x="53" y="0"/>
                  </a:moveTo>
                  <a:cubicBezTo>
                    <a:pt x="53" y="13"/>
                    <a:pt x="41" y="24"/>
                    <a:pt x="26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01"/>
            <p:cNvSpPr/>
            <p:nvPr/>
          </p:nvSpPr>
          <p:spPr bwMode="auto">
            <a:xfrm>
              <a:off x="9280525" y="1082676"/>
              <a:ext cx="125413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7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02"/>
            <p:cNvSpPr>
              <a:spLocks noEditPoints="1"/>
            </p:cNvSpPr>
            <p:nvPr/>
          </p:nvSpPr>
          <p:spPr bwMode="auto">
            <a:xfrm>
              <a:off x="9104312" y="815976"/>
              <a:ext cx="469900" cy="168275"/>
            </a:xfrm>
            <a:custGeom>
              <a:avLst/>
              <a:gdLst>
                <a:gd name="T0" fmla="*/ 168 w 168"/>
                <a:gd name="T1" fmla="*/ 4 h 60"/>
                <a:gd name="T2" fmla="*/ 157 w 168"/>
                <a:gd name="T3" fmla="*/ 4 h 60"/>
                <a:gd name="T4" fmla="*/ 128 w 168"/>
                <a:gd name="T5" fmla="*/ 0 h 60"/>
                <a:gd name="T6" fmla="*/ 92 w 168"/>
                <a:gd name="T7" fmla="*/ 10 h 60"/>
                <a:gd name="T8" fmla="*/ 84 w 168"/>
                <a:gd name="T9" fmla="*/ 9 h 60"/>
                <a:gd name="T10" fmla="*/ 76 w 168"/>
                <a:gd name="T11" fmla="*/ 10 h 60"/>
                <a:gd name="T12" fmla="*/ 40 w 168"/>
                <a:gd name="T13" fmla="*/ 0 h 60"/>
                <a:gd name="T14" fmla="*/ 11 w 168"/>
                <a:gd name="T15" fmla="*/ 4 h 60"/>
                <a:gd name="T16" fmla="*/ 0 w 168"/>
                <a:gd name="T17" fmla="*/ 4 h 60"/>
                <a:gd name="T18" fmla="*/ 0 w 168"/>
                <a:gd name="T19" fmla="*/ 16 h 60"/>
                <a:gd name="T20" fmla="*/ 5 w 168"/>
                <a:gd name="T21" fmla="*/ 19 h 60"/>
                <a:gd name="T22" fmla="*/ 40 w 168"/>
                <a:gd name="T23" fmla="*/ 60 h 60"/>
                <a:gd name="T24" fmla="*/ 79 w 168"/>
                <a:gd name="T25" fmla="*/ 26 h 60"/>
                <a:gd name="T26" fmla="*/ 80 w 168"/>
                <a:gd name="T27" fmla="*/ 21 h 60"/>
                <a:gd name="T28" fmla="*/ 84 w 168"/>
                <a:gd name="T29" fmla="*/ 18 h 60"/>
                <a:gd name="T30" fmla="*/ 88 w 168"/>
                <a:gd name="T31" fmla="*/ 21 h 60"/>
                <a:gd name="T32" fmla="*/ 89 w 168"/>
                <a:gd name="T33" fmla="*/ 26 h 60"/>
                <a:gd name="T34" fmla="*/ 128 w 168"/>
                <a:gd name="T35" fmla="*/ 60 h 60"/>
                <a:gd name="T36" fmla="*/ 163 w 168"/>
                <a:gd name="T37" fmla="*/ 19 h 60"/>
                <a:gd name="T38" fmla="*/ 168 w 168"/>
                <a:gd name="T39" fmla="*/ 16 h 60"/>
                <a:gd name="T40" fmla="*/ 168 w 168"/>
                <a:gd name="T41" fmla="*/ 4 h 60"/>
                <a:gd name="T42" fmla="*/ 73 w 168"/>
                <a:gd name="T43" fmla="*/ 24 h 60"/>
                <a:gd name="T44" fmla="*/ 40 w 168"/>
                <a:gd name="T45" fmla="*/ 54 h 60"/>
                <a:gd name="T46" fmla="*/ 10 w 168"/>
                <a:gd name="T47" fmla="*/ 19 h 60"/>
                <a:gd name="T48" fmla="*/ 40 w 168"/>
                <a:gd name="T49" fmla="*/ 9 h 60"/>
                <a:gd name="T50" fmla="*/ 73 w 168"/>
                <a:gd name="T51" fmla="*/ 24 h 60"/>
                <a:gd name="T52" fmla="*/ 128 w 168"/>
                <a:gd name="T53" fmla="*/ 54 h 60"/>
                <a:gd name="T54" fmla="*/ 94 w 168"/>
                <a:gd name="T55" fmla="*/ 24 h 60"/>
                <a:gd name="T56" fmla="*/ 128 w 168"/>
                <a:gd name="T57" fmla="*/ 9 h 60"/>
                <a:gd name="T58" fmla="*/ 157 w 168"/>
                <a:gd name="T59" fmla="*/ 19 h 60"/>
                <a:gd name="T60" fmla="*/ 128 w 168"/>
                <a:gd name="T61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8" h="60">
                  <a:moveTo>
                    <a:pt x="168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0" y="0"/>
                    <a:pt x="138" y="0"/>
                    <a:pt x="128" y="0"/>
                  </a:cubicBezTo>
                  <a:cubicBezTo>
                    <a:pt x="110" y="0"/>
                    <a:pt x="98" y="3"/>
                    <a:pt x="92" y="10"/>
                  </a:cubicBezTo>
                  <a:cubicBezTo>
                    <a:pt x="90" y="9"/>
                    <a:pt x="87" y="9"/>
                    <a:pt x="84" y="9"/>
                  </a:cubicBezTo>
                  <a:cubicBezTo>
                    <a:pt x="81" y="9"/>
                    <a:pt x="78" y="9"/>
                    <a:pt x="76" y="10"/>
                  </a:cubicBezTo>
                  <a:cubicBezTo>
                    <a:pt x="70" y="3"/>
                    <a:pt x="58" y="0"/>
                    <a:pt x="40" y="0"/>
                  </a:cubicBezTo>
                  <a:cubicBezTo>
                    <a:pt x="29" y="0"/>
                    <a:pt x="18" y="0"/>
                    <a:pt x="1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38"/>
                    <a:pt x="14" y="60"/>
                    <a:pt x="40" y="60"/>
                  </a:cubicBezTo>
                  <a:cubicBezTo>
                    <a:pt x="61" y="60"/>
                    <a:pt x="74" y="48"/>
                    <a:pt x="79" y="26"/>
                  </a:cubicBezTo>
                  <a:cubicBezTo>
                    <a:pt x="79" y="24"/>
                    <a:pt x="80" y="22"/>
                    <a:pt x="80" y="21"/>
                  </a:cubicBezTo>
                  <a:cubicBezTo>
                    <a:pt x="80" y="20"/>
                    <a:pt x="81" y="18"/>
                    <a:pt x="84" y="18"/>
                  </a:cubicBezTo>
                  <a:cubicBezTo>
                    <a:pt x="86" y="18"/>
                    <a:pt x="88" y="20"/>
                    <a:pt x="88" y="21"/>
                  </a:cubicBezTo>
                  <a:cubicBezTo>
                    <a:pt x="88" y="22"/>
                    <a:pt x="88" y="24"/>
                    <a:pt x="89" y="26"/>
                  </a:cubicBezTo>
                  <a:cubicBezTo>
                    <a:pt x="93" y="48"/>
                    <a:pt x="107" y="60"/>
                    <a:pt x="128" y="60"/>
                  </a:cubicBezTo>
                  <a:cubicBezTo>
                    <a:pt x="154" y="60"/>
                    <a:pt x="163" y="38"/>
                    <a:pt x="163" y="19"/>
                  </a:cubicBezTo>
                  <a:cubicBezTo>
                    <a:pt x="168" y="16"/>
                    <a:pt x="168" y="16"/>
                    <a:pt x="168" y="16"/>
                  </a:cubicBezTo>
                  <a:lnTo>
                    <a:pt x="168" y="4"/>
                  </a:lnTo>
                  <a:close/>
                  <a:moveTo>
                    <a:pt x="73" y="24"/>
                  </a:moveTo>
                  <a:cubicBezTo>
                    <a:pt x="69" y="44"/>
                    <a:pt x="58" y="54"/>
                    <a:pt x="40" y="54"/>
                  </a:cubicBezTo>
                  <a:cubicBezTo>
                    <a:pt x="12" y="54"/>
                    <a:pt x="10" y="25"/>
                    <a:pt x="10" y="19"/>
                  </a:cubicBezTo>
                  <a:cubicBezTo>
                    <a:pt x="10" y="10"/>
                    <a:pt x="31" y="9"/>
                    <a:pt x="40" y="9"/>
                  </a:cubicBezTo>
                  <a:cubicBezTo>
                    <a:pt x="60" y="9"/>
                    <a:pt x="75" y="16"/>
                    <a:pt x="73" y="24"/>
                  </a:cubicBezTo>
                  <a:close/>
                  <a:moveTo>
                    <a:pt x="128" y="54"/>
                  </a:moveTo>
                  <a:cubicBezTo>
                    <a:pt x="109" y="54"/>
                    <a:pt x="98" y="44"/>
                    <a:pt x="94" y="24"/>
                  </a:cubicBezTo>
                  <a:cubicBezTo>
                    <a:pt x="92" y="16"/>
                    <a:pt x="108" y="9"/>
                    <a:pt x="128" y="9"/>
                  </a:cubicBezTo>
                  <a:cubicBezTo>
                    <a:pt x="137" y="9"/>
                    <a:pt x="157" y="10"/>
                    <a:pt x="157" y="19"/>
                  </a:cubicBezTo>
                  <a:cubicBezTo>
                    <a:pt x="157" y="25"/>
                    <a:pt x="156" y="54"/>
                    <a:pt x="128" y="54"/>
                  </a:cubicBez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03"/>
            <p:cNvSpPr/>
            <p:nvPr/>
          </p:nvSpPr>
          <p:spPr bwMode="auto">
            <a:xfrm>
              <a:off x="8683625" y="2217738"/>
              <a:ext cx="1352550" cy="171450"/>
            </a:xfrm>
            <a:custGeom>
              <a:avLst/>
              <a:gdLst>
                <a:gd name="T0" fmla="*/ 453 w 483"/>
                <a:gd name="T1" fmla="*/ 0 h 61"/>
                <a:gd name="T2" fmla="*/ 31 w 483"/>
                <a:gd name="T3" fmla="*/ 0 h 61"/>
                <a:gd name="T4" fmla="*/ 0 w 483"/>
                <a:gd name="T5" fmla="*/ 31 h 61"/>
                <a:gd name="T6" fmla="*/ 31 w 483"/>
                <a:gd name="T7" fmla="*/ 61 h 61"/>
                <a:gd name="T8" fmla="*/ 453 w 483"/>
                <a:gd name="T9" fmla="*/ 61 h 61"/>
                <a:gd name="T10" fmla="*/ 483 w 483"/>
                <a:gd name="T11" fmla="*/ 31 h 61"/>
                <a:gd name="T12" fmla="*/ 453 w 48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61">
                  <a:moveTo>
                    <a:pt x="45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53" y="61"/>
                    <a:pt x="453" y="61"/>
                    <a:pt x="453" y="61"/>
                  </a:cubicBezTo>
                  <a:cubicBezTo>
                    <a:pt x="469" y="61"/>
                    <a:pt x="483" y="47"/>
                    <a:pt x="483" y="31"/>
                  </a:cubicBezTo>
                  <a:cubicBezTo>
                    <a:pt x="483" y="14"/>
                    <a:pt x="469" y="0"/>
                    <a:pt x="453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04"/>
            <p:cNvSpPr/>
            <p:nvPr/>
          </p:nvSpPr>
          <p:spPr bwMode="auto">
            <a:xfrm>
              <a:off x="8874125" y="2179638"/>
              <a:ext cx="941388" cy="41275"/>
            </a:xfrm>
            <a:custGeom>
              <a:avLst/>
              <a:gdLst>
                <a:gd name="T0" fmla="*/ 328 w 336"/>
                <a:gd name="T1" fmla="*/ 15 h 15"/>
                <a:gd name="T2" fmla="*/ 7 w 336"/>
                <a:gd name="T3" fmla="*/ 15 h 15"/>
                <a:gd name="T4" fmla="*/ 0 w 336"/>
                <a:gd name="T5" fmla="*/ 7 h 15"/>
                <a:gd name="T6" fmla="*/ 7 w 336"/>
                <a:gd name="T7" fmla="*/ 0 h 15"/>
                <a:gd name="T8" fmla="*/ 328 w 336"/>
                <a:gd name="T9" fmla="*/ 0 h 15"/>
                <a:gd name="T10" fmla="*/ 336 w 336"/>
                <a:gd name="T11" fmla="*/ 7 h 15"/>
                <a:gd name="T12" fmla="*/ 328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2" y="0"/>
                    <a:pt x="336" y="3"/>
                    <a:pt x="336" y="7"/>
                  </a:cubicBezTo>
                  <a:cubicBezTo>
                    <a:pt x="336" y="11"/>
                    <a:pt x="332" y="15"/>
                    <a:pt x="328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05"/>
            <p:cNvSpPr/>
            <p:nvPr/>
          </p:nvSpPr>
          <p:spPr bwMode="auto">
            <a:xfrm>
              <a:off x="8874125" y="1493838"/>
              <a:ext cx="941388" cy="685800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9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7" y="244"/>
                    <a:pt x="316" y="244"/>
                  </a:cubicBezTo>
                </a:path>
              </a:pathLst>
            </a:custGeom>
            <a:solidFill>
              <a:srgbClr val="BD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306"/>
            <p:cNvSpPr>
              <a:spLocks noChangeArrowheads="1"/>
            </p:cNvSpPr>
            <p:nvPr/>
          </p:nvSpPr>
          <p:spPr bwMode="auto">
            <a:xfrm>
              <a:off x="9266237" y="1738313"/>
              <a:ext cx="153988" cy="153988"/>
            </a:xfrm>
            <a:prstGeom prst="ellipse">
              <a:avLst/>
            </a:prstGeom>
            <a:solidFill>
              <a:srgbClr val="DE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07"/>
            <p:cNvSpPr/>
            <p:nvPr/>
          </p:nvSpPr>
          <p:spPr bwMode="auto">
            <a:xfrm>
              <a:off x="8874125" y="1493838"/>
              <a:ext cx="36513" cy="55563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14 h 20"/>
                <a:gd name="T4" fmla="*/ 0 w 13"/>
                <a:gd name="T5" fmla="*/ 20 h 20"/>
                <a:gd name="T6" fmla="*/ 12 w 13"/>
                <a:gd name="T7" fmla="*/ 2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5" y="1"/>
                    <a:pt x="0" y="7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5" y="5"/>
                    <a:pt x="12" y="2"/>
                  </a:cubicBezTo>
                  <a:cubicBezTo>
                    <a:pt x="12" y="1"/>
                    <a:pt x="12" y="1"/>
                    <a:pt x="13" y="0"/>
                  </a:cubicBezTo>
                </a:path>
              </a:pathLst>
            </a:custGeom>
            <a:solidFill>
              <a:srgbClr val="FF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08"/>
            <p:cNvSpPr/>
            <p:nvPr/>
          </p:nvSpPr>
          <p:spPr bwMode="auto">
            <a:xfrm>
              <a:off x="8907462" y="1493838"/>
              <a:ext cx="325438" cy="4763"/>
            </a:xfrm>
            <a:custGeom>
              <a:avLst/>
              <a:gdLst>
                <a:gd name="T0" fmla="*/ 116 w 116"/>
                <a:gd name="T1" fmla="*/ 0 h 2"/>
                <a:gd name="T2" fmla="*/ 2 w 116"/>
                <a:gd name="T3" fmla="*/ 0 h 2"/>
                <a:gd name="T4" fmla="*/ 1 w 116"/>
                <a:gd name="T5" fmla="*/ 0 h 2"/>
                <a:gd name="T6" fmla="*/ 0 w 116"/>
                <a:gd name="T7" fmla="*/ 2 h 2"/>
                <a:gd name="T8" fmla="*/ 8 w 116"/>
                <a:gd name="T9" fmla="*/ 0 h 2"/>
                <a:gd name="T10" fmla="*/ 116 w 1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2">
                  <a:moveTo>
                    <a:pt x="11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09"/>
            <p:cNvSpPr/>
            <p:nvPr/>
          </p:nvSpPr>
          <p:spPr bwMode="auto">
            <a:xfrm>
              <a:off x="8874125" y="2122488"/>
              <a:ext cx="41275" cy="57150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6 h 20"/>
                <a:gd name="T4" fmla="*/ 10 w 15"/>
                <a:gd name="T5" fmla="*/ 20 h 20"/>
                <a:gd name="T6" fmla="*/ 15 w 15"/>
                <a:gd name="T7" fmla="*/ 20 h 20"/>
                <a:gd name="T8" fmla="*/ 0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4" y="18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6" y="18"/>
                    <a:pt x="0" y="10"/>
                    <a:pt x="0" y="0"/>
                  </a:cubicBezTo>
                </a:path>
              </a:pathLst>
            </a:custGeom>
            <a:solidFill>
              <a:srgbClr val="FF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10"/>
            <p:cNvSpPr/>
            <p:nvPr/>
          </p:nvSpPr>
          <p:spPr bwMode="auto">
            <a:xfrm>
              <a:off x="8902700" y="2179638"/>
              <a:ext cx="26988" cy="0"/>
            </a:xfrm>
            <a:custGeom>
              <a:avLst/>
              <a:gdLst>
                <a:gd name="T0" fmla="*/ 5 w 10"/>
                <a:gd name="T1" fmla="*/ 0 w 10"/>
                <a:gd name="T2" fmla="*/ 4 w 10"/>
                <a:gd name="T3" fmla="*/ 10 w 10"/>
                <a:gd name="T4" fmla="*/ 5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11"/>
            <p:cNvSpPr/>
            <p:nvPr/>
          </p:nvSpPr>
          <p:spPr bwMode="auto">
            <a:xfrm>
              <a:off x="8874125" y="1493838"/>
              <a:ext cx="725488" cy="685800"/>
            </a:xfrm>
            <a:custGeom>
              <a:avLst/>
              <a:gdLst>
                <a:gd name="T0" fmla="*/ 259 w 259"/>
                <a:gd name="T1" fmla="*/ 0 h 244"/>
                <a:gd name="T2" fmla="*/ 208 w 259"/>
                <a:gd name="T3" fmla="*/ 0 h 244"/>
                <a:gd name="T4" fmla="*/ 180 w 259"/>
                <a:gd name="T5" fmla="*/ 0 h 244"/>
                <a:gd name="T6" fmla="*/ 155 w 259"/>
                <a:gd name="T7" fmla="*/ 0 h 244"/>
                <a:gd name="T8" fmla="*/ 128 w 259"/>
                <a:gd name="T9" fmla="*/ 0 h 244"/>
                <a:gd name="T10" fmla="*/ 20 w 259"/>
                <a:gd name="T11" fmla="*/ 0 h 244"/>
                <a:gd name="T12" fmla="*/ 12 w 259"/>
                <a:gd name="T13" fmla="*/ 2 h 244"/>
                <a:gd name="T14" fmla="*/ 0 w 259"/>
                <a:gd name="T15" fmla="*/ 20 h 244"/>
                <a:gd name="T16" fmla="*/ 0 w 259"/>
                <a:gd name="T17" fmla="*/ 224 h 244"/>
                <a:gd name="T18" fmla="*/ 15 w 259"/>
                <a:gd name="T19" fmla="*/ 244 h 244"/>
                <a:gd name="T20" fmla="*/ 20 w 259"/>
                <a:gd name="T21" fmla="*/ 244 h 244"/>
                <a:gd name="T22" fmla="*/ 62 w 259"/>
                <a:gd name="T23" fmla="*/ 244 h 244"/>
                <a:gd name="T24" fmla="*/ 259 w 259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244">
                  <a:moveTo>
                    <a:pt x="259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1"/>
                    <a:pt x="12" y="2"/>
                  </a:cubicBezTo>
                  <a:cubicBezTo>
                    <a:pt x="5" y="5"/>
                    <a:pt x="0" y="12"/>
                    <a:pt x="0" y="2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4"/>
                    <a:pt x="6" y="242"/>
                    <a:pt x="15" y="244"/>
                  </a:cubicBezTo>
                  <a:cubicBezTo>
                    <a:pt x="16" y="244"/>
                    <a:pt x="18" y="244"/>
                    <a:pt x="20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72" y="128"/>
                    <a:pt x="152" y="32"/>
                    <a:pt x="259" y="0"/>
                  </a:cubicBezTo>
                </a:path>
              </a:pathLst>
            </a:custGeom>
            <a:solidFill>
              <a:srgbClr val="CA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5599027" y="3589907"/>
            <a:ext cx="1322149" cy="1573875"/>
            <a:chOff x="4186237" y="355601"/>
            <a:chExt cx="1784350" cy="2124075"/>
          </a:xfrm>
        </p:grpSpPr>
        <p:sp>
          <p:nvSpPr>
            <p:cNvPr id="348" name="Freeform 312"/>
            <p:cNvSpPr/>
            <p:nvPr/>
          </p:nvSpPr>
          <p:spPr bwMode="auto">
            <a:xfrm>
              <a:off x="4186237" y="673101"/>
              <a:ext cx="1784350" cy="1789113"/>
            </a:xfrm>
            <a:custGeom>
              <a:avLst/>
              <a:gdLst>
                <a:gd name="T0" fmla="*/ 524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4 w 637"/>
                <a:gd name="T7" fmla="*/ 113 h 637"/>
                <a:gd name="T8" fmla="*/ 524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3"/>
                  </a:moveTo>
                  <a:cubicBezTo>
                    <a:pt x="410" y="637"/>
                    <a:pt x="227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7" y="0"/>
                    <a:pt x="410" y="0"/>
                    <a:pt x="524" y="113"/>
                  </a:cubicBezTo>
                  <a:cubicBezTo>
                    <a:pt x="637" y="226"/>
                    <a:pt x="637" y="410"/>
                    <a:pt x="524" y="523"/>
                  </a:cubicBezTo>
                </a:path>
              </a:pathLst>
            </a:custGeom>
            <a:solidFill>
              <a:srgbClr val="F4B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13"/>
            <p:cNvSpPr>
              <a:spLocks noEditPoints="1"/>
            </p:cNvSpPr>
            <p:nvPr/>
          </p:nvSpPr>
          <p:spPr bwMode="auto">
            <a:xfrm>
              <a:off x="4775200" y="355601"/>
              <a:ext cx="733425" cy="2025650"/>
            </a:xfrm>
            <a:custGeom>
              <a:avLst/>
              <a:gdLst>
                <a:gd name="T0" fmla="*/ 219 w 262"/>
                <a:gd name="T1" fmla="*/ 699 h 721"/>
                <a:gd name="T2" fmla="*/ 108 w 262"/>
                <a:gd name="T3" fmla="*/ 721 h 721"/>
                <a:gd name="T4" fmla="*/ 0 w 262"/>
                <a:gd name="T5" fmla="*/ 700 h 721"/>
                <a:gd name="T6" fmla="*/ 0 w 262"/>
                <a:gd name="T7" fmla="*/ 700 h 721"/>
                <a:gd name="T8" fmla="*/ 108 w 262"/>
                <a:gd name="T9" fmla="*/ 721 h 721"/>
                <a:gd name="T10" fmla="*/ 219 w 262"/>
                <a:gd name="T11" fmla="*/ 699 h 721"/>
                <a:gd name="T12" fmla="*/ 219 w 262"/>
                <a:gd name="T13" fmla="*/ 699 h 721"/>
                <a:gd name="T14" fmla="*/ 219 w 262"/>
                <a:gd name="T15" fmla="*/ 699 h 721"/>
                <a:gd name="T16" fmla="*/ 219 w 262"/>
                <a:gd name="T17" fmla="*/ 699 h 721"/>
                <a:gd name="T18" fmla="*/ 76 w 262"/>
                <a:gd name="T19" fmla="*/ 17 h 721"/>
                <a:gd name="T20" fmla="*/ 75 w 262"/>
                <a:gd name="T21" fmla="*/ 18 h 721"/>
                <a:gd name="T22" fmla="*/ 62 w 262"/>
                <a:gd name="T23" fmla="*/ 24 h 721"/>
                <a:gd name="T24" fmla="*/ 56 w 262"/>
                <a:gd name="T25" fmla="*/ 24 h 721"/>
                <a:gd name="T26" fmla="*/ 52 w 262"/>
                <a:gd name="T27" fmla="*/ 24 h 721"/>
                <a:gd name="T28" fmla="*/ 62 w 262"/>
                <a:gd name="T29" fmla="*/ 29 h 721"/>
                <a:gd name="T30" fmla="*/ 75 w 262"/>
                <a:gd name="T31" fmla="*/ 22 h 721"/>
                <a:gd name="T32" fmla="*/ 76 w 262"/>
                <a:gd name="T33" fmla="*/ 17 h 721"/>
                <a:gd name="T34" fmla="*/ 136 w 262"/>
                <a:gd name="T35" fmla="*/ 12 h 721"/>
                <a:gd name="T36" fmla="*/ 132 w 262"/>
                <a:gd name="T37" fmla="*/ 12 h 721"/>
                <a:gd name="T38" fmla="*/ 154 w 262"/>
                <a:gd name="T39" fmla="*/ 32 h 721"/>
                <a:gd name="T40" fmla="*/ 170 w 262"/>
                <a:gd name="T41" fmla="*/ 42 h 721"/>
                <a:gd name="T42" fmla="*/ 177 w 262"/>
                <a:gd name="T43" fmla="*/ 41 h 721"/>
                <a:gd name="T44" fmla="*/ 196 w 262"/>
                <a:gd name="T45" fmla="*/ 55 h 721"/>
                <a:gd name="T46" fmla="*/ 201 w 262"/>
                <a:gd name="T47" fmla="*/ 54 h 721"/>
                <a:gd name="T48" fmla="*/ 220 w 262"/>
                <a:gd name="T49" fmla="*/ 74 h 721"/>
                <a:gd name="T50" fmla="*/ 219 w 262"/>
                <a:gd name="T51" fmla="*/ 80 h 721"/>
                <a:gd name="T52" fmla="*/ 229 w 262"/>
                <a:gd name="T53" fmla="*/ 99 h 721"/>
                <a:gd name="T54" fmla="*/ 228 w 262"/>
                <a:gd name="T55" fmla="*/ 103 h 721"/>
                <a:gd name="T56" fmla="*/ 243 w 262"/>
                <a:gd name="T57" fmla="*/ 126 h 721"/>
                <a:gd name="T58" fmla="*/ 239 w 262"/>
                <a:gd name="T59" fmla="*/ 139 h 721"/>
                <a:gd name="T60" fmla="*/ 243 w 262"/>
                <a:gd name="T61" fmla="*/ 153 h 721"/>
                <a:gd name="T62" fmla="*/ 243 w 262"/>
                <a:gd name="T63" fmla="*/ 156 h 721"/>
                <a:gd name="T64" fmla="*/ 254 w 262"/>
                <a:gd name="T65" fmla="*/ 176 h 721"/>
                <a:gd name="T66" fmla="*/ 254 w 262"/>
                <a:gd name="T67" fmla="*/ 180 h 721"/>
                <a:gd name="T68" fmla="*/ 260 w 262"/>
                <a:gd name="T69" fmla="*/ 184 h 721"/>
                <a:gd name="T70" fmla="*/ 262 w 262"/>
                <a:gd name="T71" fmla="*/ 176 h 721"/>
                <a:gd name="T72" fmla="*/ 251 w 262"/>
                <a:gd name="T73" fmla="*/ 156 h 721"/>
                <a:gd name="T74" fmla="*/ 251 w 262"/>
                <a:gd name="T75" fmla="*/ 153 h 721"/>
                <a:gd name="T76" fmla="*/ 247 w 262"/>
                <a:gd name="T77" fmla="*/ 139 h 721"/>
                <a:gd name="T78" fmla="*/ 251 w 262"/>
                <a:gd name="T79" fmla="*/ 126 h 721"/>
                <a:gd name="T80" fmla="*/ 236 w 262"/>
                <a:gd name="T81" fmla="*/ 103 h 721"/>
                <a:gd name="T82" fmla="*/ 237 w 262"/>
                <a:gd name="T83" fmla="*/ 99 h 721"/>
                <a:gd name="T84" fmla="*/ 230 w 262"/>
                <a:gd name="T85" fmla="*/ 83 h 721"/>
                <a:gd name="T86" fmla="*/ 232 w 262"/>
                <a:gd name="T87" fmla="*/ 76 h 721"/>
                <a:gd name="T88" fmla="*/ 219 w 262"/>
                <a:gd name="T89" fmla="*/ 58 h 721"/>
                <a:gd name="T90" fmla="*/ 212 w 262"/>
                <a:gd name="T91" fmla="*/ 55 h 721"/>
                <a:gd name="T92" fmla="*/ 211 w 262"/>
                <a:gd name="T93" fmla="*/ 54 h 721"/>
                <a:gd name="T94" fmla="*/ 212 w 262"/>
                <a:gd name="T95" fmla="*/ 49 h 721"/>
                <a:gd name="T96" fmla="*/ 192 w 262"/>
                <a:gd name="T97" fmla="*/ 29 h 721"/>
                <a:gd name="T98" fmla="*/ 180 w 262"/>
                <a:gd name="T99" fmla="*/ 34 h 721"/>
                <a:gd name="T100" fmla="*/ 158 w 262"/>
                <a:gd name="T101" fmla="*/ 18 h 721"/>
                <a:gd name="T102" fmla="*/ 153 w 262"/>
                <a:gd name="T103" fmla="*/ 18 h 721"/>
                <a:gd name="T104" fmla="*/ 136 w 262"/>
                <a:gd name="T105" fmla="*/ 12 h 721"/>
                <a:gd name="T106" fmla="*/ 109 w 262"/>
                <a:gd name="T107" fmla="*/ 0 h 721"/>
                <a:gd name="T108" fmla="*/ 105 w 262"/>
                <a:gd name="T109" fmla="*/ 1 h 721"/>
                <a:gd name="T110" fmla="*/ 123 w 262"/>
                <a:gd name="T111" fmla="*/ 13 h 721"/>
                <a:gd name="T112" fmla="*/ 128 w 262"/>
                <a:gd name="T113" fmla="*/ 12 h 721"/>
                <a:gd name="T114" fmla="*/ 131 w 262"/>
                <a:gd name="T115" fmla="*/ 12 h 721"/>
                <a:gd name="T116" fmla="*/ 109 w 262"/>
                <a:gd name="T117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721">
                  <a:moveTo>
                    <a:pt x="219" y="699"/>
                  </a:moveTo>
                  <a:cubicBezTo>
                    <a:pt x="184" y="714"/>
                    <a:pt x="146" y="721"/>
                    <a:pt x="108" y="721"/>
                  </a:cubicBezTo>
                  <a:cubicBezTo>
                    <a:pt x="72" y="721"/>
                    <a:pt x="35" y="714"/>
                    <a:pt x="0" y="700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4" y="714"/>
                    <a:pt x="70" y="721"/>
                    <a:pt x="108" y="721"/>
                  </a:cubicBezTo>
                  <a:cubicBezTo>
                    <a:pt x="148" y="721"/>
                    <a:pt x="185" y="713"/>
                    <a:pt x="219" y="699"/>
                  </a:cubicBezTo>
                  <a:moveTo>
                    <a:pt x="219" y="699"/>
                  </a:moveTo>
                  <a:cubicBezTo>
                    <a:pt x="219" y="699"/>
                    <a:pt x="219" y="699"/>
                    <a:pt x="219" y="699"/>
                  </a:cubicBezTo>
                  <a:cubicBezTo>
                    <a:pt x="219" y="699"/>
                    <a:pt x="219" y="699"/>
                    <a:pt x="219" y="699"/>
                  </a:cubicBezTo>
                  <a:moveTo>
                    <a:pt x="76" y="17"/>
                  </a:moveTo>
                  <a:cubicBezTo>
                    <a:pt x="76" y="17"/>
                    <a:pt x="76" y="18"/>
                    <a:pt x="75" y="18"/>
                  </a:cubicBezTo>
                  <a:cubicBezTo>
                    <a:pt x="70" y="18"/>
                    <a:pt x="65" y="21"/>
                    <a:pt x="62" y="24"/>
                  </a:cubicBezTo>
                  <a:cubicBezTo>
                    <a:pt x="60" y="24"/>
                    <a:pt x="58" y="24"/>
                    <a:pt x="56" y="24"/>
                  </a:cubicBezTo>
                  <a:cubicBezTo>
                    <a:pt x="55" y="24"/>
                    <a:pt x="54" y="24"/>
                    <a:pt x="52" y="24"/>
                  </a:cubicBezTo>
                  <a:cubicBezTo>
                    <a:pt x="56" y="25"/>
                    <a:pt x="60" y="27"/>
                    <a:pt x="62" y="29"/>
                  </a:cubicBezTo>
                  <a:cubicBezTo>
                    <a:pt x="65" y="25"/>
                    <a:pt x="70" y="22"/>
                    <a:pt x="75" y="22"/>
                  </a:cubicBezTo>
                  <a:cubicBezTo>
                    <a:pt x="75" y="20"/>
                    <a:pt x="76" y="19"/>
                    <a:pt x="76" y="17"/>
                  </a:cubicBezTo>
                  <a:moveTo>
                    <a:pt x="136" y="12"/>
                  </a:moveTo>
                  <a:cubicBezTo>
                    <a:pt x="135" y="12"/>
                    <a:pt x="134" y="12"/>
                    <a:pt x="132" y="12"/>
                  </a:cubicBezTo>
                  <a:cubicBezTo>
                    <a:pt x="143" y="14"/>
                    <a:pt x="151" y="22"/>
                    <a:pt x="154" y="32"/>
                  </a:cubicBezTo>
                  <a:cubicBezTo>
                    <a:pt x="161" y="32"/>
                    <a:pt x="167" y="36"/>
                    <a:pt x="170" y="42"/>
                  </a:cubicBezTo>
                  <a:cubicBezTo>
                    <a:pt x="172" y="41"/>
                    <a:pt x="174" y="41"/>
                    <a:pt x="177" y="41"/>
                  </a:cubicBezTo>
                  <a:cubicBezTo>
                    <a:pt x="186" y="41"/>
                    <a:pt x="194" y="47"/>
                    <a:pt x="196" y="55"/>
                  </a:cubicBezTo>
                  <a:cubicBezTo>
                    <a:pt x="198" y="55"/>
                    <a:pt x="199" y="54"/>
                    <a:pt x="201" y="54"/>
                  </a:cubicBezTo>
                  <a:cubicBezTo>
                    <a:pt x="211" y="54"/>
                    <a:pt x="220" y="63"/>
                    <a:pt x="220" y="74"/>
                  </a:cubicBezTo>
                  <a:cubicBezTo>
                    <a:pt x="220" y="76"/>
                    <a:pt x="220" y="78"/>
                    <a:pt x="219" y="80"/>
                  </a:cubicBezTo>
                  <a:cubicBezTo>
                    <a:pt x="225" y="84"/>
                    <a:pt x="229" y="91"/>
                    <a:pt x="229" y="99"/>
                  </a:cubicBezTo>
                  <a:cubicBezTo>
                    <a:pt x="229" y="101"/>
                    <a:pt x="228" y="102"/>
                    <a:pt x="228" y="103"/>
                  </a:cubicBezTo>
                  <a:cubicBezTo>
                    <a:pt x="237" y="107"/>
                    <a:pt x="243" y="116"/>
                    <a:pt x="243" y="126"/>
                  </a:cubicBezTo>
                  <a:cubicBezTo>
                    <a:pt x="243" y="131"/>
                    <a:pt x="241" y="136"/>
                    <a:pt x="239" y="139"/>
                  </a:cubicBezTo>
                  <a:cubicBezTo>
                    <a:pt x="241" y="143"/>
                    <a:pt x="243" y="148"/>
                    <a:pt x="243" y="153"/>
                  </a:cubicBezTo>
                  <a:cubicBezTo>
                    <a:pt x="243" y="154"/>
                    <a:pt x="243" y="155"/>
                    <a:pt x="243" y="156"/>
                  </a:cubicBezTo>
                  <a:cubicBezTo>
                    <a:pt x="249" y="160"/>
                    <a:pt x="254" y="167"/>
                    <a:pt x="254" y="176"/>
                  </a:cubicBezTo>
                  <a:cubicBezTo>
                    <a:pt x="254" y="177"/>
                    <a:pt x="254" y="178"/>
                    <a:pt x="254" y="180"/>
                  </a:cubicBezTo>
                  <a:cubicBezTo>
                    <a:pt x="256" y="181"/>
                    <a:pt x="258" y="182"/>
                    <a:pt x="260" y="184"/>
                  </a:cubicBezTo>
                  <a:cubicBezTo>
                    <a:pt x="261" y="181"/>
                    <a:pt x="262" y="178"/>
                    <a:pt x="262" y="176"/>
                  </a:cubicBezTo>
                  <a:cubicBezTo>
                    <a:pt x="262" y="167"/>
                    <a:pt x="257" y="160"/>
                    <a:pt x="251" y="156"/>
                  </a:cubicBezTo>
                  <a:cubicBezTo>
                    <a:pt x="251" y="155"/>
                    <a:pt x="251" y="154"/>
                    <a:pt x="251" y="153"/>
                  </a:cubicBezTo>
                  <a:cubicBezTo>
                    <a:pt x="251" y="148"/>
                    <a:pt x="249" y="143"/>
                    <a:pt x="247" y="139"/>
                  </a:cubicBezTo>
                  <a:cubicBezTo>
                    <a:pt x="249" y="136"/>
                    <a:pt x="251" y="131"/>
                    <a:pt x="251" y="126"/>
                  </a:cubicBezTo>
                  <a:cubicBezTo>
                    <a:pt x="251" y="116"/>
                    <a:pt x="245" y="107"/>
                    <a:pt x="236" y="103"/>
                  </a:cubicBezTo>
                  <a:cubicBezTo>
                    <a:pt x="236" y="102"/>
                    <a:pt x="237" y="101"/>
                    <a:pt x="237" y="99"/>
                  </a:cubicBezTo>
                  <a:cubicBezTo>
                    <a:pt x="237" y="93"/>
                    <a:pt x="234" y="88"/>
                    <a:pt x="230" y="83"/>
                  </a:cubicBezTo>
                  <a:cubicBezTo>
                    <a:pt x="231" y="81"/>
                    <a:pt x="232" y="79"/>
                    <a:pt x="232" y="76"/>
                  </a:cubicBezTo>
                  <a:cubicBezTo>
                    <a:pt x="232" y="68"/>
                    <a:pt x="227" y="61"/>
                    <a:pt x="219" y="58"/>
                  </a:cubicBezTo>
                  <a:cubicBezTo>
                    <a:pt x="217" y="56"/>
                    <a:pt x="215" y="55"/>
                    <a:pt x="212" y="55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2" y="53"/>
                    <a:pt x="212" y="51"/>
                    <a:pt x="212" y="49"/>
                  </a:cubicBezTo>
                  <a:cubicBezTo>
                    <a:pt x="212" y="38"/>
                    <a:pt x="203" y="29"/>
                    <a:pt x="192" y="29"/>
                  </a:cubicBezTo>
                  <a:cubicBezTo>
                    <a:pt x="187" y="29"/>
                    <a:pt x="183" y="31"/>
                    <a:pt x="180" y="34"/>
                  </a:cubicBezTo>
                  <a:cubicBezTo>
                    <a:pt x="177" y="25"/>
                    <a:pt x="168" y="18"/>
                    <a:pt x="158" y="18"/>
                  </a:cubicBezTo>
                  <a:cubicBezTo>
                    <a:pt x="156" y="18"/>
                    <a:pt x="155" y="18"/>
                    <a:pt x="153" y="18"/>
                  </a:cubicBezTo>
                  <a:cubicBezTo>
                    <a:pt x="149" y="14"/>
                    <a:pt x="143" y="12"/>
                    <a:pt x="136" y="12"/>
                  </a:cubicBezTo>
                  <a:moveTo>
                    <a:pt x="109" y="0"/>
                  </a:moveTo>
                  <a:cubicBezTo>
                    <a:pt x="107" y="0"/>
                    <a:pt x="106" y="0"/>
                    <a:pt x="105" y="1"/>
                  </a:cubicBezTo>
                  <a:cubicBezTo>
                    <a:pt x="113" y="2"/>
                    <a:pt x="119" y="6"/>
                    <a:pt x="123" y="13"/>
                  </a:cubicBezTo>
                  <a:cubicBezTo>
                    <a:pt x="125" y="12"/>
                    <a:pt x="127" y="12"/>
                    <a:pt x="128" y="12"/>
                  </a:cubicBezTo>
                  <a:cubicBezTo>
                    <a:pt x="129" y="12"/>
                    <a:pt x="130" y="12"/>
                    <a:pt x="131" y="12"/>
                  </a:cubicBezTo>
                  <a:cubicBezTo>
                    <a:pt x="126" y="5"/>
                    <a:pt x="118" y="0"/>
                    <a:pt x="109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14"/>
            <p:cNvSpPr>
              <a:spLocks noEditPoints="1"/>
            </p:cNvSpPr>
            <p:nvPr/>
          </p:nvSpPr>
          <p:spPr bwMode="auto">
            <a:xfrm>
              <a:off x="4522787" y="862013"/>
              <a:ext cx="1155700" cy="1519238"/>
            </a:xfrm>
            <a:custGeom>
              <a:avLst/>
              <a:gdLst>
                <a:gd name="T0" fmla="*/ 28 w 413"/>
                <a:gd name="T1" fmla="*/ 266 h 541"/>
                <a:gd name="T2" fmla="*/ 114 w 413"/>
                <a:gd name="T3" fmla="*/ 359 h 541"/>
                <a:gd name="T4" fmla="*/ 95 w 413"/>
                <a:gd name="T5" fmla="*/ 305 h 541"/>
                <a:gd name="T6" fmla="*/ 73 w 413"/>
                <a:gd name="T7" fmla="*/ 291 h 541"/>
                <a:gd name="T8" fmla="*/ 107 w 413"/>
                <a:gd name="T9" fmla="*/ 239 h 541"/>
                <a:gd name="T10" fmla="*/ 310 w 413"/>
                <a:gd name="T11" fmla="*/ 305 h 541"/>
                <a:gd name="T12" fmla="*/ 340 w 413"/>
                <a:gd name="T13" fmla="*/ 291 h 541"/>
                <a:gd name="T14" fmla="*/ 310 w 413"/>
                <a:gd name="T15" fmla="*/ 305 h 541"/>
                <a:gd name="T16" fmla="*/ 232 w 413"/>
                <a:gd name="T17" fmla="*/ 149 h 541"/>
                <a:gd name="T18" fmla="*/ 232 w 413"/>
                <a:gd name="T19" fmla="*/ 152 h 541"/>
                <a:gd name="T20" fmla="*/ 238 w 413"/>
                <a:gd name="T21" fmla="*/ 153 h 541"/>
                <a:gd name="T22" fmla="*/ 290 w 413"/>
                <a:gd name="T23" fmla="*/ 239 h 541"/>
                <a:gd name="T24" fmla="*/ 317 w 413"/>
                <a:gd name="T25" fmla="*/ 503 h 541"/>
                <a:gd name="T26" fmla="*/ 217 w 413"/>
                <a:gd name="T27" fmla="*/ 469 h 541"/>
                <a:gd name="T28" fmla="*/ 180 w 413"/>
                <a:gd name="T29" fmla="*/ 452 h 541"/>
                <a:gd name="T30" fmla="*/ 180 w 413"/>
                <a:gd name="T31" fmla="*/ 503 h 541"/>
                <a:gd name="T32" fmla="*/ 88 w 413"/>
                <a:gd name="T33" fmla="*/ 503 h 541"/>
                <a:gd name="T34" fmla="*/ 90 w 413"/>
                <a:gd name="T35" fmla="*/ 520 h 541"/>
                <a:gd name="T36" fmla="*/ 309 w 413"/>
                <a:gd name="T37" fmla="*/ 519 h 541"/>
                <a:gd name="T38" fmla="*/ 309 w 413"/>
                <a:gd name="T39" fmla="*/ 519 h 541"/>
                <a:gd name="T40" fmla="*/ 320 w 413"/>
                <a:gd name="T41" fmla="*/ 503 h 541"/>
                <a:gd name="T42" fmla="*/ 291 w 413"/>
                <a:gd name="T43" fmla="*/ 353 h 541"/>
                <a:gd name="T44" fmla="*/ 291 w 413"/>
                <a:gd name="T45" fmla="*/ 359 h 541"/>
                <a:gd name="T46" fmla="*/ 385 w 413"/>
                <a:gd name="T47" fmla="*/ 266 h 541"/>
                <a:gd name="T48" fmla="*/ 247 w 413"/>
                <a:gd name="T49" fmla="*/ 154 h 541"/>
                <a:gd name="T50" fmla="*/ 245 w 413"/>
                <a:gd name="T51" fmla="*/ 154 h 541"/>
                <a:gd name="T52" fmla="*/ 240 w 413"/>
                <a:gd name="T53" fmla="*/ 149 h 541"/>
                <a:gd name="T54" fmla="*/ 239 w 413"/>
                <a:gd name="T55" fmla="*/ 145 h 541"/>
                <a:gd name="T56" fmla="*/ 134 w 413"/>
                <a:gd name="T57" fmla="*/ 140 h 541"/>
                <a:gd name="T58" fmla="*/ 134 w 413"/>
                <a:gd name="T59" fmla="*/ 140 h 541"/>
                <a:gd name="T60" fmla="*/ 254 w 413"/>
                <a:gd name="T61" fmla="*/ 149 h 541"/>
                <a:gd name="T62" fmla="*/ 276 w 413"/>
                <a:gd name="T63" fmla="*/ 137 h 541"/>
                <a:gd name="T64" fmla="*/ 268 w 413"/>
                <a:gd name="T65" fmla="*/ 137 h 541"/>
                <a:gd name="T66" fmla="*/ 340 w 413"/>
                <a:gd name="T67" fmla="*/ 9 h 541"/>
                <a:gd name="T68" fmla="*/ 343 w 413"/>
                <a:gd name="T69" fmla="*/ 29 h 541"/>
                <a:gd name="T70" fmla="*/ 330 w 413"/>
                <a:gd name="T71" fmla="*/ 51 h 541"/>
                <a:gd name="T72" fmla="*/ 322 w 413"/>
                <a:gd name="T73" fmla="*/ 72 h 541"/>
                <a:gd name="T74" fmla="*/ 296 w 413"/>
                <a:gd name="T75" fmla="*/ 111 h 541"/>
                <a:gd name="T76" fmla="*/ 277 w 413"/>
                <a:gd name="T77" fmla="*/ 137 h 541"/>
                <a:gd name="T78" fmla="*/ 304 w 413"/>
                <a:gd name="T79" fmla="*/ 114 h 541"/>
                <a:gd name="T80" fmla="*/ 316 w 413"/>
                <a:gd name="T81" fmla="*/ 94 h 541"/>
                <a:gd name="T82" fmla="*/ 330 w 413"/>
                <a:gd name="T83" fmla="*/ 68 h 541"/>
                <a:gd name="T84" fmla="*/ 338 w 413"/>
                <a:gd name="T85" fmla="*/ 49 h 541"/>
                <a:gd name="T86" fmla="*/ 345 w 413"/>
                <a:gd name="T87" fmla="*/ 13 h 541"/>
                <a:gd name="T88" fmla="*/ 350 w 413"/>
                <a:gd name="T89" fmla="*/ 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3" h="541">
                  <a:moveTo>
                    <a:pt x="108" y="172"/>
                  </a:moveTo>
                  <a:cubicBezTo>
                    <a:pt x="79" y="193"/>
                    <a:pt x="45" y="237"/>
                    <a:pt x="28" y="266"/>
                  </a:cubicBezTo>
                  <a:cubicBezTo>
                    <a:pt x="2" y="312"/>
                    <a:pt x="0" y="350"/>
                    <a:pt x="101" y="359"/>
                  </a:cubicBezTo>
                  <a:cubicBezTo>
                    <a:pt x="104" y="359"/>
                    <a:pt x="109" y="359"/>
                    <a:pt x="114" y="359"/>
                  </a:cubicBezTo>
                  <a:cubicBezTo>
                    <a:pt x="115" y="345"/>
                    <a:pt x="116" y="337"/>
                    <a:pt x="116" y="337"/>
                  </a:cubicBezTo>
                  <a:cubicBezTo>
                    <a:pt x="109" y="329"/>
                    <a:pt x="100" y="319"/>
                    <a:pt x="95" y="305"/>
                  </a:cubicBezTo>
                  <a:cubicBezTo>
                    <a:pt x="83" y="305"/>
                    <a:pt x="71" y="303"/>
                    <a:pt x="69" y="302"/>
                  </a:cubicBezTo>
                  <a:cubicBezTo>
                    <a:pt x="69" y="301"/>
                    <a:pt x="67" y="300"/>
                    <a:pt x="73" y="291"/>
                  </a:cubicBezTo>
                  <a:cubicBezTo>
                    <a:pt x="81" y="278"/>
                    <a:pt x="88" y="268"/>
                    <a:pt x="97" y="259"/>
                  </a:cubicBezTo>
                  <a:cubicBezTo>
                    <a:pt x="99" y="253"/>
                    <a:pt x="103" y="246"/>
                    <a:pt x="107" y="239"/>
                  </a:cubicBezTo>
                  <a:cubicBezTo>
                    <a:pt x="121" y="219"/>
                    <a:pt x="99" y="191"/>
                    <a:pt x="108" y="172"/>
                  </a:cubicBezTo>
                  <a:moveTo>
                    <a:pt x="310" y="305"/>
                  </a:moveTo>
                  <a:cubicBezTo>
                    <a:pt x="316" y="289"/>
                    <a:pt x="316" y="268"/>
                    <a:pt x="300" y="244"/>
                  </a:cubicBezTo>
                  <a:cubicBezTo>
                    <a:pt x="318" y="258"/>
                    <a:pt x="327" y="272"/>
                    <a:pt x="340" y="291"/>
                  </a:cubicBezTo>
                  <a:cubicBezTo>
                    <a:pt x="346" y="300"/>
                    <a:pt x="344" y="301"/>
                    <a:pt x="344" y="302"/>
                  </a:cubicBezTo>
                  <a:cubicBezTo>
                    <a:pt x="341" y="304"/>
                    <a:pt x="325" y="305"/>
                    <a:pt x="310" y="305"/>
                  </a:cubicBezTo>
                  <a:moveTo>
                    <a:pt x="239" y="145"/>
                  </a:moveTo>
                  <a:cubicBezTo>
                    <a:pt x="237" y="147"/>
                    <a:pt x="235" y="148"/>
                    <a:pt x="232" y="149"/>
                  </a:cubicBezTo>
                  <a:cubicBezTo>
                    <a:pt x="232" y="152"/>
                    <a:pt x="232" y="152"/>
                    <a:pt x="232" y="152"/>
                  </a:cubicBezTo>
                  <a:cubicBezTo>
                    <a:pt x="232" y="152"/>
                    <a:pt x="232" y="152"/>
                    <a:pt x="232" y="152"/>
                  </a:cubicBezTo>
                  <a:cubicBezTo>
                    <a:pt x="237" y="154"/>
                    <a:pt x="237" y="154"/>
                    <a:pt x="237" y="154"/>
                  </a:cubicBezTo>
                  <a:cubicBezTo>
                    <a:pt x="238" y="153"/>
                    <a:pt x="238" y="153"/>
                    <a:pt x="238" y="153"/>
                  </a:cubicBezTo>
                  <a:cubicBezTo>
                    <a:pt x="239" y="154"/>
                    <a:pt x="239" y="154"/>
                    <a:pt x="239" y="154"/>
                  </a:cubicBezTo>
                  <a:cubicBezTo>
                    <a:pt x="332" y="159"/>
                    <a:pt x="268" y="209"/>
                    <a:pt x="290" y="239"/>
                  </a:cubicBezTo>
                  <a:cubicBezTo>
                    <a:pt x="323" y="287"/>
                    <a:pt x="297" y="320"/>
                    <a:pt x="281" y="337"/>
                  </a:cubicBezTo>
                  <a:cubicBezTo>
                    <a:pt x="281" y="337"/>
                    <a:pt x="285" y="409"/>
                    <a:pt x="317" y="503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217" y="469"/>
                    <a:pt x="217" y="469"/>
                    <a:pt x="217" y="469"/>
                  </a:cubicBezTo>
                  <a:cubicBezTo>
                    <a:pt x="217" y="452"/>
                    <a:pt x="217" y="452"/>
                    <a:pt x="217" y="452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9"/>
                    <a:pt x="180" y="469"/>
                    <a:pt x="180" y="469"/>
                  </a:cubicBezTo>
                  <a:cubicBezTo>
                    <a:pt x="180" y="503"/>
                    <a:pt x="180" y="503"/>
                    <a:pt x="180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88" y="503"/>
                    <a:pt x="88" y="503"/>
                    <a:pt x="88" y="503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92" y="509"/>
                    <a:pt x="91" y="514"/>
                    <a:pt x="90" y="520"/>
                  </a:cubicBezTo>
                  <a:cubicBezTo>
                    <a:pt x="125" y="534"/>
                    <a:pt x="162" y="541"/>
                    <a:pt x="198" y="541"/>
                  </a:cubicBezTo>
                  <a:cubicBezTo>
                    <a:pt x="236" y="541"/>
                    <a:pt x="274" y="534"/>
                    <a:pt x="309" y="519"/>
                  </a:cubicBezTo>
                  <a:cubicBezTo>
                    <a:pt x="309" y="519"/>
                    <a:pt x="309" y="519"/>
                    <a:pt x="309" y="519"/>
                  </a:cubicBezTo>
                  <a:cubicBezTo>
                    <a:pt x="309" y="519"/>
                    <a:pt x="309" y="519"/>
                    <a:pt x="309" y="519"/>
                  </a:cubicBezTo>
                  <a:cubicBezTo>
                    <a:pt x="314" y="518"/>
                    <a:pt x="318" y="516"/>
                    <a:pt x="322" y="514"/>
                  </a:cubicBezTo>
                  <a:cubicBezTo>
                    <a:pt x="321" y="510"/>
                    <a:pt x="321" y="507"/>
                    <a:pt x="320" y="503"/>
                  </a:cubicBezTo>
                  <a:cubicBezTo>
                    <a:pt x="325" y="503"/>
                    <a:pt x="325" y="503"/>
                    <a:pt x="325" y="503"/>
                  </a:cubicBezTo>
                  <a:cubicBezTo>
                    <a:pt x="303" y="436"/>
                    <a:pt x="294" y="380"/>
                    <a:pt x="291" y="353"/>
                  </a:cubicBezTo>
                  <a:cubicBezTo>
                    <a:pt x="291" y="353"/>
                    <a:pt x="291" y="353"/>
                    <a:pt x="292" y="353"/>
                  </a:cubicBezTo>
                  <a:cubicBezTo>
                    <a:pt x="291" y="359"/>
                    <a:pt x="291" y="359"/>
                    <a:pt x="291" y="359"/>
                  </a:cubicBezTo>
                  <a:cubicBezTo>
                    <a:pt x="296" y="359"/>
                    <a:pt x="307" y="359"/>
                    <a:pt x="312" y="359"/>
                  </a:cubicBezTo>
                  <a:cubicBezTo>
                    <a:pt x="413" y="350"/>
                    <a:pt x="411" y="312"/>
                    <a:pt x="385" y="266"/>
                  </a:cubicBezTo>
                  <a:cubicBezTo>
                    <a:pt x="365" y="231"/>
                    <a:pt x="318" y="173"/>
                    <a:pt x="287" y="162"/>
                  </a:cubicBezTo>
                  <a:cubicBezTo>
                    <a:pt x="279" y="158"/>
                    <a:pt x="266" y="155"/>
                    <a:pt x="247" y="154"/>
                  </a:cubicBezTo>
                  <a:cubicBezTo>
                    <a:pt x="246" y="153"/>
                    <a:pt x="246" y="153"/>
                    <a:pt x="246" y="153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0" y="152"/>
                    <a:pt x="240" y="152"/>
                    <a:pt x="240" y="152"/>
                  </a:cubicBezTo>
                  <a:cubicBezTo>
                    <a:pt x="240" y="149"/>
                    <a:pt x="240" y="149"/>
                    <a:pt x="240" y="149"/>
                  </a:cubicBezTo>
                  <a:cubicBezTo>
                    <a:pt x="241" y="149"/>
                    <a:pt x="242" y="148"/>
                    <a:pt x="243" y="148"/>
                  </a:cubicBezTo>
                  <a:cubicBezTo>
                    <a:pt x="241" y="147"/>
                    <a:pt x="240" y="146"/>
                    <a:pt x="239" y="145"/>
                  </a:cubicBezTo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moveTo>
                    <a:pt x="268" y="137"/>
                  </a:moveTo>
                  <a:cubicBezTo>
                    <a:pt x="266" y="143"/>
                    <a:pt x="261" y="147"/>
                    <a:pt x="254" y="149"/>
                  </a:cubicBezTo>
                  <a:cubicBezTo>
                    <a:pt x="256" y="149"/>
                    <a:pt x="257" y="149"/>
                    <a:pt x="258" y="149"/>
                  </a:cubicBezTo>
                  <a:cubicBezTo>
                    <a:pt x="266" y="149"/>
                    <a:pt x="273" y="144"/>
                    <a:pt x="276" y="137"/>
                  </a:cubicBezTo>
                  <a:cubicBezTo>
                    <a:pt x="275" y="138"/>
                    <a:pt x="274" y="138"/>
                    <a:pt x="273" y="138"/>
                  </a:cubicBezTo>
                  <a:cubicBezTo>
                    <a:pt x="271" y="138"/>
                    <a:pt x="270" y="137"/>
                    <a:pt x="268" y="137"/>
                  </a:cubicBezTo>
                  <a:moveTo>
                    <a:pt x="344" y="0"/>
                  </a:moveTo>
                  <a:cubicBezTo>
                    <a:pt x="343" y="3"/>
                    <a:pt x="342" y="6"/>
                    <a:pt x="340" y="9"/>
                  </a:cubicBezTo>
                  <a:cubicBezTo>
                    <a:pt x="339" y="10"/>
                    <a:pt x="338" y="12"/>
                    <a:pt x="337" y="13"/>
                  </a:cubicBezTo>
                  <a:cubicBezTo>
                    <a:pt x="341" y="17"/>
                    <a:pt x="343" y="23"/>
                    <a:pt x="343" y="29"/>
                  </a:cubicBezTo>
                  <a:cubicBezTo>
                    <a:pt x="343" y="38"/>
                    <a:pt x="338" y="46"/>
                    <a:pt x="330" y="49"/>
                  </a:cubicBezTo>
                  <a:cubicBezTo>
                    <a:pt x="330" y="50"/>
                    <a:pt x="330" y="50"/>
                    <a:pt x="330" y="51"/>
                  </a:cubicBezTo>
                  <a:cubicBezTo>
                    <a:pt x="330" y="58"/>
                    <a:pt x="327" y="64"/>
                    <a:pt x="322" y="68"/>
                  </a:cubicBezTo>
                  <a:cubicBezTo>
                    <a:pt x="322" y="70"/>
                    <a:pt x="322" y="71"/>
                    <a:pt x="322" y="72"/>
                  </a:cubicBezTo>
                  <a:cubicBezTo>
                    <a:pt x="322" y="82"/>
                    <a:pt x="316" y="90"/>
                    <a:pt x="308" y="94"/>
                  </a:cubicBezTo>
                  <a:cubicBezTo>
                    <a:pt x="307" y="101"/>
                    <a:pt x="303" y="108"/>
                    <a:pt x="296" y="111"/>
                  </a:cubicBezTo>
                  <a:cubicBezTo>
                    <a:pt x="296" y="112"/>
                    <a:pt x="296" y="113"/>
                    <a:pt x="296" y="114"/>
                  </a:cubicBezTo>
                  <a:cubicBezTo>
                    <a:pt x="296" y="126"/>
                    <a:pt x="288" y="135"/>
                    <a:pt x="277" y="137"/>
                  </a:cubicBezTo>
                  <a:cubicBezTo>
                    <a:pt x="278" y="138"/>
                    <a:pt x="279" y="138"/>
                    <a:pt x="281" y="138"/>
                  </a:cubicBezTo>
                  <a:cubicBezTo>
                    <a:pt x="294" y="138"/>
                    <a:pt x="304" y="127"/>
                    <a:pt x="304" y="114"/>
                  </a:cubicBezTo>
                  <a:cubicBezTo>
                    <a:pt x="304" y="113"/>
                    <a:pt x="304" y="112"/>
                    <a:pt x="304" y="111"/>
                  </a:cubicBezTo>
                  <a:cubicBezTo>
                    <a:pt x="311" y="108"/>
                    <a:pt x="315" y="101"/>
                    <a:pt x="316" y="94"/>
                  </a:cubicBezTo>
                  <a:cubicBezTo>
                    <a:pt x="324" y="90"/>
                    <a:pt x="330" y="82"/>
                    <a:pt x="330" y="72"/>
                  </a:cubicBezTo>
                  <a:cubicBezTo>
                    <a:pt x="330" y="71"/>
                    <a:pt x="330" y="70"/>
                    <a:pt x="330" y="68"/>
                  </a:cubicBezTo>
                  <a:cubicBezTo>
                    <a:pt x="335" y="64"/>
                    <a:pt x="338" y="58"/>
                    <a:pt x="338" y="51"/>
                  </a:cubicBezTo>
                  <a:cubicBezTo>
                    <a:pt x="338" y="50"/>
                    <a:pt x="338" y="50"/>
                    <a:pt x="338" y="49"/>
                  </a:cubicBezTo>
                  <a:cubicBezTo>
                    <a:pt x="346" y="46"/>
                    <a:pt x="351" y="38"/>
                    <a:pt x="351" y="29"/>
                  </a:cubicBezTo>
                  <a:cubicBezTo>
                    <a:pt x="351" y="23"/>
                    <a:pt x="349" y="17"/>
                    <a:pt x="345" y="13"/>
                  </a:cubicBezTo>
                  <a:cubicBezTo>
                    <a:pt x="346" y="12"/>
                    <a:pt x="347" y="10"/>
                    <a:pt x="348" y="9"/>
                  </a:cubicBezTo>
                  <a:cubicBezTo>
                    <a:pt x="349" y="7"/>
                    <a:pt x="350" y="6"/>
                    <a:pt x="350" y="4"/>
                  </a:cubicBezTo>
                  <a:cubicBezTo>
                    <a:pt x="348" y="2"/>
                    <a:pt x="346" y="1"/>
                    <a:pt x="344" y="0"/>
                  </a:cubicBezTo>
                </a:path>
              </a:pathLst>
            </a:custGeom>
            <a:solidFill>
              <a:srgbClr val="BF8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15"/>
            <p:cNvSpPr/>
            <p:nvPr/>
          </p:nvSpPr>
          <p:spPr bwMode="auto">
            <a:xfrm>
              <a:off x="4659312" y="355601"/>
              <a:ext cx="827088" cy="989013"/>
            </a:xfrm>
            <a:custGeom>
              <a:avLst/>
              <a:gdLst>
                <a:gd name="T0" fmla="*/ 291 w 295"/>
                <a:gd name="T1" fmla="*/ 189 h 352"/>
                <a:gd name="T2" fmla="*/ 284 w 295"/>
                <a:gd name="T3" fmla="*/ 156 h 352"/>
                <a:gd name="T4" fmla="*/ 280 w 295"/>
                <a:gd name="T5" fmla="*/ 139 h 352"/>
                <a:gd name="T6" fmla="*/ 269 w 295"/>
                <a:gd name="T7" fmla="*/ 103 h 352"/>
                <a:gd name="T8" fmla="*/ 260 w 295"/>
                <a:gd name="T9" fmla="*/ 80 h 352"/>
                <a:gd name="T10" fmla="*/ 242 w 295"/>
                <a:gd name="T11" fmla="*/ 54 h 352"/>
                <a:gd name="T12" fmla="*/ 218 w 295"/>
                <a:gd name="T13" fmla="*/ 41 h 352"/>
                <a:gd name="T14" fmla="*/ 195 w 295"/>
                <a:gd name="T15" fmla="*/ 32 h 352"/>
                <a:gd name="T16" fmla="*/ 164 w 295"/>
                <a:gd name="T17" fmla="*/ 13 h 352"/>
                <a:gd name="T18" fmla="*/ 116 w 295"/>
                <a:gd name="T19" fmla="*/ 22 h 352"/>
                <a:gd name="T20" fmla="*/ 89 w 295"/>
                <a:gd name="T21" fmla="*/ 24 h 352"/>
                <a:gd name="T22" fmla="*/ 45 w 295"/>
                <a:gd name="T23" fmla="*/ 61 h 352"/>
                <a:gd name="T24" fmla="*/ 33 w 295"/>
                <a:gd name="T25" fmla="*/ 84 h 352"/>
                <a:gd name="T26" fmla="*/ 18 w 295"/>
                <a:gd name="T27" fmla="*/ 105 h 352"/>
                <a:gd name="T28" fmla="*/ 15 w 295"/>
                <a:gd name="T29" fmla="*/ 132 h 352"/>
                <a:gd name="T30" fmla="*/ 0 w 295"/>
                <a:gd name="T31" fmla="*/ 156 h 352"/>
                <a:gd name="T32" fmla="*/ 6 w 295"/>
                <a:gd name="T33" fmla="*/ 184 h 352"/>
                <a:gd name="T34" fmla="*/ 7 w 295"/>
                <a:gd name="T35" fmla="*/ 209 h 352"/>
                <a:gd name="T36" fmla="*/ 12 w 295"/>
                <a:gd name="T37" fmla="*/ 232 h 352"/>
                <a:gd name="T38" fmla="*/ 25 w 295"/>
                <a:gd name="T39" fmla="*/ 258 h 352"/>
                <a:gd name="T40" fmla="*/ 37 w 295"/>
                <a:gd name="T41" fmla="*/ 279 h 352"/>
                <a:gd name="T42" fmla="*/ 57 w 295"/>
                <a:gd name="T43" fmla="*/ 298 h 352"/>
                <a:gd name="T44" fmla="*/ 85 w 295"/>
                <a:gd name="T45" fmla="*/ 320 h 352"/>
                <a:gd name="T46" fmla="*/ 107 w 295"/>
                <a:gd name="T47" fmla="*/ 338 h 352"/>
                <a:gd name="T48" fmla="*/ 136 w 295"/>
                <a:gd name="T49" fmla="*/ 346 h 352"/>
                <a:gd name="T50" fmla="*/ 178 w 295"/>
                <a:gd name="T51" fmla="*/ 330 h 352"/>
                <a:gd name="T52" fmla="*/ 201 w 295"/>
                <a:gd name="T53" fmla="*/ 329 h 352"/>
                <a:gd name="T54" fmla="*/ 224 w 295"/>
                <a:gd name="T55" fmla="*/ 318 h 352"/>
                <a:gd name="T56" fmla="*/ 247 w 295"/>
                <a:gd name="T57" fmla="*/ 291 h 352"/>
                <a:gd name="T58" fmla="*/ 273 w 295"/>
                <a:gd name="T59" fmla="*/ 252 h 352"/>
                <a:gd name="T60" fmla="*/ 281 w 295"/>
                <a:gd name="T61" fmla="*/ 231 h 352"/>
                <a:gd name="T62" fmla="*/ 294 w 295"/>
                <a:gd name="T63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52">
                  <a:moveTo>
                    <a:pt x="288" y="193"/>
                  </a:moveTo>
                  <a:cubicBezTo>
                    <a:pt x="289" y="192"/>
                    <a:pt x="290" y="190"/>
                    <a:pt x="291" y="189"/>
                  </a:cubicBezTo>
                  <a:cubicBezTo>
                    <a:pt x="293" y="185"/>
                    <a:pt x="295" y="181"/>
                    <a:pt x="295" y="176"/>
                  </a:cubicBezTo>
                  <a:cubicBezTo>
                    <a:pt x="295" y="167"/>
                    <a:pt x="290" y="160"/>
                    <a:pt x="284" y="156"/>
                  </a:cubicBezTo>
                  <a:cubicBezTo>
                    <a:pt x="284" y="155"/>
                    <a:pt x="284" y="154"/>
                    <a:pt x="284" y="153"/>
                  </a:cubicBezTo>
                  <a:cubicBezTo>
                    <a:pt x="284" y="148"/>
                    <a:pt x="282" y="143"/>
                    <a:pt x="280" y="139"/>
                  </a:cubicBezTo>
                  <a:cubicBezTo>
                    <a:pt x="282" y="136"/>
                    <a:pt x="284" y="131"/>
                    <a:pt x="284" y="126"/>
                  </a:cubicBezTo>
                  <a:cubicBezTo>
                    <a:pt x="284" y="116"/>
                    <a:pt x="278" y="107"/>
                    <a:pt x="269" y="103"/>
                  </a:cubicBezTo>
                  <a:cubicBezTo>
                    <a:pt x="269" y="102"/>
                    <a:pt x="270" y="101"/>
                    <a:pt x="270" y="99"/>
                  </a:cubicBezTo>
                  <a:cubicBezTo>
                    <a:pt x="270" y="91"/>
                    <a:pt x="266" y="84"/>
                    <a:pt x="260" y="80"/>
                  </a:cubicBezTo>
                  <a:cubicBezTo>
                    <a:pt x="261" y="78"/>
                    <a:pt x="261" y="76"/>
                    <a:pt x="261" y="74"/>
                  </a:cubicBezTo>
                  <a:cubicBezTo>
                    <a:pt x="261" y="63"/>
                    <a:pt x="252" y="54"/>
                    <a:pt x="242" y="54"/>
                  </a:cubicBezTo>
                  <a:cubicBezTo>
                    <a:pt x="240" y="54"/>
                    <a:pt x="239" y="55"/>
                    <a:pt x="237" y="55"/>
                  </a:cubicBezTo>
                  <a:cubicBezTo>
                    <a:pt x="235" y="47"/>
                    <a:pt x="227" y="41"/>
                    <a:pt x="218" y="41"/>
                  </a:cubicBezTo>
                  <a:cubicBezTo>
                    <a:pt x="215" y="41"/>
                    <a:pt x="213" y="41"/>
                    <a:pt x="211" y="42"/>
                  </a:cubicBezTo>
                  <a:cubicBezTo>
                    <a:pt x="208" y="36"/>
                    <a:pt x="202" y="32"/>
                    <a:pt x="195" y="32"/>
                  </a:cubicBezTo>
                  <a:cubicBezTo>
                    <a:pt x="192" y="21"/>
                    <a:pt x="182" y="12"/>
                    <a:pt x="169" y="12"/>
                  </a:cubicBezTo>
                  <a:cubicBezTo>
                    <a:pt x="168" y="12"/>
                    <a:pt x="166" y="12"/>
                    <a:pt x="164" y="13"/>
                  </a:cubicBezTo>
                  <a:cubicBezTo>
                    <a:pt x="159" y="5"/>
                    <a:pt x="151" y="0"/>
                    <a:pt x="142" y="0"/>
                  </a:cubicBezTo>
                  <a:cubicBezTo>
                    <a:pt x="129" y="0"/>
                    <a:pt x="118" y="9"/>
                    <a:pt x="116" y="22"/>
                  </a:cubicBezTo>
                  <a:cubicBezTo>
                    <a:pt x="111" y="22"/>
                    <a:pt x="106" y="25"/>
                    <a:pt x="103" y="29"/>
                  </a:cubicBezTo>
                  <a:cubicBezTo>
                    <a:pt x="100" y="26"/>
                    <a:pt x="95" y="24"/>
                    <a:pt x="89" y="24"/>
                  </a:cubicBezTo>
                  <a:cubicBezTo>
                    <a:pt x="81" y="24"/>
                    <a:pt x="74" y="29"/>
                    <a:pt x="70" y="36"/>
                  </a:cubicBezTo>
                  <a:cubicBezTo>
                    <a:pt x="56" y="36"/>
                    <a:pt x="45" y="47"/>
                    <a:pt x="45" y="61"/>
                  </a:cubicBezTo>
                  <a:cubicBezTo>
                    <a:pt x="45" y="63"/>
                    <a:pt x="45" y="65"/>
                    <a:pt x="45" y="67"/>
                  </a:cubicBezTo>
                  <a:cubicBezTo>
                    <a:pt x="38" y="69"/>
                    <a:pt x="33" y="76"/>
                    <a:pt x="33" y="84"/>
                  </a:cubicBezTo>
                  <a:cubicBezTo>
                    <a:pt x="33" y="85"/>
                    <a:pt x="33" y="85"/>
                    <a:pt x="33" y="86"/>
                  </a:cubicBezTo>
                  <a:cubicBezTo>
                    <a:pt x="24" y="88"/>
                    <a:pt x="18" y="96"/>
                    <a:pt x="18" y="105"/>
                  </a:cubicBezTo>
                  <a:cubicBezTo>
                    <a:pt x="18" y="109"/>
                    <a:pt x="20" y="113"/>
                    <a:pt x="22" y="116"/>
                  </a:cubicBezTo>
                  <a:cubicBezTo>
                    <a:pt x="17" y="120"/>
                    <a:pt x="15" y="126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6" y="137"/>
                    <a:pt x="0" y="146"/>
                    <a:pt x="0" y="156"/>
                  </a:cubicBezTo>
                  <a:cubicBezTo>
                    <a:pt x="0" y="164"/>
                    <a:pt x="3" y="171"/>
                    <a:pt x="8" y="175"/>
                  </a:cubicBezTo>
                  <a:cubicBezTo>
                    <a:pt x="7" y="178"/>
                    <a:pt x="6" y="181"/>
                    <a:pt x="6" y="184"/>
                  </a:cubicBezTo>
                  <a:cubicBezTo>
                    <a:pt x="6" y="189"/>
                    <a:pt x="8" y="194"/>
                    <a:pt x="11" y="198"/>
                  </a:cubicBezTo>
                  <a:cubicBezTo>
                    <a:pt x="9" y="201"/>
                    <a:pt x="7" y="205"/>
                    <a:pt x="7" y="209"/>
                  </a:cubicBezTo>
                  <a:cubicBezTo>
                    <a:pt x="7" y="215"/>
                    <a:pt x="10" y="220"/>
                    <a:pt x="14" y="223"/>
                  </a:cubicBezTo>
                  <a:cubicBezTo>
                    <a:pt x="13" y="226"/>
                    <a:pt x="12" y="229"/>
                    <a:pt x="12" y="232"/>
                  </a:cubicBezTo>
                  <a:cubicBezTo>
                    <a:pt x="12" y="241"/>
                    <a:pt x="18" y="249"/>
                    <a:pt x="26" y="252"/>
                  </a:cubicBezTo>
                  <a:cubicBezTo>
                    <a:pt x="25" y="254"/>
                    <a:pt x="25" y="256"/>
                    <a:pt x="25" y="258"/>
                  </a:cubicBezTo>
                  <a:cubicBezTo>
                    <a:pt x="25" y="266"/>
                    <a:pt x="30" y="273"/>
                    <a:pt x="37" y="276"/>
                  </a:cubicBezTo>
                  <a:cubicBezTo>
                    <a:pt x="37" y="277"/>
                    <a:pt x="37" y="278"/>
                    <a:pt x="37" y="279"/>
                  </a:cubicBezTo>
                  <a:cubicBezTo>
                    <a:pt x="37" y="290"/>
                    <a:pt x="45" y="299"/>
                    <a:pt x="56" y="299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8" y="311"/>
                    <a:pt x="69" y="320"/>
                    <a:pt x="81" y="320"/>
                  </a:cubicBezTo>
                  <a:cubicBezTo>
                    <a:pt x="83" y="320"/>
                    <a:pt x="84" y="320"/>
                    <a:pt x="85" y="320"/>
                  </a:cubicBezTo>
                  <a:cubicBezTo>
                    <a:pt x="86" y="330"/>
                    <a:pt x="94" y="338"/>
                    <a:pt x="104" y="338"/>
                  </a:cubicBezTo>
                  <a:cubicBezTo>
                    <a:pt x="105" y="338"/>
                    <a:pt x="106" y="338"/>
                    <a:pt x="107" y="338"/>
                  </a:cubicBezTo>
                  <a:cubicBezTo>
                    <a:pt x="111" y="344"/>
                    <a:pt x="118" y="348"/>
                    <a:pt x="126" y="348"/>
                  </a:cubicBezTo>
                  <a:cubicBezTo>
                    <a:pt x="130" y="348"/>
                    <a:pt x="133" y="347"/>
                    <a:pt x="136" y="346"/>
                  </a:cubicBezTo>
                  <a:cubicBezTo>
                    <a:pt x="141" y="350"/>
                    <a:pt x="147" y="352"/>
                    <a:pt x="153" y="352"/>
                  </a:cubicBezTo>
                  <a:cubicBezTo>
                    <a:pt x="166" y="352"/>
                    <a:pt x="177" y="343"/>
                    <a:pt x="178" y="330"/>
                  </a:cubicBezTo>
                  <a:cubicBezTo>
                    <a:pt x="183" y="330"/>
                    <a:pt x="187" y="328"/>
                    <a:pt x="190" y="325"/>
                  </a:cubicBezTo>
                  <a:cubicBezTo>
                    <a:pt x="193" y="328"/>
                    <a:pt x="197" y="329"/>
                    <a:pt x="201" y="329"/>
                  </a:cubicBezTo>
                  <a:cubicBezTo>
                    <a:pt x="210" y="329"/>
                    <a:pt x="216" y="324"/>
                    <a:pt x="219" y="317"/>
                  </a:cubicBezTo>
                  <a:cubicBezTo>
                    <a:pt x="221" y="317"/>
                    <a:pt x="222" y="318"/>
                    <a:pt x="224" y="318"/>
                  </a:cubicBezTo>
                  <a:cubicBezTo>
                    <a:pt x="237" y="318"/>
                    <a:pt x="247" y="307"/>
                    <a:pt x="247" y="294"/>
                  </a:cubicBezTo>
                  <a:cubicBezTo>
                    <a:pt x="247" y="293"/>
                    <a:pt x="247" y="292"/>
                    <a:pt x="247" y="291"/>
                  </a:cubicBezTo>
                  <a:cubicBezTo>
                    <a:pt x="254" y="288"/>
                    <a:pt x="258" y="281"/>
                    <a:pt x="259" y="274"/>
                  </a:cubicBezTo>
                  <a:cubicBezTo>
                    <a:pt x="267" y="270"/>
                    <a:pt x="273" y="262"/>
                    <a:pt x="273" y="252"/>
                  </a:cubicBezTo>
                  <a:cubicBezTo>
                    <a:pt x="273" y="251"/>
                    <a:pt x="273" y="250"/>
                    <a:pt x="273" y="248"/>
                  </a:cubicBezTo>
                  <a:cubicBezTo>
                    <a:pt x="278" y="244"/>
                    <a:pt x="281" y="238"/>
                    <a:pt x="281" y="231"/>
                  </a:cubicBezTo>
                  <a:cubicBezTo>
                    <a:pt x="281" y="230"/>
                    <a:pt x="281" y="230"/>
                    <a:pt x="281" y="229"/>
                  </a:cubicBezTo>
                  <a:cubicBezTo>
                    <a:pt x="289" y="226"/>
                    <a:pt x="294" y="218"/>
                    <a:pt x="294" y="209"/>
                  </a:cubicBezTo>
                  <a:cubicBezTo>
                    <a:pt x="294" y="203"/>
                    <a:pt x="292" y="197"/>
                    <a:pt x="288" y="193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16"/>
            <p:cNvSpPr/>
            <p:nvPr/>
          </p:nvSpPr>
          <p:spPr bwMode="auto">
            <a:xfrm>
              <a:off x="4937125" y="1166813"/>
              <a:ext cx="282575" cy="430213"/>
            </a:xfrm>
            <a:custGeom>
              <a:avLst/>
              <a:gdLst>
                <a:gd name="T0" fmla="*/ 148 w 178"/>
                <a:gd name="T1" fmla="*/ 77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7 h 271"/>
                <a:gd name="T8" fmla="*/ 0 w 178"/>
                <a:gd name="T9" fmla="*/ 85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5 h 271"/>
                <a:gd name="T16" fmla="*/ 148 w 178"/>
                <a:gd name="T17" fmla="*/ 7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7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7"/>
                  </a:lnTo>
                  <a:lnTo>
                    <a:pt x="0" y="85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5"/>
                  </a:lnTo>
                  <a:lnTo>
                    <a:pt x="148" y="77"/>
                  </a:ln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17"/>
            <p:cNvSpPr/>
            <p:nvPr/>
          </p:nvSpPr>
          <p:spPr bwMode="auto">
            <a:xfrm>
              <a:off x="4937125" y="1166813"/>
              <a:ext cx="282575" cy="430213"/>
            </a:xfrm>
            <a:custGeom>
              <a:avLst/>
              <a:gdLst>
                <a:gd name="T0" fmla="*/ 148 w 178"/>
                <a:gd name="T1" fmla="*/ 77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7 h 271"/>
                <a:gd name="T8" fmla="*/ 0 w 178"/>
                <a:gd name="T9" fmla="*/ 85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5 h 271"/>
                <a:gd name="T16" fmla="*/ 148 w 178"/>
                <a:gd name="T17" fmla="*/ 7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7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7"/>
                  </a:lnTo>
                  <a:lnTo>
                    <a:pt x="0" y="85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5"/>
                  </a:lnTo>
                  <a:lnTo>
                    <a:pt x="148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18"/>
            <p:cNvSpPr/>
            <p:nvPr/>
          </p:nvSpPr>
          <p:spPr bwMode="auto">
            <a:xfrm>
              <a:off x="4984750" y="1192213"/>
              <a:ext cx="187325" cy="96838"/>
            </a:xfrm>
            <a:custGeom>
              <a:avLst/>
              <a:gdLst>
                <a:gd name="T0" fmla="*/ 67 w 67"/>
                <a:gd name="T1" fmla="*/ 0 h 34"/>
                <a:gd name="T2" fmla="*/ 33 w 67"/>
                <a:gd name="T3" fmla="*/ 13 h 34"/>
                <a:gd name="T4" fmla="*/ 0 w 67"/>
                <a:gd name="T5" fmla="*/ 0 h 34"/>
                <a:gd name="T6" fmla="*/ 0 w 67"/>
                <a:gd name="T7" fmla="*/ 7 h 34"/>
                <a:gd name="T8" fmla="*/ 67 w 67"/>
                <a:gd name="T9" fmla="*/ 34 h 34"/>
                <a:gd name="T10" fmla="*/ 67 w 6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56" y="8"/>
                    <a:pt x="44" y="13"/>
                    <a:pt x="33" y="13"/>
                  </a:cubicBezTo>
                  <a:cubicBezTo>
                    <a:pt x="22" y="13"/>
                    <a:pt x="11" y="8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6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19"/>
            <p:cNvSpPr/>
            <p:nvPr/>
          </p:nvSpPr>
          <p:spPr bwMode="auto">
            <a:xfrm>
              <a:off x="4740275" y="2132013"/>
              <a:ext cx="676275" cy="347663"/>
            </a:xfrm>
            <a:custGeom>
              <a:avLst/>
              <a:gdLst>
                <a:gd name="T0" fmla="*/ 240 w 241"/>
                <a:gd name="T1" fmla="*/ 124 h 124"/>
                <a:gd name="T2" fmla="*/ 218 w 241"/>
                <a:gd name="T3" fmla="*/ 0 h 124"/>
                <a:gd name="T4" fmla="*/ 23 w 241"/>
                <a:gd name="T5" fmla="*/ 0 h 124"/>
                <a:gd name="T6" fmla="*/ 1 w 241"/>
                <a:gd name="T7" fmla="*/ 124 h 124"/>
                <a:gd name="T8" fmla="*/ 240 w 24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4">
                  <a:moveTo>
                    <a:pt x="240" y="124"/>
                  </a:moveTo>
                  <a:cubicBezTo>
                    <a:pt x="241" y="35"/>
                    <a:pt x="218" y="0"/>
                    <a:pt x="2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35"/>
                    <a:pt x="1" y="124"/>
                  </a:cubicBezTo>
                  <a:lnTo>
                    <a:pt x="240" y="124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320"/>
            <p:cNvSpPr>
              <a:spLocks noChangeArrowheads="1"/>
            </p:cNvSpPr>
            <p:nvPr/>
          </p:nvSpPr>
          <p:spPr bwMode="auto">
            <a:xfrm>
              <a:off x="4889500" y="1436688"/>
              <a:ext cx="381000" cy="695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Rectangle 321"/>
            <p:cNvSpPr>
              <a:spLocks noChangeArrowheads="1"/>
            </p:cNvSpPr>
            <p:nvPr/>
          </p:nvSpPr>
          <p:spPr bwMode="auto">
            <a:xfrm>
              <a:off x="4889500" y="1436688"/>
              <a:ext cx="381000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22"/>
            <p:cNvSpPr/>
            <p:nvPr/>
          </p:nvSpPr>
          <p:spPr bwMode="auto">
            <a:xfrm>
              <a:off x="4703762" y="1293813"/>
              <a:ext cx="328613" cy="981075"/>
            </a:xfrm>
            <a:custGeom>
              <a:avLst/>
              <a:gdLst>
                <a:gd name="T0" fmla="*/ 117 w 117"/>
                <a:gd name="T1" fmla="*/ 107 h 349"/>
                <a:gd name="T2" fmla="*/ 94 w 117"/>
                <a:gd name="T3" fmla="*/ 0 h 349"/>
                <a:gd name="T4" fmla="*/ 42 w 117"/>
                <a:gd name="T5" fmla="*/ 85 h 349"/>
                <a:gd name="T6" fmla="*/ 51 w 117"/>
                <a:gd name="T7" fmla="*/ 183 h 349"/>
                <a:gd name="T8" fmla="*/ 15 w 117"/>
                <a:gd name="T9" fmla="*/ 349 h 349"/>
                <a:gd name="T10" fmla="*/ 115 w 117"/>
                <a:gd name="T11" fmla="*/ 349 h 349"/>
                <a:gd name="T12" fmla="*/ 115 w 117"/>
                <a:gd name="T13" fmla="*/ 315 h 349"/>
                <a:gd name="T14" fmla="*/ 117 w 117"/>
                <a:gd name="T15" fmla="*/ 10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49">
                  <a:moveTo>
                    <a:pt x="117" y="107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0" y="5"/>
                    <a:pt x="64" y="55"/>
                    <a:pt x="42" y="85"/>
                  </a:cubicBezTo>
                  <a:cubicBezTo>
                    <a:pt x="9" y="133"/>
                    <a:pt x="35" y="166"/>
                    <a:pt x="51" y="183"/>
                  </a:cubicBezTo>
                  <a:cubicBezTo>
                    <a:pt x="51" y="183"/>
                    <a:pt x="46" y="255"/>
                    <a:pt x="15" y="349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115" y="315"/>
                    <a:pt x="115" y="315"/>
                    <a:pt x="115" y="315"/>
                  </a:cubicBezTo>
                  <a:cubicBezTo>
                    <a:pt x="117" y="107"/>
                    <a:pt x="117" y="107"/>
                    <a:pt x="117" y="107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323"/>
            <p:cNvSpPr/>
            <p:nvPr/>
          </p:nvSpPr>
          <p:spPr bwMode="auto">
            <a:xfrm>
              <a:off x="4860925" y="1290638"/>
              <a:ext cx="171450" cy="303213"/>
            </a:xfrm>
            <a:custGeom>
              <a:avLst/>
              <a:gdLst>
                <a:gd name="T0" fmla="*/ 0 w 108"/>
                <a:gd name="T1" fmla="*/ 48 h 191"/>
                <a:gd name="T2" fmla="*/ 66 w 108"/>
                <a:gd name="T3" fmla="*/ 73 h 191"/>
                <a:gd name="T4" fmla="*/ 39 w 108"/>
                <a:gd name="T5" fmla="*/ 108 h 191"/>
                <a:gd name="T6" fmla="*/ 108 w 108"/>
                <a:gd name="T7" fmla="*/ 191 h 191"/>
                <a:gd name="T8" fmla="*/ 67 w 108"/>
                <a:gd name="T9" fmla="*/ 0 h 191"/>
                <a:gd name="T10" fmla="*/ 0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0" y="48"/>
                  </a:moveTo>
                  <a:lnTo>
                    <a:pt x="66" y="73"/>
                  </a:lnTo>
                  <a:lnTo>
                    <a:pt x="39" y="108"/>
                  </a:lnTo>
                  <a:lnTo>
                    <a:pt x="108" y="191"/>
                  </a:lnTo>
                  <a:lnTo>
                    <a:pt x="6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324"/>
            <p:cNvSpPr/>
            <p:nvPr/>
          </p:nvSpPr>
          <p:spPr bwMode="auto">
            <a:xfrm>
              <a:off x="4860925" y="1290638"/>
              <a:ext cx="171450" cy="303213"/>
            </a:xfrm>
            <a:custGeom>
              <a:avLst/>
              <a:gdLst>
                <a:gd name="T0" fmla="*/ 0 w 108"/>
                <a:gd name="T1" fmla="*/ 48 h 191"/>
                <a:gd name="T2" fmla="*/ 66 w 108"/>
                <a:gd name="T3" fmla="*/ 73 h 191"/>
                <a:gd name="T4" fmla="*/ 39 w 108"/>
                <a:gd name="T5" fmla="*/ 108 h 191"/>
                <a:gd name="T6" fmla="*/ 108 w 108"/>
                <a:gd name="T7" fmla="*/ 191 h 191"/>
                <a:gd name="T8" fmla="*/ 67 w 108"/>
                <a:gd name="T9" fmla="*/ 0 h 191"/>
                <a:gd name="T10" fmla="*/ 0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0" y="48"/>
                  </a:moveTo>
                  <a:lnTo>
                    <a:pt x="66" y="73"/>
                  </a:lnTo>
                  <a:lnTo>
                    <a:pt x="39" y="108"/>
                  </a:lnTo>
                  <a:lnTo>
                    <a:pt x="108" y="191"/>
                  </a:lnTo>
                  <a:lnTo>
                    <a:pt x="67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325"/>
            <p:cNvSpPr/>
            <p:nvPr/>
          </p:nvSpPr>
          <p:spPr bwMode="auto">
            <a:xfrm>
              <a:off x="5124450" y="1293813"/>
              <a:ext cx="327025" cy="981075"/>
            </a:xfrm>
            <a:custGeom>
              <a:avLst/>
              <a:gdLst>
                <a:gd name="T0" fmla="*/ 0 w 117"/>
                <a:gd name="T1" fmla="*/ 107 h 349"/>
                <a:gd name="T2" fmla="*/ 23 w 117"/>
                <a:gd name="T3" fmla="*/ 0 h 349"/>
                <a:gd name="T4" fmla="*/ 75 w 117"/>
                <a:gd name="T5" fmla="*/ 85 h 349"/>
                <a:gd name="T6" fmla="*/ 66 w 117"/>
                <a:gd name="T7" fmla="*/ 183 h 349"/>
                <a:gd name="T8" fmla="*/ 102 w 117"/>
                <a:gd name="T9" fmla="*/ 349 h 349"/>
                <a:gd name="T10" fmla="*/ 2 w 117"/>
                <a:gd name="T11" fmla="*/ 349 h 349"/>
                <a:gd name="T12" fmla="*/ 2 w 117"/>
                <a:gd name="T13" fmla="*/ 315 h 349"/>
                <a:gd name="T14" fmla="*/ 0 w 117"/>
                <a:gd name="T15" fmla="*/ 10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49">
                  <a:moveTo>
                    <a:pt x="0" y="107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7" y="5"/>
                    <a:pt x="53" y="55"/>
                    <a:pt x="75" y="85"/>
                  </a:cubicBezTo>
                  <a:cubicBezTo>
                    <a:pt x="108" y="133"/>
                    <a:pt x="82" y="166"/>
                    <a:pt x="66" y="183"/>
                  </a:cubicBezTo>
                  <a:cubicBezTo>
                    <a:pt x="66" y="183"/>
                    <a:pt x="70" y="255"/>
                    <a:pt x="102" y="349"/>
                  </a:cubicBezTo>
                  <a:cubicBezTo>
                    <a:pt x="2" y="349"/>
                    <a:pt x="2" y="349"/>
                    <a:pt x="2" y="349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26"/>
            <p:cNvSpPr/>
            <p:nvPr/>
          </p:nvSpPr>
          <p:spPr bwMode="auto">
            <a:xfrm>
              <a:off x="5124450" y="1290638"/>
              <a:ext cx="171450" cy="303213"/>
            </a:xfrm>
            <a:custGeom>
              <a:avLst/>
              <a:gdLst>
                <a:gd name="T0" fmla="*/ 108 w 108"/>
                <a:gd name="T1" fmla="*/ 48 h 191"/>
                <a:gd name="T2" fmla="*/ 42 w 108"/>
                <a:gd name="T3" fmla="*/ 73 h 191"/>
                <a:gd name="T4" fmla="*/ 69 w 108"/>
                <a:gd name="T5" fmla="*/ 108 h 191"/>
                <a:gd name="T6" fmla="*/ 0 w 108"/>
                <a:gd name="T7" fmla="*/ 191 h 191"/>
                <a:gd name="T8" fmla="*/ 41 w 108"/>
                <a:gd name="T9" fmla="*/ 0 h 191"/>
                <a:gd name="T10" fmla="*/ 108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108" y="48"/>
                  </a:moveTo>
                  <a:lnTo>
                    <a:pt x="42" y="73"/>
                  </a:lnTo>
                  <a:lnTo>
                    <a:pt x="69" y="108"/>
                  </a:lnTo>
                  <a:lnTo>
                    <a:pt x="0" y="191"/>
                  </a:lnTo>
                  <a:lnTo>
                    <a:pt x="41" y="0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27"/>
            <p:cNvSpPr/>
            <p:nvPr/>
          </p:nvSpPr>
          <p:spPr bwMode="auto">
            <a:xfrm>
              <a:off x="5124450" y="1290638"/>
              <a:ext cx="171450" cy="303213"/>
            </a:xfrm>
            <a:custGeom>
              <a:avLst/>
              <a:gdLst>
                <a:gd name="T0" fmla="*/ 108 w 108"/>
                <a:gd name="T1" fmla="*/ 48 h 191"/>
                <a:gd name="T2" fmla="*/ 42 w 108"/>
                <a:gd name="T3" fmla="*/ 73 h 191"/>
                <a:gd name="T4" fmla="*/ 69 w 108"/>
                <a:gd name="T5" fmla="*/ 108 h 191"/>
                <a:gd name="T6" fmla="*/ 0 w 108"/>
                <a:gd name="T7" fmla="*/ 191 h 191"/>
                <a:gd name="T8" fmla="*/ 41 w 108"/>
                <a:gd name="T9" fmla="*/ 0 h 191"/>
                <a:gd name="T10" fmla="*/ 108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108" y="48"/>
                  </a:moveTo>
                  <a:lnTo>
                    <a:pt x="42" y="73"/>
                  </a:lnTo>
                  <a:lnTo>
                    <a:pt x="69" y="108"/>
                  </a:lnTo>
                  <a:lnTo>
                    <a:pt x="0" y="191"/>
                  </a:lnTo>
                  <a:lnTo>
                    <a:pt x="41" y="0"/>
                  </a:lnTo>
                  <a:lnTo>
                    <a:pt x="108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28"/>
            <p:cNvSpPr/>
            <p:nvPr/>
          </p:nvSpPr>
          <p:spPr bwMode="auto">
            <a:xfrm>
              <a:off x="4841875" y="1504951"/>
              <a:ext cx="473075" cy="379413"/>
            </a:xfrm>
            <a:custGeom>
              <a:avLst/>
              <a:gdLst>
                <a:gd name="T0" fmla="*/ 145 w 169"/>
                <a:gd name="T1" fmla="*/ 135 h 135"/>
                <a:gd name="T2" fmla="*/ 25 w 169"/>
                <a:gd name="T3" fmla="*/ 135 h 135"/>
                <a:gd name="T4" fmla="*/ 8 w 169"/>
                <a:gd name="T5" fmla="*/ 117 h 135"/>
                <a:gd name="T6" fmla="*/ 0 w 169"/>
                <a:gd name="T7" fmla="*/ 18 h 135"/>
                <a:gd name="T8" fmla="*/ 18 w 169"/>
                <a:gd name="T9" fmla="*/ 0 h 135"/>
                <a:gd name="T10" fmla="*/ 152 w 169"/>
                <a:gd name="T11" fmla="*/ 0 h 135"/>
                <a:gd name="T12" fmla="*/ 169 w 169"/>
                <a:gd name="T13" fmla="*/ 18 h 135"/>
                <a:gd name="T14" fmla="*/ 162 w 169"/>
                <a:gd name="T15" fmla="*/ 117 h 135"/>
                <a:gd name="T16" fmla="*/ 145 w 169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5">
                  <a:moveTo>
                    <a:pt x="145" y="135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16" y="135"/>
                    <a:pt x="8" y="127"/>
                    <a:pt x="8" y="1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2" y="0"/>
                    <a:pt x="169" y="8"/>
                    <a:pt x="169" y="18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2" y="127"/>
                    <a:pt x="154" y="135"/>
                    <a:pt x="145" y="135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29"/>
            <p:cNvSpPr/>
            <p:nvPr/>
          </p:nvSpPr>
          <p:spPr bwMode="auto">
            <a:xfrm>
              <a:off x="4849812" y="1504951"/>
              <a:ext cx="109538" cy="22225"/>
            </a:xfrm>
            <a:custGeom>
              <a:avLst/>
              <a:gdLst>
                <a:gd name="T0" fmla="*/ 39 w 39"/>
                <a:gd name="T1" fmla="*/ 0 h 8"/>
                <a:gd name="T2" fmla="*/ 14 w 39"/>
                <a:gd name="T3" fmla="*/ 0 h 8"/>
                <a:gd name="T4" fmla="*/ 0 w 39"/>
                <a:gd name="T5" fmla="*/ 8 h 8"/>
                <a:gd name="T6" fmla="*/ 0 w 39"/>
                <a:gd name="T7" fmla="*/ 8 h 8"/>
                <a:gd name="T8" fmla="*/ 15 w 39"/>
                <a:gd name="T9" fmla="*/ 0 h 8"/>
                <a:gd name="T10" fmla="*/ 39 w 3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">
                  <a:moveTo>
                    <a:pt x="3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3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3"/>
                    <a:pt x="9" y="0"/>
                    <a:pt x="15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30"/>
            <p:cNvSpPr/>
            <p:nvPr/>
          </p:nvSpPr>
          <p:spPr bwMode="auto">
            <a:xfrm>
              <a:off x="5197475" y="1504951"/>
              <a:ext cx="117475" cy="47625"/>
            </a:xfrm>
            <a:custGeom>
              <a:avLst/>
              <a:gdLst>
                <a:gd name="T0" fmla="*/ 25 w 42"/>
                <a:gd name="T1" fmla="*/ 0 h 17"/>
                <a:gd name="T2" fmla="*/ 0 w 42"/>
                <a:gd name="T3" fmla="*/ 0 h 17"/>
                <a:gd name="T4" fmla="*/ 25 w 42"/>
                <a:gd name="T5" fmla="*/ 0 h 17"/>
                <a:gd name="T6" fmla="*/ 42 w 42"/>
                <a:gd name="T7" fmla="*/ 17 h 17"/>
                <a:gd name="T8" fmla="*/ 42 w 42"/>
                <a:gd name="T9" fmla="*/ 17 h 17"/>
                <a:gd name="T10" fmla="*/ 25 w 4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7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8"/>
                    <a:pt x="35" y="0"/>
                    <a:pt x="25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31"/>
            <p:cNvSpPr/>
            <p:nvPr/>
          </p:nvSpPr>
          <p:spPr bwMode="auto">
            <a:xfrm>
              <a:off x="5273675" y="1695451"/>
              <a:ext cx="33338" cy="179388"/>
            </a:xfrm>
            <a:custGeom>
              <a:avLst/>
              <a:gdLst>
                <a:gd name="T0" fmla="*/ 12 w 12"/>
                <a:gd name="T1" fmla="*/ 0 h 64"/>
                <a:gd name="T2" fmla="*/ 8 w 12"/>
                <a:gd name="T3" fmla="*/ 49 h 64"/>
                <a:gd name="T4" fmla="*/ 0 w 12"/>
                <a:gd name="T5" fmla="*/ 64 h 64"/>
                <a:gd name="T6" fmla="*/ 0 w 12"/>
                <a:gd name="T7" fmla="*/ 64 h 64"/>
                <a:gd name="T8" fmla="*/ 8 w 12"/>
                <a:gd name="T9" fmla="*/ 49 h 64"/>
                <a:gd name="T10" fmla="*/ 12 w 1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4">
                  <a:moveTo>
                    <a:pt x="12" y="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55"/>
                    <a:pt x="5" y="60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" y="61"/>
                    <a:pt x="8" y="55"/>
                    <a:pt x="8" y="4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32"/>
            <p:cNvSpPr/>
            <p:nvPr/>
          </p:nvSpPr>
          <p:spPr bwMode="auto">
            <a:xfrm>
              <a:off x="4849812" y="1504951"/>
              <a:ext cx="465138" cy="369888"/>
            </a:xfrm>
            <a:custGeom>
              <a:avLst/>
              <a:gdLst>
                <a:gd name="T0" fmla="*/ 149 w 166"/>
                <a:gd name="T1" fmla="*/ 0 h 132"/>
                <a:gd name="T2" fmla="*/ 124 w 166"/>
                <a:gd name="T3" fmla="*/ 0 h 132"/>
                <a:gd name="T4" fmla="*/ 105 w 166"/>
                <a:gd name="T5" fmla="*/ 0 h 132"/>
                <a:gd name="T6" fmla="*/ 58 w 166"/>
                <a:gd name="T7" fmla="*/ 0 h 132"/>
                <a:gd name="T8" fmla="*/ 39 w 166"/>
                <a:gd name="T9" fmla="*/ 0 h 132"/>
                <a:gd name="T10" fmla="*/ 15 w 166"/>
                <a:gd name="T11" fmla="*/ 0 h 132"/>
                <a:gd name="T12" fmla="*/ 0 w 166"/>
                <a:gd name="T13" fmla="*/ 8 h 132"/>
                <a:gd name="T14" fmla="*/ 10 w 166"/>
                <a:gd name="T15" fmla="*/ 5 h 132"/>
                <a:gd name="T16" fmla="*/ 144 w 166"/>
                <a:gd name="T17" fmla="*/ 5 h 132"/>
                <a:gd name="T18" fmla="*/ 162 w 166"/>
                <a:gd name="T19" fmla="*/ 22 h 132"/>
                <a:gd name="T20" fmla="*/ 154 w 166"/>
                <a:gd name="T21" fmla="*/ 122 h 132"/>
                <a:gd name="T22" fmla="*/ 151 w 166"/>
                <a:gd name="T23" fmla="*/ 132 h 132"/>
                <a:gd name="T24" fmla="*/ 159 w 166"/>
                <a:gd name="T25" fmla="*/ 117 h 132"/>
                <a:gd name="T26" fmla="*/ 163 w 166"/>
                <a:gd name="T27" fmla="*/ 68 h 132"/>
                <a:gd name="T28" fmla="*/ 166 w 166"/>
                <a:gd name="T29" fmla="*/ 17 h 132"/>
                <a:gd name="T30" fmla="*/ 149 w 166"/>
                <a:gd name="T3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32">
                  <a:moveTo>
                    <a:pt x="149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4" y="3"/>
                    <a:pt x="0" y="8"/>
                  </a:cubicBezTo>
                  <a:cubicBezTo>
                    <a:pt x="3" y="6"/>
                    <a:pt x="6" y="5"/>
                    <a:pt x="10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54" y="5"/>
                    <a:pt x="162" y="13"/>
                    <a:pt x="162" y="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4" y="126"/>
                    <a:pt x="153" y="129"/>
                    <a:pt x="151" y="132"/>
                  </a:cubicBezTo>
                  <a:cubicBezTo>
                    <a:pt x="156" y="128"/>
                    <a:pt x="159" y="123"/>
                    <a:pt x="159" y="11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6" y="8"/>
                    <a:pt x="159" y="0"/>
                    <a:pt x="149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3"/>
            <p:cNvSpPr/>
            <p:nvPr/>
          </p:nvSpPr>
          <p:spPr bwMode="auto">
            <a:xfrm>
              <a:off x="4881562" y="1673226"/>
              <a:ext cx="41275" cy="42863"/>
            </a:xfrm>
            <a:custGeom>
              <a:avLst/>
              <a:gdLst>
                <a:gd name="T0" fmla="*/ 8 w 15"/>
                <a:gd name="T1" fmla="*/ 15 h 15"/>
                <a:gd name="T2" fmla="*/ 7 w 15"/>
                <a:gd name="T3" fmla="*/ 15 h 15"/>
                <a:gd name="T4" fmla="*/ 0 w 15"/>
                <a:gd name="T5" fmla="*/ 8 h 15"/>
                <a:gd name="T6" fmla="*/ 0 w 15"/>
                <a:gd name="T7" fmla="*/ 7 h 15"/>
                <a:gd name="T8" fmla="*/ 7 w 15"/>
                <a:gd name="T9" fmla="*/ 0 h 15"/>
                <a:gd name="T10" fmla="*/ 8 w 15"/>
                <a:gd name="T11" fmla="*/ 0 h 15"/>
                <a:gd name="T12" fmla="*/ 15 w 15"/>
                <a:gd name="T13" fmla="*/ 7 h 15"/>
                <a:gd name="T14" fmla="*/ 15 w 15"/>
                <a:gd name="T15" fmla="*/ 8 h 15"/>
                <a:gd name="T16" fmla="*/ 8 w 1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34"/>
            <p:cNvSpPr/>
            <p:nvPr/>
          </p:nvSpPr>
          <p:spPr bwMode="auto">
            <a:xfrm>
              <a:off x="4794250" y="1731963"/>
              <a:ext cx="173038" cy="123825"/>
            </a:xfrm>
            <a:custGeom>
              <a:avLst/>
              <a:gdLst>
                <a:gd name="T0" fmla="*/ 43 w 62"/>
                <a:gd name="T1" fmla="*/ 1 h 44"/>
                <a:gd name="T2" fmla="*/ 20 w 62"/>
                <a:gd name="T3" fmla="*/ 3 h 44"/>
                <a:gd name="T4" fmla="*/ 13 w 62"/>
                <a:gd name="T5" fmla="*/ 3 h 44"/>
                <a:gd name="T6" fmla="*/ 7 w 62"/>
                <a:gd name="T7" fmla="*/ 3 h 44"/>
                <a:gd name="T8" fmla="*/ 1 w 62"/>
                <a:gd name="T9" fmla="*/ 3 h 44"/>
                <a:gd name="T10" fmla="*/ 0 w 62"/>
                <a:gd name="T11" fmla="*/ 44 h 44"/>
                <a:gd name="T12" fmla="*/ 7 w 62"/>
                <a:gd name="T13" fmla="*/ 44 h 44"/>
                <a:gd name="T14" fmla="*/ 15 w 62"/>
                <a:gd name="T15" fmla="*/ 44 h 44"/>
                <a:gd name="T16" fmla="*/ 23 w 62"/>
                <a:gd name="T17" fmla="*/ 43 h 44"/>
                <a:gd name="T18" fmla="*/ 48 w 62"/>
                <a:gd name="T19" fmla="*/ 41 h 44"/>
                <a:gd name="T20" fmla="*/ 60 w 62"/>
                <a:gd name="T21" fmla="*/ 18 h 44"/>
                <a:gd name="T22" fmla="*/ 43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43" y="1"/>
                  </a:moveTo>
                  <a:cubicBezTo>
                    <a:pt x="43" y="1"/>
                    <a:pt x="30" y="2"/>
                    <a:pt x="20" y="3"/>
                  </a:cubicBezTo>
                  <a:cubicBezTo>
                    <a:pt x="18" y="3"/>
                    <a:pt x="15" y="3"/>
                    <a:pt x="13" y="3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3" y="3"/>
                    <a:pt x="1" y="3"/>
                    <a:pt x="1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3" y="44"/>
                    <a:pt x="7" y="44"/>
                  </a:cubicBezTo>
                  <a:cubicBezTo>
                    <a:pt x="10" y="44"/>
                    <a:pt x="12" y="44"/>
                    <a:pt x="15" y="44"/>
                  </a:cubicBezTo>
                  <a:cubicBezTo>
                    <a:pt x="17" y="43"/>
                    <a:pt x="20" y="43"/>
                    <a:pt x="23" y="43"/>
                  </a:cubicBezTo>
                  <a:cubicBezTo>
                    <a:pt x="34" y="42"/>
                    <a:pt x="48" y="41"/>
                    <a:pt x="48" y="41"/>
                  </a:cubicBezTo>
                  <a:cubicBezTo>
                    <a:pt x="57" y="40"/>
                    <a:pt x="62" y="29"/>
                    <a:pt x="60" y="18"/>
                  </a:cubicBezTo>
                  <a:cubicBezTo>
                    <a:pt x="58" y="7"/>
                    <a:pt x="50" y="0"/>
                    <a:pt x="43" y="1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35"/>
            <p:cNvSpPr/>
            <p:nvPr/>
          </p:nvSpPr>
          <p:spPr bwMode="auto">
            <a:xfrm>
              <a:off x="4808537" y="1704976"/>
              <a:ext cx="84138" cy="88900"/>
            </a:xfrm>
            <a:custGeom>
              <a:avLst/>
              <a:gdLst>
                <a:gd name="T0" fmla="*/ 24 w 30"/>
                <a:gd name="T1" fmla="*/ 0 h 32"/>
                <a:gd name="T2" fmla="*/ 9 w 30"/>
                <a:gd name="T3" fmla="*/ 10 h 32"/>
                <a:gd name="T4" fmla="*/ 2 w 30"/>
                <a:gd name="T5" fmla="*/ 20 h 32"/>
                <a:gd name="T6" fmla="*/ 3 w 30"/>
                <a:gd name="T7" fmla="*/ 30 h 32"/>
                <a:gd name="T8" fmla="*/ 10 w 30"/>
                <a:gd name="T9" fmla="*/ 28 h 32"/>
                <a:gd name="T10" fmla="*/ 11 w 30"/>
                <a:gd name="T11" fmla="*/ 26 h 32"/>
                <a:gd name="T12" fmla="*/ 15 w 30"/>
                <a:gd name="T13" fmla="*/ 21 h 32"/>
                <a:gd name="T14" fmla="*/ 26 w 30"/>
                <a:gd name="T15" fmla="*/ 14 h 32"/>
                <a:gd name="T16" fmla="*/ 30 w 30"/>
                <a:gd name="T17" fmla="*/ 6 h 32"/>
                <a:gd name="T18" fmla="*/ 24 w 30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24" y="0"/>
                  </a:moveTo>
                  <a:cubicBezTo>
                    <a:pt x="18" y="1"/>
                    <a:pt x="12" y="6"/>
                    <a:pt x="9" y="10"/>
                  </a:cubicBezTo>
                  <a:cubicBezTo>
                    <a:pt x="5" y="15"/>
                    <a:pt x="2" y="20"/>
                    <a:pt x="2" y="20"/>
                  </a:cubicBezTo>
                  <a:cubicBezTo>
                    <a:pt x="0" y="23"/>
                    <a:pt x="1" y="27"/>
                    <a:pt x="3" y="30"/>
                  </a:cubicBezTo>
                  <a:cubicBezTo>
                    <a:pt x="5" y="32"/>
                    <a:pt x="8" y="31"/>
                    <a:pt x="10" y="28"/>
                  </a:cubicBezTo>
                  <a:cubicBezTo>
                    <a:pt x="10" y="28"/>
                    <a:pt x="10" y="27"/>
                    <a:pt x="11" y="26"/>
                  </a:cubicBezTo>
                  <a:cubicBezTo>
                    <a:pt x="12" y="25"/>
                    <a:pt x="13" y="23"/>
                    <a:pt x="15" y="21"/>
                  </a:cubicBezTo>
                  <a:cubicBezTo>
                    <a:pt x="17" y="18"/>
                    <a:pt x="21" y="14"/>
                    <a:pt x="26" y="14"/>
                  </a:cubicBezTo>
                  <a:cubicBezTo>
                    <a:pt x="28" y="13"/>
                    <a:pt x="30" y="10"/>
                    <a:pt x="30" y="6"/>
                  </a:cubicBezTo>
                  <a:cubicBezTo>
                    <a:pt x="29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36"/>
            <p:cNvSpPr/>
            <p:nvPr/>
          </p:nvSpPr>
          <p:spPr bwMode="auto">
            <a:xfrm>
              <a:off x="4500562" y="1316038"/>
              <a:ext cx="393700" cy="554038"/>
            </a:xfrm>
            <a:custGeom>
              <a:avLst/>
              <a:gdLst>
                <a:gd name="T0" fmla="*/ 101 w 141"/>
                <a:gd name="T1" fmla="*/ 197 h 197"/>
                <a:gd name="T2" fmla="*/ 28 w 141"/>
                <a:gd name="T3" fmla="*/ 104 h 197"/>
                <a:gd name="T4" fmla="*/ 126 w 141"/>
                <a:gd name="T5" fmla="*/ 0 h 197"/>
                <a:gd name="T6" fmla="*/ 123 w 141"/>
                <a:gd name="T7" fmla="*/ 31 h 197"/>
                <a:gd name="T8" fmla="*/ 141 w 141"/>
                <a:gd name="T9" fmla="*/ 62 h 197"/>
                <a:gd name="T10" fmla="*/ 73 w 141"/>
                <a:gd name="T11" fmla="*/ 129 h 197"/>
                <a:gd name="T12" fmla="*/ 69 w 141"/>
                <a:gd name="T13" fmla="*/ 140 h 197"/>
                <a:gd name="T14" fmla="*/ 118 w 141"/>
                <a:gd name="T15" fmla="*/ 143 h 197"/>
                <a:gd name="T16" fmla="*/ 122 w 141"/>
                <a:gd name="T17" fmla="*/ 197 h 197"/>
                <a:gd name="T18" fmla="*/ 101 w 141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97">
                  <a:moveTo>
                    <a:pt x="101" y="197"/>
                  </a:moveTo>
                  <a:cubicBezTo>
                    <a:pt x="0" y="188"/>
                    <a:pt x="2" y="150"/>
                    <a:pt x="28" y="104"/>
                  </a:cubicBezTo>
                  <a:cubicBezTo>
                    <a:pt x="48" y="69"/>
                    <a:pt x="95" y="11"/>
                    <a:pt x="126" y="0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02" y="85"/>
                    <a:pt x="91" y="101"/>
                    <a:pt x="73" y="129"/>
                  </a:cubicBezTo>
                  <a:cubicBezTo>
                    <a:pt x="67" y="138"/>
                    <a:pt x="69" y="139"/>
                    <a:pt x="69" y="140"/>
                  </a:cubicBezTo>
                  <a:cubicBezTo>
                    <a:pt x="73" y="143"/>
                    <a:pt x="103" y="144"/>
                    <a:pt x="118" y="143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17" y="197"/>
                    <a:pt x="106" y="197"/>
                    <a:pt x="101" y="197"/>
                  </a:cubicBezTo>
                  <a:close/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37"/>
            <p:cNvSpPr/>
            <p:nvPr/>
          </p:nvSpPr>
          <p:spPr bwMode="auto">
            <a:xfrm>
              <a:off x="5189537" y="1731963"/>
              <a:ext cx="173038" cy="123825"/>
            </a:xfrm>
            <a:custGeom>
              <a:avLst/>
              <a:gdLst>
                <a:gd name="T0" fmla="*/ 19 w 62"/>
                <a:gd name="T1" fmla="*/ 1 h 44"/>
                <a:gd name="T2" fmla="*/ 42 w 62"/>
                <a:gd name="T3" fmla="*/ 3 h 44"/>
                <a:gd name="T4" fmla="*/ 49 w 62"/>
                <a:gd name="T5" fmla="*/ 3 h 44"/>
                <a:gd name="T6" fmla="*/ 55 w 62"/>
                <a:gd name="T7" fmla="*/ 3 h 44"/>
                <a:gd name="T8" fmla="*/ 61 w 62"/>
                <a:gd name="T9" fmla="*/ 3 h 44"/>
                <a:gd name="T10" fmla="*/ 62 w 62"/>
                <a:gd name="T11" fmla="*/ 44 h 44"/>
                <a:gd name="T12" fmla="*/ 55 w 62"/>
                <a:gd name="T13" fmla="*/ 44 h 44"/>
                <a:gd name="T14" fmla="*/ 47 w 62"/>
                <a:gd name="T15" fmla="*/ 44 h 44"/>
                <a:gd name="T16" fmla="*/ 39 w 62"/>
                <a:gd name="T17" fmla="*/ 43 h 44"/>
                <a:gd name="T18" fmla="*/ 14 w 62"/>
                <a:gd name="T19" fmla="*/ 41 h 44"/>
                <a:gd name="T20" fmla="*/ 2 w 62"/>
                <a:gd name="T21" fmla="*/ 18 h 44"/>
                <a:gd name="T22" fmla="*/ 19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19" y="1"/>
                  </a:moveTo>
                  <a:cubicBezTo>
                    <a:pt x="19" y="1"/>
                    <a:pt x="32" y="2"/>
                    <a:pt x="42" y="3"/>
                  </a:cubicBezTo>
                  <a:cubicBezTo>
                    <a:pt x="44" y="3"/>
                    <a:pt x="47" y="3"/>
                    <a:pt x="49" y="3"/>
                  </a:cubicBezTo>
                  <a:cubicBezTo>
                    <a:pt x="51" y="3"/>
                    <a:pt x="53" y="3"/>
                    <a:pt x="55" y="3"/>
                  </a:cubicBezTo>
                  <a:cubicBezTo>
                    <a:pt x="59" y="3"/>
                    <a:pt x="61" y="3"/>
                    <a:pt x="61" y="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59" y="44"/>
                    <a:pt x="55" y="44"/>
                  </a:cubicBezTo>
                  <a:cubicBezTo>
                    <a:pt x="52" y="44"/>
                    <a:pt x="50" y="44"/>
                    <a:pt x="47" y="44"/>
                  </a:cubicBezTo>
                  <a:cubicBezTo>
                    <a:pt x="44" y="43"/>
                    <a:pt x="42" y="43"/>
                    <a:pt x="39" y="43"/>
                  </a:cubicBezTo>
                  <a:cubicBezTo>
                    <a:pt x="27" y="42"/>
                    <a:pt x="14" y="41"/>
                    <a:pt x="14" y="41"/>
                  </a:cubicBezTo>
                  <a:cubicBezTo>
                    <a:pt x="5" y="40"/>
                    <a:pt x="0" y="29"/>
                    <a:pt x="2" y="18"/>
                  </a:cubicBezTo>
                  <a:cubicBezTo>
                    <a:pt x="4" y="7"/>
                    <a:pt x="11" y="0"/>
                    <a:pt x="19" y="1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38"/>
            <p:cNvSpPr/>
            <p:nvPr/>
          </p:nvSpPr>
          <p:spPr bwMode="auto">
            <a:xfrm>
              <a:off x="5264150" y="1704976"/>
              <a:ext cx="84138" cy="88900"/>
            </a:xfrm>
            <a:custGeom>
              <a:avLst/>
              <a:gdLst>
                <a:gd name="T0" fmla="*/ 6 w 30"/>
                <a:gd name="T1" fmla="*/ 0 h 32"/>
                <a:gd name="T2" fmla="*/ 21 w 30"/>
                <a:gd name="T3" fmla="*/ 10 h 32"/>
                <a:gd name="T4" fmla="*/ 28 w 30"/>
                <a:gd name="T5" fmla="*/ 20 h 32"/>
                <a:gd name="T6" fmla="*/ 27 w 30"/>
                <a:gd name="T7" fmla="*/ 30 h 32"/>
                <a:gd name="T8" fmla="*/ 20 w 30"/>
                <a:gd name="T9" fmla="*/ 28 h 32"/>
                <a:gd name="T10" fmla="*/ 19 w 30"/>
                <a:gd name="T11" fmla="*/ 26 h 32"/>
                <a:gd name="T12" fmla="*/ 15 w 30"/>
                <a:gd name="T13" fmla="*/ 21 h 32"/>
                <a:gd name="T14" fmla="*/ 4 w 30"/>
                <a:gd name="T15" fmla="*/ 14 h 32"/>
                <a:gd name="T16" fmla="*/ 0 w 30"/>
                <a:gd name="T17" fmla="*/ 6 h 32"/>
                <a:gd name="T18" fmla="*/ 6 w 30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6" y="0"/>
                  </a:moveTo>
                  <a:cubicBezTo>
                    <a:pt x="12" y="1"/>
                    <a:pt x="18" y="6"/>
                    <a:pt x="21" y="10"/>
                  </a:cubicBezTo>
                  <a:cubicBezTo>
                    <a:pt x="25" y="15"/>
                    <a:pt x="28" y="20"/>
                    <a:pt x="28" y="20"/>
                  </a:cubicBezTo>
                  <a:cubicBezTo>
                    <a:pt x="30" y="23"/>
                    <a:pt x="29" y="27"/>
                    <a:pt x="27" y="30"/>
                  </a:cubicBezTo>
                  <a:cubicBezTo>
                    <a:pt x="25" y="32"/>
                    <a:pt x="22" y="31"/>
                    <a:pt x="20" y="28"/>
                  </a:cubicBezTo>
                  <a:cubicBezTo>
                    <a:pt x="20" y="28"/>
                    <a:pt x="20" y="27"/>
                    <a:pt x="19" y="26"/>
                  </a:cubicBezTo>
                  <a:cubicBezTo>
                    <a:pt x="18" y="25"/>
                    <a:pt x="17" y="23"/>
                    <a:pt x="15" y="21"/>
                  </a:cubicBezTo>
                  <a:cubicBezTo>
                    <a:pt x="13" y="18"/>
                    <a:pt x="9" y="14"/>
                    <a:pt x="4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39"/>
            <p:cNvSpPr/>
            <p:nvPr/>
          </p:nvSpPr>
          <p:spPr bwMode="auto">
            <a:xfrm>
              <a:off x="5260975" y="1316038"/>
              <a:ext cx="395288" cy="554038"/>
            </a:xfrm>
            <a:custGeom>
              <a:avLst/>
              <a:gdLst>
                <a:gd name="T0" fmla="*/ 40 w 141"/>
                <a:gd name="T1" fmla="*/ 197 h 197"/>
                <a:gd name="T2" fmla="*/ 113 w 141"/>
                <a:gd name="T3" fmla="*/ 104 h 197"/>
                <a:gd name="T4" fmla="*/ 15 w 141"/>
                <a:gd name="T5" fmla="*/ 0 h 197"/>
                <a:gd name="T6" fmla="*/ 20 w 141"/>
                <a:gd name="T7" fmla="*/ 34 h 197"/>
                <a:gd name="T8" fmla="*/ 0 w 141"/>
                <a:gd name="T9" fmla="*/ 62 h 197"/>
                <a:gd name="T10" fmla="*/ 68 w 141"/>
                <a:gd name="T11" fmla="*/ 129 h 197"/>
                <a:gd name="T12" fmla="*/ 72 w 141"/>
                <a:gd name="T13" fmla="*/ 140 h 197"/>
                <a:gd name="T14" fmla="*/ 23 w 141"/>
                <a:gd name="T15" fmla="*/ 143 h 197"/>
                <a:gd name="T16" fmla="*/ 19 w 141"/>
                <a:gd name="T17" fmla="*/ 197 h 197"/>
                <a:gd name="T18" fmla="*/ 40 w 141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97">
                  <a:moveTo>
                    <a:pt x="40" y="197"/>
                  </a:moveTo>
                  <a:cubicBezTo>
                    <a:pt x="141" y="188"/>
                    <a:pt x="139" y="150"/>
                    <a:pt x="113" y="104"/>
                  </a:cubicBezTo>
                  <a:cubicBezTo>
                    <a:pt x="93" y="69"/>
                    <a:pt x="46" y="11"/>
                    <a:pt x="15" y="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9" y="85"/>
                    <a:pt x="50" y="101"/>
                    <a:pt x="68" y="129"/>
                  </a:cubicBezTo>
                  <a:cubicBezTo>
                    <a:pt x="74" y="138"/>
                    <a:pt x="72" y="139"/>
                    <a:pt x="72" y="140"/>
                  </a:cubicBezTo>
                  <a:cubicBezTo>
                    <a:pt x="68" y="143"/>
                    <a:pt x="38" y="144"/>
                    <a:pt x="23" y="143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4" y="197"/>
                    <a:pt x="35" y="197"/>
                    <a:pt x="40" y="197"/>
                  </a:cubicBezTo>
                  <a:close/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40"/>
            <p:cNvSpPr/>
            <p:nvPr/>
          </p:nvSpPr>
          <p:spPr bwMode="auto">
            <a:xfrm>
              <a:off x="4813300" y="509588"/>
              <a:ext cx="527050" cy="719138"/>
            </a:xfrm>
            <a:custGeom>
              <a:avLst/>
              <a:gdLst>
                <a:gd name="T0" fmla="*/ 171 w 188"/>
                <a:gd name="T1" fmla="*/ 119 h 256"/>
                <a:gd name="T2" fmla="*/ 171 w 188"/>
                <a:gd name="T3" fmla="*/ 84 h 256"/>
                <a:gd name="T4" fmla="*/ 94 w 188"/>
                <a:gd name="T5" fmla="*/ 0 h 256"/>
                <a:gd name="T6" fmla="*/ 17 w 188"/>
                <a:gd name="T7" fmla="*/ 84 h 256"/>
                <a:gd name="T8" fmla="*/ 17 w 188"/>
                <a:gd name="T9" fmla="*/ 119 h 256"/>
                <a:gd name="T10" fmla="*/ 0 w 188"/>
                <a:gd name="T11" fmla="*/ 136 h 256"/>
                <a:gd name="T12" fmla="*/ 0 w 188"/>
                <a:gd name="T13" fmla="*/ 154 h 256"/>
                <a:gd name="T14" fmla="*/ 17 w 188"/>
                <a:gd name="T15" fmla="*/ 170 h 256"/>
                <a:gd name="T16" fmla="*/ 94 w 188"/>
                <a:gd name="T17" fmla="*/ 256 h 256"/>
                <a:gd name="T18" fmla="*/ 171 w 188"/>
                <a:gd name="T19" fmla="*/ 170 h 256"/>
                <a:gd name="T20" fmla="*/ 188 w 188"/>
                <a:gd name="T21" fmla="*/ 154 h 256"/>
                <a:gd name="T22" fmla="*/ 188 w 188"/>
                <a:gd name="T23" fmla="*/ 136 h 256"/>
                <a:gd name="T24" fmla="*/ 171 w 188"/>
                <a:gd name="T25" fmla="*/ 1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6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8" y="119"/>
                    <a:pt x="0" y="127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17" y="207"/>
                    <a:pt x="60" y="256"/>
                    <a:pt x="94" y="256"/>
                  </a:cubicBezTo>
                  <a:cubicBezTo>
                    <a:pt x="128" y="256"/>
                    <a:pt x="171" y="207"/>
                    <a:pt x="171" y="170"/>
                  </a:cubicBezTo>
                  <a:cubicBezTo>
                    <a:pt x="181" y="170"/>
                    <a:pt x="188" y="163"/>
                    <a:pt x="188" y="154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1" y="119"/>
                    <a:pt x="171" y="119"/>
                  </a:cubicBezTo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41"/>
            <p:cNvSpPr>
              <a:spLocks noEditPoints="1"/>
            </p:cNvSpPr>
            <p:nvPr/>
          </p:nvSpPr>
          <p:spPr bwMode="auto">
            <a:xfrm>
              <a:off x="5029200" y="509588"/>
              <a:ext cx="311150" cy="719138"/>
            </a:xfrm>
            <a:custGeom>
              <a:avLst/>
              <a:gdLst>
                <a:gd name="T0" fmla="*/ 59 w 111"/>
                <a:gd name="T1" fmla="*/ 162 h 256"/>
                <a:gd name="T2" fmla="*/ 46 w 111"/>
                <a:gd name="T3" fmla="*/ 149 h 256"/>
                <a:gd name="T4" fmla="*/ 59 w 111"/>
                <a:gd name="T5" fmla="*/ 135 h 256"/>
                <a:gd name="T6" fmla="*/ 59 w 111"/>
                <a:gd name="T7" fmla="*/ 135 h 256"/>
                <a:gd name="T8" fmla="*/ 73 w 111"/>
                <a:gd name="T9" fmla="*/ 148 h 256"/>
                <a:gd name="T10" fmla="*/ 60 w 111"/>
                <a:gd name="T11" fmla="*/ 162 h 256"/>
                <a:gd name="T12" fmla="*/ 59 w 111"/>
                <a:gd name="T13" fmla="*/ 162 h 256"/>
                <a:gd name="T14" fmla="*/ 17 w 111"/>
                <a:gd name="T15" fmla="*/ 0 h 256"/>
                <a:gd name="T16" fmla="*/ 17 w 111"/>
                <a:gd name="T17" fmla="*/ 136 h 256"/>
                <a:gd name="T18" fmla="*/ 0 w 111"/>
                <a:gd name="T19" fmla="*/ 190 h 256"/>
                <a:gd name="T20" fmla="*/ 17 w 111"/>
                <a:gd name="T21" fmla="*/ 194 h 256"/>
                <a:gd name="T22" fmla="*/ 17 w 111"/>
                <a:gd name="T23" fmla="*/ 256 h 256"/>
                <a:gd name="T24" fmla="*/ 94 w 111"/>
                <a:gd name="T25" fmla="*/ 170 h 256"/>
                <a:gd name="T26" fmla="*/ 111 w 111"/>
                <a:gd name="T27" fmla="*/ 154 h 256"/>
                <a:gd name="T28" fmla="*/ 111 w 111"/>
                <a:gd name="T29" fmla="*/ 136 h 256"/>
                <a:gd name="T30" fmla="*/ 94 w 111"/>
                <a:gd name="T31" fmla="*/ 119 h 256"/>
                <a:gd name="T32" fmla="*/ 94 w 111"/>
                <a:gd name="T33" fmla="*/ 84 h 256"/>
                <a:gd name="T34" fmla="*/ 17 w 111"/>
                <a:gd name="T3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6">
                  <a:moveTo>
                    <a:pt x="59" y="162"/>
                  </a:moveTo>
                  <a:cubicBezTo>
                    <a:pt x="52" y="162"/>
                    <a:pt x="46" y="156"/>
                    <a:pt x="46" y="149"/>
                  </a:cubicBezTo>
                  <a:cubicBezTo>
                    <a:pt x="46" y="141"/>
                    <a:pt x="51" y="135"/>
                    <a:pt x="59" y="135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6" y="135"/>
                    <a:pt x="72" y="141"/>
                    <a:pt x="73" y="148"/>
                  </a:cubicBezTo>
                  <a:cubicBezTo>
                    <a:pt x="73" y="155"/>
                    <a:pt x="67" y="161"/>
                    <a:pt x="60" y="162"/>
                  </a:cubicBezTo>
                  <a:cubicBezTo>
                    <a:pt x="60" y="162"/>
                    <a:pt x="59" y="162"/>
                    <a:pt x="59" y="162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5" y="162"/>
                    <a:pt x="0" y="190"/>
                    <a:pt x="0" y="190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1" y="256"/>
                    <a:pt x="94" y="207"/>
                    <a:pt x="94" y="170"/>
                  </a:cubicBezTo>
                  <a:cubicBezTo>
                    <a:pt x="104" y="170"/>
                    <a:pt x="111" y="163"/>
                    <a:pt x="111" y="15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4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B97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42"/>
            <p:cNvSpPr/>
            <p:nvPr/>
          </p:nvSpPr>
          <p:spPr bwMode="auto">
            <a:xfrm>
              <a:off x="4922837" y="889001"/>
              <a:ext cx="76200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B96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43"/>
            <p:cNvSpPr/>
            <p:nvPr/>
          </p:nvSpPr>
          <p:spPr bwMode="auto">
            <a:xfrm>
              <a:off x="4922837" y="877888"/>
              <a:ext cx="76200" cy="79375"/>
            </a:xfrm>
            <a:custGeom>
              <a:avLst/>
              <a:gdLst>
                <a:gd name="T0" fmla="*/ 27 w 27"/>
                <a:gd name="T1" fmla="*/ 14 h 28"/>
                <a:gd name="T2" fmla="*/ 14 w 27"/>
                <a:gd name="T3" fmla="*/ 27 h 28"/>
                <a:gd name="T4" fmla="*/ 0 w 27"/>
                <a:gd name="T5" fmla="*/ 14 h 28"/>
                <a:gd name="T6" fmla="*/ 13 w 27"/>
                <a:gd name="T7" fmla="*/ 1 h 28"/>
                <a:gd name="T8" fmla="*/ 27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0" y="0"/>
                    <a:pt x="26" y="6"/>
                    <a:pt x="27" y="14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44"/>
            <p:cNvSpPr/>
            <p:nvPr/>
          </p:nvSpPr>
          <p:spPr bwMode="auto">
            <a:xfrm>
              <a:off x="4962525" y="914401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45"/>
            <p:cNvSpPr/>
            <p:nvPr/>
          </p:nvSpPr>
          <p:spPr bwMode="auto">
            <a:xfrm>
              <a:off x="4886325" y="855663"/>
              <a:ext cx="120650" cy="39688"/>
            </a:xfrm>
            <a:custGeom>
              <a:avLst/>
              <a:gdLst>
                <a:gd name="T0" fmla="*/ 42 w 43"/>
                <a:gd name="T1" fmla="*/ 11 h 14"/>
                <a:gd name="T2" fmla="*/ 27 w 43"/>
                <a:gd name="T3" fmla="*/ 1 h 14"/>
                <a:gd name="T4" fmla="*/ 8 w 43"/>
                <a:gd name="T5" fmla="*/ 9 h 14"/>
                <a:gd name="T6" fmla="*/ 7 w 43"/>
                <a:gd name="T7" fmla="*/ 9 h 14"/>
                <a:gd name="T8" fmla="*/ 4 w 43"/>
                <a:gd name="T9" fmla="*/ 9 h 14"/>
                <a:gd name="T10" fmla="*/ 0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0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6 w 43"/>
                <a:gd name="T29" fmla="*/ 4 h 14"/>
                <a:gd name="T30" fmla="*/ 39 w 43"/>
                <a:gd name="T31" fmla="*/ 13 h 14"/>
                <a:gd name="T32" fmla="*/ 42 w 43"/>
                <a:gd name="T33" fmla="*/ 14 h 14"/>
                <a:gd name="T34" fmla="*/ 42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2" y="11"/>
                  </a:moveTo>
                  <a:cubicBezTo>
                    <a:pt x="40" y="6"/>
                    <a:pt x="34" y="1"/>
                    <a:pt x="27" y="1"/>
                  </a:cubicBezTo>
                  <a:cubicBezTo>
                    <a:pt x="23" y="0"/>
                    <a:pt x="15" y="1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2" y="8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4" y="6"/>
                    <a:pt x="20" y="3"/>
                    <a:pt x="26" y="4"/>
                  </a:cubicBezTo>
                  <a:cubicBezTo>
                    <a:pt x="32" y="5"/>
                    <a:pt x="37" y="8"/>
                    <a:pt x="39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2" y="13"/>
                    <a:pt x="43" y="12"/>
                    <a:pt x="42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46"/>
            <p:cNvSpPr/>
            <p:nvPr/>
          </p:nvSpPr>
          <p:spPr bwMode="auto">
            <a:xfrm>
              <a:off x="5157787" y="889001"/>
              <a:ext cx="76200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B35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47"/>
            <p:cNvSpPr/>
            <p:nvPr/>
          </p:nvSpPr>
          <p:spPr bwMode="auto">
            <a:xfrm>
              <a:off x="5157787" y="877888"/>
              <a:ext cx="76200" cy="79375"/>
            </a:xfrm>
            <a:custGeom>
              <a:avLst/>
              <a:gdLst>
                <a:gd name="T0" fmla="*/ 27 w 27"/>
                <a:gd name="T1" fmla="*/ 14 h 28"/>
                <a:gd name="T2" fmla="*/ 14 w 27"/>
                <a:gd name="T3" fmla="*/ 27 h 28"/>
                <a:gd name="T4" fmla="*/ 0 w 27"/>
                <a:gd name="T5" fmla="*/ 14 h 28"/>
                <a:gd name="T6" fmla="*/ 13 w 27"/>
                <a:gd name="T7" fmla="*/ 1 h 28"/>
                <a:gd name="T8" fmla="*/ 27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14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0" y="0"/>
                    <a:pt x="26" y="6"/>
                    <a:pt x="27" y="14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48"/>
            <p:cNvSpPr/>
            <p:nvPr/>
          </p:nvSpPr>
          <p:spPr bwMode="auto">
            <a:xfrm>
              <a:off x="5197475" y="914401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49"/>
            <p:cNvSpPr/>
            <p:nvPr/>
          </p:nvSpPr>
          <p:spPr bwMode="auto">
            <a:xfrm>
              <a:off x="5149850" y="855663"/>
              <a:ext cx="120650" cy="39688"/>
            </a:xfrm>
            <a:custGeom>
              <a:avLst/>
              <a:gdLst>
                <a:gd name="T0" fmla="*/ 0 w 43"/>
                <a:gd name="T1" fmla="*/ 11 h 14"/>
                <a:gd name="T2" fmla="*/ 16 w 43"/>
                <a:gd name="T3" fmla="*/ 1 h 14"/>
                <a:gd name="T4" fmla="*/ 35 w 43"/>
                <a:gd name="T5" fmla="*/ 9 h 14"/>
                <a:gd name="T6" fmla="*/ 36 w 43"/>
                <a:gd name="T7" fmla="*/ 9 h 14"/>
                <a:gd name="T8" fmla="*/ 39 w 43"/>
                <a:gd name="T9" fmla="*/ 9 h 14"/>
                <a:gd name="T10" fmla="*/ 42 w 43"/>
                <a:gd name="T11" fmla="*/ 6 h 14"/>
                <a:gd name="T12" fmla="*/ 43 w 43"/>
                <a:gd name="T13" fmla="*/ 6 h 14"/>
                <a:gd name="T14" fmla="*/ 43 w 43"/>
                <a:gd name="T15" fmla="*/ 7 h 14"/>
                <a:gd name="T16" fmla="*/ 42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6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6 w 43"/>
                <a:gd name="T29" fmla="*/ 4 h 14"/>
                <a:gd name="T30" fmla="*/ 3 w 43"/>
                <a:gd name="T31" fmla="*/ 13 h 14"/>
                <a:gd name="T32" fmla="*/ 1 w 43"/>
                <a:gd name="T33" fmla="*/ 14 h 14"/>
                <a:gd name="T34" fmla="*/ 0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1"/>
                  </a:moveTo>
                  <a:cubicBezTo>
                    <a:pt x="3" y="6"/>
                    <a:pt x="9" y="1"/>
                    <a:pt x="16" y="1"/>
                  </a:cubicBezTo>
                  <a:cubicBezTo>
                    <a:pt x="20" y="0"/>
                    <a:pt x="28" y="1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9"/>
                    <a:pt x="38" y="9"/>
                    <a:pt x="39" y="9"/>
                  </a:cubicBezTo>
                  <a:cubicBezTo>
                    <a:pt x="41" y="8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2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7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3" y="13"/>
                    <a:pt x="33" y="13"/>
                  </a:cubicBezTo>
                  <a:cubicBezTo>
                    <a:pt x="28" y="6"/>
                    <a:pt x="22" y="3"/>
                    <a:pt x="16" y="4"/>
                  </a:cubicBezTo>
                  <a:cubicBezTo>
                    <a:pt x="10" y="5"/>
                    <a:pt x="5" y="8"/>
                    <a:pt x="3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50"/>
            <p:cNvSpPr/>
            <p:nvPr/>
          </p:nvSpPr>
          <p:spPr bwMode="auto">
            <a:xfrm>
              <a:off x="4783137" y="385763"/>
              <a:ext cx="638175" cy="419100"/>
            </a:xfrm>
            <a:custGeom>
              <a:avLst/>
              <a:gdLst>
                <a:gd name="T0" fmla="*/ 216 w 228"/>
                <a:gd name="T1" fmla="*/ 100 h 149"/>
                <a:gd name="T2" fmla="*/ 220 w 228"/>
                <a:gd name="T3" fmla="*/ 88 h 149"/>
                <a:gd name="T4" fmla="*/ 217 w 228"/>
                <a:gd name="T5" fmla="*/ 78 h 149"/>
                <a:gd name="T6" fmla="*/ 221 w 228"/>
                <a:gd name="T7" fmla="*/ 65 h 149"/>
                <a:gd name="T8" fmla="*/ 205 w 228"/>
                <a:gd name="T9" fmla="*/ 46 h 149"/>
                <a:gd name="T10" fmla="*/ 200 w 228"/>
                <a:gd name="T11" fmla="*/ 43 h 149"/>
                <a:gd name="T12" fmla="*/ 201 w 228"/>
                <a:gd name="T13" fmla="*/ 38 h 149"/>
                <a:gd name="T14" fmla="*/ 181 w 228"/>
                <a:gd name="T15" fmla="*/ 18 h 149"/>
                <a:gd name="T16" fmla="*/ 169 w 228"/>
                <a:gd name="T17" fmla="*/ 23 h 149"/>
                <a:gd name="T18" fmla="*/ 147 w 228"/>
                <a:gd name="T19" fmla="*/ 7 h 149"/>
                <a:gd name="T20" fmla="*/ 124 w 228"/>
                <a:gd name="T21" fmla="*/ 30 h 149"/>
                <a:gd name="T22" fmla="*/ 126 w 228"/>
                <a:gd name="T23" fmla="*/ 40 h 149"/>
                <a:gd name="T24" fmla="*/ 119 w 228"/>
                <a:gd name="T25" fmla="*/ 43 h 149"/>
                <a:gd name="T26" fmla="*/ 119 w 228"/>
                <a:gd name="T27" fmla="*/ 42 h 149"/>
                <a:gd name="T28" fmla="*/ 111 w 228"/>
                <a:gd name="T29" fmla="*/ 26 h 149"/>
                <a:gd name="T30" fmla="*/ 111 w 228"/>
                <a:gd name="T31" fmla="*/ 23 h 149"/>
                <a:gd name="T32" fmla="*/ 89 w 228"/>
                <a:gd name="T33" fmla="*/ 0 h 149"/>
                <a:gd name="T34" fmla="*/ 88 w 228"/>
                <a:gd name="T35" fmla="*/ 0 h 149"/>
                <a:gd name="T36" fmla="*/ 82 w 228"/>
                <a:gd name="T37" fmla="*/ 0 h 149"/>
                <a:gd name="T38" fmla="*/ 64 w 228"/>
                <a:gd name="T39" fmla="*/ 7 h 149"/>
                <a:gd name="T40" fmla="*/ 45 w 228"/>
                <a:gd name="T41" fmla="*/ 28 h 149"/>
                <a:gd name="T42" fmla="*/ 30 w 228"/>
                <a:gd name="T43" fmla="*/ 38 h 149"/>
                <a:gd name="T44" fmla="*/ 20 w 228"/>
                <a:gd name="T45" fmla="*/ 57 h 149"/>
                <a:gd name="T46" fmla="*/ 7 w 228"/>
                <a:gd name="T47" fmla="*/ 76 h 149"/>
                <a:gd name="T48" fmla="*/ 7 w 228"/>
                <a:gd name="T49" fmla="*/ 80 h 149"/>
                <a:gd name="T50" fmla="*/ 0 w 228"/>
                <a:gd name="T51" fmla="*/ 98 h 149"/>
                <a:gd name="T52" fmla="*/ 10 w 228"/>
                <a:gd name="T53" fmla="*/ 119 h 149"/>
                <a:gd name="T54" fmla="*/ 10 w 228"/>
                <a:gd name="T55" fmla="*/ 122 h 149"/>
                <a:gd name="T56" fmla="*/ 35 w 228"/>
                <a:gd name="T57" fmla="*/ 147 h 149"/>
                <a:gd name="T58" fmla="*/ 53 w 228"/>
                <a:gd name="T59" fmla="*/ 140 h 149"/>
                <a:gd name="T60" fmla="*/ 67 w 228"/>
                <a:gd name="T61" fmla="*/ 126 h 149"/>
                <a:gd name="T62" fmla="*/ 67 w 228"/>
                <a:gd name="T63" fmla="*/ 126 h 149"/>
                <a:gd name="T64" fmla="*/ 87 w 228"/>
                <a:gd name="T65" fmla="*/ 107 h 149"/>
                <a:gd name="T66" fmla="*/ 87 w 228"/>
                <a:gd name="T67" fmla="*/ 107 h 149"/>
                <a:gd name="T68" fmla="*/ 100 w 228"/>
                <a:gd name="T69" fmla="*/ 94 h 149"/>
                <a:gd name="T70" fmla="*/ 103 w 228"/>
                <a:gd name="T71" fmla="*/ 94 h 149"/>
                <a:gd name="T72" fmla="*/ 126 w 228"/>
                <a:gd name="T73" fmla="*/ 110 h 149"/>
                <a:gd name="T74" fmla="*/ 146 w 228"/>
                <a:gd name="T75" fmla="*/ 127 h 149"/>
                <a:gd name="T76" fmla="*/ 147 w 228"/>
                <a:gd name="T77" fmla="*/ 127 h 149"/>
                <a:gd name="T78" fmla="*/ 147 w 228"/>
                <a:gd name="T79" fmla="*/ 129 h 149"/>
                <a:gd name="T80" fmla="*/ 167 w 228"/>
                <a:gd name="T81" fmla="*/ 149 h 149"/>
                <a:gd name="T82" fmla="*/ 184 w 228"/>
                <a:gd name="T83" fmla="*/ 139 h 149"/>
                <a:gd name="T84" fmla="*/ 202 w 228"/>
                <a:gd name="T85" fmla="*/ 147 h 149"/>
                <a:gd name="T86" fmla="*/ 228 w 228"/>
                <a:gd name="T87" fmla="*/ 121 h 149"/>
                <a:gd name="T88" fmla="*/ 216 w 228"/>
                <a:gd name="T89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8" h="149">
                  <a:moveTo>
                    <a:pt x="216" y="100"/>
                  </a:moveTo>
                  <a:cubicBezTo>
                    <a:pt x="218" y="97"/>
                    <a:pt x="220" y="93"/>
                    <a:pt x="220" y="88"/>
                  </a:cubicBezTo>
                  <a:cubicBezTo>
                    <a:pt x="220" y="84"/>
                    <a:pt x="219" y="81"/>
                    <a:pt x="217" y="78"/>
                  </a:cubicBezTo>
                  <a:cubicBezTo>
                    <a:pt x="219" y="74"/>
                    <a:pt x="221" y="70"/>
                    <a:pt x="221" y="65"/>
                  </a:cubicBezTo>
                  <a:cubicBezTo>
                    <a:pt x="221" y="56"/>
                    <a:pt x="214" y="48"/>
                    <a:pt x="205" y="46"/>
                  </a:cubicBezTo>
                  <a:cubicBezTo>
                    <a:pt x="204" y="45"/>
                    <a:pt x="202" y="44"/>
                    <a:pt x="200" y="43"/>
                  </a:cubicBezTo>
                  <a:cubicBezTo>
                    <a:pt x="201" y="42"/>
                    <a:pt x="201" y="40"/>
                    <a:pt x="201" y="38"/>
                  </a:cubicBezTo>
                  <a:cubicBezTo>
                    <a:pt x="201" y="27"/>
                    <a:pt x="192" y="18"/>
                    <a:pt x="181" y="18"/>
                  </a:cubicBezTo>
                  <a:cubicBezTo>
                    <a:pt x="176" y="18"/>
                    <a:pt x="172" y="20"/>
                    <a:pt x="169" y="23"/>
                  </a:cubicBezTo>
                  <a:cubicBezTo>
                    <a:pt x="166" y="14"/>
                    <a:pt x="157" y="7"/>
                    <a:pt x="147" y="7"/>
                  </a:cubicBezTo>
                  <a:cubicBezTo>
                    <a:pt x="134" y="7"/>
                    <a:pt x="124" y="17"/>
                    <a:pt x="124" y="30"/>
                  </a:cubicBezTo>
                  <a:cubicBezTo>
                    <a:pt x="124" y="33"/>
                    <a:pt x="124" y="37"/>
                    <a:pt x="126" y="40"/>
                  </a:cubicBezTo>
                  <a:cubicBezTo>
                    <a:pt x="123" y="41"/>
                    <a:pt x="121" y="42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5"/>
                    <a:pt x="116" y="29"/>
                    <a:pt x="111" y="26"/>
                  </a:cubicBezTo>
                  <a:cubicBezTo>
                    <a:pt x="111" y="25"/>
                    <a:pt x="111" y="24"/>
                    <a:pt x="111" y="23"/>
                  </a:cubicBezTo>
                  <a:cubicBezTo>
                    <a:pt x="111" y="10"/>
                    <a:pt x="101" y="0"/>
                    <a:pt x="89" y="0"/>
                  </a:cubicBezTo>
                  <a:cubicBezTo>
                    <a:pt x="89" y="0"/>
                    <a:pt x="88" y="0"/>
                    <a:pt x="88" y="0"/>
                  </a:cubicBezTo>
                  <a:cubicBezTo>
                    <a:pt x="86" y="0"/>
                    <a:pt x="84" y="0"/>
                    <a:pt x="82" y="0"/>
                  </a:cubicBezTo>
                  <a:cubicBezTo>
                    <a:pt x="75" y="0"/>
                    <a:pt x="69" y="2"/>
                    <a:pt x="64" y="7"/>
                  </a:cubicBezTo>
                  <a:cubicBezTo>
                    <a:pt x="54" y="8"/>
                    <a:pt x="45" y="17"/>
                    <a:pt x="45" y="28"/>
                  </a:cubicBezTo>
                  <a:cubicBezTo>
                    <a:pt x="39" y="29"/>
                    <a:pt x="33" y="33"/>
                    <a:pt x="30" y="38"/>
                  </a:cubicBezTo>
                  <a:cubicBezTo>
                    <a:pt x="24" y="42"/>
                    <a:pt x="20" y="49"/>
                    <a:pt x="20" y="57"/>
                  </a:cubicBezTo>
                  <a:cubicBezTo>
                    <a:pt x="12" y="60"/>
                    <a:pt x="7" y="67"/>
                    <a:pt x="7" y="76"/>
                  </a:cubicBezTo>
                  <a:cubicBezTo>
                    <a:pt x="7" y="77"/>
                    <a:pt x="7" y="79"/>
                    <a:pt x="7" y="80"/>
                  </a:cubicBezTo>
                  <a:cubicBezTo>
                    <a:pt x="2" y="85"/>
                    <a:pt x="0" y="91"/>
                    <a:pt x="0" y="98"/>
                  </a:cubicBezTo>
                  <a:cubicBezTo>
                    <a:pt x="0" y="107"/>
                    <a:pt x="4" y="114"/>
                    <a:pt x="10" y="119"/>
                  </a:cubicBezTo>
                  <a:cubicBezTo>
                    <a:pt x="10" y="120"/>
                    <a:pt x="10" y="121"/>
                    <a:pt x="10" y="122"/>
                  </a:cubicBezTo>
                  <a:cubicBezTo>
                    <a:pt x="10" y="136"/>
                    <a:pt x="21" y="147"/>
                    <a:pt x="35" y="147"/>
                  </a:cubicBezTo>
                  <a:cubicBezTo>
                    <a:pt x="42" y="147"/>
                    <a:pt x="48" y="145"/>
                    <a:pt x="53" y="140"/>
                  </a:cubicBezTo>
                  <a:cubicBezTo>
                    <a:pt x="60" y="139"/>
                    <a:pt x="65" y="133"/>
                    <a:pt x="67" y="126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78" y="126"/>
                    <a:pt x="87" y="118"/>
                    <a:pt x="87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3" y="105"/>
                    <a:pt x="98" y="100"/>
                    <a:pt x="100" y="94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7" y="103"/>
                    <a:pt x="116" y="110"/>
                    <a:pt x="126" y="110"/>
                  </a:cubicBezTo>
                  <a:cubicBezTo>
                    <a:pt x="127" y="120"/>
                    <a:pt x="136" y="127"/>
                    <a:pt x="146" y="127"/>
                  </a:cubicBezTo>
                  <a:cubicBezTo>
                    <a:pt x="146" y="127"/>
                    <a:pt x="147" y="127"/>
                    <a:pt x="147" y="127"/>
                  </a:cubicBezTo>
                  <a:cubicBezTo>
                    <a:pt x="147" y="128"/>
                    <a:pt x="147" y="129"/>
                    <a:pt x="147" y="129"/>
                  </a:cubicBezTo>
                  <a:cubicBezTo>
                    <a:pt x="147" y="140"/>
                    <a:pt x="156" y="149"/>
                    <a:pt x="167" y="149"/>
                  </a:cubicBezTo>
                  <a:cubicBezTo>
                    <a:pt x="174" y="149"/>
                    <a:pt x="181" y="145"/>
                    <a:pt x="184" y="139"/>
                  </a:cubicBezTo>
                  <a:cubicBezTo>
                    <a:pt x="189" y="144"/>
                    <a:pt x="195" y="147"/>
                    <a:pt x="202" y="147"/>
                  </a:cubicBezTo>
                  <a:cubicBezTo>
                    <a:pt x="216" y="147"/>
                    <a:pt x="228" y="135"/>
                    <a:pt x="228" y="121"/>
                  </a:cubicBezTo>
                  <a:cubicBezTo>
                    <a:pt x="228" y="112"/>
                    <a:pt x="223" y="104"/>
                    <a:pt x="216" y="10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51"/>
            <p:cNvSpPr/>
            <p:nvPr/>
          </p:nvSpPr>
          <p:spPr bwMode="auto">
            <a:xfrm>
              <a:off x="4995862" y="1085851"/>
              <a:ext cx="150813" cy="68263"/>
            </a:xfrm>
            <a:custGeom>
              <a:avLst/>
              <a:gdLst>
                <a:gd name="T0" fmla="*/ 54 w 54"/>
                <a:gd name="T1" fmla="*/ 0 h 24"/>
                <a:gd name="T2" fmla="*/ 27 w 54"/>
                <a:gd name="T3" fmla="*/ 24 h 24"/>
                <a:gd name="T4" fmla="*/ 0 w 54"/>
                <a:gd name="T5" fmla="*/ 0 h 24"/>
                <a:gd name="T6" fmla="*/ 54 w 5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4">
                  <a:moveTo>
                    <a:pt x="54" y="0"/>
                  </a:moveTo>
                  <a:cubicBezTo>
                    <a:pt x="54" y="13"/>
                    <a:pt x="42" y="24"/>
                    <a:pt x="27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52"/>
            <p:cNvSpPr/>
            <p:nvPr/>
          </p:nvSpPr>
          <p:spPr bwMode="auto">
            <a:xfrm>
              <a:off x="5010150" y="1085851"/>
              <a:ext cx="122238" cy="25400"/>
            </a:xfrm>
            <a:custGeom>
              <a:avLst/>
              <a:gdLst>
                <a:gd name="T0" fmla="*/ 40 w 44"/>
                <a:gd name="T1" fmla="*/ 9 h 9"/>
                <a:gd name="T2" fmla="*/ 4 w 44"/>
                <a:gd name="T3" fmla="*/ 9 h 9"/>
                <a:gd name="T4" fmla="*/ 0 w 44"/>
                <a:gd name="T5" fmla="*/ 5 h 9"/>
                <a:gd name="T6" fmla="*/ 0 w 44"/>
                <a:gd name="T7" fmla="*/ 0 h 9"/>
                <a:gd name="T8" fmla="*/ 44 w 44"/>
                <a:gd name="T9" fmla="*/ 0 h 9"/>
                <a:gd name="T10" fmla="*/ 44 w 44"/>
                <a:gd name="T11" fmla="*/ 5 h 9"/>
                <a:gd name="T12" fmla="*/ 40 w 4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">
                  <a:moveTo>
                    <a:pt x="40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7"/>
                    <a:pt x="43" y="9"/>
                    <a:pt x="4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4018096" y="3454634"/>
            <a:ext cx="1322149" cy="1696210"/>
            <a:chOff x="2052637" y="173038"/>
            <a:chExt cx="1784350" cy="2289176"/>
          </a:xfrm>
        </p:grpSpPr>
        <p:sp>
          <p:nvSpPr>
            <p:cNvPr id="389" name="Freeform 353"/>
            <p:cNvSpPr/>
            <p:nvPr/>
          </p:nvSpPr>
          <p:spPr bwMode="auto">
            <a:xfrm>
              <a:off x="2052637" y="673101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1"/>
                    <a:pt x="0" y="227"/>
                    <a:pt x="114" y="114"/>
                  </a:cubicBezTo>
                  <a:cubicBezTo>
                    <a:pt x="227" y="0"/>
                    <a:pt x="411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FF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54"/>
            <p:cNvSpPr>
              <a:spLocks noEditPoints="1"/>
            </p:cNvSpPr>
            <p:nvPr/>
          </p:nvSpPr>
          <p:spPr bwMode="auto">
            <a:xfrm>
              <a:off x="2635250" y="293688"/>
              <a:ext cx="668338" cy="2090738"/>
            </a:xfrm>
            <a:custGeom>
              <a:avLst/>
              <a:gdLst>
                <a:gd name="T0" fmla="*/ 0 w 239"/>
                <a:gd name="T1" fmla="*/ 722 h 744"/>
                <a:gd name="T2" fmla="*/ 0 w 239"/>
                <a:gd name="T3" fmla="*/ 722 h 744"/>
                <a:gd name="T4" fmla="*/ 0 w 239"/>
                <a:gd name="T5" fmla="*/ 722 h 744"/>
                <a:gd name="T6" fmla="*/ 222 w 239"/>
                <a:gd name="T7" fmla="*/ 722 h 744"/>
                <a:gd name="T8" fmla="*/ 111 w 239"/>
                <a:gd name="T9" fmla="*/ 744 h 744"/>
                <a:gd name="T10" fmla="*/ 0 w 239"/>
                <a:gd name="T11" fmla="*/ 722 h 744"/>
                <a:gd name="T12" fmla="*/ 111 w 239"/>
                <a:gd name="T13" fmla="*/ 744 h 744"/>
                <a:gd name="T14" fmla="*/ 222 w 239"/>
                <a:gd name="T15" fmla="*/ 722 h 744"/>
                <a:gd name="T16" fmla="*/ 136 w 239"/>
                <a:gd name="T17" fmla="*/ 0 h 744"/>
                <a:gd name="T18" fmla="*/ 85 w 239"/>
                <a:gd name="T19" fmla="*/ 9 h 744"/>
                <a:gd name="T20" fmla="*/ 65 w 239"/>
                <a:gd name="T21" fmla="*/ 5 h 744"/>
                <a:gd name="T22" fmla="*/ 15 w 239"/>
                <a:gd name="T23" fmla="*/ 154 h 744"/>
                <a:gd name="T24" fmla="*/ 16 w 239"/>
                <a:gd name="T25" fmla="*/ 154 h 744"/>
                <a:gd name="T26" fmla="*/ 23 w 239"/>
                <a:gd name="T27" fmla="*/ 150 h 744"/>
                <a:gd name="T28" fmla="*/ 20 w 239"/>
                <a:gd name="T29" fmla="*/ 115 h 744"/>
                <a:gd name="T30" fmla="*/ 111 w 239"/>
                <a:gd name="T31" fmla="*/ 31 h 744"/>
                <a:gd name="T32" fmla="*/ 111 w 239"/>
                <a:gd name="T33" fmla="*/ 31 h 744"/>
                <a:gd name="T34" fmla="*/ 201 w 239"/>
                <a:gd name="T35" fmla="*/ 115 h 744"/>
                <a:gd name="T36" fmla="*/ 201 w 239"/>
                <a:gd name="T37" fmla="*/ 115 h 744"/>
                <a:gd name="T38" fmla="*/ 201 w 239"/>
                <a:gd name="T39" fmla="*/ 115 h 744"/>
                <a:gd name="T40" fmla="*/ 199 w 239"/>
                <a:gd name="T41" fmla="*/ 150 h 744"/>
                <a:gd name="T42" fmla="*/ 212 w 239"/>
                <a:gd name="T43" fmla="*/ 167 h 744"/>
                <a:gd name="T44" fmla="*/ 212 w 239"/>
                <a:gd name="T45" fmla="*/ 182 h 744"/>
                <a:gd name="T46" fmla="*/ 220 w 239"/>
                <a:gd name="T47" fmla="*/ 185 h 744"/>
                <a:gd name="T48" fmla="*/ 220 w 239"/>
                <a:gd name="T49" fmla="*/ 184 h 744"/>
                <a:gd name="T50" fmla="*/ 220 w 239"/>
                <a:gd name="T51" fmla="*/ 173 h 744"/>
                <a:gd name="T52" fmla="*/ 136 w 239"/>
                <a:gd name="T53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9" h="744">
                  <a:moveTo>
                    <a:pt x="0" y="722"/>
                  </a:moveTo>
                  <a:cubicBezTo>
                    <a:pt x="0" y="722"/>
                    <a:pt x="0" y="722"/>
                    <a:pt x="0" y="722"/>
                  </a:cubicBezTo>
                  <a:cubicBezTo>
                    <a:pt x="0" y="722"/>
                    <a:pt x="0" y="722"/>
                    <a:pt x="0" y="722"/>
                  </a:cubicBezTo>
                  <a:moveTo>
                    <a:pt x="222" y="722"/>
                  </a:moveTo>
                  <a:cubicBezTo>
                    <a:pt x="186" y="737"/>
                    <a:pt x="149" y="744"/>
                    <a:pt x="111" y="744"/>
                  </a:cubicBezTo>
                  <a:cubicBezTo>
                    <a:pt x="73" y="744"/>
                    <a:pt x="35" y="737"/>
                    <a:pt x="0" y="722"/>
                  </a:cubicBezTo>
                  <a:cubicBezTo>
                    <a:pt x="34" y="736"/>
                    <a:pt x="72" y="744"/>
                    <a:pt x="111" y="744"/>
                  </a:cubicBezTo>
                  <a:cubicBezTo>
                    <a:pt x="150" y="744"/>
                    <a:pt x="188" y="736"/>
                    <a:pt x="222" y="722"/>
                  </a:cubicBezTo>
                  <a:moveTo>
                    <a:pt x="136" y="0"/>
                  </a:moveTo>
                  <a:cubicBezTo>
                    <a:pt x="122" y="0"/>
                    <a:pt x="104" y="3"/>
                    <a:pt x="85" y="9"/>
                  </a:cubicBezTo>
                  <a:cubicBezTo>
                    <a:pt x="77" y="7"/>
                    <a:pt x="71" y="5"/>
                    <a:pt x="65" y="5"/>
                  </a:cubicBezTo>
                  <a:cubicBezTo>
                    <a:pt x="10" y="5"/>
                    <a:pt x="9" y="103"/>
                    <a:pt x="15" y="154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8" y="152"/>
                    <a:pt x="20" y="151"/>
                    <a:pt x="23" y="150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20" y="69"/>
                    <a:pt x="64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57" y="31"/>
                    <a:pt x="201" y="69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6" y="152"/>
                    <a:pt x="212" y="159"/>
                    <a:pt x="212" y="167"/>
                  </a:cubicBezTo>
                  <a:cubicBezTo>
                    <a:pt x="212" y="182"/>
                    <a:pt x="212" y="182"/>
                    <a:pt x="212" y="182"/>
                  </a:cubicBezTo>
                  <a:cubicBezTo>
                    <a:pt x="214" y="183"/>
                    <a:pt x="217" y="184"/>
                    <a:pt x="220" y="185"/>
                  </a:cubicBezTo>
                  <a:cubicBezTo>
                    <a:pt x="220" y="185"/>
                    <a:pt x="220" y="184"/>
                    <a:pt x="220" y="184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8" y="133"/>
                    <a:pt x="239" y="0"/>
                    <a:pt x="136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55"/>
            <p:cNvSpPr>
              <a:spLocks noEditPoints="1"/>
            </p:cNvSpPr>
            <p:nvPr/>
          </p:nvSpPr>
          <p:spPr bwMode="auto">
            <a:xfrm>
              <a:off x="2455862" y="804863"/>
              <a:ext cx="1147763" cy="1579563"/>
            </a:xfrm>
            <a:custGeom>
              <a:avLst/>
              <a:gdLst>
                <a:gd name="T0" fmla="*/ 126 w 410"/>
                <a:gd name="T1" fmla="*/ 124 h 562"/>
                <a:gd name="T2" fmla="*/ 134 w 410"/>
                <a:gd name="T3" fmla="*/ 127 h 562"/>
                <a:gd name="T4" fmla="*/ 133 w 410"/>
                <a:gd name="T5" fmla="*/ 120 h 562"/>
                <a:gd name="T6" fmla="*/ 231 w 410"/>
                <a:gd name="T7" fmla="*/ 124 h 562"/>
                <a:gd name="T8" fmla="*/ 258 w 410"/>
                <a:gd name="T9" fmla="*/ 141 h 562"/>
                <a:gd name="T10" fmla="*/ 395 w 410"/>
                <a:gd name="T11" fmla="*/ 312 h 562"/>
                <a:gd name="T12" fmla="*/ 342 w 410"/>
                <a:gd name="T13" fmla="*/ 486 h 562"/>
                <a:gd name="T14" fmla="*/ 343 w 410"/>
                <a:gd name="T15" fmla="*/ 496 h 562"/>
                <a:gd name="T16" fmla="*/ 317 w 410"/>
                <a:gd name="T17" fmla="*/ 504 h 562"/>
                <a:gd name="T18" fmla="*/ 300 w 410"/>
                <a:gd name="T19" fmla="*/ 504 h 562"/>
                <a:gd name="T20" fmla="*/ 299 w 410"/>
                <a:gd name="T21" fmla="*/ 518 h 562"/>
                <a:gd name="T22" fmla="*/ 280 w 410"/>
                <a:gd name="T23" fmla="*/ 533 h 562"/>
                <a:gd name="T24" fmla="*/ 75 w 410"/>
                <a:gd name="T25" fmla="*/ 533 h 562"/>
                <a:gd name="T26" fmla="*/ 51 w 410"/>
                <a:gd name="T27" fmla="*/ 518 h 562"/>
                <a:gd name="T28" fmla="*/ 50 w 410"/>
                <a:gd name="T29" fmla="*/ 504 h 562"/>
                <a:gd name="T30" fmla="*/ 33 w 410"/>
                <a:gd name="T31" fmla="*/ 504 h 562"/>
                <a:gd name="T32" fmla="*/ 12 w 410"/>
                <a:gd name="T33" fmla="*/ 503 h 562"/>
                <a:gd name="T34" fmla="*/ 64 w 410"/>
                <a:gd name="T35" fmla="*/ 540 h 562"/>
                <a:gd name="T36" fmla="*/ 64 w 410"/>
                <a:gd name="T37" fmla="*/ 540 h 562"/>
                <a:gd name="T38" fmla="*/ 286 w 410"/>
                <a:gd name="T39" fmla="*/ 540 h 562"/>
                <a:gd name="T40" fmla="*/ 345 w 410"/>
                <a:gd name="T41" fmla="*/ 503 h 562"/>
                <a:gd name="T42" fmla="*/ 347 w 410"/>
                <a:gd name="T43" fmla="*/ 490 h 562"/>
                <a:gd name="T44" fmla="*/ 403 w 410"/>
                <a:gd name="T45" fmla="*/ 370 h 562"/>
                <a:gd name="T46" fmla="*/ 361 w 410"/>
                <a:gd name="T47" fmla="*/ 184 h 562"/>
                <a:gd name="T48" fmla="*/ 266 w 410"/>
                <a:gd name="T49" fmla="*/ 137 h 562"/>
                <a:gd name="T50" fmla="*/ 96 w 410"/>
                <a:gd name="T51" fmla="*/ 45 h 562"/>
                <a:gd name="T52" fmla="*/ 134 w 410"/>
                <a:gd name="T53" fmla="*/ 89 h 562"/>
                <a:gd name="T54" fmla="*/ 276 w 410"/>
                <a:gd name="T55" fmla="*/ 0 h 562"/>
                <a:gd name="T56" fmla="*/ 276 w 410"/>
                <a:gd name="T57" fmla="*/ 2 h 562"/>
                <a:gd name="T58" fmla="*/ 259 w 410"/>
                <a:gd name="T59" fmla="*/ 21 h 562"/>
                <a:gd name="T60" fmla="*/ 259 w 410"/>
                <a:gd name="T61" fmla="*/ 21 h 562"/>
                <a:gd name="T62" fmla="*/ 259 w 410"/>
                <a:gd name="T63" fmla="*/ 21 h 562"/>
                <a:gd name="T64" fmla="*/ 215 w 410"/>
                <a:gd name="T65" fmla="*/ 89 h 562"/>
                <a:gd name="T66" fmla="*/ 215 w 410"/>
                <a:gd name="T67" fmla="*/ 127 h 562"/>
                <a:gd name="T68" fmla="*/ 223 w 410"/>
                <a:gd name="T69" fmla="*/ 124 h 562"/>
                <a:gd name="T70" fmla="*/ 223 w 410"/>
                <a:gd name="T71" fmla="*/ 109 h 562"/>
                <a:gd name="T72" fmla="*/ 284 w 410"/>
                <a:gd name="T73" fmla="*/ 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562">
                  <a:moveTo>
                    <a:pt x="133" y="120"/>
                  </a:moveTo>
                  <a:cubicBezTo>
                    <a:pt x="126" y="124"/>
                    <a:pt x="126" y="124"/>
                    <a:pt x="126" y="124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0"/>
                    <a:pt x="133" y="120"/>
                    <a:pt x="133" y="120"/>
                  </a:cubicBezTo>
                  <a:moveTo>
                    <a:pt x="232" y="120"/>
                  </a:moveTo>
                  <a:cubicBezTo>
                    <a:pt x="231" y="124"/>
                    <a:pt x="231" y="124"/>
                    <a:pt x="231" y="124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58" y="141"/>
                    <a:pt x="258" y="141"/>
                    <a:pt x="258" y="141"/>
                  </a:cubicBezTo>
                  <a:cubicBezTo>
                    <a:pt x="304" y="154"/>
                    <a:pt x="340" y="157"/>
                    <a:pt x="353" y="184"/>
                  </a:cubicBezTo>
                  <a:cubicBezTo>
                    <a:pt x="359" y="199"/>
                    <a:pt x="383" y="276"/>
                    <a:pt x="395" y="312"/>
                  </a:cubicBezTo>
                  <a:cubicBezTo>
                    <a:pt x="401" y="331"/>
                    <a:pt x="402" y="351"/>
                    <a:pt x="395" y="370"/>
                  </a:cubicBezTo>
                  <a:cubicBezTo>
                    <a:pt x="382" y="412"/>
                    <a:pt x="354" y="468"/>
                    <a:pt x="342" y="486"/>
                  </a:cubicBezTo>
                  <a:cubicBezTo>
                    <a:pt x="341" y="487"/>
                    <a:pt x="340" y="489"/>
                    <a:pt x="339" y="490"/>
                  </a:cubicBezTo>
                  <a:cubicBezTo>
                    <a:pt x="341" y="491"/>
                    <a:pt x="343" y="494"/>
                    <a:pt x="343" y="496"/>
                  </a:cubicBezTo>
                  <a:cubicBezTo>
                    <a:pt x="343" y="500"/>
                    <a:pt x="339" y="504"/>
                    <a:pt x="335" y="504"/>
                  </a:cubicBezTo>
                  <a:cubicBezTo>
                    <a:pt x="317" y="504"/>
                    <a:pt x="317" y="504"/>
                    <a:pt x="317" y="504"/>
                  </a:cubicBezTo>
                  <a:cubicBezTo>
                    <a:pt x="314" y="505"/>
                    <a:pt x="311" y="505"/>
                    <a:pt x="308" y="505"/>
                  </a:cubicBezTo>
                  <a:cubicBezTo>
                    <a:pt x="305" y="505"/>
                    <a:pt x="302" y="505"/>
                    <a:pt x="300" y="504"/>
                  </a:cubicBezTo>
                  <a:cubicBezTo>
                    <a:pt x="299" y="504"/>
                    <a:pt x="299" y="504"/>
                    <a:pt x="299" y="504"/>
                  </a:cubicBezTo>
                  <a:cubicBezTo>
                    <a:pt x="300" y="512"/>
                    <a:pt x="301" y="518"/>
                    <a:pt x="299" y="518"/>
                  </a:cubicBezTo>
                  <a:cubicBezTo>
                    <a:pt x="299" y="518"/>
                    <a:pt x="292" y="518"/>
                    <a:pt x="280" y="518"/>
                  </a:cubicBezTo>
                  <a:cubicBezTo>
                    <a:pt x="280" y="533"/>
                    <a:pt x="280" y="533"/>
                    <a:pt x="280" y="533"/>
                  </a:cubicBezTo>
                  <a:cubicBezTo>
                    <a:pt x="175" y="533"/>
                    <a:pt x="175" y="533"/>
                    <a:pt x="175" y="533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75" y="518"/>
                    <a:pt x="75" y="518"/>
                    <a:pt x="75" y="518"/>
                  </a:cubicBezTo>
                  <a:cubicBezTo>
                    <a:pt x="60" y="518"/>
                    <a:pt x="51" y="518"/>
                    <a:pt x="51" y="518"/>
                  </a:cubicBezTo>
                  <a:cubicBezTo>
                    <a:pt x="49" y="518"/>
                    <a:pt x="49" y="512"/>
                    <a:pt x="51" y="504"/>
                  </a:cubicBezTo>
                  <a:cubicBezTo>
                    <a:pt x="50" y="504"/>
                    <a:pt x="50" y="504"/>
                    <a:pt x="50" y="504"/>
                  </a:cubicBezTo>
                  <a:cubicBezTo>
                    <a:pt x="47" y="505"/>
                    <a:pt x="44" y="505"/>
                    <a:pt x="42" y="505"/>
                  </a:cubicBezTo>
                  <a:cubicBezTo>
                    <a:pt x="39" y="505"/>
                    <a:pt x="36" y="505"/>
                    <a:pt x="33" y="504"/>
                  </a:cubicBezTo>
                  <a:cubicBezTo>
                    <a:pt x="14" y="504"/>
                    <a:pt x="14" y="504"/>
                    <a:pt x="14" y="504"/>
                  </a:cubicBezTo>
                  <a:cubicBezTo>
                    <a:pt x="14" y="504"/>
                    <a:pt x="13" y="504"/>
                    <a:pt x="12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19" y="518"/>
                    <a:pt x="41" y="531"/>
                    <a:pt x="64" y="540"/>
                  </a:cubicBezTo>
                  <a:cubicBezTo>
                    <a:pt x="64" y="540"/>
                    <a:pt x="64" y="540"/>
                    <a:pt x="64" y="540"/>
                  </a:cubicBezTo>
                  <a:cubicBezTo>
                    <a:pt x="64" y="540"/>
                    <a:pt x="64" y="540"/>
                    <a:pt x="64" y="540"/>
                  </a:cubicBezTo>
                  <a:cubicBezTo>
                    <a:pt x="99" y="555"/>
                    <a:pt x="137" y="562"/>
                    <a:pt x="175" y="562"/>
                  </a:cubicBezTo>
                  <a:cubicBezTo>
                    <a:pt x="213" y="562"/>
                    <a:pt x="250" y="555"/>
                    <a:pt x="286" y="540"/>
                  </a:cubicBezTo>
                  <a:cubicBezTo>
                    <a:pt x="309" y="531"/>
                    <a:pt x="330" y="518"/>
                    <a:pt x="350" y="503"/>
                  </a:cubicBezTo>
                  <a:cubicBezTo>
                    <a:pt x="345" y="503"/>
                    <a:pt x="345" y="503"/>
                    <a:pt x="345" y="503"/>
                  </a:cubicBezTo>
                  <a:cubicBezTo>
                    <a:pt x="348" y="503"/>
                    <a:pt x="351" y="500"/>
                    <a:pt x="351" y="496"/>
                  </a:cubicBezTo>
                  <a:cubicBezTo>
                    <a:pt x="351" y="493"/>
                    <a:pt x="349" y="491"/>
                    <a:pt x="347" y="490"/>
                  </a:cubicBezTo>
                  <a:cubicBezTo>
                    <a:pt x="348" y="489"/>
                    <a:pt x="349" y="487"/>
                    <a:pt x="350" y="486"/>
                  </a:cubicBezTo>
                  <a:cubicBezTo>
                    <a:pt x="362" y="468"/>
                    <a:pt x="390" y="412"/>
                    <a:pt x="403" y="370"/>
                  </a:cubicBezTo>
                  <a:cubicBezTo>
                    <a:pt x="410" y="351"/>
                    <a:pt x="409" y="331"/>
                    <a:pt x="403" y="312"/>
                  </a:cubicBezTo>
                  <a:cubicBezTo>
                    <a:pt x="391" y="276"/>
                    <a:pt x="367" y="199"/>
                    <a:pt x="361" y="184"/>
                  </a:cubicBezTo>
                  <a:cubicBezTo>
                    <a:pt x="348" y="157"/>
                    <a:pt x="312" y="154"/>
                    <a:pt x="266" y="141"/>
                  </a:cubicBezTo>
                  <a:cubicBezTo>
                    <a:pt x="266" y="137"/>
                    <a:pt x="266" y="137"/>
                    <a:pt x="266" y="137"/>
                  </a:cubicBezTo>
                  <a:cubicBezTo>
                    <a:pt x="232" y="120"/>
                    <a:pt x="232" y="120"/>
                    <a:pt x="232" y="120"/>
                  </a:cubicBezTo>
                  <a:moveTo>
                    <a:pt x="96" y="45"/>
                  </a:moveTo>
                  <a:cubicBezTo>
                    <a:pt x="100" y="65"/>
                    <a:pt x="110" y="91"/>
                    <a:pt x="134" y="105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19" y="78"/>
                    <a:pt x="104" y="62"/>
                    <a:pt x="96" y="45"/>
                  </a:cubicBezTo>
                  <a:moveTo>
                    <a:pt x="276" y="0"/>
                  </a:moveTo>
                  <a:cubicBezTo>
                    <a:pt x="276" y="2"/>
                    <a:pt x="276" y="2"/>
                    <a:pt x="276" y="2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76" y="11"/>
                    <a:pt x="268" y="19"/>
                    <a:pt x="259" y="19"/>
                  </a:cubicBezTo>
                  <a:cubicBezTo>
                    <a:pt x="259" y="20"/>
                    <a:pt x="259" y="20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2"/>
                    <a:pt x="259" y="22"/>
                  </a:cubicBezTo>
                  <a:cubicBezTo>
                    <a:pt x="257" y="48"/>
                    <a:pt x="237" y="73"/>
                    <a:pt x="215" y="89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70" y="90"/>
                    <a:pt x="271" y="35"/>
                    <a:pt x="272" y="18"/>
                  </a:cubicBezTo>
                  <a:cubicBezTo>
                    <a:pt x="279" y="16"/>
                    <a:pt x="283" y="10"/>
                    <a:pt x="284" y="3"/>
                  </a:cubicBezTo>
                  <a:cubicBezTo>
                    <a:pt x="281" y="2"/>
                    <a:pt x="278" y="1"/>
                    <a:pt x="276" y="0"/>
                  </a:cubicBezTo>
                </a:path>
              </a:pathLst>
            </a:custGeom>
            <a:solidFill>
              <a:srgbClr val="C89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56"/>
            <p:cNvSpPr/>
            <p:nvPr/>
          </p:nvSpPr>
          <p:spPr bwMode="auto">
            <a:xfrm>
              <a:off x="2797175" y="1038226"/>
              <a:ext cx="296863" cy="506413"/>
            </a:xfrm>
            <a:custGeom>
              <a:avLst/>
              <a:gdLst>
                <a:gd name="T0" fmla="*/ 187 w 187"/>
                <a:gd name="T1" fmla="*/ 87 h 319"/>
                <a:gd name="T2" fmla="*/ 164 w 187"/>
                <a:gd name="T3" fmla="*/ 78 h 319"/>
                <a:gd name="T4" fmla="*/ 164 w 187"/>
                <a:gd name="T5" fmla="*/ 0 h 319"/>
                <a:gd name="T6" fmla="*/ 21 w 187"/>
                <a:gd name="T7" fmla="*/ 0 h 319"/>
                <a:gd name="T8" fmla="*/ 21 w 187"/>
                <a:gd name="T9" fmla="*/ 78 h 319"/>
                <a:gd name="T10" fmla="*/ 0 w 187"/>
                <a:gd name="T11" fmla="*/ 87 h 319"/>
                <a:gd name="T12" fmla="*/ 6 w 187"/>
                <a:gd name="T13" fmla="*/ 287 h 319"/>
                <a:gd name="T14" fmla="*/ 21 w 187"/>
                <a:gd name="T15" fmla="*/ 287 h 319"/>
                <a:gd name="T16" fmla="*/ 21 w 187"/>
                <a:gd name="T17" fmla="*/ 319 h 319"/>
                <a:gd name="T18" fmla="*/ 164 w 187"/>
                <a:gd name="T19" fmla="*/ 319 h 319"/>
                <a:gd name="T20" fmla="*/ 164 w 187"/>
                <a:gd name="T21" fmla="*/ 287 h 319"/>
                <a:gd name="T22" fmla="*/ 180 w 187"/>
                <a:gd name="T23" fmla="*/ 287 h 319"/>
                <a:gd name="T24" fmla="*/ 187 w 187"/>
                <a:gd name="T25" fmla="*/ 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9">
                  <a:moveTo>
                    <a:pt x="187" y="87"/>
                  </a:moveTo>
                  <a:lnTo>
                    <a:pt x="164" y="78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8"/>
                  </a:lnTo>
                  <a:lnTo>
                    <a:pt x="0" y="87"/>
                  </a:lnTo>
                  <a:lnTo>
                    <a:pt x="6" y="287"/>
                  </a:lnTo>
                  <a:lnTo>
                    <a:pt x="21" y="287"/>
                  </a:lnTo>
                  <a:lnTo>
                    <a:pt x="21" y="319"/>
                  </a:lnTo>
                  <a:lnTo>
                    <a:pt x="164" y="319"/>
                  </a:lnTo>
                  <a:lnTo>
                    <a:pt x="164" y="287"/>
                  </a:lnTo>
                  <a:lnTo>
                    <a:pt x="180" y="287"/>
                  </a:lnTo>
                  <a:lnTo>
                    <a:pt x="187" y="87"/>
                  </a:ln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57"/>
            <p:cNvSpPr/>
            <p:nvPr/>
          </p:nvSpPr>
          <p:spPr bwMode="auto">
            <a:xfrm>
              <a:off x="2797175" y="1038226"/>
              <a:ext cx="296863" cy="506413"/>
            </a:xfrm>
            <a:custGeom>
              <a:avLst/>
              <a:gdLst>
                <a:gd name="T0" fmla="*/ 187 w 187"/>
                <a:gd name="T1" fmla="*/ 87 h 319"/>
                <a:gd name="T2" fmla="*/ 164 w 187"/>
                <a:gd name="T3" fmla="*/ 78 h 319"/>
                <a:gd name="T4" fmla="*/ 164 w 187"/>
                <a:gd name="T5" fmla="*/ 0 h 319"/>
                <a:gd name="T6" fmla="*/ 21 w 187"/>
                <a:gd name="T7" fmla="*/ 0 h 319"/>
                <a:gd name="T8" fmla="*/ 21 w 187"/>
                <a:gd name="T9" fmla="*/ 78 h 319"/>
                <a:gd name="T10" fmla="*/ 0 w 187"/>
                <a:gd name="T11" fmla="*/ 87 h 319"/>
                <a:gd name="T12" fmla="*/ 6 w 187"/>
                <a:gd name="T13" fmla="*/ 287 h 319"/>
                <a:gd name="T14" fmla="*/ 21 w 187"/>
                <a:gd name="T15" fmla="*/ 287 h 319"/>
                <a:gd name="T16" fmla="*/ 21 w 187"/>
                <a:gd name="T17" fmla="*/ 319 h 319"/>
                <a:gd name="T18" fmla="*/ 164 w 187"/>
                <a:gd name="T19" fmla="*/ 319 h 319"/>
                <a:gd name="T20" fmla="*/ 164 w 187"/>
                <a:gd name="T21" fmla="*/ 287 h 319"/>
                <a:gd name="T22" fmla="*/ 180 w 187"/>
                <a:gd name="T23" fmla="*/ 287 h 319"/>
                <a:gd name="T24" fmla="*/ 187 w 187"/>
                <a:gd name="T25" fmla="*/ 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9">
                  <a:moveTo>
                    <a:pt x="187" y="87"/>
                  </a:moveTo>
                  <a:lnTo>
                    <a:pt x="164" y="78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8"/>
                  </a:lnTo>
                  <a:lnTo>
                    <a:pt x="0" y="87"/>
                  </a:lnTo>
                  <a:lnTo>
                    <a:pt x="6" y="287"/>
                  </a:lnTo>
                  <a:lnTo>
                    <a:pt x="21" y="287"/>
                  </a:lnTo>
                  <a:lnTo>
                    <a:pt x="21" y="319"/>
                  </a:lnTo>
                  <a:lnTo>
                    <a:pt x="164" y="319"/>
                  </a:lnTo>
                  <a:lnTo>
                    <a:pt x="164" y="287"/>
                  </a:lnTo>
                  <a:lnTo>
                    <a:pt x="180" y="287"/>
                  </a:lnTo>
                  <a:lnTo>
                    <a:pt x="187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58"/>
            <p:cNvSpPr/>
            <p:nvPr/>
          </p:nvSpPr>
          <p:spPr bwMode="auto">
            <a:xfrm>
              <a:off x="2830512" y="1055688"/>
              <a:ext cx="227013" cy="98425"/>
            </a:xfrm>
            <a:custGeom>
              <a:avLst/>
              <a:gdLst>
                <a:gd name="T0" fmla="*/ 81 w 81"/>
                <a:gd name="T1" fmla="*/ 0 h 35"/>
                <a:gd name="T2" fmla="*/ 41 w 81"/>
                <a:gd name="T3" fmla="*/ 15 h 35"/>
                <a:gd name="T4" fmla="*/ 0 w 81"/>
                <a:gd name="T5" fmla="*/ 0 h 35"/>
                <a:gd name="T6" fmla="*/ 0 w 81"/>
                <a:gd name="T7" fmla="*/ 30 h 35"/>
                <a:gd name="T8" fmla="*/ 81 w 81"/>
                <a:gd name="T9" fmla="*/ 35 h 35"/>
                <a:gd name="T10" fmla="*/ 81 w 81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5">
                  <a:moveTo>
                    <a:pt x="81" y="0"/>
                  </a:moveTo>
                  <a:cubicBezTo>
                    <a:pt x="67" y="9"/>
                    <a:pt x="53" y="15"/>
                    <a:pt x="41" y="15"/>
                  </a:cubicBezTo>
                  <a:cubicBezTo>
                    <a:pt x="29" y="15"/>
                    <a:pt x="14" y="9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59"/>
            <p:cNvSpPr/>
            <p:nvPr/>
          </p:nvSpPr>
          <p:spPr bwMode="auto">
            <a:xfrm>
              <a:off x="2609850" y="1179513"/>
              <a:ext cx="669925" cy="1123950"/>
            </a:xfrm>
            <a:custGeom>
              <a:avLst/>
              <a:gdLst>
                <a:gd name="T0" fmla="*/ 174 w 239"/>
                <a:gd name="T1" fmla="*/ 0 h 400"/>
                <a:gd name="T2" fmla="*/ 171 w 239"/>
                <a:gd name="T3" fmla="*/ 11 h 400"/>
                <a:gd name="T4" fmla="*/ 121 w 239"/>
                <a:gd name="T5" fmla="*/ 50 h 400"/>
                <a:gd name="T6" fmla="*/ 67 w 239"/>
                <a:gd name="T7" fmla="*/ 6 h 400"/>
                <a:gd name="T8" fmla="*/ 66 w 239"/>
                <a:gd name="T9" fmla="*/ 0 h 400"/>
                <a:gd name="T10" fmla="*/ 20 w 239"/>
                <a:gd name="T11" fmla="*/ 230 h 400"/>
                <a:gd name="T12" fmla="*/ 20 w 239"/>
                <a:gd name="T13" fmla="*/ 400 h 400"/>
                <a:gd name="T14" fmla="*/ 120 w 239"/>
                <a:gd name="T15" fmla="*/ 400 h 400"/>
                <a:gd name="T16" fmla="*/ 225 w 239"/>
                <a:gd name="T17" fmla="*/ 400 h 400"/>
                <a:gd name="T18" fmla="*/ 223 w 239"/>
                <a:gd name="T19" fmla="*/ 230 h 400"/>
                <a:gd name="T20" fmla="*/ 174 w 239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0">
                  <a:moveTo>
                    <a:pt x="174" y="0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66" y="26"/>
                    <a:pt x="152" y="50"/>
                    <a:pt x="121" y="50"/>
                  </a:cubicBezTo>
                  <a:cubicBezTo>
                    <a:pt x="85" y="50"/>
                    <a:pt x="72" y="19"/>
                    <a:pt x="67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4"/>
                    <a:pt x="20" y="230"/>
                    <a:pt x="20" y="230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120" y="400"/>
                    <a:pt x="120" y="400"/>
                    <a:pt x="120" y="400"/>
                  </a:cubicBezTo>
                  <a:cubicBezTo>
                    <a:pt x="225" y="400"/>
                    <a:pt x="225" y="400"/>
                    <a:pt x="225" y="400"/>
                  </a:cubicBezTo>
                  <a:cubicBezTo>
                    <a:pt x="223" y="230"/>
                    <a:pt x="223" y="230"/>
                    <a:pt x="223" y="230"/>
                  </a:cubicBezTo>
                  <a:cubicBezTo>
                    <a:pt x="223" y="230"/>
                    <a:pt x="239" y="24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60"/>
            <p:cNvSpPr/>
            <p:nvPr/>
          </p:nvSpPr>
          <p:spPr bwMode="auto">
            <a:xfrm>
              <a:off x="2889250" y="1260476"/>
              <a:ext cx="109538" cy="84138"/>
            </a:xfrm>
            <a:custGeom>
              <a:avLst/>
              <a:gdLst>
                <a:gd name="T0" fmla="*/ 69 w 69"/>
                <a:gd name="T1" fmla="*/ 28 h 53"/>
                <a:gd name="T2" fmla="*/ 55 w 69"/>
                <a:gd name="T3" fmla="*/ 53 h 53"/>
                <a:gd name="T4" fmla="*/ 15 w 69"/>
                <a:gd name="T5" fmla="*/ 53 h 53"/>
                <a:gd name="T6" fmla="*/ 0 w 69"/>
                <a:gd name="T7" fmla="*/ 28 h 53"/>
                <a:gd name="T8" fmla="*/ 36 w 69"/>
                <a:gd name="T9" fmla="*/ 0 h 53"/>
                <a:gd name="T10" fmla="*/ 69 w 69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3">
                  <a:moveTo>
                    <a:pt x="69" y="28"/>
                  </a:moveTo>
                  <a:lnTo>
                    <a:pt x="55" y="53"/>
                  </a:lnTo>
                  <a:lnTo>
                    <a:pt x="15" y="53"/>
                  </a:lnTo>
                  <a:lnTo>
                    <a:pt x="0" y="28"/>
                  </a:lnTo>
                  <a:lnTo>
                    <a:pt x="36" y="0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F1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361"/>
            <p:cNvSpPr/>
            <p:nvPr/>
          </p:nvSpPr>
          <p:spPr bwMode="auto">
            <a:xfrm>
              <a:off x="2759075" y="1154113"/>
              <a:ext cx="187325" cy="179388"/>
            </a:xfrm>
            <a:custGeom>
              <a:avLst/>
              <a:gdLst>
                <a:gd name="T0" fmla="*/ 118 w 118"/>
                <a:gd name="T1" fmla="*/ 67 h 113"/>
                <a:gd name="T2" fmla="*/ 74 w 118"/>
                <a:gd name="T3" fmla="*/ 113 h 113"/>
                <a:gd name="T4" fmla="*/ 0 w 118"/>
                <a:gd name="T5" fmla="*/ 23 h 113"/>
                <a:gd name="T6" fmla="*/ 45 w 118"/>
                <a:gd name="T7" fmla="*/ 0 h 113"/>
                <a:gd name="T8" fmla="*/ 63 w 118"/>
                <a:gd name="T9" fmla="*/ 16 h 113"/>
                <a:gd name="T10" fmla="*/ 118 w 118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3">
                  <a:moveTo>
                    <a:pt x="118" y="67"/>
                  </a:moveTo>
                  <a:lnTo>
                    <a:pt x="74" y="113"/>
                  </a:lnTo>
                  <a:lnTo>
                    <a:pt x="0" y="23"/>
                  </a:lnTo>
                  <a:lnTo>
                    <a:pt x="45" y="0"/>
                  </a:lnTo>
                  <a:lnTo>
                    <a:pt x="63" y="16"/>
                  </a:lnTo>
                  <a:lnTo>
                    <a:pt x="118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362"/>
            <p:cNvSpPr/>
            <p:nvPr/>
          </p:nvSpPr>
          <p:spPr bwMode="auto">
            <a:xfrm>
              <a:off x="2946400" y="1154113"/>
              <a:ext cx="187325" cy="179388"/>
            </a:xfrm>
            <a:custGeom>
              <a:avLst/>
              <a:gdLst>
                <a:gd name="T0" fmla="*/ 72 w 118"/>
                <a:gd name="T1" fmla="*/ 0 h 113"/>
                <a:gd name="T2" fmla="*/ 0 w 118"/>
                <a:gd name="T3" fmla="*/ 67 h 113"/>
                <a:gd name="T4" fmla="*/ 44 w 118"/>
                <a:gd name="T5" fmla="*/ 113 h 113"/>
                <a:gd name="T6" fmla="*/ 118 w 118"/>
                <a:gd name="T7" fmla="*/ 23 h 113"/>
                <a:gd name="T8" fmla="*/ 72 w 11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3">
                  <a:moveTo>
                    <a:pt x="72" y="0"/>
                  </a:moveTo>
                  <a:lnTo>
                    <a:pt x="0" y="67"/>
                  </a:lnTo>
                  <a:lnTo>
                    <a:pt x="44" y="113"/>
                  </a:lnTo>
                  <a:lnTo>
                    <a:pt x="118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63"/>
            <p:cNvSpPr/>
            <p:nvPr/>
          </p:nvSpPr>
          <p:spPr bwMode="auto">
            <a:xfrm>
              <a:off x="2884487" y="1355726"/>
              <a:ext cx="120650" cy="933450"/>
            </a:xfrm>
            <a:custGeom>
              <a:avLst/>
              <a:gdLst>
                <a:gd name="T0" fmla="*/ 58 w 76"/>
                <a:gd name="T1" fmla="*/ 0 h 588"/>
                <a:gd name="T2" fmla="*/ 76 w 76"/>
                <a:gd name="T3" fmla="*/ 547 h 588"/>
                <a:gd name="T4" fmla="*/ 39 w 76"/>
                <a:gd name="T5" fmla="*/ 588 h 588"/>
                <a:gd name="T6" fmla="*/ 0 w 76"/>
                <a:gd name="T7" fmla="*/ 547 h 588"/>
                <a:gd name="T8" fmla="*/ 18 w 76"/>
                <a:gd name="T9" fmla="*/ 0 h 588"/>
                <a:gd name="T10" fmla="*/ 58 w 76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8">
                  <a:moveTo>
                    <a:pt x="58" y="0"/>
                  </a:moveTo>
                  <a:lnTo>
                    <a:pt x="76" y="547"/>
                  </a:lnTo>
                  <a:lnTo>
                    <a:pt x="39" y="588"/>
                  </a:lnTo>
                  <a:lnTo>
                    <a:pt x="0" y="547"/>
                  </a:lnTo>
                  <a:lnTo>
                    <a:pt x="1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1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64"/>
            <p:cNvSpPr/>
            <p:nvPr/>
          </p:nvSpPr>
          <p:spPr bwMode="auto">
            <a:xfrm>
              <a:off x="2884487" y="1355726"/>
              <a:ext cx="120650" cy="933450"/>
            </a:xfrm>
            <a:custGeom>
              <a:avLst/>
              <a:gdLst>
                <a:gd name="T0" fmla="*/ 58 w 76"/>
                <a:gd name="T1" fmla="*/ 0 h 588"/>
                <a:gd name="T2" fmla="*/ 76 w 76"/>
                <a:gd name="T3" fmla="*/ 547 h 588"/>
                <a:gd name="T4" fmla="*/ 39 w 76"/>
                <a:gd name="T5" fmla="*/ 588 h 588"/>
                <a:gd name="T6" fmla="*/ 0 w 76"/>
                <a:gd name="T7" fmla="*/ 547 h 588"/>
                <a:gd name="T8" fmla="*/ 18 w 76"/>
                <a:gd name="T9" fmla="*/ 0 h 588"/>
                <a:gd name="T10" fmla="*/ 58 w 76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8">
                  <a:moveTo>
                    <a:pt x="58" y="0"/>
                  </a:moveTo>
                  <a:lnTo>
                    <a:pt x="76" y="547"/>
                  </a:lnTo>
                  <a:lnTo>
                    <a:pt x="39" y="588"/>
                  </a:lnTo>
                  <a:lnTo>
                    <a:pt x="0" y="547"/>
                  </a:lnTo>
                  <a:lnTo>
                    <a:pt x="18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65"/>
            <p:cNvSpPr/>
            <p:nvPr/>
          </p:nvSpPr>
          <p:spPr bwMode="auto">
            <a:xfrm>
              <a:off x="2309812" y="1173163"/>
              <a:ext cx="1271588" cy="1087438"/>
            </a:xfrm>
            <a:custGeom>
              <a:avLst/>
              <a:gdLst>
                <a:gd name="T0" fmla="*/ 447 w 454"/>
                <a:gd name="T1" fmla="*/ 239 h 387"/>
                <a:gd name="T2" fmla="*/ 447 w 454"/>
                <a:gd name="T3" fmla="*/ 181 h 387"/>
                <a:gd name="T4" fmla="*/ 405 w 454"/>
                <a:gd name="T5" fmla="*/ 53 h 387"/>
                <a:gd name="T6" fmla="*/ 283 w 454"/>
                <a:gd name="T7" fmla="*/ 2 h 387"/>
                <a:gd name="T8" fmla="*/ 276 w 454"/>
                <a:gd name="T9" fmla="*/ 0 h 387"/>
                <a:gd name="T10" fmla="*/ 276 w 454"/>
                <a:gd name="T11" fmla="*/ 0 h 387"/>
                <a:gd name="T12" fmla="*/ 227 w 454"/>
                <a:gd name="T13" fmla="*/ 218 h 387"/>
                <a:gd name="T14" fmla="*/ 177 w 454"/>
                <a:gd name="T15" fmla="*/ 0 h 387"/>
                <a:gd name="T16" fmla="*/ 177 w 454"/>
                <a:gd name="T17" fmla="*/ 0 h 387"/>
                <a:gd name="T18" fmla="*/ 171 w 454"/>
                <a:gd name="T19" fmla="*/ 2 h 387"/>
                <a:gd name="T20" fmla="*/ 49 w 454"/>
                <a:gd name="T21" fmla="*/ 53 h 387"/>
                <a:gd name="T22" fmla="*/ 6 w 454"/>
                <a:gd name="T23" fmla="*/ 181 h 387"/>
                <a:gd name="T24" fmla="*/ 6 w 454"/>
                <a:gd name="T25" fmla="*/ 239 h 387"/>
                <a:gd name="T26" fmla="*/ 60 w 454"/>
                <a:gd name="T27" fmla="*/ 355 h 387"/>
                <a:gd name="T28" fmla="*/ 103 w 454"/>
                <a:gd name="T29" fmla="*/ 372 h 387"/>
                <a:gd name="T30" fmla="*/ 103 w 454"/>
                <a:gd name="T31" fmla="*/ 387 h 387"/>
                <a:gd name="T32" fmla="*/ 227 w 454"/>
                <a:gd name="T33" fmla="*/ 387 h 387"/>
                <a:gd name="T34" fmla="*/ 227 w 454"/>
                <a:gd name="T35" fmla="*/ 387 h 387"/>
                <a:gd name="T36" fmla="*/ 227 w 454"/>
                <a:gd name="T37" fmla="*/ 387 h 387"/>
                <a:gd name="T38" fmla="*/ 351 w 454"/>
                <a:gd name="T39" fmla="*/ 387 h 387"/>
                <a:gd name="T40" fmla="*/ 350 w 454"/>
                <a:gd name="T41" fmla="*/ 372 h 387"/>
                <a:gd name="T42" fmla="*/ 394 w 454"/>
                <a:gd name="T43" fmla="*/ 355 h 387"/>
                <a:gd name="T44" fmla="*/ 447 w 454"/>
                <a:gd name="T45" fmla="*/ 2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4" h="387">
                  <a:moveTo>
                    <a:pt x="447" y="239"/>
                  </a:moveTo>
                  <a:cubicBezTo>
                    <a:pt x="454" y="220"/>
                    <a:pt x="453" y="200"/>
                    <a:pt x="447" y="181"/>
                  </a:cubicBezTo>
                  <a:cubicBezTo>
                    <a:pt x="435" y="145"/>
                    <a:pt x="411" y="68"/>
                    <a:pt x="405" y="53"/>
                  </a:cubicBezTo>
                  <a:cubicBezTo>
                    <a:pt x="390" y="21"/>
                    <a:pt x="342" y="22"/>
                    <a:pt x="283" y="2"/>
                  </a:cubicBezTo>
                  <a:cubicBezTo>
                    <a:pt x="281" y="1"/>
                    <a:pt x="278" y="0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3" y="20"/>
                    <a:pt x="227" y="218"/>
                    <a:pt x="227" y="218"/>
                  </a:cubicBezTo>
                  <a:cubicBezTo>
                    <a:pt x="227" y="218"/>
                    <a:pt x="181" y="2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5" y="0"/>
                    <a:pt x="173" y="1"/>
                    <a:pt x="171" y="2"/>
                  </a:cubicBezTo>
                  <a:cubicBezTo>
                    <a:pt x="111" y="22"/>
                    <a:pt x="64" y="21"/>
                    <a:pt x="49" y="53"/>
                  </a:cubicBezTo>
                  <a:cubicBezTo>
                    <a:pt x="42" y="68"/>
                    <a:pt x="19" y="145"/>
                    <a:pt x="6" y="181"/>
                  </a:cubicBezTo>
                  <a:cubicBezTo>
                    <a:pt x="0" y="200"/>
                    <a:pt x="0" y="220"/>
                    <a:pt x="6" y="239"/>
                  </a:cubicBezTo>
                  <a:cubicBezTo>
                    <a:pt x="20" y="281"/>
                    <a:pt x="48" y="337"/>
                    <a:pt x="60" y="355"/>
                  </a:cubicBezTo>
                  <a:cubicBezTo>
                    <a:pt x="71" y="371"/>
                    <a:pt x="89" y="377"/>
                    <a:pt x="103" y="372"/>
                  </a:cubicBezTo>
                  <a:cubicBezTo>
                    <a:pt x="101" y="381"/>
                    <a:pt x="101" y="387"/>
                    <a:pt x="103" y="387"/>
                  </a:cubicBezTo>
                  <a:cubicBezTo>
                    <a:pt x="103" y="387"/>
                    <a:pt x="163" y="387"/>
                    <a:pt x="227" y="387"/>
                  </a:cubicBezTo>
                  <a:cubicBezTo>
                    <a:pt x="227" y="387"/>
                    <a:pt x="227" y="387"/>
                    <a:pt x="227" y="387"/>
                  </a:cubicBezTo>
                  <a:cubicBezTo>
                    <a:pt x="227" y="387"/>
                    <a:pt x="227" y="387"/>
                    <a:pt x="227" y="387"/>
                  </a:cubicBezTo>
                  <a:cubicBezTo>
                    <a:pt x="291" y="387"/>
                    <a:pt x="351" y="387"/>
                    <a:pt x="351" y="387"/>
                  </a:cubicBezTo>
                  <a:cubicBezTo>
                    <a:pt x="353" y="387"/>
                    <a:pt x="352" y="381"/>
                    <a:pt x="350" y="372"/>
                  </a:cubicBezTo>
                  <a:cubicBezTo>
                    <a:pt x="364" y="377"/>
                    <a:pt x="383" y="371"/>
                    <a:pt x="394" y="355"/>
                  </a:cubicBezTo>
                  <a:cubicBezTo>
                    <a:pt x="406" y="337"/>
                    <a:pt x="434" y="281"/>
                    <a:pt x="447" y="239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366"/>
            <p:cNvSpPr/>
            <p:nvPr/>
          </p:nvSpPr>
          <p:spPr bwMode="auto">
            <a:xfrm>
              <a:off x="2713037" y="1143001"/>
              <a:ext cx="230188" cy="642938"/>
            </a:xfrm>
            <a:custGeom>
              <a:avLst/>
              <a:gdLst>
                <a:gd name="T0" fmla="*/ 0 w 145"/>
                <a:gd name="T1" fmla="*/ 30 h 405"/>
                <a:gd name="T2" fmla="*/ 2 w 145"/>
                <a:gd name="T3" fmla="*/ 99 h 405"/>
                <a:gd name="T4" fmla="*/ 36 w 145"/>
                <a:gd name="T5" fmla="*/ 127 h 405"/>
                <a:gd name="T6" fmla="*/ 9 w 145"/>
                <a:gd name="T7" fmla="*/ 162 h 405"/>
                <a:gd name="T8" fmla="*/ 145 w 145"/>
                <a:gd name="T9" fmla="*/ 405 h 405"/>
                <a:gd name="T10" fmla="*/ 59 w 145"/>
                <a:gd name="T11" fmla="*/ 0 h 405"/>
                <a:gd name="T12" fmla="*/ 0 w 145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05">
                  <a:moveTo>
                    <a:pt x="0" y="30"/>
                  </a:moveTo>
                  <a:lnTo>
                    <a:pt x="2" y="99"/>
                  </a:lnTo>
                  <a:lnTo>
                    <a:pt x="36" y="127"/>
                  </a:lnTo>
                  <a:lnTo>
                    <a:pt x="9" y="162"/>
                  </a:lnTo>
                  <a:lnTo>
                    <a:pt x="145" y="405"/>
                  </a:lnTo>
                  <a:lnTo>
                    <a:pt x="5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67"/>
            <p:cNvSpPr/>
            <p:nvPr/>
          </p:nvSpPr>
          <p:spPr bwMode="auto">
            <a:xfrm>
              <a:off x="2713037" y="1143001"/>
              <a:ext cx="230188" cy="642938"/>
            </a:xfrm>
            <a:custGeom>
              <a:avLst/>
              <a:gdLst>
                <a:gd name="T0" fmla="*/ 0 w 145"/>
                <a:gd name="T1" fmla="*/ 30 h 405"/>
                <a:gd name="T2" fmla="*/ 2 w 145"/>
                <a:gd name="T3" fmla="*/ 99 h 405"/>
                <a:gd name="T4" fmla="*/ 36 w 145"/>
                <a:gd name="T5" fmla="*/ 127 h 405"/>
                <a:gd name="T6" fmla="*/ 9 w 145"/>
                <a:gd name="T7" fmla="*/ 162 h 405"/>
                <a:gd name="T8" fmla="*/ 145 w 145"/>
                <a:gd name="T9" fmla="*/ 405 h 405"/>
                <a:gd name="T10" fmla="*/ 59 w 145"/>
                <a:gd name="T11" fmla="*/ 0 h 405"/>
                <a:gd name="T12" fmla="*/ 0 w 145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05">
                  <a:moveTo>
                    <a:pt x="0" y="30"/>
                  </a:moveTo>
                  <a:lnTo>
                    <a:pt x="2" y="99"/>
                  </a:lnTo>
                  <a:lnTo>
                    <a:pt x="36" y="127"/>
                  </a:lnTo>
                  <a:lnTo>
                    <a:pt x="9" y="162"/>
                  </a:lnTo>
                  <a:lnTo>
                    <a:pt x="145" y="405"/>
                  </a:lnTo>
                  <a:lnTo>
                    <a:pt x="59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368"/>
            <p:cNvSpPr/>
            <p:nvPr/>
          </p:nvSpPr>
          <p:spPr bwMode="auto">
            <a:xfrm>
              <a:off x="2946400" y="1143001"/>
              <a:ext cx="231775" cy="642938"/>
            </a:xfrm>
            <a:custGeom>
              <a:avLst/>
              <a:gdLst>
                <a:gd name="T0" fmla="*/ 146 w 146"/>
                <a:gd name="T1" fmla="*/ 30 h 405"/>
                <a:gd name="T2" fmla="*/ 144 w 146"/>
                <a:gd name="T3" fmla="*/ 99 h 405"/>
                <a:gd name="T4" fmla="*/ 109 w 146"/>
                <a:gd name="T5" fmla="*/ 127 h 405"/>
                <a:gd name="T6" fmla="*/ 136 w 146"/>
                <a:gd name="T7" fmla="*/ 162 h 405"/>
                <a:gd name="T8" fmla="*/ 0 w 146"/>
                <a:gd name="T9" fmla="*/ 405 h 405"/>
                <a:gd name="T10" fmla="*/ 86 w 146"/>
                <a:gd name="T11" fmla="*/ 0 h 405"/>
                <a:gd name="T12" fmla="*/ 146 w 146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146" y="30"/>
                  </a:moveTo>
                  <a:lnTo>
                    <a:pt x="144" y="99"/>
                  </a:lnTo>
                  <a:lnTo>
                    <a:pt x="109" y="127"/>
                  </a:lnTo>
                  <a:lnTo>
                    <a:pt x="136" y="162"/>
                  </a:lnTo>
                  <a:lnTo>
                    <a:pt x="0" y="405"/>
                  </a:lnTo>
                  <a:lnTo>
                    <a:pt x="86" y="0"/>
                  </a:lnTo>
                  <a:lnTo>
                    <a:pt x="146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369"/>
            <p:cNvSpPr/>
            <p:nvPr/>
          </p:nvSpPr>
          <p:spPr bwMode="auto">
            <a:xfrm>
              <a:off x="2946400" y="1143001"/>
              <a:ext cx="231775" cy="642938"/>
            </a:xfrm>
            <a:custGeom>
              <a:avLst/>
              <a:gdLst>
                <a:gd name="T0" fmla="*/ 146 w 146"/>
                <a:gd name="T1" fmla="*/ 30 h 405"/>
                <a:gd name="T2" fmla="*/ 144 w 146"/>
                <a:gd name="T3" fmla="*/ 99 h 405"/>
                <a:gd name="T4" fmla="*/ 109 w 146"/>
                <a:gd name="T5" fmla="*/ 127 h 405"/>
                <a:gd name="T6" fmla="*/ 136 w 146"/>
                <a:gd name="T7" fmla="*/ 162 h 405"/>
                <a:gd name="T8" fmla="*/ 0 w 146"/>
                <a:gd name="T9" fmla="*/ 405 h 405"/>
                <a:gd name="T10" fmla="*/ 86 w 146"/>
                <a:gd name="T11" fmla="*/ 0 h 405"/>
                <a:gd name="T12" fmla="*/ 146 w 146"/>
                <a:gd name="T13" fmla="*/ 3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146" y="30"/>
                  </a:moveTo>
                  <a:lnTo>
                    <a:pt x="144" y="99"/>
                  </a:lnTo>
                  <a:lnTo>
                    <a:pt x="109" y="127"/>
                  </a:lnTo>
                  <a:lnTo>
                    <a:pt x="136" y="162"/>
                  </a:lnTo>
                  <a:lnTo>
                    <a:pt x="0" y="405"/>
                  </a:lnTo>
                  <a:lnTo>
                    <a:pt x="86" y="0"/>
                  </a:lnTo>
                  <a:lnTo>
                    <a:pt x="14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70"/>
            <p:cNvSpPr/>
            <p:nvPr/>
          </p:nvSpPr>
          <p:spPr bwMode="auto">
            <a:xfrm>
              <a:off x="2663825" y="381001"/>
              <a:ext cx="565150" cy="715963"/>
            </a:xfrm>
            <a:custGeom>
              <a:avLst/>
              <a:gdLst>
                <a:gd name="T0" fmla="*/ 189 w 202"/>
                <a:gd name="T1" fmla="*/ 119 h 255"/>
                <a:gd name="T2" fmla="*/ 191 w 202"/>
                <a:gd name="T3" fmla="*/ 84 h 255"/>
                <a:gd name="T4" fmla="*/ 101 w 202"/>
                <a:gd name="T5" fmla="*/ 0 h 255"/>
                <a:gd name="T6" fmla="*/ 10 w 202"/>
                <a:gd name="T7" fmla="*/ 84 h 255"/>
                <a:gd name="T8" fmla="*/ 13 w 202"/>
                <a:gd name="T9" fmla="*/ 119 h 255"/>
                <a:gd name="T10" fmla="*/ 6 w 202"/>
                <a:gd name="T11" fmla="*/ 123 h 255"/>
                <a:gd name="T12" fmla="*/ 0 w 202"/>
                <a:gd name="T13" fmla="*/ 136 h 255"/>
                <a:gd name="T14" fmla="*/ 0 w 202"/>
                <a:gd name="T15" fmla="*/ 153 h 255"/>
                <a:gd name="T16" fmla="*/ 17 w 202"/>
                <a:gd name="T17" fmla="*/ 170 h 255"/>
                <a:gd name="T18" fmla="*/ 101 w 202"/>
                <a:gd name="T19" fmla="*/ 255 h 255"/>
                <a:gd name="T20" fmla="*/ 185 w 202"/>
                <a:gd name="T21" fmla="*/ 170 h 255"/>
                <a:gd name="T22" fmla="*/ 202 w 202"/>
                <a:gd name="T23" fmla="*/ 153 h 255"/>
                <a:gd name="T24" fmla="*/ 202 w 202"/>
                <a:gd name="T25" fmla="*/ 136 h 255"/>
                <a:gd name="T26" fmla="*/ 189 w 202"/>
                <a:gd name="T27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55">
                  <a:moveTo>
                    <a:pt x="189" y="119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8"/>
                    <a:pt x="147" y="0"/>
                    <a:pt x="101" y="0"/>
                  </a:cubicBezTo>
                  <a:cubicBezTo>
                    <a:pt x="54" y="0"/>
                    <a:pt x="10" y="38"/>
                    <a:pt x="10" y="84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0" y="120"/>
                    <a:pt x="8" y="121"/>
                    <a:pt x="6" y="123"/>
                  </a:cubicBezTo>
                  <a:cubicBezTo>
                    <a:pt x="2" y="126"/>
                    <a:pt x="0" y="131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7" y="170"/>
                    <a:pt x="17" y="170"/>
                  </a:cubicBezTo>
                  <a:cubicBezTo>
                    <a:pt x="17" y="214"/>
                    <a:pt x="69" y="255"/>
                    <a:pt x="101" y="255"/>
                  </a:cubicBezTo>
                  <a:cubicBezTo>
                    <a:pt x="132" y="255"/>
                    <a:pt x="185" y="214"/>
                    <a:pt x="185" y="170"/>
                  </a:cubicBezTo>
                  <a:cubicBezTo>
                    <a:pt x="194" y="170"/>
                    <a:pt x="202" y="162"/>
                    <a:pt x="202" y="153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28"/>
                    <a:pt x="196" y="121"/>
                    <a:pt x="189" y="119"/>
                  </a:cubicBezTo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71"/>
            <p:cNvSpPr>
              <a:spLocks noEditPoints="1"/>
            </p:cNvSpPr>
            <p:nvPr/>
          </p:nvSpPr>
          <p:spPr bwMode="auto">
            <a:xfrm>
              <a:off x="3181350" y="863601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8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72"/>
            <p:cNvSpPr>
              <a:spLocks noEditPoints="1"/>
            </p:cNvSpPr>
            <p:nvPr/>
          </p:nvSpPr>
          <p:spPr bwMode="auto">
            <a:xfrm>
              <a:off x="2889250" y="381001"/>
              <a:ext cx="339725" cy="715963"/>
            </a:xfrm>
            <a:custGeom>
              <a:avLst/>
              <a:gdLst>
                <a:gd name="T0" fmla="*/ 59 w 121"/>
                <a:gd name="T1" fmla="*/ 152 h 255"/>
                <a:gd name="T2" fmla="*/ 45 w 121"/>
                <a:gd name="T3" fmla="*/ 139 h 255"/>
                <a:gd name="T4" fmla="*/ 58 w 121"/>
                <a:gd name="T5" fmla="*/ 126 h 255"/>
                <a:gd name="T6" fmla="*/ 59 w 121"/>
                <a:gd name="T7" fmla="*/ 126 h 255"/>
                <a:gd name="T8" fmla="*/ 72 w 121"/>
                <a:gd name="T9" fmla="*/ 139 h 255"/>
                <a:gd name="T10" fmla="*/ 59 w 121"/>
                <a:gd name="T11" fmla="*/ 152 h 255"/>
                <a:gd name="T12" fmla="*/ 59 w 121"/>
                <a:gd name="T13" fmla="*/ 152 h 255"/>
                <a:gd name="T14" fmla="*/ 20 w 121"/>
                <a:gd name="T15" fmla="*/ 0 h 255"/>
                <a:gd name="T16" fmla="*/ 20 w 121"/>
                <a:gd name="T17" fmla="*/ 0 h 255"/>
                <a:gd name="T18" fmla="*/ 20 w 121"/>
                <a:gd name="T19" fmla="*/ 119 h 255"/>
                <a:gd name="T20" fmla="*/ 0 w 121"/>
                <a:gd name="T21" fmla="*/ 183 h 255"/>
                <a:gd name="T22" fmla="*/ 20 w 121"/>
                <a:gd name="T23" fmla="*/ 183 h 255"/>
                <a:gd name="T24" fmla="*/ 20 w 121"/>
                <a:gd name="T25" fmla="*/ 255 h 255"/>
                <a:gd name="T26" fmla="*/ 104 w 121"/>
                <a:gd name="T27" fmla="*/ 173 h 255"/>
                <a:gd name="T28" fmla="*/ 104 w 121"/>
                <a:gd name="T29" fmla="*/ 172 h 255"/>
                <a:gd name="T30" fmla="*/ 104 w 121"/>
                <a:gd name="T31" fmla="*/ 172 h 255"/>
                <a:gd name="T32" fmla="*/ 104 w 121"/>
                <a:gd name="T33" fmla="*/ 172 h 255"/>
                <a:gd name="T34" fmla="*/ 104 w 121"/>
                <a:gd name="T35" fmla="*/ 172 h 255"/>
                <a:gd name="T36" fmla="*/ 104 w 121"/>
                <a:gd name="T37" fmla="*/ 172 h 255"/>
                <a:gd name="T38" fmla="*/ 104 w 121"/>
                <a:gd name="T39" fmla="*/ 170 h 255"/>
                <a:gd name="T40" fmla="*/ 121 w 121"/>
                <a:gd name="T41" fmla="*/ 153 h 255"/>
                <a:gd name="T42" fmla="*/ 121 w 121"/>
                <a:gd name="T43" fmla="*/ 136 h 255"/>
                <a:gd name="T44" fmla="*/ 108 w 121"/>
                <a:gd name="T45" fmla="*/ 119 h 255"/>
                <a:gd name="T46" fmla="*/ 108 w 121"/>
                <a:gd name="T47" fmla="*/ 119 h 255"/>
                <a:gd name="T48" fmla="*/ 108 w 121"/>
                <a:gd name="T49" fmla="*/ 119 h 255"/>
                <a:gd name="T50" fmla="*/ 110 w 121"/>
                <a:gd name="T51" fmla="*/ 84 h 255"/>
                <a:gd name="T52" fmla="*/ 20 w 121"/>
                <a:gd name="T5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255">
                  <a:moveTo>
                    <a:pt x="59" y="152"/>
                  </a:moveTo>
                  <a:cubicBezTo>
                    <a:pt x="52" y="152"/>
                    <a:pt x="46" y="147"/>
                    <a:pt x="45" y="139"/>
                  </a:cubicBezTo>
                  <a:cubicBezTo>
                    <a:pt x="45" y="132"/>
                    <a:pt x="51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66" y="126"/>
                    <a:pt x="72" y="131"/>
                    <a:pt x="72" y="139"/>
                  </a:cubicBezTo>
                  <a:cubicBezTo>
                    <a:pt x="72" y="146"/>
                    <a:pt x="66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7" y="145"/>
                    <a:pt x="0" y="183"/>
                    <a:pt x="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51" y="255"/>
                    <a:pt x="102" y="216"/>
                    <a:pt x="104" y="173"/>
                  </a:cubicBezTo>
                  <a:cubicBezTo>
                    <a:pt x="104" y="173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1"/>
                    <a:pt x="104" y="171"/>
                    <a:pt x="104" y="170"/>
                  </a:cubicBezTo>
                  <a:cubicBezTo>
                    <a:pt x="113" y="170"/>
                    <a:pt x="121" y="162"/>
                    <a:pt x="121" y="153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28"/>
                    <a:pt x="115" y="121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0" y="38"/>
                    <a:pt x="66" y="0"/>
                    <a:pt x="20" y="0"/>
                  </a:cubicBezTo>
                </a:path>
              </a:pathLst>
            </a:custGeom>
            <a:solidFill>
              <a:srgbClr val="E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73"/>
            <p:cNvSpPr/>
            <p:nvPr/>
          </p:nvSpPr>
          <p:spPr bwMode="auto">
            <a:xfrm>
              <a:off x="2800350" y="735013"/>
              <a:ext cx="76200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3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5"/>
                    <a:pt x="21" y="0"/>
                    <a:pt x="13" y="0"/>
                  </a:cubicBezTo>
                </a:path>
              </a:pathLst>
            </a:custGeom>
            <a:solidFill>
              <a:srgbClr val="EEA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374"/>
            <p:cNvSpPr/>
            <p:nvPr/>
          </p:nvSpPr>
          <p:spPr bwMode="auto">
            <a:xfrm>
              <a:off x="2800350" y="723901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7" y="27"/>
                    <a:pt x="0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375"/>
            <p:cNvSpPr/>
            <p:nvPr/>
          </p:nvSpPr>
          <p:spPr bwMode="auto">
            <a:xfrm>
              <a:off x="2841625" y="768351"/>
              <a:ext cx="17463" cy="20638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76"/>
            <p:cNvSpPr/>
            <p:nvPr/>
          </p:nvSpPr>
          <p:spPr bwMode="auto">
            <a:xfrm>
              <a:off x="3016250" y="735013"/>
              <a:ext cx="74613" cy="73025"/>
            </a:xfrm>
            <a:custGeom>
              <a:avLst/>
              <a:gdLst>
                <a:gd name="T0" fmla="*/ 14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4 w 27"/>
                <a:gd name="T7" fmla="*/ 26 h 26"/>
                <a:gd name="T8" fmla="*/ 14 w 27"/>
                <a:gd name="T9" fmla="*/ 26 h 26"/>
                <a:gd name="T10" fmla="*/ 27 w 27"/>
                <a:gd name="T11" fmla="*/ 13 h 26"/>
                <a:gd name="T12" fmla="*/ 14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1" y="21"/>
                    <a:pt x="7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88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77"/>
            <p:cNvSpPr/>
            <p:nvPr/>
          </p:nvSpPr>
          <p:spPr bwMode="auto">
            <a:xfrm>
              <a:off x="3016250" y="723901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78"/>
            <p:cNvSpPr/>
            <p:nvPr/>
          </p:nvSpPr>
          <p:spPr bwMode="auto">
            <a:xfrm>
              <a:off x="3057525" y="768351"/>
              <a:ext cx="20638" cy="20638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79"/>
            <p:cNvSpPr>
              <a:spLocks noEditPoints="1"/>
            </p:cNvSpPr>
            <p:nvPr/>
          </p:nvSpPr>
          <p:spPr bwMode="auto">
            <a:xfrm>
              <a:off x="2595562" y="173038"/>
              <a:ext cx="728663" cy="960438"/>
            </a:xfrm>
            <a:custGeom>
              <a:avLst/>
              <a:gdLst>
                <a:gd name="T0" fmla="*/ 91 w 260"/>
                <a:gd name="T1" fmla="*/ 52 h 342"/>
                <a:gd name="T2" fmla="*/ 26 w 260"/>
                <a:gd name="T3" fmla="*/ 224 h 342"/>
                <a:gd name="T4" fmla="*/ 35 w 260"/>
                <a:gd name="T5" fmla="*/ 238 h 342"/>
                <a:gd name="T6" fmla="*/ 125 w 260"/>
                <a:gd name="T7" fmla="*/ 342 h 342"/>
                <a:gd name="T8" fmla="*/ 215 w 260"/>
                <a:gd name="T9" fmla="*/ 238 h 342"/>
                <a:gd name="T10" fmla="*/ 223 w 260"/>
                <a:gd name="T11" fmla="*/ 224 h 342"/>
                <a:gd name="T12" fmla="*/ 91 w 260"/>
                <a:gd name="T13" fmla="*/ 52 h 342"/>
                <a:gd name="T14" fmla="*/ 204 w 260"/>
                <a:gd name="T15" fmla="*/ 235 h 342"/>
                <a:gd name="T16" fmla="*/ 187 w 260"/>
                <a:gd name="T17" fmla="*/ 270 h 342"/>
                <a:gd name="T18" fmla="*/ 173 w 260"/>
                <a:gd name="T19" fmla="*/ 271 h 342"/>
                <a:gd name="T20" fmla="*/ 125 w 260"/>
                <a:gd name="T21" fmla="*/ 265 h 342"/>
                <a:gd name="T22" fmla="*/ 77 w 260"/>
                <a:gd name="T23" fmla="*/ 271 h 342"/>
                <a:gd name="T24" fmla="*/ 62 w 260"/>
                <a:gd name="T25" fmla="*/ 270 h 342"/>
                <a:gd name="T26" fmla="*/ 46 w 260"/>
                <a:gd name="T27" fmla="*/ 235 h 342"/>
                <a:gd name="T28" fmla="*/ 43 w 260"/>
                <a:gd name="T29" fmla="*/ 151 h 342"/>
                <a:gd name="T30" fmla="*/ 87 w 260"/>
                <a:gd name="T31" fmla="*/ 128 h 342"/>
                <a:gd name="T32" fmla="*/ 125 w 260"/>
                <a:gd name="T33" fmla="*/ 133 h 342"/>
                <a:gd name="T34" fmla="*/ 163 w 260"/>
                <a:gd name="T35" fmla="*/ 128 h 342"/>
                <a:gd name="T36" fmla="*/ 207 w 260"/>
                <a:gd name="T37" fmla="*/ 151 h 342"/>
                <a:gd name="T38" fmla="*/ 204 w 260"/>
                <a:gd name="T39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42">
                  <a:moveTo>
                    <a:pt x="91" y="52"/>
                  </a:moveTo>
                  <a:cubicBezTo>
                    <a:pt x="0" y="22"/>
                    <a:pt x="17" y="196"/>
                    <a:pt x="26" y="224"/>
                  </a:cubicBezTo>
                  <a:cubicBezTo>
                    <a:pt x="28" y="230"/>
                    <a:pt x="35" y="238"/>
                    <a:pt x="35" y="238"/>
                  </a:cubicBezTo>
                  <a:cubicBezTo>
                    <a:pt x="38" y="243"/>
                    <a:pt x="28" y="342"/>
                    <a:pt x="125" y="342"/>
                  </a:cubicBezTo>
                  <a:cubicBezTo>
                    <a:pt x="222" y="342"/>
                    <a:pt x="212" y="243"/>
                    <a:pt x="215" y="238"/>
                  </a:cubicBezTo>
                  <a:cubicBezTo>
                    <a:pt x="215" y="238"/>
                    <a:pt x="222" y="230"/>
                    <a:pt x="223" y="224"/>
                  </a:cubicBezTo>
                  <a:cubicBezTo>
                    <a:pt x="233" y="196"/>
                    <a:pt x="260" y="0"/>
                    <a:pt x="91" y="52"/>
                  </a:cubicBezTo>
                  <a:close/>
                  <a:moveTo>
                    <a:pt x="204" y="235"/>
                  </a:moveTo>
                  <a:cubicBezTo>
                    <a:pt x="204" y="246"/>
                    <a:pt x="197" y="262"/>
                    <a:pt x="187" y="270"/>
                  </a:cubicBezTo>
                  <a:cubicBezTo>
                    <a:pt x="183" y="273"/>
                    <a:pt x="178" y="273"/>
                    <a:pt x="173" y="271"/>
                  </a:cubicBezTo>
                  <a:cubicBezTo>
                    <a:pt x="165" y="268"/>
                    <a:pt x="147" y="265"/>
                    <a:pt x="125" y="265"/>
                  </a:cubicBezTo>
                  <a:cubicBezTo>
                    <a:pt x="103" y="265"/>
                    <a:pt x="85" y="268"/>
                    <a:pt x="77" y="271"/>
                  </a:cubicBezTo>
                  <a:cubicBezTo>
                    <a:pt x="72" y="273"/>
                    <a:pt x="66" y="273"/>
                    <a:pt x="62" y="270"/>
                  </a:cubicBezTo>
                  <a:cubicBezTo>
                    <a:pt x="53" y="262"/>
                    <a:pt x="46" y="246"/>
                    <a:pt x="46" y="235"/>
                  </a:cubicBezTo>
                  <a:cubicBezTo>
                    <a:pt x="46" y="235"/>
                    <a:pt x="33" y="187"/>
                    <a:pt x="43" y="151"/>
                  </a:cubicBezTo>
                  <a:cubicBezTo>
                    <a:pt x="48" y="134"/>
                    <a:pt x="69" y="124"/>
                    <a:pt x="87" y="128"/>
                  </a:cubicBezTo>
                  <a:cubicBezTo>
                    <a:pt x="100" y="131"/>
                    <a:pt x="113" y="133"/>
                    <a:pt x="125" y="133"/>
                  </a:cubicBezTo>
                  <a:cubicBezTo>
                    <a:pt x="137" y="133"/>
                    <a:pt x="150" y="131"/>
                    <a:pt x="163" y="128"/>
                  </a:cubicBezTo>
                  <a:cubicBezTo>
                    <a:pt x="181" y="124"/>
                    <a:pt x="202" y="134"/>
                    <a:pt x="207" y="151"/>
                  </a:cubicBezTo>
                  <a:cubicBezTo>
                    <a:pt x="217" y="187"/>
                    <a:pt x="204" y="235"/>
                    <a:pt x="204" y="235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80"/>
            <p:cNvSpPr/>
            <p:nvPr/>
          </p:nvSpPr>
          <p:spPr bwMode="auto">
            <a:xfrm>
              <a:off x="2878137" y="958851"/>
              <a:ext cx="134938" cy="28575"/>
            </a:xfrm>
            <a:custGeom>
              <a:avLst/>
              <a:gdLst>
                <a:gd name="T0" fmla="*/ 2 w 48"/>
                <a:gd name="T1" fmla="*/ 0 h 10"/>
                <a:gd name="T2" fmla="*/ 46 w 48"/>
                <a:gd name="T3" fmla="*/ 0 h 10"/>
                <a:gd name="T4" fmla="*/ 47 w 48"/>
                <a:gd name="T5" fmla="*/ 3 h 10"/>
                <a:gd name="T6" fmla="*/ 24 w 48"/>
                <a:gd name="T7" fmla="*/ 10 h 10"/>
                <a:gd name="T8" fmla="*/ 1 w 48"/>
                <a:gd name="T9" fmla="*/ 3 h 10"/>
                <a:gd name="T10" fmla="*/ 2 w 4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">
                  <a:moveTo>
                    <a:pt x="2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2"/>
                    <a:pt x="47" y="3"/>
                  </a:cubicBezTo>
                  <a:cubicBezTo>
                    <a:pt x="44" y="6"/>
                    <a:pt x="37" y="10"/>
                    <a:pt x="24" y="10"/>
                  </a:cubicBezTo>
                  <a:cubicBezTo>
                    <a:pt x="11" y="10"/>
                    <a:pt x="4" y="6"/>
                    <a:pt x="1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381"/>
            <p:cNvSpPr>
              <a:spLocks noEditPoints="1"/>
            </p:cNvSpPr>
            <p:nvPr/>
          </p:nvSpPr>
          <p:spPr bwMode="auto">
            <a:xfrm>
              <a:off x="2674937" y="681038"/>
              <a:ext cx="525463" cy="166688"/>
            </a:xfrm>
            <a:custGeom>
              <a:avLst/>
              <a:gdLst>
                <a:gd name="T0" fmla="*/ 188 w 188"/>
                <a:gd name="T1" fmla="*/ 5 h 59"/>
                <a:gd name="T2" fmla="*/ 170 w 188"/>
                <a:gd name="T3" fmla="*/ 5 h 59"/>
                <a:gd name="T4" fmla="*/ 145 w 188"/>
                <a:gd name="T5" fmla="*/ 0 h 59"/>
                <a:gd name="T6" fmla="*/ 107 w 188"/>
                <a:gd name="T7" fmla="*/ 11 h 59"/>
                <a:gd name="T8" fmla="*/ 94 w 188"/>
                <a:gd name="T9" fmla="*/ 7 h 59"/>
                <a:gd name="T10" fmla="*/ 81 w 188"/>
                <a:gd name="T11" fmla="*/ 11 h 59"/>
                <a:gd name="T12" fmla="*/ 43 w 188"/>
                <a:gd name="T13" fmla="*/ 0 h 59"/>
                <a:gd name="T14" fmla="*/ 18 w 188"/>
                <a:gd name="T15" fmla="*/ 5 h 59"/>
                <a:gd name="T16" fmla="*/ 0 w 188"/>
                <a:gd name="T17" fmla="*/ 5 h 59"/>
                <a:gd name="T18" fmla="*/ 0 w 188"/>
                <a:gd name="T19" fmla="*/ 18 h 59"/>
                <a:gd name="T20" fmla="*/ 6 w 188"/>
                <a:gd name="T21" fmla="*/ 20 h 59"/>
                <a:gd name="T22" fmla="*/ 5 w 188"/>
                <a:gd name="T23" fmla="*/ 28 h 59"/>
                <a:gd name="T24" fmla="*/ 43 w 188"/>
                <a:gd name="T25" fmla="*/ 59 h 59"/>
                <a:gd name="T26" fmla="*/ 86 w 188"/>
                <a:gd name="T27" fmla="*/ 28 h 59"/>
                <a:gd name="T28" fmla="*/ 86 w 188"/>
                <a:gd name="T29" fmla="*/ 20 h 59"/>
                <a:gd name="T30" fmla="*/ 94 w 188"/>
                <a:gd name="T31" fmla="*/ 19 h 59"/>
                <a:gd name="T32" fmla="*/ 102 w 188"/>
                <a:gd name="T33" fmla="*/ 20 h 59"/>
                <a:gd name="T34" fmla="*/ 102 w 188"/>
                <a:gd name="T35" fmla="*/ 28 h 59"/>
                <a:gd name="T36" fmla="*/ 145 w 188"/>
                <a:gd name="T37" fmla="*/ 59 h 59"/>
                <a:gd name="T38" fmla="*/ 183 w 188"/>
                <a:gd name="T39" fmla="*/ 28 h 59"/>
                <a:gd name="T40" fmla="*/ 182 w 188"/>
                <a:gd name="T41" fmla="*/ 20 h 59"/>
                <a:gd name="T42" fmla="*/ 188 w 188"/>
                <a:gd name="T43" fmla="*/ 18 h 59"/>
                <a:gd name="T44" fmla="*/ 188 w 188"/>
                <a:gd name="T45" fmla="*/ 5 h 59"/>
                <a:gd name="T46" fmla="*/ 79 w 188"/>
                <a:gd name="T47" fmla="*/ 27 h 59"/>
                <a:gd name="T48" fmla="*/ 43 w 188"/>
                <a:gd name="T49" fmla="*/ 52 h 59"/>
                <a:gd name="T50" fmla="*/ 12 w 188"/>
                <a:gd name="T51" fmla="*/ 28 h 59"/>
                <a:gd name="T52" fmla="*/ 43 w 188"/>
                <a:gd name="T53" fmla="*/ 7 h 59"/>
                <a:gd name="T54" fmla="*/ 77 w 188"/>
                <a:gd name="T55" fmla="*/ 16 h 59"/>
                <a:gd name="T56" fmla="*/ 79 w 188"/>
                <a:gd name="T57" fmla="*/ 27 h 59"/>
                <a:gd name="T58" fmla="*/ 145 w 188"/>
                <a:gd name="T59" fmla="*/ 52 h 59"/>
                <a:gd name="T60" fmla="*/ 109 w 188"/>
                <a:gd name="T61" fmla="*/ 27 h 59"/>
                <a:gd name="T62" fmla="*/ 111 w 188"/>
                <a:gd name="T63" fmla="*/ 16 h 59"/>
                <a:gd name="T64" fmla="*/ 145 w 188"/>
                <a:gd name="T65" fmla="*/ 7 h 59"/>
                <a:gd name="T66" fmla="*/ 176 w 188"/>
                <a:gd name="T67" fmla="*/ 28 h 59"/>
                <a:gd name="T68" fmla="*/ 145 w 188"/>
                <a:gd name="T6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59">
                  <a:moveTo>
                    <a:pt x="188" y="5"/>
                  </a:moveTo>
                  <a:cubicBezTo>
                    <a:pt x="170" y="5"/>
                    <a:pt x="170" y="5"/>
                    <a:pt x="170" y="5"/>
                  </a:cubicBezTo>
                  <a:cubicBezTo>
                    <a:pt x="164" y="2"/>
                    <a:pt x="156" y="0"/>
                    <a:pt x="145" y="0"/>
                  </a:cubicBezTo>
                  <a:cubicBezTo>
                    <a:pt x="126" y="0"/>
                    <a:pt x="113" y="4"/>
                    <a:pt x="107" y="11"/>
                  </a:cubicBezTo>
                  <a:cubicBezTo>
                    <a:pt x="104" y="9"/>
                    <a:pt x="99" y="7"/>
                    <a:pt x="94" y="7"/>
                  </a:cubicBezTo>
                  <a:cubicBezTo>
                    <a:pt x="89" y="7"/>
                    <a:pt x="84" y="9"/>
                    <a:pt x="81" y="11"/>
                  </a:cubicBezTo>
                  <a:cubicBezTo>
                    <a:pt x="75" y="4"/>
                    <a:pt x="62" y="0"/>
                    <a:pt x="43" y="0"/>
                  </a:cubicBezTo>
                  <a:cubicBezTo>
                    <a:pt x="32" y="0"/>
                    <a:pt x="24" y="2"/>
                    <a:pt x="18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3"/>
                    <a:pt x="5" y="25"/>
                    <a:pt x="5" y="28"/>
                  </a:cubicBezTo>
                  <a:cubicBezTo>
                    <a:pt x="5" y="47"/>
                    <a:pt x="11" y="59"/>
                    <a:pt x="43" y="59"/>
                  </a:cubicBezTo>
                  <a:cubicBezTo>
                    <a:pt x="70" y="59"/>
                    <a:pt x="81" y="51"/>
                    <a:pt x="86" y="28"/>
                  </a:cubicBezTo>
                  <a:cubicBezTo>
                    <a:pt x="86" y="25"/>
                    <a:pt x="86" y="23"/>
                    <a:pt x="86" y="20"/>
                  </a:cubicBezTo>
                  <a:cubicBezTo>
                    <a:pt x="87" y="19"/>
                    <a:pt x="90" y="19"/>
                    <a:pt x="94" y="19"/>
                  </a:cubicBezTo>
                  <a:cubicBezTo>
                    <a:pt x="98" y="19"/>
                    <a:pt x="101" y="19"/>
                    <a:pt x="102" y="20"/>
                  </a:cubicBezTo>
                  <a:cubicBezTo>
                    <a:pt x="102" y="23"/>
                    <a:pt x="102" y="26"/>
                    <a:pt x="102" y="28"/>
                  </a:cubicBezTo>
                  <a:cubicBezTo>
                    <a:pt x="107" y="51"/>
                    <a:pt x="118" y="59"/>
                    <a:pt x="145" y="59"/>
                  </a:cubicBezTo>
                  <a:cubicBezTo>
                    <a:pt x="177" y="59"/>
                    <a:pt x="183" y="47"/>
                    <a:pt x="183" y="28"/>
                  </a:cubicBezTo>
                  <a:cubicBezTo>
                    <a:pt x="183" y="25"/>
                    <a:pt x="183" y="23"/>
                    <a:pt x="182" y="20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88" y="5"/>
                  </a:lnTo>
                  <a:close/>
                  <a:moveTo>
                    <a:pt x="79" y="27"/>
                  </a:moveTo>
                  <a:cubicBezTo>
                    <a:pt x="75" y="47"/>
                    <a:pt x="67" y="52"/>
                    <a:pt x="43" y="52"/>
                  </a:cubicBezTo>
                  <a:cubicBezTo>
                    <a:pt x="14" y="52"/>
                    <a:pt x="12" y="42"/>
                    <a:pt x="12" y="28"/>
                  </a:cubicBezTo>
                  <a:cubicBezTo>
                    <a:pt x="12" y="22"/>
                    <a:pt x="12" y="7"/>
                    <a:pt x="43" y="7"/>
                  </a:cubicBezTo>
                  <a:cubicBezTo>
                    <a:pt x="65" y="7"/>
                    <a:pt x="73" y="12"/>
                    <a:pt x="77" y="16"/>
                  </a:cubicBezTo>
                  <a:cubicBezTo>
                    <a:pt x="79" y="19"/>
                    <a:pt x="80" y="23"/>
                    <a:pt x="79" y="27"/>
                  </a:cubicBezTo>
                  <a:close/>
                  <a:moveTo>
                    <a:pt x="145" y="52"/>
                  </a:moveTo>
                  <a:cubicBezTo>
                    <a:pt x="121" y="52"/>
                    <a:pt x="113" y="47"/>
                    <a:pt x="109" y="27"/>
                  </a:cubicBezTo>
                  <a:cubicBezTo>
                    <a:pt x="108" y="23"/>
                    <a:pt x="109" y="19"/>
                    <a:pt x="111" y="16"/>
                  </a:cubicBezTo>
                  <a:cubicBezTo>
                    <a:pt x="114" y="12"/>
                    <a:pt x="123" y="7"/>
                    <a:pt x="145" y="7"/>
                  </a:cubicBezTo>
                  <a:cubicBezTo>
                    <a:pt x="176" y="7"/>
                    <a:pt x="176" y="22"/>
                    <a:pt x="176" y="28"/>
                  </a:cubicBezTo>
                  <a:cubicBezTo>
                    <a:pt x="176" y="42"/>
                    <a:pt x="174" y="52"/>
                    <a:pt x="145" y="52"/>
                  </a:cubicBezTo>
                  <a:close/>
                </a:path>
              </a:pathLst>
            </a:custGeom>
            <a:solidFill>
              <a:srgbClr val="43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82"/>
            <p:cNvSpPr/>
            <p:nvPr/>
          </p:nvSpPr>
          <p:spPr bwMode="auto">
            <a:xfrm>
              <a:off x="2271712" y="2217738"/>
              <a:ext cx="1349375" cy="171450"/>
            </a:xfrm>
            <a:custGeom>
              <a:avLst/>
              <a:gdLst>
                <a:gd name="T0" fmla="*/ 452 w 482"/>
                <a:gd name="T1" fmla="*/ 0 h 61"/>
                <a:gd name="T2" fmla="*/ 30 w 482"/>
                <a:gd name="T3" fmla="*/ 0 h 61"/>
                <a:gd name="T4" fmla="*/ 0 w 482"/>
                <a:gd name="T5" fmla="*/ 31 h 61"/>
                <a:gd name="T6" fmla="*/ 30 w 482"/>
                <a:gd name="T7" fmla="*/ 61 h 61"/>
                <a:gd name="T8" fmla="*/ 452 w 482"/>
                <a:gd name="T9" fmla="*/ 61 h 61"/>
                <a:gd name="T10" fmla="*/ 482 w 482"/>
                <a:gd name="T11" fmla="*/ 31 h 61"/>
                <a:gd name="T12" fmla="*/ 452 w 48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1">
                  <a:moveTo>
                    <a:pt x="45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52" y="61"/>
                    <a:pt x="452" y="61"/>
                    <a:pt x="452" y="61"/>
                  </a:cubicBezTo>
                  <a:cubicBezTo>
                    <a:pt x="468" y="61"/>
                    <a:pt x="482" y="47"/>
                    <a:pt x="482" y="31"/>
                  </a:cubicBezTo>
                  <a:cubicBezTo>
                    <a:pt x="482" y="14"/>
                    <a:pt x="468" y="0"/>
                    <a:pt x="452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83"/>
            <p:cNvSpPr/>
            <p:nvPr/>
          </p:nvSpPr>
          <p:spPr bwMode="auto">
            <a:xfrm>
              <a:off x="2474912" y="2179638"/>
              <a:ext cx="941388" cy="41275"/>
            </a:xfrm>
            <a:custGeom>
              <a:avLst/>
              <a:gdLst>
                <a:gd name="T0" fmla="*/ 328 w 336"/>
                <a:gd name="T1" fmla="*/ 15 h 15"/>
                <a:gd name="T2" fmla="*/ 7 w 336"/>
                <a:gd name="T3" fmla="*/ 15 h 15"/>
                <a:gd name="T4" fmla="*/ 0 w 336"/>
                <a:gd name="T5" fmla="*/ 7 h 15"/>
                <a:gd name="T6" fmla="*/ 7 w 336"/>
                <a:gd name="T7" fmla="*/ 0 h 15"/>
                <a:gd name="T8" fmla="*/ 328 w 336"/>
                <a:gd name="T9" fmla="*/ 0 h 15"/>
                <a:gd name="T10" fmla="*/ 336 w 336"/>
                <a:gd name="T11" fmla="*/ 7 h 15"/>
                <a:gd name="T12" fmla="*/ 328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2" y="0"/>
                    <a:pt x="336" y="3"/>
                    <a:pt x="336" y="7"/>
                  </a:cubicBezTo>
                  <a:cubicBezTo>
                    <a:pt x="336" y="11"/>
                    <a:pt x="332" y="15"/>
                    <a:pt x="328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84"/>
            <p:cNvSpPr/>
            <p:nvPr/>
          </p:nvSpPr>
          <p:spPr bwMode="auto">
            <a:xfrm>
              <a:off x="2474912" y="1493838"/>
              <a:ext cx="941388" cy="685800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9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7" y="244"/>
                    <a:pt x="316" y="244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385"/>
            <p:cNvSpPr>
              <a:spLocks noChangeArrowheads="1"/>
            </p:cNvSpPr>
            <p:nvPr/>
          </p:nvSpPr>
          <p:spPr bwMode="auto">
            <a:xfrm>
              <a:off x="2867025" y="1738313"/>
              <a:ext cx="153988" cy="1539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86"/>
            <p:cNvSpPr/>
            <p:nvPr/>
          </p:nvSpPr>
          <p:spPr bwMode="auto">
            <a:xfrm>
              <a:off x="2474912" y="1493838"/>
              <a:ext cx="306388" cy="55563"/>
            </a:xfrm>
            <a:custGeom>
              <a:avLst/>
              <a:gdLst>
                <a:gd name="T0" fmla="*/ 109 w 109"/>
                <a:gd name="T1" fmla="*/ 0 h 20"/>
                <a:gd name="T2" fmla="*/ 14 w 109"/>
                <a:gd name="T3" fmla="*/ 0 h 20"/>
                <a:gd name="T4" fmla="*/ 0 w 109"/>
                <a:gd name="T5" fmla="*/ 14 h 20"/>
                <a:gd name="T6" fmla="*/ 0 w 109"/>
                <a:gd name="T7" fmla="*/ 20 h 20"/>
                <a:gd name="T8" fmla="*/ 20 w 109"/>
                <a:gd name="T9" fmla="*/ 0 h 20"/>
                <a:gd name="T10" fmla="*/ 109 w 10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0">
                  <a:moveTo>
                    <a:pt x="10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387"/>
            <p:cNvSpPr/>
            <p:nvPr/>
          </p:nvSpPr>
          <p:spPr bwMode="auto">
            <a:xfrm>
              <a:off x="2474912" y="2122488"/>
              <a:ext cx="42863" cy="57150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6 h 20"/>
                <a:gd name="T4" fmla="*/ 10 w 15"/>
                <a:gd name="T5" fmla="*/ 20 h 20"/>
                <a:gd name="T6" fmla="*/ 15 w 15"/>
                <a:gd name="T7" fmla="*/ 20 h 20"/>
                <a:gd name="T8" fmla="*/ 0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4" y="18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6" y="18"/>
                    <a:pt x="0" y="10"/>
                    <a:pt x="0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388"/>
            <p:cNvSpPr/>
            <p:nvPr/>
          </p:nvSpPr>
          <p:spPr bwMode="auto">
            <a:xfrm>
              <a:off x="2503487" y="2179638"/>
              <a:ext cx="28575" cy="0"/>
            </a:xfrm>
            <a:custGeom>
              <a:avLst/>
              <a:gdLst>
                <a:gd name="T0" fmla="*/ 5 w 10"/>
                <a:gd name="T1" fmla="*/ 0 w 10"/>
                <a:gd name="T2" fmla="*/ 4 w 10"/>
                <a:gd name="T3" fmla="*/ 10 w 10"/>
                <a:gd name="T4" fmla="*/ 5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89"/>
            <p:cNvSpPr/>
            <p:nvPr/>
          </p:nvSpPr>
          <p:spPr bwMode="auto">
            <a:xfrm>
              <a:off x="2474912" y="1493838"/>
              <a:ext cx="725488" cy="685800"/>
            </a:xfrm>
            <a:custGeom>
              <a:avLst/>
              <a:gdLst>
                <a:gd name="T0" fmla="*/ 259 w 259"/>
                <a:gd name="T1" fmla="*/ 0 h 244"/>
                <a:gd name="T2" fmla="*/ 227 w 259"/>
                <a:gd name="T3" fmla="*/ 0 h 244"/>
                <a:gd name="T4" fmla="*/ 190 w 259"/>
                <a:gd name="T5" fmla="*/ 0 h 244"/>
                <a:gd name="T6" fmla="*/ 181 w 259"/>
                <a:gd name="T7" fmla="*/ 0 h 244"/>
                <a:gd name="T8" fmla="*/ 154 w 259"/>
                <a:gd name="T9" fmla="*/ 0 h 244"/>
                <a:gd name="T10" fmla="*/ 145 w 259"/>
                <a:gd name="T11" fmla="*/ 0 h 244"/>
                <a:gd name="T12" fmla="*/ 109 w 259"/>
                <a:gd name="T13" fmla="*/ 0 h 244"/>
                <a:gd name="T14" fmla="*/ 20 w 259"/>
                <a:gd name="T15" fmla="*/ 0 h 244"/>
                <a:gd name="T16" fmla="*/ 0 w 259"/>
                <a:gd name="T17" fmla="*/ 20 h 244"/>
                <a:gd name="T18" fmla="*/ 0 w 259"/>
                <a:gd name="T19" fmla="*/ 224 h 244"/>
                <a:gd name="T20" fmla="*/ 15 w 259"/>
                <a:gd name="T21" fmla="*/ 244 h 244"/>
                <a:gd name="T22" fmla="*/ 20 w 259"/>
                <a:gd name="T23" fmla="*/ 244 h 244"/>
                <a:gd name="T24" fmla="*/ 62 w 259"/>
                <a:gd name="T25" fmla="*/ 244 h 244"/>
                <a:gd name="T26" fmla="*/ 259 w 259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4">
                  <a:moveTo>
                    <a:pt x="259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4"/>
                    <a:pt x="6" y="242"/>
                    <a:pt x="15" y="244"/>
                  </a:cubicBezTo>
                  <a:cubicBezTo>
                    <a:pt x="17" y="244"/>
                    <a:pt x="18" y="244"/>
                    <a:pt x="20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72" y="128"/>
                    <a:pt x="152" y="32"/>
                    <a:pt x="259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8" name="组合 467"/>
          <p:cNvGrpSpPr/>
          <p:nvPr/>
        </p:nvGrpSpPr>
        <p:grpSpPr>
          <a:xfrm>
            <a:off x="2439516" y="3616962"/>
            <a:ext cx="1320973" cy="1530352"/>
            <a:chOff x="-77788" y="392113"/>
            <a:chExt cx="1782763" cy="2065338"/>
          </a:xfrm>
        </p:grpSpPr>
        <p:sp>
          <p:nvSpPr>
            <p:cNvPr id="426" name="Freeform 390"/>
            <p:cNvSpPr/>
            <p:nvPr/>
          </p:nvSpPr>
          <p:spPr bwMode="auto">
            <a:xfrm>
              <a:off x="-77788" y="666751"/>
              <a:ext cx="1782763" cy="1790700"/>
            </a:xfrm>
            <a:custGeom>
              <a:avLst/>
              <a:gdLst>
                <a:gd name="T0" fmla="*/ 523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3 w 637"/>
                <a:gd name="T7" fmla="*/ 114 h 637"/>
                <a:gd name="T8" fmla="*/ 523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4"/>
                  </a:moveTo>
                  <a:cubicBezTo>
                    <a:pt x="410" y="637"/>
                    <a:pt x="226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6" y="0"/>
                    <a:pt x="410" y="0"/>
                    <a:pt x="523" y="114"/>
                  </a:cubicBezTo>
                  <a:cubicBezTo>
                    <a:pt x="637" y="227"/>
                    <a:pt x="637" y="411"/>
                    <a:pt x="523" y="524"/>
                  </a:cubicBezTo>
                </a:path>
              </a:pathLst>
            </a:custGeom>
            <a:solidFill>
              <a:srgbClr val="A3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91"/>
            <p:cNvSpPr>
              <a:spLocks noEditPoints="1"/>
            </p:cNvSpPr>
            <p:nvPr/>
          </p:nvSpPr>
          <p:spPr bwMode="auto">
            <a:xfrm>
              <a:off x="481012" y="406401"/>
              <a:ext cx="641350" cy="1971675"/>
            </a:xfrm>
            <a:custGeom>
              <a:avLst/>
              <a:gdLst>
                <a:gd name="T0" fmla="*/ 229 w 229"/>
                <a:gd name="T1" fmla="*/ 680 h 702"/>
                <a:gd name="T2" fmla="*/ 118 w 229"/>
                <a:gd name="T3" fmla="*/ 702 h 702"/>
                <a:gd name="T4" fmla="*/ 7 w 229"/>
                <a:gd name="T5" fmla="*/ 680 h 702"/>
                <a:gd name="T6" fmla="*/ 118 w 229"/>
                <a:gd name="T7" fmla="*/ 702 h 702"/>
                <a:gd name="T8" fmla="*/ 229 w 229"/>
                <a:gd name="T9" fmla="*/ 680 h 702"/>
                <a:gd name="T10" fmla="*/ 108 w 229"/>
                <a:gd name="T11" fmla="*/ 0 h 702"/>
                <a:gd name="T12" fmla="*/ 101 w 229"/>
                <a:gd name="T13" fmla="*/ 1 h 702"/>
                <a:gd name="T14" fmla="*/ 17 w 229"/>
                <a:gd name="T15" fmla="*/ 140 h 702"/>
                <a:gd name="T16" fmla="*/ 25 w 229"/>
                <a:gd name="T17" fmla="*/ 137 h 702"/>
                <a:gd name="T18" fmla="*/ 24 w 229"/>
                <a:gd name="T19" fmla="*/ 114 h 702"/>
                <a:gd name="T20" fmla="*/ 95 w 229"/>
                <a:gd name="T21" fmla="*/ 25 h 702"/>
                <a:gd name="T22" fmla="*/ 95 w 229"/>
                <a:gd name="T23" fmla="*/ 25 h 702"/>
                <a:gd name="T24" fmla="*/ 97 w 229"/>
                <a:gd name="T25" fmla="*/ 25 h 702"/>
                <a:gd name="T26" fmla="*/ 177 w 229"/>
                <a:gd name="T27" fmla="*/ 103 h 702"/>
                <a:gd name="T28" fmla="*/ 179 w 229"/>
                <a:gd name="T29" fmla="*/ 128 h 702"/>
                <a:gd name="T30" fmla="*/ 204 w 229"/>
                <a:gd name="T31" fmla="*/ 135 h 702"/>
                <a:gd name="T32" fmla="*/ 108 w 229"/>
                <a:gd name="T3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702">
                  <a:moveTo>
                    <a:pt x="229" y="680"/>
                  </a:moveTo>
                  <a:cubicBezTo>
                    <a:pt x="194" y="695"/>
                    <a:pt x="156" y="702"/>
                    <a:pt x="118" y="702"/>
                  </a:cubicBezTo>
                  <a:cubicBezTo>
                    <a:pt x="80" y="702"/>
                    <a:pt x="43" y="695"/>
                    <a:pt x="7" y="680"/>
                  </a:cubicBezTo>
                  <a:cubicBezTo>
                    <a:pt x="41" y="694"/>
                    <a:pt x="79" y="702"/>
                    <a:pt x="118" y="702"/>
                  </a:cubicBezTo>
                  <a:cubicBezTo>
                    <a:pt x="157" y="702"/>
                    <a:pt x="195" y="694"/>
                    <a:pt x="229" y="680"/>
                  </a:cubicBezTo>
                  <a:moveTo>
                    <a:pt x="108" y="0"/>
                  </a:moveTo>
                  <a:cubicBezTo>
                    <a:pt x="106" y="0"/>
                    <a:pt x="103" y="0"/>
                    <a:pt x="101" y="1"/>
                  </a:cubicBezTo>
                  <a:cubicBezTo>
                    <a:pt x="25" y="6"/>
                    <a:pt x="0" y="90"/>
                    <a:pt x="17" y="140"/>
                  </a:cubicBezTo>
                  <a:cubicBezTo>
                    <a:pt x="20" y="139"/>
                    <a:pt x="23" y="138"/>
                    <a:pt x="25" y="137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1" y="77"/>
                    <a:pt x="61" y="27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6" y="25"/>
                    <a:pt x="96" y="25"/>
                    <a:pt x="97" y="25"/>
                  </a:cubicBezTo>
                  <a:cubicBezTo>
                    <a:pt x="131" y="25"/>
                    <a:pt x="175" y="67"/>
                    <a:pt x="177" y="103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8" y="130"/>
                    <a:pt x="196" y="132"/>
                    <a:pt x="204" y="135"/>
                  </a:cubicBezTo>
                  <a:cubicBezTo>
                    <a:pt x="216" y="80"/>
                    <a:pt x="182" y="0"/>
                    <a:pt x="108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392"/>
            <p:cNvSpPr>
              <a:spLocks noEditPoints="1"/>
            </p:cNvSpPr>
            <p:nvPr/>
          </p:nvSpPr>
          <p:spPr bwMode="auto">
            <a:xfrm>
              <a:off x="282575" y="765176"/>
              <a:ext cx="1131888" cy="1612900"/>
            </a:xfrm>
            <a:custGeom>
              <a:avLst/>
              <a:gdLst>
                <a:gd name="T0" fmla="*/ 217 w 404"/>
                <a:gd name="T1" fmla="*/ 135 h 574"/>
                <a:gd name="T2" fmla="*/ 217 w 404"/>
                <a:gd name="T3" fmla="*/ 176 h 574"/>
                <a:gd name="T4" fmla="*/ 224 w 404"/>
                <a:gd name="T5" fmla="*/ 176 h 574"/>
                <a:gd name="T6" fmla="*/ 89 w 404"/>
                <a:gd name="T7" fmla="*/ 68 h 574"/>
                <a:gd name="T8" fmla="*/ 106 w 404"/>
                <a:gd name="T9" fmla="*/ 133 h 574"/>
                <a:gd name="T10" fmla="*/ 92 w 404"/>
                <a:gd name="T11" fmla="*/ 157 h 574"/>
                <a:gd name="T12" fmla="*/ 89 w 404"/>
                <a:gd name="T13" fmla="*/ 158 h 574"/>
                <a:gd name="T14" fmla="*/ 98 w 404"/>
                <a:gd name="T15" fmla="*/ 158 h 574"/>
                <a:gd name="T16" fmla="*/ 114 w 404"/>
                <a:gd name="T17" fmla="*/ 134 h 574"/>
                <a:gd name="T18" fmla="*/ 109 w 404"/>
                <a:gd name="T19" fmla="*/ 111 h 574"/>
                <a:gd name="T20" fmla="*/ 98 w 404"/>
                <a:gd name="T21" fmla="*/ 72 h 574"/>
                <a:gd name="T22" fmla="*/ 75 w 404"/>
                <a:gd name="T23" fmla="*/ 42 h 574"/>
                <a:gd name="T24" fmla="*/ 82 w 404"/>
                <a:gd name="T25" fmla="*/ 49 h 574"/>
                <a:gd name="T26" fmla="*/ 75 w 404"/>
                <a:gd name="T27" fmla="*/ 42 h 574"/>
                <a:gd name="T28" fmla="*/ 88 w 404"/>
                <a:gd name="T29" fmla="*/ 12 h 574"/>
                <a:gd name="T30" fmla="*/ 97 w 404"/>
                <a:gd name="T31" fmla="*/ 21 h 574"/>
                <a:gd name="T32" fmla="*/ 298 w 404"/>
                <a:gd name="T33" fmla="*/ 284 h 574"/>
                <a:gd name="T34" fmla="*/ 345 w 404"/>
                <a:gd name="T35" fmla="*/ 329 h 574"/>
                <a:gd name="T36" fmla="*/ 332 w 404"/>
                <a:gd name="T37" fmla="*/ 389 h 574"/>
                <a:gd name="T38" fmla="*/ 301 w 404"/>
                <a:gd name="T39" fmla="*/ 448 h 574"/>
                <a:gd name="T40" fmla="*/ 292 w 404"/>
                <a:gd name="T41" fmla="*/ 446 h 574"/>
                <a:gd name="T42" fmla="*/ 274 w 404"/>
                <a:gd name="T43" fmla="*/ 360 h 574"/>
                <a:gd name="T44" fmla="*/ 298 w 404"/>
                <a:gd name="T45" fmla="*/ 284 h 574"/>
                <a:gd name="T46" fmla="*/ 251 w 404"/>
                <a:gd name="T47" fmla="*/ 10 h 574"/>
                <a:gd name="T48" fmla="*/ 269 w 404"/>
                <a:gd name="T49" fmla="*/ 26 h 574"/>
                <a:gd name="T50" fmla="*/ 270 w 404"/>
                <a:gd name="T51" fmla="*/ 44 h 574"/>
                <a:gd name="T52" fmla="*/ 280 w 404"/>
                <a:gd name="T53" fmla="*/ 151 h 574"/>
                <a:gd name="T54" fmla="*/ 228 w 404"/>
                <a:gd name="T55" fmla="*/ 216 h 574"/>
                <a:gd name="T56" fmla="*/ 150 w 404"/>
                <a:gd name="T57" fmla="*/ 285 h 574"/>
                <a:gd name="T58" fmla="*/ 143 w 404"/>
                <a:gd name="T59" fmla="*/ 178 h 574"/>
                <a:gd name="T60" fmla="*/ 114 w 404"/>
                <a:gd name="T61" fmla="*/ 184 h 574"/>
                <a:gd name="T62" fmla="*/ 70 w 404"/>
                <a:gd name="T63" fmla="*/ 223 h 574"/>
                <a:gd name="T64" fmla="*/ 85 w 404"/>
                <a:gd name="T65" fmla="*/ 158 h 574"/>
                <a:gd name="T66" fmla="*/ 55 w 404"/>
                <a:gd name="T67" fmla="*/ 98 h 574"/>
                <a:gd name="T68" fmla="*/ 48 w 404"/>
                <a:gd name="T69" fmla="*/ 115 h 574"/>
                <a:gd name="T70" fmla="*/ 11 w 404"/>
                <a:gd name="T71" fmla="*/ 299 h 574"/>
                <a:gd name="T72" fmla="*/ 39 w 404"/>
                <a:gd name="T73" fmla="*/ 301 h 574"/>
                <a:gd name="T74" fmla="*/ 109 w 404"/>
                <a:gd name="T75" fmla="*/ 360 h 574"/>
                <a:gd name="T76" fmla="*/ 78 w 404"/>
                <a:gd name="T77" fmla="*/ 527 h 574"/>
                <a:gd name="T78" fmla="*/ 78 w 404"/>
                <a:gd name="T79" fmla="*/ 552 h 574"/>
                <a:gd name="T80" fmla="*/ 300 w 404"/>
                <a:gd name="T81" fmla="*/ 552 h 574"/>
                <a:gd name="T82" fmla="*/ 305 w 404"/>
                <a:gd name="T83" fmla="*/ 527 h 574"/>
                <a:gd name="T84" fmla="*/ 301 w 404"/>
                <a:gd name="T85" fmla="*/ 497 h 574"/>
                <a:gd name="T86" fmla="*/ 327 w 404"/>
                <a:gd name="T87" fmla="*/ 485 h 574"/>
                <a:gd name="T88" fmla="*/ 398 w 404"/>
                <a:gd name="T89" fmla="*/ 366 h 574"/>
                <a:gd name="T90" fmla="*/ 284 w 404"/>
                <a:gd name="T91" fmla="*/ 190 h 574"/>
                <a:gd name="T92" fmla="*/ 274 w 404"/>
                <a:gd name="T93" fmla="*/ 55 h 574"/>
                <a:gd name="T94" fmla="*/ 277 w 404"/>
                <a:gd name="T95" fmla="*/ 26 h 574"/>
                <a:gd name="T96" fmla="*/ 275 w 404"/>
                <a:gd name="T97" fmla="*/ 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4" h="574">
                  <a:moveTo>
                    <a:pt x="222" y="131"/>
                  </a:moveTo>
                  <a:cubicBezTo>
                    <a:pt x="221" y="133"/>
                    <a:pt x="219" y="134"/>
                    <a:pt x="217" y="13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7"/>
                    <a:pt x="224" y="176"/>
                    <a:pt x="224" y="176"/>
                  </a:cubicBezTo>
                  <a:cubicBezTo>
                    <a:pt x="225" y="161"/>
                    <a:pt x="224" y="146"/>
                    <a:pt x="222" y="131"/>
                  </a:cubicBezTo>
                  <a:moveTo>
                    <a:pt x="89" y="68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9" y="144"/>
                    <a:pt x="102" y="154"/>
                    <a:pt x="92" y="157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89" y="158"/>
                  </a:cubicBezTo>
                  <a:cubicBezTo>
                    <a:pt x="91" y="158"/>
                    <a:pt x="92" y="158"/>
                    <a:pt x="93" y="158"/>
                  </a:cubicBezTo>
                  <a:cubicBezTo>
                    <a:pt x="95" y="158"/>
                    <a:pt x="97" y="158"/>
                    <a:pt x="98" y="158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10" y="154"/>
                    <a:pt x="117" y="144"/>
                    <a:pt x="114" y="13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11" y="106"/>
                    <a:pt x="108" y="98"/>
                    <a:pt x="103" y="91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5" y="71"/>
                    <a:pt x="92" y="70"/>
                    <a:pt x="89" y="68"/>
                  </a:cubicBezTo>
                  <a:moveTo>
                    <a:pt x="75" y="42"/>
                  </a:moveTo>
                  <a:cubicBezTo>
                    <a:pt x="74" y="42"/>
                    <a:pt x="73" y="42"/>
                    <a:pt x="71" y="42"/>
                  </a:cubicBezTo>
                  <a:cubicBezTo>
                    <a:pt x="76" y="43"/>
                    <a:pt x="79" y="46"/>
                    <a:pt x="82" y="49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0" y="42"/>
                    <a:pt x="77" y="42"/>
                    <a:pt x="75" y="42"/>
                  </a:cubicBezTo>
                  <a:moveTo>
                    <a:pt x="96" y="9"/>
                  </a:moveTo>
                  <a:cubicBezTo>
                    <a:pt x="94" y="10"/>
                    <a:pt x="91" y="11"/>
                    <a:pt x="88" y="12"/>
                  </a:cubicBezTo>
                  <a:cubicBezTo>
                    <a:pt x="89" y="15"/>
                    <a:pt x="91" y="19"/>
                    <a:pt x="92" y="22"/>
                  </a:cubicBezTo>
                  <a:cubicBezTo>
                    <a:pt x="94" y="21"/>
                    <a:pt x="95" y="21"/>
                    <a:pt x="97" y="21"/>
                  </a:cubicBezTo>
                  <a:cubicBezTo>
                    <a:pt x="96" y="9"/>
                    <a:pt x="96" y="9"/>
                    <a:pt x="96" y="9"/>
                  </a:cubicBezTo>
                  <a:moveTo>
                    <a:pt x="298" y="284"/>
                  </a:moveTo>
                  <a:cubicBezTo>
                    <a:pt x="297" y="281"/>
                    <a:pt x="297" y="279"/>
                    <a:pt x="296" y="276"/>
                  </a:cubicBezTo>
                  <a:cubicBezTo>
                    <a:pt x="317" y="294"/>
                    <a:pt x="339" y="316"/>
                    <a:pt x="345" y="329"/>
                  </a:cubicBezTo>
                  <a:cubicBezTo>
                    <a:pt x="350" y="340"/>
                    <a:pt x="350" y="346"/>
                    <a:pt x="348" y="352"/>
                  </a:cubicBezTo>
                  <a:cubicBezTo>
                    <a:pt x="344" y="365"/>
                    <a:pt x="338" y="378"/>
                    <a:pt x="332" y="389"/>
                  </a:cubicBezTo>
                  <a:cubicBezTo>
                    <a:pt x="321" y="411"/>
                    <a:pt x="312" y="430"/>
                    <a:pt x="300" y="446"/>
                  </a:cubicBezTo>
                  <a:cubicBezTo>
                    <a:pt x="301" y="448"/>
                    <a:pt x="301" y="448"/>
                    <a:pt x="301" y="448"/>
                  </a:cubicBezTo>
                  <a:cubicBezTo>
                    <a:pt x="297" y="447"/>
                    <a:pt x="294" y="446"/>
                    <a:pt x="292" y="446"/>
                  </a:cubicBezTo>
                  <a:cubicBezTo>
                    <a:pt x="292" y="446"/>
                    <a:pt x="292" y="446"/>
                    <a:pt x="292" y="446"/>
                  </a:cubicBezTo>
                  <a:cubicBezTo>
                    <a:pt x="291" y="446"/>
                    <a:pt x="289" y="447"/>
                    <a:pt x="288" y="448"/>
                  </a:cubicBezTo>
                  <a:cubicBezTo>
                    <a:pt x="276" y="395"/>
                    <a:pt x="274" y="360"/>
                    <a:pt x="274" y="360"/>
                  </a:cubicBezTo>
                  <a:cubicBezTo>
                    <a:pt x="288" y="346"/>
                    <a:pt x="310" y="319"/>
                    <a:pt x="293" y="280"/>
                  </a:cubicBezTo>
                  <a:cubicBezTo>
                    <a:pt x="294" y="281"/>
                    <a:pt x="296" y="283"/>
                    <a:pt x="298" y="284"/>
                  </a:cubicBezTo>
                  <a:moveTo>
                    <a:pt x="250" y="0"/>
                  </a:moveTo>
                  <a:cubicBezTo>
                    <a:pt x="251" y="10"/>
                    <a:pt x="251" y="10"/>
                    <a:pt x="251" y="10"/>
                  </a:cubicBezTo>
                  <a:cubicBezTo>
                    <a:pt x="251" y="10"/>
                    <a:pt x="252" y="10"/>
                    <a:pt x="252" y="10"/>
                  </a:cubicBezTo>
                  <a:cubicBezTo>
                    <a:pt x="261" y="10"/>
                    <a:pt x="268" y="17"/>
                    <a:pt x="269" y="26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70" y="43"/>
                    <a:pt x="270" y="44"/>
                    <a:pt x="270" y="44"/>
                  </a:cubicBezTo>
                  <a:cubicBezTo>
                    <a:pt x="270" y="48"/>
                    <a:pt x="269" y="52"/>
                    <a:pt x="266" y="55"/>
                  </a:cubicBezTo>
                  <a:cubicBezTo>
                    <a:pt x="286" y="75"/>
                    <a:pt x="285" y="120"/>
                    <a:pt x="280" y="151"/>
                  </a:cubicBezTo>
                  <a:cubicBezTo>
                    <a:pt x="271" y="206"/>
                    <a:pt x="274" y="229"/>
                    <a:pt x="290" y="284"/>
                  </a:cubicBezTo>
                  <a:cubicBezTo>
                    <a:pt x="266" y="264"/>
                    <a:pt x="239" y="251"/>
                    <a:pt x="228" y="216"/>
                  </a:cubicBezTo>
                  <a:cubicBezTo>
                    <a:pt x="217" y="285"/>
                    <a:pt x="217" y="285"/>
                    <a:pt x="217" y="285"/>
                  </a:cubicBezTo>
                  <a:cubicBezTo>
                    <a:pt x="150" y="285"/>
                    <a:pt x="150" y="285"/>
                    <a:pt x="150" y="285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30" y="179"/>
                    <a:pt x="121" y="181"/>
                    <a:pt x="114" y="184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113" y="185"/>
                    <a:pt x="113" y="185"/>
                    <a:pt x="112" y="185"/>
                  </a:cubicBezTo>
                  <a:cubicBezTo>
                    <a:pt x="92" y="195"/>
                    <a:pt x="70" y="223"/>
                    <a:pt x="70" y="223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86" y="158"/>
                    <a:pt x="86" y="158"/>
                    <a:pt x="85" y="158"/>
                  </a:cubicBezTo>
                  <a:cubicBezTo>
                    <a:pt x="77" y="158"/>
                    <a:pt x="69" y="152"/>
                    <a:pt x="67" y="14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0" y="281"/>
                    <a:pt x="3" y="292"/>
                    <a:pt x="11" y="299"/>
                  </a:cubicBezTo>
                  <a:cubicBezTo>
                    <a:pt x="15" y="302"/>
                    <a:pt x="21" y="304"/>
                    <a:pt x="26" y="304"/>
                  </a:cubicBezTo>
                  <a:cubicBezTo>
                    <a:pt x="31" y="304"/>
                    <a:pt x="35" y="303"/>
                    <a:pt x="39" y="301"/>
                  </a:cubicBezTo>
                  <a:cubicBezTo>
                    <a:pt x="94" y="274"/>
                    <a:pt x="94" y="274"/>
                    <a:pt x="94" y="274"/>
                  </a:cubicBezTo>
                  <a:cubicBezTo>
                    <a:pt x="71" y="316"/>
                    <a:pt x="94" y="345"/>
                    <a:pt x="109" y="360"/>
                  </a:cubicBezTo>
                  <a:cubicBezTo>
                    <a:pt x="109" y="360"/>
                    <a:pt x="105" y="433"/>
                    <a:pt x="73" y="527"/>
                  </a:cubicBezTo>
                  <a:cubicBezTo>
                    <a:pt x="78" y="527"/>
                    <a:pt x="78" y="527"/>
                    <a:pt x="78" y="527"/>
                  </a:cubicBezTo>
                  <a:cubicBezTo>
                    <a:pt x="77" y="534"/>
                    <a:pt x="75" y="542"/>
                    <a:pt x="74" y="551"/>
                  </a:cubicBezTo>
                  <a:cubicBezTo>
                    <a:pt x="76" y="551"/>
                    <a:pt x="77" y="552"/>
                    <a:pt x="78" y="552"/>
                  </a:cubicBezTo>
                  <a:cubicBezTo>
                    <a:pt x="114" y="567"/>
                    <a:pt x="151" y="574"/>
                    <a:pt x="189" y="574"/>
                  </a:cubicBezTo>
                  <a:cubicBezTo>
                    <a:pt x="227" y="574"/>
                    <a:pt x="265" y="567"/>
                    <a:pt x="300" y="552"/>
                  </a:cubicBezTo>
                  <a:cubicBezTo>
                    <a:pt x="303" y="551"/>
                    <a:pt x="306" y="550"/>
                    <a:pt x="309" y="548"/>
                  </a:cubicBezTo>
                  <a:cubicBezTo>
                    <a:pt x="308" y="540"/>
                    <a:pt x="307" y="533"/>
                    <a:pt x="305" y="527"/>
                  </a:cubicBezTo>
                  <a:cubicBezTo>
                    <a:pt x="310" y="527"/>
                    <a:pt x="310" y="527"/>
                    <a:pt x="310" y="527"/>
                  </a:cubicBezTo>
                  <a:cubicBezTo>
                    <a:pt x="307" y="516"/>
                    <a:pt x="304" y="506"/>
                    <a:pt x="301" y="497"/>
                  </a:cubicBezTo>
                  <a:cubicBezTo>
                    <a:pt x="308" y="493"/>
                    <a:pt x="317" y="487"/>
                    <a:pt x="324" y="481"/>
                  </a:cubicBezTo>
                  <a:cubicBezTo>
                    <a:pt x="327" y="485"/>
                    <a:pt x="327" y="485"/>
                    <a:pt x="327" y="485"/>
                  </a:cubicBezTo>
                  <a:cubicBezTo>
                    <a:pt x="349" y="465"/>
                    <a:pt x="365" y="437"/>
                    <a:pt x="378" y="413"/>
                  </a:cubicBezTo>
                  <a:cubicBezTo>
                    <a:pt x="385" y="399"/>
                    <a:pt x="393" y="383"/>
                    <a:pt x="398" y="366"/>
                  </a:cubicBezTo>
                  <a:cubicBezTo>
                    <a:pt x="404" y="342"/>
                    <a:pt x="398" y="323"/>
                    <a:pt x="392" y="308"/>
                  </a:cubicBezTo>
                  <a:cubicBezTo>
                    <a:pt x="381" y="284"/>
                    <a:pt x="339" y="217"/>
                    <a:pt x="284" y="190"/>
                  </a:cubicBezTo>
                  <a:cubicBezTo>
                    <a:pt x="284" y="178"/>
                    <a:pt x="286" y="166"/>
                    <a:pt x="288" y="151"/>
                  </a:cubicBezTo>
                  <a:cubicBezTo>
                    <a:pt x="293" y="120"/>
                    <a:pt x="294" y="75"/>
                    <a:pt x="274" y="55"/>
                  </a:cubicBezTo>
                  <a:cubicBezTo>
                    <a:pt x="277" y="52"/>
                    <a:pt x="279" y="48"/>
                    <a:pt x="278" y="43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7" y="22"/>
                    <a:pt x="275" y="18"/>
                    <a:pt x="273" y="16"/>
                  </a:cubicBezTo>
                  <a:cubicBezTo>
                    <a:pt x="274" y="13"/>
                    <a:pt x="275" y="10"/>
                    <a:pt x="275" y="7"/>
                  </a:cubicBezTo>
                  <a:cubicBezTo>
                    <a:pt x="267" y="4"/>
                    <a:pt x="259" y="2"/>
                    <a:pt x="250" y="0"/>
                  </a:cubicBezTo>
                </a:path>
              </a:pathLst>
            </a:custGeom>
            <a:solidFill>
              <a:srgbClr val="80A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393"/>
            <p:cNvSpPr/>
            <p:nvPr/>
          </p:nvSpPr>
          <p:spPr bwMode="auto">
            <a:xfrm>
              <a:off x="655637" y="1139826"/>
              <a:ext cx="282575" cy="427038"/>
            </a:xfrm>
            <a:custGeom>
              <a:avLst/>
              <a:gdLst>
                <a:gd name="T0" fmla="*/ 148 w 178"/>
                <a:gd name="T1" fmla="*/ 76 h 269"/>
                <a:gd name="T2" fmla="*/ 148 w 178"/>
                <a:gd name="T3" fmla="*/ 0 h 269"/>
                <a:gd name="T4" fmla="*/ 30 w 178"/>
                <a:gd name="T5" fmla="*/ 0 h 269"/>
                <a:gd name="T6" fmla="*/ 30 w 178"/>
                <a:gd name="T7" fmla="*/ 76 h 269"/>
                <a:gd name="T8" fmla="*/ 0 w 178"/>
                <a:gd name="T9" fmla="*/ 83 h 269"/>
                <a:gd name="T10" fmla="*/ 30 w 178"/>
                <a:gd name="T11" fmla="*/ 269 h 269"/>
                <a:gd name="T12" fmla="*/ 148 w 178"/>
                <a:gd name="T13" fmla="*/ 269 h 269"/>
                <a:gd name="T14" fmla="*/ 178 w 178"/>
                <a:gd name="T15" fmla="*/ 83 h 269"/>
                <a:gd name="T16" fmla="*/ 148 w 178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9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9"/>
                  </a:lnTo>
                  <a:lnTo>
                    <a:pt x="148" y="269"/>
                  </a:lnTo>
                  <a:lnTo>
                    <a:pt x="178" y="83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394"/>
            <p:cNvSpPr/>
            <p:nvPr/>
          </p:nvSpPr>
          <p:spPr bwMode="auto">
            <a:xfrm>
              <a:off x="655637" y="1139826"/>
              <a:ext cx="282575" cy="427038"/>
            </a:xfrm>
            <a:custGeom>
              <a:avLst/>
              <a:gdLst>
                <a:gd name="T0" fmla="*/ 148 w 178"/>
                <a:gd name="T1" fmla="*/ 76 h 269"/>
                <a:gd name="T2" fmla="*/ 148 w 178"/>
                <a:gd name="T3" fmla="*/ 0 h 269"/>
                <a:gd name="T4" fmla="*/ 30 w 178"/>
                <a:gd name="T5" fmla="*/ 0 h 269"/>
                <a:gd name="T6" fmla="*/ 30 w 178"/>
                <a:gd name="T7" fmla="*/ 76 h 269"/>
                <a:gd name="T8" fmla="*/ 0 w 178"/>
                <a:gd name="T9" fmla="*/ 83 h 269"/>
                <a:gd name="T10" fmla="*/ 30 w 178"/>
                <a:gd name="T11" fmla="*/ 269 h 269"/>
                <a:gd name="T12" fmla="*/ 148 w 178"/>
                <a:gd name="T13" fmla="*/ 269 h 269"/>
                <a:gd name="T14" fmla="*/ 178 w 178"/>
                <a:gd name="T15" fmla="*/ 83 h 269"/>
                <a:gd name="T16" fmla="*/ 148 w 178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9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9"/>
                  </a:lnTo>
                  <a:lnTo>
                    <a:pt x="148" y="269"/>
                  </a:lnTo>
                  <a:lnTo>
                    <a:pt x="178" y="83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395"/>
            <p:cNvSpPr/>
            <p:nvPr/>
          </p:nvSpPr>
          <p:spPr bwMode="auto">
            <a:xfrm>
              <a:off x="703262" y="1144588"/>
              <a:ext cx="187325" cy="115888"/>
            </a:xfrm>
            <a:custGeom>
              <a:avLst/>
              <a:gdLst>
                <a:gd name="T0" fmla="*/ 67 w 67"/>
                <a:gd name="T1" fmla="*/ 0 h 41"/>
                <a:gd name="T2" fmla="*/ 33 w 67"/>
                <a:gd name="T3" fmla="*/ 17 h 41"/>
                <a:gd name="T4" fmla="*/ 31 w 67"/>
                <a:gd name="T5" fmla="*/ 17 h 41"/>
                <a:gd name="T6" fmla="*/ 0 w 67"/>
                <a:gd name="T7" fmla="*/ 7 h 41"/>
                <a:gd name="T8" fmla="*/ 0 w 67"/>
                <a:gd name="T9" fmla="*/ 14 h 41"/>
                <a:gd name="T10" fmla="*/ 67 w 67"/>
                <a:gd name="T11" fmla="*/ 41 h 41"/>
                <a:gd name="T12" fmla="*/ 67 w 6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67" y="0"/>
                  </a:moveTo>
                  <a:cubicBezTo>
                    <a:pt x="57" y="10"/>
                    <a:pt x="45" y="16"/>
                    <a:pt x="33" y="17"/>
                  </a:cubicBezTo>
                  <a:cubicBezTo>
                    <a:pt x="33" y="17"/>
                    <a:pt x="32" y="17"/>
                    <a:pt x="31" y="17"/>
                  </a:cubicBezTo>
                  <a:cubicBezTo>
                    <a:pt x="21" y="17"/>
                    <a:pt x="10" y="1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396"/>
            <p:cNvSpPr/>
            <p:nvPr/>
          </p:nvSpPr>
          <p:spPr bwMode="auto">
            <a:xfrm>
              <a:off x="458787" y="2103438"/>
              <a:ext cx="674688" cy="354013"/>
            </a:xfrm>
            <a:custGeom>
              <a:avLst/>
              <a:gdLst>
                <a:gd name="T0" fmla="*/ 240 w 241"/>
                <a:gd name="T1" fmla="*/ 126 h 126"/>
                <a:gd name="T2" fmla="*/ 218 w 241"/>
                <a:gd name="T3" fmla="*/ 0 h 126"/>
                <a:gd name="T4" fmla="*/ 23 w 241"/>
                <a:gd name="T5" fmla="*/ 0 h 126"/>
                <a:gd name="T6" fmla="*/ 1 w 241"/>
                <a:gd name="T7" fmla="*/ 126 h 126"/>
                <a:gd name="T8" fmla="*/ 240 w 241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6">
                  <a:moveTo>
                    <a:pt x="240" y="126"/>
                  </a:moveTo>
                  <a:cubicBezTo>
                    <a:pt x="241" y="35"/>
                    <a:pt x="218" y="0"/>
                    <a:pt x="2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35"/>
                    <a:pt x="1" y="126"/>
                  </a:cubicBezTo>
                  <a:lnTo>
                    <a:pt x="240" y="126"/>
                  </a:lnTo>
                  <a:close/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397"/>
            <p:cNvSpPr/>
            <p:nvPr/>
          </p:nvSpPr>
          <p:spPr bwMode="auto">
            <a:xfrm>
              <a:off x="422275" y="1263651"/>
              <a:ext cx="747713" cy="982663"/>
            </a:xfrm>
            <a:custGeom>
              <a:avLst/>
              <a:gdLst>
                <a:gd name="T0" fmla="*/ 51 w 267"/>
                <a:gd name="T1" fmla="*/ 183 h 350"/>
                <a:gd name="T2" fmla="*/ 43 w 267"/>
                <a:gd name="T3" fmla="*/ 86 h 350"/>
                <a:gd name="T4" fmla="*/ 94 w 267"/>
                <a:gd name="T5" fmla="*/ 0 h 350"/>
                <a:gd name="T6" fmla="*/ 134 w 267"/>
                <a:gd name="T7" fmla="*/ 107 h 350"/>
                <a:gd name="T8" fmla="*/ 173 w 267"/>
                <a:gd name="T9" fmla="*/ 0 h 350"/>
                <a:gd name="T10" fmla="*/ 225 w 267"/>
                <a:gd name="T11" fmla="*/ 86 h 350"/>
                <a:gd name="T12" fmla="*/ 216 w 267"/>
                <a:gd name="T13" fmla="*/ 183 h 350"/>
                <a:gd name="T14" fmla="*/ 252 w 267"/>
                <a:gd name="T15" fmla="*/ 350 h 350"/>
                <a:gd name="T16" fmla="*/ 145 w 267"/>
                <a:gd name="T17" fmla="*/ 350 h 350"/>
                <a:gd name="T18" fmla="*/ 134 w 267"/>
                <a:gd name="T19" fmla="*/ 309 h 350"/>
                <a:gd name="T20" fmla="*/ 122 w 267"/>
                <a:gd name="T21" fmla="*/ 350 h 350"/>
                <a:gd name="T22" fmla="*/ 15 w 267"/>
                <a:gd name="T23" fmla="*/ 350 h 350"/>
                <a:gd name="T24" fmla="*/ 51 w 267"/>
                <a:gd name="T25" fmla="*/ 18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50">
                  <a:moveTo>
                    <a:pt x="51" y="183"/>
                  </a:moveTo>
                  <a:cubicBezTo>
                    <a:pt x="35" y="167"/>
                    <a:pt x="9" y="134"/>
                    <a:pt x="43" y="86"/>
                  </a:cubicBezTo>
                  <a:cubicBezTo>
                    <a:pt x="64" y="55"/>
                    <a:pt x="0" y="5"/>
                    <a:pt x="94" y="0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67" y="5"/>
                    <a:pt x="203" y="55"/>
                    <a:pt x="225" y="86"/>
                  </a:cubicBezTo>
                  <a:cubicBezTo>
                    <a:pt x="258" y="134"/>
                    <a:pt x="232" y="167"/>
                    <a:pt x="216" y="183"/>
                  </a:cubicBezTo>
                  <a:cubicBezTo>
                    <a:pt x="216" y="183"/>
                    <a:pt x="221" y="256"/>
                    <a:pt x="25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34" y="309"/>
                    <a:pt x="134" y="309"/>
                    <a:pt x="134" y="309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5" y="350"/>
                    <a:pt x="15" y="350"/>
                    <a:pt x="15" y="350"/>
                  </a:cubicBezTo>
                  <a:cubicBezTo>
                    <a:pt x="47" y="256"/>
                    <a:pt x="51" y="183"/>
                    <a:pt x="51" y="183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398"/>
            <p:cNvSpPr/>
            <p:nvPr/>
          </p:nvSpPr>
          <p:spPr bwMode="auto">
            <a:xfrm>
              <a:off x="1058862" y="2019301"/>
              <a:ext cx="146050" cy="63500"/>
            </a:xfrm>
            <a:custGeom>
              <a:avLst/>
              <a:gdLst>
                <a:gd name="T0" fmla="*/ 7 w 52"/>
                <a:gd name="T1" fmla="*/ 0 h 23"/>
                <a:gd name="T2" fmla="*/ 37 w 52"/>
                <a:gd name="T3" fmla="*/ 20 h 23"/>
                <a:gd name="T4" fmla="*/ 15 w 52"/>
                <a:gd name="T5" fmla="*/ 14 h 23"/>
                <a:gd name="T6" fmla="*/ 3 w 52"/>
                <a:gd name="T7" fmla="*/ 10 h 23"/>
                <a:gd name="T8" fmla="*/ 7 w 5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cubicBezTo>
                    <a:pt x="12" y="0"/>
                    <a:pt x="52" y="9"/>
                    <a:pt x="37" y="20"/>
                  </a:cubicBezTo>
                  <a:cubicBezTo>
                    <a:pt x="32" y="23"/>
                    <a:pt x="21" y="15"/>
                    <a:pt x="15" y="14"/>
                  </a:cubicBezTo>
                  <a:cubicBezTo>
                    <a:pt x="11" y="13"/>
                    <a:pt x="5" y="14"/>
                    <a:pt x="3" y="10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399"/>
            <p:cNvSpPr/>
            <p:nvPr/>
          </p:nvSpPr>
          <p:spPr bwMode="auto">
            <a:xfrm>
              <a:off x="989012" y="1990726"/>
              <a:ext cx="220663" cy="182563"/>
            </a:xfrm>
            <a:custGeom>
              <a:avLst/>
              <a:gdLst>
                <a:gd name="T0" fmla="*/ 30 w 79"/>
                <a:gd name="T1" fmla="*/ 19 h 65"/>
                <a:gd name="T2" fmla="*/ 61 w 79"/>
                <a:gd name="T3" fmla="*/ 1 h 65"/>
                <a:gd name="T4" fmla="*/ 78 w 79"/>
                <a:gd name="T5" fmla="*/ 33 h 65"/>
                <a:gd name="T6" fmla="*/ 30 w 79"/>
                <a:gd name="T7" fmla="*/ 64 h 65"/>
                <a:gd name="T8" fmla="*/ 2 w 79"/>
                <a:gd name="T9" fmla="*/ 41 h 65"/>
                <a:gd name="T10" fmla="*/ 30 w 79"/>
                <a:gd name="T11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5">
                  <a:moveTo>
                    <a:pt x="30" y="19"/>
                  </a:moveTo>
                  <a:cubicBezTo>
                    <a:pt x="43" y="18"/>
                    <a:pt x="59" y="0"/>
                    <a:pt x="61" y="1"/>
                  </a:cubicBezTo>
                  <a:cubicBezTo>
                    <a:pt x="62" y="2"/>
                    <a:pt x="79" y="30"/>
                    <a:pt x="78" y="33"/>
                  </a:cubicBezTo>
                  <a:cubicBezTo>
                    <a:pt x="77" y="36"/>
                    <a:pt x="44" y="63"/>
                    <a:pt x="30" y="64"/>
                  </a:cubicBezTo>
                  <a:cubicBezTo>
                    <a:pt x="19" y="65"/>
                    <a:pt x="3" y="55"/>
                    <a:pt x="2" y="41"/>
                  </a:cubicBezTo>
                  <a:cubicBezTo>
                    <a:pt x="0" y="30"/>
                    <a:pt x="19" y="19"/>
                    <a:pt x="30" y="19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400"/>
            <p:cNvSpPr/>
            <p:nvPr/>
          </p:nvSpPr>
          <p:spPr bwMode="auto">
            <a:xfrm>
              <a:off x="977900" y="1271588"/>
              <a:ext cx="414338" cy="857250"/>
            </a:xfrm>
            <a:custGeom>
              <a:avLst/>
              <a:gdLst>
                <a:gd name="T0" fmla="*/ 71 w 148"/>
                <a:gd name="T1" fmla="*/ 305 h 305"/>
                <a:gd name="T2" fmla="*/ 122 w 148"/>
                <a:gd name="T3" fmla="*/ 233 h 305"/>
                <a:gd name="T4" fmla="*/ 142 w 148"/>
                <a:gd name="T5" fmla="*/ 186 h 305"/>
                <a:gd name="T6" fmla="*/ 136 w 148"/>
                <a:gd name="T7" fmla="*/ 128 h 305"/>
                <a:gd name="T8" fmla="*/ 0 w 148"/>
                <a:gd name="T9" fmla="*/ 0 h 305"/>
                <a:gd name="T10" fmla="*/ 2 w 148"/>
                <a:gd name="T11" fmla="*/ 69 h 305"/>
                <a:gd name="T12" fmla="*/ 89 w 148"/>
                <a:gd name="T13" fmla="*/ 149 h 305"/>
                <a:gd name="T14" fmla="*/ 92 w 148"/>
                <a:gd name="T15" fmla="*/ 172 h 305"/>
                <a:gd name="T16" fmla="*/ 76 w 148"/>
                <a:gd name="T17" fmla="*/ 209 h 305"/>
                <a:gd name="T18" fmla="*/ 44 w 148"/>
                <a:gd name="T19" fmla="*/ 266 h 305"/>
                <a:gd name="T20" fmla="*/ 71 w 148"/>
                <a:gd name="T2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305">
                  <a:moveTo>
                    <a:pt x="71" y="305"/>
                  </a:moveTo>
                  <a:cubicBezTo>
                    <a:pt x="93" y="285"/>
                    <a:pt x="109" y="257"/>
                    <a:pt x="122" y="233"/>
                  </a:cubicBezTo>
                  <a:cubicBezTo>
                    <a:pt x="129" y="219"/>
                    <a:pt x="137" y="203"/>
                    <a:pt x="142" y="186"/>
                  </a:cubicBezTo>
                  <a:cubicBezTo>
                    <a:pt x="148" y="162"/>
                    <a:pt x="142" y="143"/>
                    <a:pt x="136" y="128"/>
                  </a:cubicBezTo>
                  <a:cubicBezTo>
                    <a:pt x="124" y="100"/>
                    <a:pt x="68" y="14"/>
                    <a:pt x="0" y="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6" y="81"/>
                    <a:pt x="80" y="128"/>
                    <a:pt x="89" y="149"/>
                  </a:cubicBezTo>
                  <a:cubicBezTo>
                    <a:pt x="94" y="160"/>
                    <a:pt x="94" y="166"/>
                    <a:pt x="92" y="172"/>
                  </a:cubicBezTo>
                  <a:cubicBezTo>
                    <a:pt x="88" y="185"/>
                    <a:pt x="82" y="198"/>
                    <a:pt x="76" y="209"/>
                  </a:cubicBezTo>
                  <a:cubicBezTo>
                    <a:pt x="65" y="231"/>
                    <a:pt x="56" y="250"/>
                    <a:pt x="44" y="266"/>
                  </a:cubicBezTo>
                  <a:lnTo>
                    <a:pt x="71" y="305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401"/>
            <p:cNvSpPr/>
            <p:nvPr/>
          </p:nvSpPr>
          <p:spPr bwMode="auto">
            <a:xfrm>
              <a:off x="579437" y="1260476"/>
              <a:ext cx="219075" cy="303213"/>
            </a:xfrm>
            <a:custGeom>
              <a:avLst/>
              <a:gdLst>
                <a:gd name="T0" fmla="*/ 0 w 138"/>
                <a:gd name="T1" fmla="*/ 48 h 191"/>
                <a:gd name="T2" fmla="*/ 65 w 138"/>
                <a:gd name="T3" fmla="*/ 72 h 191"/>
                <a:gd name="T4" fmla="*/ 39 w 138"/>
                <a:gd name="T5" fmla="*/ 108 h 191"/>
                <a:gd name="T6" fmla="*/ 138 w 138"/>
                <a:gd name="T7" fmla="*/ 191 h 191"/>
                <a:gd name="T8" fmla="*/ 67 w 138"/>
                <a:gd name="T9" fmla="*/ 0 h 191"/>
                <a:gd name="T10" fmla="*/ 0 w 13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1">
                  <a:moveTo>
                    <a:pt x="0" y="48"/>
                  </a:moveTo>
                  <a:lnTo>
                    <a:pt x="65" y="72"/>
                  </a:lnTo>
                  <a:lnTo>
                    <a:pt x="39" y="108"/>
                  </a:lnTo>
                  <a:lnTo>
                    <a:pt x="138" y="191"/>
                  </a:lnTo>
                  <a:lnTo>
                    <a:pt x="6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402"/>
            <p:cNvSpPr/>
            <p:nvPr/>
          </p:nvSpPr>
          <p:spPr bwMode="auto">
            <a:xfrm>
              <a:off x="798512" y="1260476"/>
              <a:ext cx="215900" cy="303213"/>
            </a:xfrm>
            <a:custGeom>
              <a:avLst/>
              <a:gdLst>
                <a:gd name="T0" fmla="*/ 136 w 136"/>
                <a:gd name="T1" fmla="*/ 48 h 191"/>
                <a:gd name="T2" fmla="*/ 69 w 136"/>
                <a:gd name="T3" fmla="*/ 0 h 191"/>
                <a:gd name="T4" fmla="*/ 0 w 136"/>
                <a:gd name="T5" fmla="*/ 191 h 191"/>
                <a:gd name="T6" fmla="*/ 97 w 136"/>
                <a:gd name="T7" fmla="*/ 108 h 191"/>
                <a:gd name="T8" fmla="*/ 70 w 136"/>
                <a:gd name="T9" fmla="*/ 72 h 191"/>
                <a:gd name="T10" fmla="*/ 136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136" y="48"/>
                  </a:moveTo>
                  <a:lnTo>
                    <a:pt x="69" y="0"/>
                  </a:lnTo>
                  <a:lnTo>
                    <a:pt x="0" y="191"/>
                  </a:lnTo>
                  <a:lnTo>
                    <a:pt x="97" y="108"/>
                  </a:lnTo>
                  <a:lnTo>
                    <a:pt x="70" y="72"/>
                  </a:lnTo>
                  <a:lnTo>
                    <a:pt x="13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403"/>
            <p:cNvSpPr/>
            <p:nvPr/>
          </p:nvSpPr>
          <p:spPr bwMode="auto">
            <a:xfrm>
              <a:off x="854075" y="844551"/>
              <a:ext cx="241300" cy="719138"/>
            </a:xfrm>
            <a:custGeom>
              <a:avLst/>
              <a:gdLst>
                <a:gd name="T0" fmla="*/ 19 w 86"/>
                <a:gd name="T1" fmla="*/ 20 h 256"/>
                <a:gd name="T2" fmla="*/ 76 w 86"/>
                <a:gd name="T3" fmla="*/ 123 h 256"/>
                <a:gd name="T4" fmla="*/ 86 w 86"/>
                <a:gd name="T5" fmla="*/ 256 h 256"/>
                <a:gd name="T6" fmla="*/ 20 w 86"/>
                <a:gd name="T7" fmla="*/ 148 h 256"/>
                <a:gd name="T8" fmla="*/ 19 w 86"/>
                <a:gd name="T9" fmla="*/ 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6">
                  <a:moveTo>
                    <a:pt x="19" y="20"/>
                  </a:moveTo>
                  <a:cubicBezTo>
                    <a:pt x="82" y="0"/>
                    <a:pt x="84" y="78"/>
                    <a:pt x="76" y="123"/>
                  </a:cubicBezTo>
                  <a:cubicBezTo>
                    <a:pt x="67" y="178"/>
                    <a:pt x="70" y="201"/>
                    <a:pt x="86" y="256"/>
                  </a:cubicBezTo>
                  <a:cubicBezTo>
                    <a:pt x="54" y="230"/>
                    <a:pt x="18" y="216"/>
                    <a:pt x="20" y="148"/>
                  </a:cubicBezTo>
                  <a:cubicBezTo>
                    <a:pt x="22" y="90"/>
                    <a:pt x="0" y="25"/>
                    <a:pt x="19" y="20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404"/>
            <p:cNvSpPr/>
            <p:nvPr/>
          </p:nvSpPr>
          <p:spPr bwMode="auto">
            <a:xfrm>
              <a:off x="509587" y="468313"/>
              <a:ext cx="531813" cy="730250"/>
            </a:xfrm>
            <a:custGeom>
              <a:avLst/>
              <a:gdLst>
                <a:gd name="T0" fmla="*/ 170 w 190"/>
                <a:gd name="T1" fmla="*/ 116 h 260"/>
                <a:gd name="T2" fmla="*/ 167 w 190"/>
                <a:gd name="T3" fmla="*/ 81 h 260"/>
                <a:gd name="T4" fmla="*/ 85 w 190"/>
                <a:gd name="T5" fmla="*/ 3 h 260"/>
                <a:gd name="T6" fmla="*/ 14 w 190"/>
                <a:gd name="T7" fmla="*/ 92 h 260"/>
                <a:gd name="T8" fmla="*/ 16 w 190"/>
                <a:gd name="T9" fmla="*/ 127 h 260"/>
                <a:gd name="T10" fmla="*/ 0 w 190"/>
                <a:gd name="T11" fmla="*/ 145 h 260"/>
                <a:gd name="T12" fmla="*/ 2 w 190"/>
                <a:gd name="T13" fmla="*/ 162 h 260"/>
                <a:gd name="T14" fmla="*/ 20 w 190"/>
                <a:gd name="T15" fmla="*/ 178 h 260"/>
                <a:gd name="T16" fmla="*/ 102 w 190"/>
                <a:gd name="T17" fmla="*/ 258 h 260"/>
                <a:gd name="T18" fmla="*/ 173 w 190"/>
                <a:gd name="T19" fmla="*/ 167 h 260"/>
                <a:gd name="T20" fmla="*/ 189 w 190"/>
                <a:gd name="T21" fmla="*/ 149 h 260"/>
                <a:gd name="T22" fmla="*/ 188 w 190"/>
                <a:gd name="T23" fmla="*/ 132 h 260"/>
                <a:gd name="T24" fmla="*/ 170 w 190"/>
                <a:gd name="T25" fmla="*/ 11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260">
                  <a:moveTo>
                    <a:pt x="170" y="116"/>
                  </a:moveTo>
                  <a:cubicBezTo>
                    <a:pt x="167" y="81"/>
                    <a:pt x="167" y="81"/>
                    <a:pt x="167" y="81"/>
                  </a:cubicBezTo>
                  <a:cubicBezTo>
                    <a:pt x="165" y="44"/>
                    <a:pt x="119" y="0"/>
                    <a:pt x="85" y="3"/>
                  </a:cubicBezTo>
                  <a:cubicBezTo>
                    <a:pt x="51" y="5"/>
                    <a:pt x="11" y="55"/>
                    <a:pt x="14" y="92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7" y="127"/>
                    <a:pt x="0" y="135"/>
                    <a:pt x="0" y="145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71"/>
                    <a:pt x="10" y="178"/>
                    <a:pt x="20" y="178"/>
                  </a:cubicBezTo>
                  <a:cubicBezTo>
                    <a:pt x="22" y="215"/>
                    <a:pt x="69" y="260"/>
                    <a:pt x="102" y="258"/>
                  </a:cubicBezTo>
                  <a:cubicBezTo>
                    <a:pt x="136" y="255"/>
                    <a:pt x="176" y="204"/>
                    <a:pt x="173" y="167"/>
                  </a:cubicBezTo>
                  <a:cubicBezTo>
                    <a:pt x="183" y="166"/>
                    <a:pt x="190" y="158"/>
                    <a:pt x="189" y="14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7" y="122"/>
                    <a:pt x="179" y="115"/>
                    <a:pt x="170" y="116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405"/>
            <p:cNvSpPr>
              <a:spLocks noEditPoints="1"/>
            </p:cNvSpPr>
            <p:nvPr/>
          </p:nvSpPr>
          <p:spPr bwMode="auto">
            <a:xfrm>
              <a:off x="736600" y="476251"/>
              <a:ext cx="303213" cy="715963"/>
            </a:xfrm>
            <a:custGeom>
              <a:avLst/>
              <a:gdLst>
                <a:gd name="T0" fmla="*/ 56 w 108"/>
                <a:gd name="T1" fmla="*/ 148 h 255"/>
                <a:gd name="T2" fmla="*/ 43 w 108"/>
                <a:gd name="T3" fmla="*/ 136 h 255"/>
                <a:gd name="T4" fmla="*/ 55 w 108"/>
                <a:gd name="T5" fmla="*/ 121 h 255"/>
                <a:gd name="T6" fmla="*/ 56 w 108"/>
                <a:gd name="T7" fmla="*/ 121 h 255"/>
                <a:gd name="T8" fmla="*/ 69 w 108"/>
                <a:gd name="T9" fmla="*/ 133 h 255"/>
                <a:gd name="T10" fmla="*/ 58 w 108"/>
                <a:gd name="T11" fmla="*/ 147 h 255"/>
                <a:gd name="T12" fmla="*/ 56 w 108"/>
                <a:gd name="T13" fmla="*/ 148 h 255"/>
                <a:gd name="T14" fmla="*/ 6 w 108"/>
                <a:gd name="T15" fmla="*/ 0 h 255"/>
                <a:gd name="T16" fmla="*/ 4 w 108"/>
                <a:gd name="T17" fmla="*/ 0 h 255"/>
                <a:gd name="T18" fmla="*/ 13 w 108"/>
                <a:gd name="T19" fmla="*/ 136 h 255"/>
                <a:gd name="T20" fmla="*/ 0 w 108"/>
                <a:gd name="T21" fmla="*/ 190 h 255"/>
                <a:gd name="T22" fmla="*/ 17 w 108"/>
                <a:gd name="T23" fmla="*/ 192 h 255"/>
                <a:gd name="T24" fmla="*/ 21 w 108"/>
                <a:gd name="T25" fmla="*/ 255 h 255"/>
                <a:gd name="T26" fmla="*/ 92 w 108"/>
                <a:gd name="T27" fmla="*/ 168 h 255"/>
                <a:gd name="T28" fmla="*/ 92 w 108"/>
                <a:gd name="T29" fmla="*/ 164 h 255"/>
                <a:gd name="T30" fmla="*/ 92 w 108"/>
                <a:gd name="T31" fmla="*/ 164 h 255"/>
                <a:gd name="T32" fmla="*/ 92 w 108"/>
                <a:gd name="T33" fmla="*/ 164 h 255"/>
                <a:gd name="T34" fmla="*/ 108 w 108"/>
                <a:gd name="T35" fmla="*/ 147 h 255"/>
                <a:gd name="T36" fmla="*/ 108 w 108"/>
                <a:gd name="T37" fmla="*/ 146 h 255"/>
                <a:gd name="T38" fmla="*/ 107 w 108"/>
                <a:gd name="T39" fmla="*/ 129 h 255"/>
                <a:gd name="T40" fmla="*/ 90 w 108"/>
                <a:gd name="T41" fmla="*/ 113 h 255"/>
                <a:gd name="T42" fmla="*/ 89 w 108"/>
                <a:gd name="T43" fmla="*/ 113 h 255"/>
                <a:gd name="T44" fmla="*/ 86 w 108"/>
                <a:gd name="T45" fmla="*/ 78 h 255"/>
                <a:gd name="T46" fmla="*/ 6 w 108"/>
                <a:gd name="T4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255">
                  <a:moveTo>
                    <a:pt x="56" y="148"/>
                  </a:moveTo>
                  <a:cubicBezTo>
                    <a:pt x="50" y="148"/>
                    <a:pt x="44" y="142"/>
                    <a:pt x="43" y="136"/>
                  </a:cubicBezTo>
                  <a:cubicBezTo>
                    <a:pt x="42" y="128"/>
                    <a:pt x="48" y="122"/>
                    <a:pt x="55" y="121"/>
                  </a:cubicBezTo>
                  <a:cubicBezTo>
                    <a:pt x="55" y="121"/>
                    <a:pt x="56" y="121"/>
                    <a:pt x="56" y="121"/>
                  </a:cubicBezTo>
                  <a:cubicBezTo>
                    <a:pt x="63" y="121"/>
                    <a:pt x="69" y="126"/>
                    <a:pt x="69" y="133"/>
                  </a:cubicBezTo>
                  <a:cubicBezTo>
                    <a:pt x="70" y="140"/>
                    <a:pt x="65" y="147"/>
                    <a:pt x="58" y="147"/>
                  </a:cubicBezTo>
                  <a:cubicBezTo>
                    <a:pt x="57" y="148"/>
                    <a:pt x="57" y="148"/>
                    <a:pt x="56" y="148"/>
                  </a:cubicBezTo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3" y="162"/>
                    <a:pt x="0" y="190"/>
                    <a:pt x="0" y="190"/>
                  </a:cubicBezTo>
                  <a:cubicBezTo>
                    <a:pt x="17" y="192"/>
                    <a:pt x="17" y="192"/>
                    <a:pt x="17" y="192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54" y="252"/>
                    <a:pt x="92" y="204"/>
                    <a:pt x="92" y="168"/>
                  </a:cubicBezTo>
                  <a:cubicBezTo>
                    <a:pt x="92" y="166"/>
                    <a:pt x="92" y="165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101" y="163"/>
                    <a:pt x="108" y="156"/>
                    <a:pt x="108" y="147"/>
                  </a:cubicBezTo>
                  <a:cubicBezTo>
                    <a:pt x="108" y="147"/>
                    <a:pt x="108" y="146"/>
                    <a:pt x="108" y="146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6" y="120"/>
                    <a:pt x="99" y="113"/>
                    <a:pt x="90" y="113"/>
                  </a:cubicBezTo>
                  <a:cubicBezTo>
                    <a:pt x="90" y="113"/>
                    <a:pt x="89" y="113"/>
                    <a:pt x="89" y="113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4" y="42"/>
                    <a:pt x="40" y="0"/>
                    <a:pt x="6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406"/>
            <p:cNvSpPr/>
            <p:nvPr/>
          </p:nvSpPr>
          <p:spPr bwMode="auto">
            <a:xfrm>
              <a:off x="619125" y="833438"/>
              <a:ext cx="77788" cy="73025"/>
            </a:xfrm>
            <a:custGeom>
              <a:avLst/>
              <a:gdLst>
                <a:gd name="T0" fmla="*/ 14 w 28"/>
                <a:gd name="T1" fmla="*/ 0 h 26"/>
                <a:gd name="T2" fmla="*/ 13 w 28"/>
                <a:gd name="T3" fmla="*/ 0 h 26"/>
                <a:gd name="T4" fmla="*/ 1 w 28"/>
                <a:gd name="T5" fmla="*/ 15 h 26"/>
                <a:gd name="T6" fmla="*/ 14 w 28"/>
                <a:gd name="T7" fmla="*/ 26 h 26"/>
                <a:gd name="T8" fmla="*/ 16 w 28"/>
                <a:gd name="T9" fmla="*/ 26 h 26"/>
                <a:gd name="T10" fmla="*/ 28 w 28"/>
                <a:gd name="T11" fmla="*/ 12 h 26"/>
                <a:gd name="T12" fmla="*/ 14 w 28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6" y="1"/>
                    <a:pt x="0" y="7"/>
                    <a:pt x="1" y="15"/>
                  </a:cubicBezTo>
                  <a:cubicBezTo>
                    <a:pt x="2" y="21"/>
                    <a:pt x="8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23" y="26"/>
                    <a:pt x="28" y="19"/>
                    <a:pt x="28" y="12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407"/>
            <p:cNvSpPr/>
            <p:nvPr/>
          </p:nvSpPr>
          <p:spPr bwMode="auto">
            <a:xfrm>
              <a:off x="619125" y="822326"/>
              <a:ext cx="77788" cy="77788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5 h 28"/>
                <a:gd name="T6" fmla="*/ 13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20"/>
                    <a:pt x="23" y="26"/>
                    <a:pt x="16" y="27"/>
                  </a:cubicBezTo>
                  <a:cubicBezTo>
                    <a:pt x="8" y="28"/>
                    <a:pt x="2" y="22"/>
                    <a:pt x="1" y="15"/>
                  </a:cubicBezTo>
                  <a:cubicBezTo>
                    <a:pt x="0" y="8"/>
                    <a:pt x="6" y="1"/>
                    <a:pt x="13" y="1"/>
                  </a:cubicBezTo>
                  <a:cubicBezTo>
                    <a:pt x="20" y="0"/>
                    <a:pt x="27" y="5"/>
                    <a:pt x="27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408"/>
            <p:cNvSpPr/>
            <p:nvPr/>
          </p:nvSpPr>
          <p:spPr bwMode="auto">
            <a:xfrm>
              <a:off x="660400" y="838201"/>
              <a:ext cx="20638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6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409"/>
            <p:cNvSpPr/>
            <p:nvPr/>
          </p:nvSpPr>
          <p:spPr bwMode="auto">
            <a:xfrm>
              <a:off x="579437" y="800101"/>
              <a:ext cx="123825" cy="41275"/>
            </a:xfrm>
            <a:custGeom>
              <a:avLst/>
              <a:gdLst>
                <a:gd name="T0" fmla="*/ 44 w 44"/>
                <a:gd name="T1" fmla="*/ 10 h 15"/>
                <a:gd name="T2" fmla="*/ 27 w 44"/>
                <a:gd name="T3" fmla="*/ 0 h 15"/>
                <a:gd name="T4" fmla="*/ 9 w 44"/>
                <a:gd name="T5" fmla="*/ 11 h 15"/>
                <a:gd name="T6" fmla="*/ 8 w 44"/>
                <a:gd name="T7" fmla="*/ 11 h 15"/>
                <a:gd name="T8" fmla="*/ 5 w 44"/>
                <a:gd name="T9" fmla="*/ 10 h 15"/>
                <a:gd name="T10" fmla="*/ 1 w 44"/>
                <a:gd name="T11" fmla="*/ 8 h 15"/>
                <a:gd name="T12" fmla="*/ 1 w 44"/>
                <a:gd name="T13" fmla="*/ 8 h 15"/>
                <a:gd name="T14" fmla="*/ 0 w 44"/>
                <a:gd name="T15" fmla="*/ 8 h 15"/>
                <a:gd name="T16" fmla="*/ 1 w 44"/>
                <a:gd name="T17" fmla="*/ 10 h 15"/>
                <a:gd name="T18" fmla="*/ 4 w 44"/>
                <a:gd name="T19" fmla="*/ 12 h 15"/>
                <a:gd name="T20" fmla="*/ 7 w 44"/>
                <a:gd name="T21" fmla="*/ 14 h 15"/>
                <a:gd name="T22" fmla="*/ 8 w 44"/>
                <a:gd name="T23" fmla="*/ 15 h 15"/>
                <a:gd name="T24" fmla="*/ 9 w 44"/>
                <a:gd name="T25" fmla="*/ 15 h 15"/>
                <a:gd name="T26" fmla="*/ 11 w 44"/>
                <a:gd name="T27" fmla="*/ 14 h 15"/>
                <a:gd name="T28" fmla="*/ 27 w 44"/>
                <a:gd name="T29" fmla="*/ 4 h 15"/>
                <a:gd name="T30" fmla="*/ 41 w 44"/>
                <a:gd name="T31" fmla="*/ 12 h 15"/>
                <a:gd name="T32" fmla="*/ 43 w 44"/>
                <a:gd name="T33" fmla="*/ 12 h 15"/>
                <a:gd name="T34" fmla="*/ 44 w 44"/>
                <a:gd name="T3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5">
                  <a:moveTo>
                    <a:pt x="44" y="10"/>
                  </a:moveTo>
                  <a:cubicBezTo>
                    <a:pt x="41" y="5"/>
                    <a:pt x="34" y="1"/>
                    <a:pt x="27" y="0"/>
                  </a:cubicBezTo>
                  <a:cubicBezTo>
                    <a:pt x="23" y="0"/>
                    <a:pt x="15" y="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3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5" y="7"/>
                    <a:pt x="21" y="4"/>
                    <a:pt x="27" y="4"/>
                  </a:cubicBezTo>
                  <a:cubicBezTo>
                    <a:pt x="33" y="4"/>
                    <a:pt x="38" y="7"/>
                    <a:pt x="41" y="12"/>
                  </a:cubicBezTo>
                  <a:cubicBezTo>
                    <a:pt x="41" y="12"/>
                    <a:pt x="42" y="13"/>
                    <a:pt x="43" y="12"/>
                  </a:cubicBezTo>
                  <a:cubicBezTo>
                    <a:pt x="44" y="12"/>
                    <a:pt x="44" y="11"/>
                    <a:pt x="44" y="1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410"/>
            <p:cNvSpPr/>
            <p:nvPr/>
          </p:nvSpPr>
          <p:spPr bwMode="auto">
            <a:xfrm>
              <a:off x="854075" y="815976"/>
              <a:ext cx="77788" cy="76200"/>
            </a:xfrm>
            <a:custGeom>
              <a:avLst/>
              <a:gdLst>
                <a:gd name="T0" fmla="*/ 14 w 28"/>
                <a:gd name="T1" fmla="*/ 0 h 27"/>
                <a:gd name="T2" fmla="*/ 13 w 28"/>
                <a:gd name="T3" fmla="*/ 0 h 27"/>
                <a:gd name="T4" fmla="*/ 1 w 28"/>
                <a:gd name="T5" fmla="*/ 15 h 27"/>
                <a:gd name="T6" fmla="*/ 14 w 28"/>
                <a:gd name="T7" fmla="*/ 27 h 27"/>
                <a:gd name="T8" fmla="*/ 16 w 28"/>
                <a:gd name="T9" fmla="*/ 26 h 27"/>
                <a:gd name="T10" fmla="*/ 27 w 28"/>
                <a:gd name="T11" fmla="*/ 12 h 27"/>
                <a:gd name="T12" fmla="*/ 14 w 2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1"/>
                    <a:pt x="0" y="7"/>
                    <a:pt x="1" y="15"/>
                  </a:cubicBezTo>
                  <a:cubicBezTo>
                    <a:pt x="2" y="21"/>
                    <a:pt x="8" y="27"/>
                    <a:pt x="14" y="27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23" y="26"/>
                    <a:pt x="28" y="19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411"/>
            <p:cNvSpPr/>
            <p:nvPr/>
          </p:nvSpPr>
          <p:spPr bwMode="auto">
            <a:xfrm>
              <a:off x="854075" y="804863"/>
              <a:ext cx="77788" cy="79375"/>
            </a:xfrm>
            <a:custGeom>
              <a:avLst/>
              <a:gdLst>
                <a:gd name="T0" fmla="*/ 27 w 28"/>
                <a:gd name="T1" fmla="*/ 13 h 28"/>
                <a:gd name="T2" fmla="*/ 15 w 28"/>
                <a:gd name="T3" fmla="*/ 27 h 28"/>
                <a:gd name="T4" fmla="*/ 1 w 28"/>
                <a:gd name="T5" fmla="*/ 15 h 28"/>
                <a:gd name="T6" fmla="*/ 13 w 28"/>
                <a:gd name="T7" fmla="*/ 1 h 28"/>
                <a:gd name="T8" fmla="*/ 27 w 2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3"/>
                  </a:moveTo>
                  <a:cubicBezTo>
                    <a:pt x="28" y="20"/>
                    <a:pt x="23" y="26"/>
                    <a:pt x="15" y="27"/>
                  </a:cubicBezTo>
                  <a:cubicBezTo>
                    <a:pt x="8" y="28"/>
                    <a:pt x="2" y="23"/>
                    <a:pt x="1" y="15"/>
                  </a:cubicBezTo>
                  <a:cubicBezTo>
                    <a:pt x="0" y="8"/>
                    <a:pt x="5" y="1"/>
                    <a:pt x="13" y="1"/>
                  </a:cubicBezTo>
                  <a:cubicBezTo>
                    <a:pt x="20" y="0"/>
                    <a:pt x="26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412"/>
            <p:cNvSpPr/>
            <p:nvPr/>
          </p:nvSpPr>
          <p:spPr bwMode="auto">
            <a:xfrm>
              <a:off x="896937" y="822326"/>
              <a:ext cx="19050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413"/>
            <p:cNvSpPr/>
            <p:nvPr/>
          </p:nvSpPr>
          <p:spPr bwMode="auto">
            <a:xfrm>
              <a:off x="846137" y="782638"/>
              <a:ext cx="120650" cy="42863"/>
            </a:xfrm>
            <a:custGeom>
              <a:avLst/>
              <a:gdLst>
                <a:gd name="T0" fmla="*/ 0 w 43"/>
                <a:gd name="T1" fmla="*/ 12 h 15"/>
                <a:gd name="T2" fmla="*/ 15 w 43"/>
                <a:gd name="T3" fmla="*/ 1 h 15"/>
                <a:gd name="T4" fmla="*/ 35 w 43"/>
                <a:gd name="T5" fmla="*/ 8 h 15"/>
                <a:gd name="T6" fmla="*/ 36 w 43"/>
                <a:gd name="T7" fmla="*/ 8 h 15"/>
                <a:gd name="T8" fmla="*/ 38 w 43"/>
                <a:gd name="T9" fmla="*/ 7 h 15"/>
                <a:gd name="T10" fmla="*/ 42 w 43"/>
                <a:gd name="T11" fmla="*/ 4 h 15"/>
                <a:gd name="T12" fmla="*/ 42 w 43"/>
                <a:gd name="T13" fmla="*/ 4 h 15"/>
                <a:gd name="T14" fmla="*/ 43 w 43"/>
                <a:gd name="T15" fmla="*/ 5 h 15"/>
                <a:gd name="T16" fmla="*/ 42 w 43"/>
                <a:gd name="T17" fmla="*/ 6 h 15"/>
                <a:gd name="T18" fmla="*/ 40 w 43"/>
                <a:gd name="T19" fmla="*/ 9 h 15"/>
                <a:gd name="T20" fmla="*/ 37 w 43"/>
                <a:gd name="T21" fmla="*/ 12 h 15"/>
                <a:gd name="T22" fmla="*/ 36 w 43"/>
                <a:gd name="T23" fmla="*/ 12 h 15"/>
                <a:gd name="T24" fmla="*/ 35 w 43"/>
                <a:gd name="T25" fmla="*/ 12 h 15"/>
                <a:gd name="T26" fmla="*/ 33 w 43"/>
                <a:gd name="T27" fmla="*/ 11 h 15"/>
                <a:gd name="T28" fmla="*/ 16 w 43"/>
                <a:gd name="T29" fmla="*/ 4 h 15"/>
                <a:gd name="T30" fmla="*/ 3 w 43"/>
                <a:gd name="T31" fmla="*/ 14 h 15"/>
                <a:gd name="T32" fmla="*/ 1 w 43"/>
                <a:gd name="T33" fmla="*/ 15 h 15"/>
                <a:gd name="T34" fmla="*/ 0 w 43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5">
                  <a:moveTo>
                    <a:pt x="0" y="12"/>
                  </a:moveTo>
                  <a:cubicBezTo>
                    <a:pt x="2" y="7"/>
                    <a:pt x="8" y="2"/>
                    <a:pt x="15" y="1"/>
                  </a:cubicBezTo>
                  <a:cubicBezTo>
                    <a:pt x="19" y="0"/>
                    <a:pt x="27" y="0"/>
                    <a:pt x="35" y="8"/>
                  </a:cubicBezTo>
                  <a:cubicBezTo>
                    <a:pt x="35" y="8"/>
                    <a:pt x="35" y="8"/>
                    <a:pt x="36" y="8"/>
                  </a:cubicBezTo>
                  <a:cubicBezTo>
                    <a:pt x="36" y="8"/>
                    <a:pt x="37" y="8"/>
                    <a:pt x="38" y="7"/>
                  </a:cubicBezTo>
                  <a:cubicBezTo>
                    <a:pt x="40" y="6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10"/>
                    <a:pt x="38" y="11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3"/>
                    <a:pt x="33" y="12"/>
                    <a:pt x="33" y="11"/>
                  </a:cubicBezTo>
                  <a:cubicBezTo>
                    <a:pt x="28" y="5"/>
                    <a:pt x="22" y="3"/>
                    <a:pt x="16" y="4"/>
                  </a:cubicBezTo>
                  <a:cubicBezTo>
                    <a:pt x="10" y="5"/>
                    <a:pt x="5" y="9"/>
                    <a:pt x="3" y="14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14"/>
            <p:cNvSpPr/>
            <p:nvPr/>
          </p:nvSpPr>
          <p:spPr bwMode="auto">
            <a:xfrm>
              <a:off x="446087" y="392113"/>
              <a:ext cx="631825" cy="449263"/>
            </a:xfrm>
            <a:custGeom>
              <a:avLst/>
              <a:gdLst>
                <a:gd name="T0" fmla="*/ 159 w 226"/>
                <a:gd name="T1" fmla="*/ 117 h 160"/>
                <a:gd name="T2" fmla="*/ 175 w 226"/>
                <a:gd name="T3" fmla="*/ 142 h 160"/>
                <a:gd name="T4" fmla="*/ 116 w 226"/>
                <a:gd name="T5" fmla="*/ 110 h 160"/>
                <a:gd name="T6" fmla="*/ 133 w 226"/>
                <a:gd name="T7" fmla="*/ 134 h 160"/>
                <a:gd name="T8" fmla="*/ 114 w 226"/>
                <a:gd name="T9" fmla="*/ 125 h 160"/>
                <a:gd name="T10" fmla="*/ 79 w 226"/>
                <a:gd name="T11" fmla="*/ 95 h 160"/>
                <a:gd name="T12" fmla="*/ 29 w 226"/>
                <a:gd name="T13" fmla="*/ 160 h 160"/>
                <a:gd name="T14" fmla="*/ 106 w 226"/>
                <a:gd name="T15" fmla="*/ 6 h 160"/>
                <a:gd name="T16" fmla="*/ 206 w 226"/>
                <a:gd name="T17" fmla="*/ 151 h 160"/>
                <a:gd name="T18" fmla="*/ 159 w 226"/>
                <a:gd name="T19" fmla="*/ 11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60">
                  <a:moveTo>
                    <a:pt x="159" y="117"/>
                  </a:moveTo>
                  <a:cubicBezTo>
                    <a:pt x="161" y="125"/>
                    <a:pt x="167" y="136"/>
                    <a:pt x="175" y="142"/>
                  </a:cubicBezTo>
                  <a:cubicBezTo>
                    <a:pt x="152" y="137"/>
                    <a:pt x="131" y="125"/>
                    <a:pt x="116" y="110"/>
                  </a:cubicBezTo>
                  <a:cubicBezTo>
                    <a:pt x="118" y="118"/>
                    <a:pt x="124" y="127"/>
                    <a:pt x="133" y="134"/>
                  </a:cubicBezTo>
                  <a:cubicBezTo>
                    <a:pt x="126" y="132"/>
                    <a:pt x="120" y="129"/>
                    <a:pt x="114" y="125"/>
                  </a:cubicBezTo>
                  <a:cubicBezTo>
                    <a:pt x="101" y="117"/>
                    <a:pt x="89" y="107"/>
                    <a:pt x="79" y="95"/>
                  </a:cubicBezTo>
                  <a:cubicBezTo>
                    <a:pt x="68" y="123"/>
                    <a:pt x="46" y="159"/>
                    <a:pt x="29" y="160"/>
                  </a:cubicBezTo>
                  <a:cubicBezTo>
                    <a:pt x="0" y="114"/>
                    <a:pt x="21" y="11"/>
                    <a:pt x="106" y="6"/>
                  </a:cubicBezTo>
                  <a:cubicBezTo>
                    <a:pt x="190" y="0"/>
                    <a:pt x="226" y="95"/>
                    <a:pt x="206" y="151"/>
                  </a:cubicBezTo>
                  <a:cubicBezTo>
                    <a:pt x="187" y="148"/>
                    <a:pt x="164" y="125"/>
                    <a:pt x="159" y="117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15"/>
            <p:cNvSpPr/>
            <p:nvPr/>
          </p:nvSpPr>
          <p:spPr bwMode="auto">
            <a:xfrm>
              <a:off x="714375" y="1035051"/>
              <a:ext cx="150813" cy="76200"/>
            </a:xfrm>
            <a:custGeom>
              <a:avLst/>
              <a:gdLst>
                <a:gd name="T0" fmla="*/ 53 w 54"/>
                <a:gd name="T1" fmla="*/ 0 h 27"/>
                <a:gd name="T2" fmla="*/ 28 w 54"/>
                <a:gd name="T3" fmla="*/ 26 h 27"/>
                <a:gd name="T4" fmla="*/ 0 w 54"/>
                <a:gd name="T5" fmla="*/ 4 h 27"/>
                <a:gd name="T6" fmla="*/ 53 w 5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53" y="0"/>
                  </a:moveTo>
                  <a:cubicBezTo>
                    <a:pt x="54" y="13"/>
                    <a:pt x="43" y="25"/>
                    <a:pt x="28" y="26"/>
                  </a:cubicBezTo>
                  <a:cubicBezTo>
                    <a:pt x="14" y="27"/>
                    <a:pt x="1" y="17"/>
                    <a:pt x="0" y="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16"/>
            <p:cNvSpPr/>
            <p:nvPr/>
          </p:nvSpPr>
          <p:spPr bwMode="auto">
            <a:xfrm>
              <a:off x="725487" y="1035051"/>
              <a:ext cx="125413" cy="34925"/>
            </a:xfrm>
            <a:custGeom>
              <a:avLst/>
              <a:gdLst>
                <a:gd name="T0" fmla="*/ 41 w 45"/>
                <a:gd name="T1" fmla="*/ 10 h 12"/>
                <a:gd name="T2" fmla="*/ 5 w 45"/>
                <a:gd name="T3" fmla="*/ 12 h 12"/>
                <a:gd name="T4" fmla="*/ 0 w 45"/>
                <a:gd name="T5" fmla="*/ 9 h 12"/>
                <a:gd name="T6" fmla="*/ 0 w 45"/>
                <a:gd name="T7" fmla="*/ 4 h 12"/>
                <a:gd name="T8" fmla="*/ 45 w 45"/>
                <a:gd name="T9" fmla="*/ 0 h 12"/>
                <a:gd name="T10" fmla="*/ 45 w 45"/>
                <a:gd name="T11" fmla="*/ 5 h 12"/>
                <a:gd name="T12" fmla="*/ 41 w 4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">
                  <a:moveTo>
                    <a:pt x="41" y="10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1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8"/>
                    <a:pt x="44" y="10"/>
                    <a:pt x="4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417"/>
            <p:cNvSpPr/>
            <p:nvPr/>
          </p:nvSpPr>
          <p:spPr bwMode="auto">
            <a:xfrm>
              <a:off x="406400" y="877888"/>
              <a:ext cx="182563" cy="338138"/>
            </a:xfrm>
            <a:custGeom>
              <a:avLst/>
              <a:gdLst>
                <a:gd name="T0" fmla="*/ 23 w 65"/>
                <a:gd name="T1" fmla="*/ 104 h 120"/>
                <a:gd name="T2" fmla="*/ 3 w 65"/>
                <a:gd name="T3" fmla="*/ 27 h 120"/>
                <a:gd name="T4" fmla="*/ 17 w 65"/>
                <a:gd name="T5" fmla="*/ 3 h 120"/>
                <a:gd name="T6" fmla="*/ 19 w 65"/>
                <a:gd name="T7" fmla="*/ 3 h 120"/>
                <a:gd name="T8" fmla="*/ 42 w 65"/>
                <a:gd name="T9" fmla="*/ 16 h 120"/>
                <a:gd name="T10" fmla="*/ 62 w 65"/>
                <a:gd name="T11" fmla="*/ 94 h 120"/>
                <a:gd name="T12" fmla="*/ 48 w 65"/>
                <a:gd name="T13" fmla="*/ 117 h 120"/>
                <a:gd name="T14" fmla="*/ 46 w 65"/>
                <a:gd name="T15" fmla="*/ 118 h 120"/>
                <a:gd name="T16" fmla="*/ 23 w 65"/>
                <a:gd name="T17" fmla="*/ 10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20">
                  <a:moveTo>
                    <a:pt x="23" y="104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16"/>
                    <a:pt x="6" y="6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9" y="0"/>
                    <a:pt x="39" y="6"/>
                    <a:pt x="42" y="1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104"/>
                    <a:pt x="58" y="114"/>
                    <a:pt x="48" y="117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36" y="120"/>
                    <a:pt x="25" y="114"/>
                    <a:pt x="23" y="104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418"/>
            <p:cNvSpPr/>
            <p:nvPr/>
          </p:nvSpPr>
          <p:spPr bwMode="auto">
            <a:xfrm>
              <a:off x="454025" y="885826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0A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19"/>
            <p:cNvSpPr/>
            <p:nvPr/>
          </p:nvSpPr>
          <p:spPr bwMode="auto">
            <a:xfrm>
              <a:off x="531812" y="957263"/>
              <a:ext cx="47625" cy="182563"/>
            </a:xfrm>
            <a:custGeom>
              <a:avLst/>
              <a:gdLst>
                <a:gd name="T0" fmla="*/ 0 w 17"/>
                <a:gd name="T1" fmla="*/ 0 h 65"/>
                <a:gd name="T2" fmla="*/ 17 w 17"/>
                <a:gd name="T3" fmla="*/ 65 h 65"/>
                <a:gd name="T4" fmla="*/ 17 w 17"/>
                <a:gd name="T5" fmla="*/ 65 h 65"/>
                <a:gd name="T6" fmla="*/ 0 w 17"/>
                <a:gd name="T7" fmla="*/ 0 h 65"/>
                <a:gd name="T8" fmla="*/ 0 w 1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5">
                  <a:moveTo>
                    <a:pt x="0" y="0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4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20"/>
            <p:cNvSpPr/>
            <p:nvPr/>
          </p:nvSpPr>
          <p:spPr bwMode="auto">
            <a:xfrm>
              <a:off x="523875" y="925513"/>
              <a:ext cx="7938" cy="31750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11 h 11"/>
                <a:gd name="T4" fmla="*/ 3 w 3"/>
                <a:gd name="T5" fmla="*/ 11 h 11"/>
                <a:gd name="T6" fmla="*/ 0 w 3"/>
                <a:gd name="T7" fmla="*/ 0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8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21"/>
            <p:cNvSpPr/>
            <p:nvPr/>
          </p:nvSpPr>
          <p:spPr bwMode="auto">
            <a:xfrm>
              <a:off x="425450" y="884238"/>
              <a:ext cx="160338" cy="314325"/>
            </a:xfrm>
            <a:custGeom>
              <a:avLst/>
              <a:gdLst>
                <a:gd name="T0" fmla="*/ 16 w 57"/>
                <a:gd name="T1" fmla="*/ 0 h 112"/>
                <a:gd name="T2" fmla="*/ 11 w 57"/>
                <a:gd name="T3" fmla="*/ 1 h 112"/>
                <a:gd name="T4" fmla="*/ 10 w 57"/>
                <a:gd name="T5" fmla="*/ 1 h 112"/>
                <a:gd name="T6" fmla="*/ 0 w 57"/>
                <a:gd name="T7" fmla="*/ 8 h 112"/>
                <a:gd name="T8" fmla="*/ 6 w 57"/>
                <a:gd name="T9" fmla="*/ 5 h 112"/>
                <a:gd name="T10" fmla="*/ 11 w 57"/>
                <a:gd name="T11" fmla="*/ 4 h 112"/>
                <a:gd name="T12" fmla="*/ 31 w 57"/>
                <a:gd name="T13" fmla="*/ 20 h 112"/>
                <a:gd name="T14" fmla="*/ 50 w 57"/>
                <a:gd name="T15" fmla="*/ 95 h 112"/>
                <a:gd name="T16" fmla="*/ 47 w 57"/>
                <a:gd name="T17" fmla="*/ 112 h 112"/>
                <a:gd name="T18" fmla="*/ 55 w 57"/>
                <a:gd name="T19" fmla="*/ 91 h 112"/>
                <a:gd name="T20" fmla="*/ 38 w 57"/>
                <a:gd name="T21" fmla="*/ 26 h 112"/>
                <a:gd name="T22" fmla="*/ 35 w 57"/>
                <a:gd name="T23" fmla="*/ 15 h 112"/>
                <a:gd name="T24" fmla="*/ 16 w 57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12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2" y="5"/>
                    <a:pt x="0" y="8"/>
                  </a:cubicBezTo>
                  <a:cubicBezTo>
                    <a:pt x="2" y="7"/>
                    <a:pt x="4" y="6"/>
                    <a:pt x="6" y="5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20" y="4"/>
                    <a:pt x="29" y="10"/>
                    <a:pt x="31" y="20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2" y="101"/>
                    <a:pt x="51" y="107"/>
                    <a:pt x="47" y="112"/>
                  </a:cubicBezTo>
                  <a:cubicBezTo>
                    <a:pt x="53" y="107"/>
                    <a:pt x="57" y="99"/>
                    <a:pt x="55" y="9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6"/>
                    <a:pt x="25" y="0"/>
                    <a:pt x="16" y="0"/>
                  </a:cubicBezTo>
                </a:path>
              </a:pathLst>
            </a:custGeom>
            <a:solidFill>
              <a:srgbClr val="52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422"/>
            <p:cNvSpPr/>
            <p:nvPr/>
          </p:nvSpPr>
          <p:spPr bwMode="auto">
            <a:xfrm>
              <a:off x="446087" y="903288"/>
              <a:ext cx="22225" cy="31750"/>
            </a:xfrm>
            <a:custGeom>
              <a:avLst/>
              <a:gdLst>
                <a:gd name="T0" fmla="*/ 1 w 8"/>
                <a:gd name="T1" fmla="*/ 9 h 11"/>
                <a:gd name="T2" fmla="*/ 0 w 8"/>
                <a:gd name="T3" fmla="*/ 4 h 11"/>
                <a:gd name="T4" fmla="*/ 3 w 8"/>
                <a:gd name="T5" fmla="*/ 0 h 11"/>
                <a:gd name="T6" fmla="*/ 7 w 8"/>
                <a:gd name="T7" fmla="*/ 3 h 11"/>
                <a:gd name="T8" fmla="*/ 8 w 8"/>
                <a:gd name="T9" fmla="*/ 7 h 11"/>
                <a:gd name="T10" fmla="*/ 5 w 8"/>
                <a:gd name="T11" fmla="*/ 11 h 11"/>
                <a:gd name="T12" fmla="*/ 1 w 8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9"/>
                    <a:pt x="7" y="10"/>
                    <a:pt x="5" y="11"/>
                  </a:cubicBezTo>
                  <a:cubicBezTo>
                    <a:pt x="4" y="11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423"/>
            <p:cNvSpPr/>
            <p:nvPr/>
          </p:nvSpPr>
          <p:spPr bwMode="auto">
            <a:xfrm>
              <a:off x="392112" y="971551"/>
              <a:ext cx="184150" cy="201613"/>
            </a:xfrm>
            <a:custGeom>
              <a:avLst/>
              <a:gdLst>
                <a:gd name="T0" fmla="*/ 62 w 66"/>
                <a:gd name="T1" fmla="*/ 38 h 72"/>
                <a:gd name="T2" fmla="*/ 38 w 66"/>
                <a:gd name="T3" fmla="*/ 72 h 72"/>
                <a:gd name="T4" fmla="*/ 0 w 66"/>
                <a:gd name="T5" fmla="*/ 57 h 72"/>
                <a:gd name="T6" fmla="*/ 11 w 66"/>
                <a:gd name="T7" fmla="*/ 13 h 72"/>
                <a:gd name="T8" fmla="*/ 41 w 66"/>
                <a:gd name="T9" fmla="*/ 4 h 72"/>
                <a:gd name="T10" fmla="*/ 62 w 66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2">
                  <a:moveTo>
                    <a:pt x="62" y="38"/>
                  </a:moveTo>
                  <a:cubicBezTo>
                    <a:pt x="38" y="72"/>
                    <a:pt x="38" y="72"/>
                    <a:pt x="38" y="7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4"/>
                    <a:pt x="31" y="0"/>
                    <a:pt x="41" y="4"/>
                  </a:cubicBezTo>
                  <a:cubicBezTo>
                    <a:pt x="52" y="8"/>
                    <a:pt x="66" y="29"/>
                    <a:pt x="62" y="38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24"/>
            <p:cNvSpPr/>
            <p:nvPr/>
          </p:nvSpPr>
          <p:spPr bwMode="auto">
            <a:xfrm>
              <a:off x="260350" y="1089026"/>
              <a:ext cx="344488" cy="530225"/>
            </a:xfrm>
            <a:custGeom>
              <a:avLst/>
              <a:gdLst>
                <a:gd name="T0" fmla="*/ 26 w 123"/>
                <a:gd name="T1" fmla="*/ 189 h 189"/>
                <a:gd name="T2" fmla="*/ 11 w 123"/>
                <a:gd name="T3" fmla="*/ 184 h 189"/>
                <a:gd name="T4" fmla="*/ 4 w 123"/>
                <a:gd name="T5" fmla="*/ 156 h 189"/>
                <a:gd name="T6" fmla="*/ 48 w 123"/>
                <a:gd name="T7" fmla="*/ 0 h 189"/>
                <a:gd name="T8" fmla="*/ 93 w 123"/>
                <a:gd name="T9" fmla="*/ 17 h 189"/>
                <a:gd name="T10" fmla="*/ 70 w 123"/>
                <a:gd name="T11" fmla="*/ 108 h 189"/>
                <a:gd name="T12" fmla="*/ 114 w 123"/>
                <a:gd name="T13" fmla="*/ 69 h 189"/>
                <a:gd name="T14" fmla="*/ 123 w 123"/>
                <a:gd name="T15" fmla="*/ 145 h 189"/>
                <a:gd name="T16" fmla="*/ 39 w 123"/>
                <a:gd name="T17" fmla="*/ 186 h 189"/>
                <a:gd name="T18" fmla="*/ 26 w 123"/>
                <a:gd name="T1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89">
                  <a:moveTo>
                    <a:pt x="26" y="189"/>
                  </a:moveTo>
                  <a:cubicBezTo>
                    <a:pt x="21" y="189"/>
                    <a:pt x="15" y="187"/>
                    <a:pt x="11" y="184"/>
                  </a:cubicBezTo>
                  <a:cubicBezTo>
                    <a:pt x="3" y="177"/>
                    <a:pt x="0" y="166"/>
                    <a:pt x="4" y="1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94" y="78"/>
                    <a:pt x="114" y="69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5" y="188"/>
                    <a:pt x="31" y="189"/>
                    <a:pt x="26" y="189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1" name="组合 470"/>
          <p:cNvGrpSpPr/>
          <p:nvPr/>
        </p:nvGrpSpPr>
        <p:grpSpPr>
          <a:xfrm>
            <a:off x="7179961" y="3614610"/>
            <a:ext cx="1322149" cy="1536235"/>
            <a:chOff x="6319837" y="388938"/>
            <a:chExt cx="1784350" cy="2073276"/>
          </a:xfrm>
        </p:grpSpPr>
        <p:sp>
          <p:nvSpPr>
            <p:cNvPr id="461" name="Freeform 425"/>
            <p:cNvSpPr/>
            <p:nvPr/>
          </p:nvSpPr>
          <p:spPr bwMode="auto">
            <a:xfrm>
              <a:off x="6319837" y="673101"/>
              <a:ext cx="1784350" cy="1789113"/>
            </a:xfrm>
            <a:custGeom>
              <a:avLst/>
              <a:gdLst>
                <a:gd name="T0" fmla="*/ 523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3 w 637"/>
                <a:gd name="T7" fmla="*/ 114 h 637"/>
                <a:gd name="T8" fmla="*/ 523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4"/>
                  </a:moveTo>
                  <a:cubicBezTo>
                    <a:pt x="410" y="637"/>
                    <a:pt x="226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6" y="0"/>
                    <a:pt x="410" y="0"/>
                    <a:pt x="523" y="114"/>
                  </a:cubicBezTo>
                  <a:cubicBezTo>
                    <a:pt x="637" y="227"/>
                    <a:pt x="637" y="411"/>
                    <a:pt x="523" y="524"/>
                  </a:cubicBezTo>
                </a:path>
              </a:pathLst>
            </a:custGeom>
            <a:solidFill>
              <a:srgbClr val="84D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26"/>
            <p:cNvSpPr>
              <a:spLocks noEditPoints="1"/>
            </p:cNvSpPr>
            <p:nvPr/>
          </p:nvSpPr>
          <p:spPr bwMode="auto">
            <a:xfrm>
              <a:off x="6919912" y="388938"/>
              <a:ext cx="619125" cy="427038"/>
            </a:xfrm>
            <a:custGeom>
              <a:avLst/>
              <a:gdLst>
                <a:gd name="T0" fmla="*/ 194 w 221"/>
                <a:gd name="T1" fmla="*/ 82 h 152"/>
                <a:gd name="T2" fmla="*/ 194 w 221"/>
                <a:gd name="T3" fmla="*/ 82 h 152"/>
                <a:gd name="T4" fmla="*/ 194 w 221"/>
                <a:gd name="T5" fmla="*/ 82 h 152"/>
                <a:gd name="T6" fmla="*/ 194 w 221"/>
                <a:gd name="T7" fmla="*/ 82 h 152"/>
                <a:gd name="T8" fmla="*/ 110 w 221"/>
                <a:gd name="T9" fmla="*/ 0 h 152"/>
                <a:gd name="T10" fmla="*/ 18 w 221"/>
                <a:gd name="T11" fmla="*/ 57 h 152"/>
                <a:gd name="T12" fmla="*/ 18 w 221"/>
                <a:gd name="T13" fmla="*/ 57 h 152"/>
                <a:gd name="T14" fmla="*/ 4 w 221"/>
                <a:gd name="T15" fmla="*/ 148 h 152"/>
                <a:gd name="T16" fmla="*/ 14 w 221"/>
                <a:gd name="T17" fmla="*/ 144 h 152"/>
                <a:gd name="T18" fmla="*/ 12 w 221"/>
                <a:gd name="T19" fmla="*/ 117 h 152"/>
                <a:gd name="T20" fmla="*/ 103 w 221"/>
                <a:gd name="T21" fmla="*/ 33 h 152"/>
                <a:gd name="T22" fmla="*/ 103 w 221"/>
                <a:gd name="T23" fmla="*/ 33 h 152"/>
                <a:gd name="T24" fmla="*/ 194 w 221"/>
                <a:gd name="T25" fmla="*/ 117 h 152"/>
                <a:gd name="T26" fmla="*/ 194 w 221"/>
                <a:gd name="T27" fmla="*/ 117 h 152"/>
                <a:gd name="T28" fmla="*/ 194 w 221"/>
                <a:gd name="T29" fmla="*/ 117 h 152"/>
                <a:gd name="T30" fmla="*/ 192 w 221"/>
                <a:gd name="T31" fmla="*/ 143 h 152"/>
                <a:gd name="T32" fmla="*/ 217 w 221"/>
                <a:gd name="T33" fmla="*/ 152 h 152"/>
                <a:gd name="T34" fmla="*/ 203 w 221"/>
                <a:gd name="T35" fmla="*/ 57 h 152"/>
                <a:gd name="T36" fmla="*/ 203 w 221"/>
                <a:gd name="T37" fmla="*/ 57 h 152"/>
                <a:gd name="T38" fmla="*/ 110 w 22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152">
                  <a:moveTo>
                    <a:pt x="194" y="82"/>
                  </a:moveTo>
                  <a:cubicBezTo>
                    <a:pt x="194" y="82"/>
                    <a:pt x="194" y="82"/>
                    <a:pt x="194" y="82"/>
                  </a:cubicBezTo>
                  <a:cubicBezTo>
                    <a:pt x="194" y="82"/>
                    <a:pt x="194" y="82"/>
                    <a:pt x="194" y="82"/>
                  </a:cubicBezTo>
                  <a:cubicBezTo>
                    <a:pt x="194" y="82"/>
                    <a:pt x="194" y="82"/>
                    <a:pt x="194" y="82"/>
                  </a:cubicBezTo>
                  <a:moveTo>
                    <a:pt x="110" y="0"/>
                  </a:moveTo>
                  <a:cubicBezTo>
                    <a:pt x="62" y="0"/>
                    <a:pt x="33" y="28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3" y="85"/>
                    <a:pt x="0" y="119"/>
                    <a:pt x="4" y="148"/>
                  </a:cubicBezTo>
                  <a:cubicBezTo>
                    <a:pt x="7" y="146"/>
                    <a:pt x="11" y="145"/>
                    <a:pt x="14" y="144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70"/>
                    <a:pt x="57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49" y="33"/>
                    <a:pt x="194" y="70"/>
                    <a:pt x="194" y="117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4" y="117"/>
                    <a:pt x="194" y="117"/>
                    <a:pt x="194" y="117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200" y="146"/>
                    <a:pt x="208" y="149"/>
                    <a:pt x="217" y="152"/>
                  </a:cubicBezTo>
                  <a:cubicBezTo>
                    <a:pt x="221" y="123"/>
                    <a:pt x="219" y="86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188" y="28"/>
                    <a:pt x="159" y="0"/>
                    <a:pt x="11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427"/>
            <p:cNvSpPr>
              <a:spLocks noEditPoints="1"/>
            </p:cNvSpPr>
            <p:nvPr/>
          </p:nvSpPr>
          <p:spPr bwMode="auto">
            <a:xfrm>
              <a:off x="6469062" y="790576"/>
              <a:ext cx="1495425" cy="1509713"/>
            </a:xfrm>
            <a:custGeom>
              <a:avLst/>
              <a:gdLst>
                <a:gd name="T0" fmla="*/ 27 w 534"/>
                <a:gd name="T1" fmla="*/ 329 h 537"/>
                <a:gd name="T2" fmla="*/ 103 w 534"/>
                <a:gd name="T3" fmla="*/ 437 h 537"/>
                <a:gd name="T4" fmla="*/ 128 w 534"/>
                <a:gd name="T5" fmla="*/ 370 h 537"/>
                <a:gd name="T6" fmla="*/ 82 w 534"/>
                <a:gd name="T7" fmla="*/ 369 h 537"/>
                <a:gd name="T8" fmla="*/ 127 w 534"/>
                <a:gd name="T9" fmla="*/ 319 h 537"/>
                <a:gd name="T10" fmla="*/ 90 w 534"/>
                <a:gd name="T11" fmla="*/ 236 h 537"/>
                <a:gd name="T12" fmla="*/ 181 w 534"/>
                <a:gd name="T13" fmla="*/ 103 h 537"/>
                <a:gd name="T14" fmla="*/ 182 w 534"/>
                <a:gd name="T15" fmla="*/ 98 h 537"/>
                <a:gd name="T16" fmla="*/ 410 w 534"/>
                <a:gd name="T17" fmla="*/ 375 h 537"/>
                <a:gd name="T18" fmla="*/ 409 w 534"/>
                <a:gd name="T19" fmla="*/ 313 h 537"/>
                <a:gd name="T20" fmla="*/ 459 w 534"/>
                <a:gd name="T21" fmla="*/ 355 h 537"/>
                <a:gd name="T22" fmla="*/ 448 w 534"/>
                <a:gd name="T23" fmla="*/ 371 h 537"/>
                <a:gd name="T24" fmla="*/ 412 w 534"/>
                <a:gd name="T25" fmla="*/ 375 h 537"/>
                <a:gd name="T26" fmla="*/ 323 w 534"/>
                <a:gd name="T27" fmla="*/ 113 h 537"/>
                <a:gd name="T28" fmla="*/ 304 w 534"/>
                <a:gd name="T29" fmla="*/ 163 h 537"/>
                <a:gd name="T30" fmla="*/ 313 w 534"/>
                <a:gd name="T31" fmla="*/ 167 h 537"/>
                <a:gd name="T32" fmla="*/ 320 w 534"/>
                <a:gd name="T33" fmla="*/ 169 h 537"/>
                <a:gd name="T34" fmla="*/ 401 w 534"/>
                <a:gd name="T35" fmla="*/ 313 h 537"/>
                <a:gd name="T36" fmla="*/ 401 w 534"/>
                <a:gd name="T37" fmla="*/ 533 h 537"/>
                <a:gd name="T38" fmla="*/ 408 w 534"/>
                <a:gd name="T39" fmla="*/ 425 h 537"/>
                <a:gd name="T40" fmla="*/ 416 w 534"/>
                <a:gd name="T41" fmla="*/ 437 h 537"/>
                <a:gd name="T42" fmla="*/ 513 w 534"/>
                <a:gd name="T43" fmla="*/ 426 h 537"/>
                <a:gd name="T44" fmla="*/ 531 w 534"/>
                <a:gd name="T45" fmla="*/ 394 h 537"/>
                <a:gd name="T46" fmla="*/ 433 w 534"/>
                <a:gd name="T47" fmla="*/ 214 h 537"/>
                <a:gd name="T48" fmla="*/ 431 w 534"/>
                <a:gd name="T49" fmla="*/ 212 h 537"/>
                <a:gd name="T50" fmla="*/ 343 w 534"/>
                <a:gd name="T51" fmla="*/ 174 h 537"/>
                <a:gd name="T52" fmla="*/ 312 w 534"/>
                <a:gd name="T53" fmla="*/ 161 h 537"/>
                <a:gd name="T54" fmla="*/ 331 w 534"/>
                <a:gd name="T55" fmla="*/ 113 h 537"/>
                <a:gd name="T56" fmla="*/ 346 w 534"/>
                <a:gd name="T57" fmla="*/ 96 h 537"/>
                <a:gd name="T58" fmla="*/ 165 w 534"/>
                <a:gd name="T59" fmla="*/ 5 h 537"/>
                <a:gd name="T60" fmla="*/ 169 w 534"/>
                <a:gd name="T61" fmla="*/ 13 h 537"/>
                <a:gd name="T62" fmla="*/ 176 w 534"/>
                <a:gd name="T63" fmla="*/ 5 h 537"/>
                <a:gd name="T64" fmla="*/ 353 w 534"/>
                <a:gd name="T65" fmla="*/ 0 h 537"/>
                <a:gd name="T66" fmla="*/ 353 w 534"/>
                <a:gd name="T67" fmla="*/ 9 h 537"/>
                <a:gd name="T68" fmla="*/ 365 w 534"/>
                <a:gd name="T69" fmla="*/ 43 h 537"/>
                <a:gd name="T70" fmla="*/ 359 w 534"/>
                <a:gd name="T71" fmla="*/ 56 h 537"/>
                <a:gd name="T72" fmla="*/ 354 w 534"/>
                <a:gd name="T73" fmla="*/ 79 h 537"/>
                <a:gd name="T74" fmla="*/ 354 w 534"/>
                <a:gd name="T75" fmla="*/ 79 h 537"/>
                <a:gd name="T76" fmla="*/ 354 w 534"/>
                <a:gd name="T77" fmla="*/ 96 h 537"/>
                <a:gd name="T78" fmla="*/ 362 w 534"/>
                <a:gd name="T79" fmla="*/ 79 h 537"/>
                <a:gd name="T80" fmla="*/ 366 w 534"/>
                <a:gd name="T81" fmla="*/ 62 h 537"/>
                <a:gd name="T82" fmla="*/ 373 w 534"/>
                <a:gd name="T83" fmla="*/ 43 h 537"/>
                <a:gd name="T84" fmla="*/ 378 w 534"/>
                <a:gd name="T85" fmla="*/ 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4" h="537">
                  <a:moveTo>
                    <a:pt x="90" y="236"/>
                  </a:moveTo>
                  <a:cubicBezTo>
                    <a:pt x="66" y="263"/>
                    <a:pt x="44" y="295"/>
                    <a:pt x="27" y="329"/>
                  </a:cubicBezTo>
                  <a:cubicBezTo>
                    <a:pt x="0" y="383"/>
                    <a:pt x="21" y="416"/>
                    <a:pt x="34" y="426"/>
                  </a:cubicBezTo>
                  <a:cubicBezTo>
                    <a:pt x="46" y="436"/>
                    <a:pt x="78" y="437"/>
                    <a:pt x="103" y="437"/>
                  </a:cubicBezTo>
                  <a:cubicBezTo>
                    <a:pt x="114" y="437"/>
                    <a:pt x="124" y="437"/>
                    <a:pt x="130" y="437"/>
                  </a:cubicBezTo>
                  <a:cubicBezTo>
                    <a:pt x="129" y="413"/>
                    <a:pt x="129" y="390"/>
                    <a:pt x="128" y="370"/>
                  </a:cubicBezTo>
                  <a:cubicBezTo>
                    <a:pt x="118" y="370"/>
                    <a:pt x="107" y="371"/>
                    <a:pt x="98" y="371"/>
                  </a:cubicBezTo>
                  <a:cubicBezTo>
                    <a:pt x="90" y="371"/>
                    <a:pt x="84" y="370"/>
                    <a:pt x="82" y="369"/>
                  </a:cubicBezTo>
                  <a:cubicBezTo>
                    <a:pt x="82" y="369"/>
                    <a:pt x="78" y="365"/>
                    <a:pt x="87" y="355"/>
                  </a:cubicBezTo>
                  <a:cubicBezTo>
                    <a:pt x="105" y="335"/>
                    <a:pt x="115" y="328"/>
                    <a:pt x="127" y="319"/>
                  </a:cubicBezTo>
                  <a:cubicBezTo>
                    <a:pt x="127" y="315"/>
                    <a:pt x="127" y="313"/>
                    <a:pt x="127" y="313"/>
                  </a:cubicBezTo>
                  <a:cubicBezTo>
                    <a:pt x="127" y="313"/>
                    <a:pt x="80" y="275"/>
                    <a:pt x="90" y="236"/>
                  </a:cubicBezTo>
                  <a:moveTo>
                    <a:pt x="182" y="98"/>
                  </a:moveTo>
                  <a:cubicBezTo>
                    <a:pt x="182" y="100"/>
                    <a:pt x="181" y="102"/>
                    <a:pt x="181" y="103"/>
                  </a:cubicBezTo>
                  <a:cubicBezTo>
                    <a:pt x="182" y="103"/>
                    <a:pt x="184" y="102"/>
                    <a:pt x="185" y="101"/>
                  </a:cubicBezTo>
                  <a:cubicBezTo>
                    <a:pt x="184" y="100"/>
                    <a:pt x="183" y="99"/>
                    <a:pt x="182" y="98"/>
                  </a:cubicBezTo>
                  <a:moveTo>
                    <a:pt x="412" y="375"/>
                  </a:moveTo>
                  <a:cubicBezTo>
                    <a:pt x="411" y="375"/>
                    <a:pt x="410" y="375"/>
                    <a:pt x="410" y="375"/>
                  </a:cubicBezTo>
                  <a:cubicBezTo>
                    <a:pt x="409" y="374"/>
                    <a:pt x="408" y="373"/>
                    <a:pt x="408" y="373"/>
                  </a:cubicBezTo>
                  <a:cubicBezTo>
                    <a:pt x="409" y="338"/>
                    <a:pt x="409" y="313"/>
                    <a:pt x="409" y="313"/>
                  </a:cubicBezTo>
                  <a:cubicBezTo>
                    <a:pt x="409" y="313"/>
                    <a:pt x="409" y="313"/>
                    <a:pt x="410" y="312"/>
                  </a:cubicBezTo>
                  <a:cubicBezTo>
                    <a:pt x="427" y="326"/>
                    <a:pt x="437" y="330"/>
                    <a:pt x="459" y="355"/>
                  </a:cubicBezTo>
                  <a:cubicBezTo>
                    <a:pt x="468" y="365"/>
                    <a:pt x="465" y="369"/>
                    <a:pt x="464" y="369"/>
                  </a:cubicBezTo>
                  <a:cubicBezTo>
                    <a:pt x="462" y="370"/>
                    <a:pt x="456" y="371"/>
                    <a:pt x="448" y="371"/>
                  </a:cubicBezTo>
                  <a:cubicBezTo>
                    <a:pt x="437" y="371"/>
                    <a:pt x="423" y="370"/>
                    <a:pt x="412" y="369"/>
                  </a:cubicBezTo>
                  <a:cubicBezTo>
                    <a:pt x="412" y="375"/>
                    <a:pt x="412" y="375"/>
                    <a:pt x="412" y="375"/>
                  </a:cubicBezTo>
                  <a:moveTo>
                    <a:pt x="346" y="96"/>
                  </a:moveTo>
                  <a:cubicBezTo>
                    <a:pt x="345" y="100"/>
                    <a:pt x="335" y="106"/>
                    <a:pt x="323" y="113"/>
                  </a:cubicBezTo>
                  <a:cubicBezTo>
                    <a:pt x="318" y="119"/>
                    <a:pt x="311" y="125"/>
                    <a:pt x="304" y="130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4" y="166"/>
                    <a:pt x="314" y="166"/>
                    <a:pt x="314" y="166"/>
                  </a:cubicBezTo>
                  <a:cubicBezTo>
                    <a:pt x="316" y="167"/>
                    <a:pt x="318" y="168"/>
                    <a:pt x="320" y="169"/>
                  </a:cubicBezTo>
                  <a:cubicBezTo>
                    <a:pt x="379" y="189"/>
                    <a:pt x="421" y="197"/>
                    <a:pt x="436" y="229"/>
                  </a:cubicBezTo>
                  <a:cubicBezTo>
                    <a:pt x="454" y="270"/>
                    <a:pt x="401" y="313"/>
                    <a:pt x="401" y="313"/>
                  </a:cubicBezTo>
                  <a:cubicBezTo>
                    <a:pt x="401" y="313"/>
                    <a:pt x="398" y="467"/>
                    <a:pt x="393" y="537"/>
                  </a:cubicBezTo>
                  <a:cubicBezTo>
                    <a:pt x="396" y="536"/>
                    <a:pt x="399" y="535"/>
                    <a:pt x="401" y="533"/>
                  </a:cubicBezTo>
                  <a:cubicBezTo>
                    <a:pt x="403" y="505"/>
                    <a:pt x="405" y="464"/>
                    <a:pt x="406" y="425"/>
                  </a:cubicBezTo>
                  <a:cubicBezTo>
                    <a:pt x="407" y="425"/>
                    <a:pt x="407" y="425"/>
                    <a:pt x="408" y="425"/>
                  </a:cubicBezTo>
                  <a:cubicBezTo>
                    <a:pt x="407" y="436"/>
                    <a:pt x="407" y="436"/>
                    <a:pt x="407" y="436"/>
                  </a:cubicBezTo>
                  <a:cubicBezTo>
                    <a:pt x="413" y="437"/>
                    <a:pt x="410" y="437"/>
                    <a:pt x="416" y="437"/>
                  </a:cubicBezTo>
                  <a:cubicBezTo>
                    <a:pt x="423" y="437"/>
                    <a:pt x="432" y="437"/>
                    <a:pt x="443" y="437"/>
                  </a:cubicBezTo>
                  <a:cubicBezTo>
                    <a:pt x="469" y="437"/>
                    <a:pt x="501" y="436"/>
                    <a:pt x="513" y="426"/>
                  </a:cubicBezTo>
                  <a:cubicBezTo>
                    <a:pt x="514" y="425"/>
                    <a:pt x="515" y="424"/>
                    <a:pt x="516" y="423"/>
                  </a:cubicBezTo>
                  <a:cubicBezTo>
                    <a:pt x="522" y="413"/>
                    <a:pt x="526" y="404"/>
                    <a:pt x="531" y="394"/>
                  </a:cubicBezTo>
                  <a:cubicBezTo>
                    <a:pt x="534" y="378"/>
                    <a:pt x="533" y="356"/>
                    <a:pt x="519" y="329"/>
                  </a:cubicBezTo>
                  <a:cubicBezTo>
                    <a:pt x="497" y="284"/>
                    <a:pt x="466" y="246"/>
                    <a:pt x="433" y="214"/>
                  </a:cubicBezTo>
                  <a:cubicBezTo>
                    <a:pt x="432" y="213"/>
                    <a:pt x="432" y="213"/>
                    <a:pt x="432" y="213"/>
                  </a:cubicBezTo>
                  <a:cubicBezTo>
                    <a:pt x="432" y="213"/>
                    <a:pt x="431" y="212"/>
                    <a:pt x="431" y="212"/>
                  </a:cubicBezTo>
                  <a:cubicBezTo>
                    <a:pt x="431" y="212"/>
                    <a:pt x="431" y="212"/>
                    <a:pt x="431" y="212"/>
                  </a:cubicBezTo>
                  <a:cubicBezTo>
                    <a:pt x="413" y="195"/>
                    <a:pt x="383" y="187"/>
                    <a:pt x="343" y="174"/>
                  </a:cubicBezTo>
                  <a:cubicBezTo>
                    <a:pt x="337" y="171"/>
                    <a:pt x="313" y="160"/>
                    <a:pt x="313" y="160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9" y="125"/>
                    <a:pt x="326" y="119"/>
                    <a:pt x="331" y="113"/>
                  </a:cubicBezTo>
                  <a:cubicBezTo>
                    <a:pt x="339" y="109"/>
                    <a:pt x="346" y="104"/>
                    <a:pt x="350" y="101"/>
                  </a:cubicBezTo>
                  <a:cubicBezTo>
                    <a:pt x="348" y="100"/>
                    <a:pt x="347" y="98"/>
                    <a:pt x="346" y="96"/>
                  </a:cubicBezTo>
                  <a:moveTo>
                    <a:pt x="175" y="1"/>
                  </a:moveTo>
                  <a:cubicBezTo>
                    <a:pt x="172" y="2"/>
                    <a:pt x="168" y="3"/>
                    <a:pt x="165" y="5"/>
                  </a:cubicBezTo>
                  <a:cubicBezTo>
                    <a:pt x="165" y="8"/>
                    <a:pt x="166" y="12"/>
                    <a:pt x="166" y="16"/>
                  </a:cubicBezTo>
                  <a:cubicBezTo>
                    <a:pt x="167" y="15"/>
                    <a:pt x="168" y="14"/>
                    <a:pt x="169" y="13"/>
                  </a:cubicBezTo>
                  <a:cubicBezTo>
                    <a:pt x="170" y="11"/>
                    <a:pt x="172" y="10"/>
                    <a:pt x="174" y="10"/>
                  </a:cubicBezTo>
                  <a:cubicBezTo>
                    <a:pt x="174" y="8"/>
                    <a:pt x="175" y="7"/>
                    <a:pt x="176" y="5"/>
                  </a:cubicBezTo>
                  <a:cubicBezTo>
                    <a:pt x="175" y="1"/>
                    <a:pt x="175" y="1"/>
                    <a:pt x="175" y="1"/>
                  </a:cubicBezTo>
                  <a:moveTo>
                    <a:pt x="353" y="0"/>
                  </a:moveTo>
                  <a:cubicBezTo>
                    <a:pt x="352" y="7"/>
                    <a:pt x="352" y="7"/>
                    <a:pt x="352" y="7"/>
                  </a:cubicBezTo>
                  <a:cubicBezTo>
                    <a:pt x="352" y="8"/>
                    <a:pt x="353" y="9"/>
                    <a:pt x="353" y="9"/>
                  </a:cubicBezTo>
                  <a:cubicBezTo>
                    <a:pt x="360" y="12"/>
                    <a:pt x="365" y="18"/>
                    <a:pt x="365" y="25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8"/>
                    <a:pt x="362" y="53"/>
                    <a:pt x="359" y="56"/>
                  </a:cubicBezTo>
                  <a:cubicBezTo>
                    <a:pt x="359" y="58"/>
                    <a:pt x="358" y="60"/>
                    <a:pt x="358" y="62"/>
                  </a:cubicBezTo>
                  <a:cubicBezTo>
                    <a:pt x="357" y="68"/>
                    <a:pt x="356" y="74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4" y="79"/>
                    <a:pt x="354" y="79"/>
                    <a:pt x="354" y="79"/>
                  </a:cubicBezTo>
                  <a:cubicBezTo>
                    <a:pt x="351" y="85"/>
                    <a:pt x="351" y="92"/>
                    <a:pt x="353" y="98"/>
                  </a:cubicBezTo>
                  <a:cubicBezTo>
                    <a:pt x="353" y="98"/>
                    <a:pt x="354" y="97"/>
                    <a:pt x="354" y="96"/>
                  </a:cubicBezTo>
                  <a:cubicBezTo>
                    <a:pt x="355" y="100"/>
                    <a:pt x="358" y="102"/>
                    <a:pt x="362" y="103"/>
                  </a:cubicBezTo>
                  <a:cubicBezTo>
                    <a:pt x="359" y="96"/>
                    <a:pt x="359" y="86"/>
                    <a:pt x="362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4" y="74"/>
                    <a:pt x="365" y="68"/>
                    <a:pt x="366" y="62"/>
                  </a:cubicBezTo>
                  <a:cubicBezTo>
                    <a:pt x="366" y="60"/>
                    <a:pt x="367" y="58"/>
                    <a:pt x="367" y="56"/>
                  </a:cubicBezTo>
                  <a:cubicBezTo>
                    <a:pt x="370" y="53"/>
                    <a:pt x="373" y="48"/>
                    <a:pt x="373" y="43"/>
                  </a:cubicBezTo>
                  <a:cubicBezTo>
                    <a:pt x="373" y="33"/>
                    <a:pt x="373" y="33"/>
                    <a:pt x="373" y="33"/>
                  </a:cubicBezTo>
                  <a:cubicBezTo>
                    <a:pt x="375" y="26"/>
                    <a:pt x="377" y="18"/>
                    <a:pt x="378" y="9"/>
                  </a:cubicBezTo>
                  <a:cubicBezTo>
                    <a:pt x="369" y="6"/>
                    <a:pt x="361" y="3"/>
                    <a:pt x="353" y="0"/>
                  </a:cubicBezTo>
                </a:path>
              </a:pathLst>
            </a:custGeom>
            <a:solidFill>
              <a:srgbClr val="68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428"/>
            <p:cNvSpPr/>
            <p:nvPr/>
          </p:nvSpPr>
          <p:spPr bwMode="auto">
            <a:xfrm>
              <a:off x="7059612" y="1136651"/>
              <a:ext cx="296863" cy="495300"/>
            </a:xfrm>
            <a:custGeom>
              <a:avLst/>
              <a:gdLst>
                <a:gd name="T0" fmla="*/ 187 w 187"/>
                <a:gd name="T1" fmla="*/ 81 h 312"/>
                <a:gd name="T2" fmla="*/ 164 w 187"/>
                <a:gd name="T3" fmla="*/ 71 h 312"/>
                <a:gd name="T4" fmla="*/ 164 w 187"/>
                <a:gd name="T5" fmla="*/ 0 h 312"/>
                <a:gd name="T6" fmla="*/ 23 w 187"/>
                <a:gd name="T7" fmla="*/ 0 h 312"/>
                <a:gd name="T8" fmla="*/ 23 w 187"/>
                <a:gd name="T9" fmla="*/ 71 h 312"/>
                <a:gd name="T10" fmla="*/ 0 w 187"/>
                <a:gd name="T11" fmla="*/ 80 h 312"/>
                <a:gd name="T12" fmla="*/ 5 w 187"/>
                <a:gd name="T13" fmla="*/ 281 h 312"/>
                <a:gd name="T14" fmla="*/ 23 w 187"/>
                <a:gd name="T15" fmla="*/ 281 h 312"/>
                <a:gd name="T16" fmla="*/ 23 w 187"/>
                <a:gd name="T17" fmla="*/ 312 h 312"/>
                <a:gd name="T18" fmla="*/ 164 w 187"/>
                <a:gd name="T19" fmla="*/ 312 h 312"/>
                <a:gd name="T20" fmla="*/ 164 w 187"/>
                <a:gd name="T21" fmla="*/ 281 h 312"/>
                <a:gd name="T22" fmla="*/ 180 w 187"/>
                <a:gd name="T23" fmla="*/ 281 h 312"/>
                <a:gd name="T24" fmla="*/ 187 w 187"/>
                <a:gd name="T25" fmla="*/ 8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2">
                  <a:moveTo>
                    <a:pt x="187" y="81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0" y="80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2"/>
                  </a:lnTo>
                  <a:lnTo>
                    <a:pt x="164" y="312"/>
                  </a:lnTo>
                  <a:lnTo>
                    <a:pt x="164" y="281"/>
                  </a:lnTo>
                  <a:lnTo>
                    <a:pt x="180" y="281"/>
                  </a:lnTo>
                  <a:lnTo>
                    <a:pt x="187" y="81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429"/>
            <p:cNvSpPr/>
            <p:nvPr/>
          </p:nvSpPr>
          <p:spPr bwMode="auto">
            <a:xfrm>
              <a:off x="7059612" y="1136651"/>
              <a:ext cx="296863" cy="495300"/>
            </a:xfrm>
            <a:custGeom>
              <a:avLst/>
              <a:gdLst>
                <a:gd name="T0" fmla="*/ 187 w 187"/>
                <a:gd name="T1" fmla="*/ 81 h 312"/>
                <a:gd name="T2" fmla="*/ 164 w 187"/>
                <a:gd name="T3" fmla="*/ 71 h 312"/>
                <a:gd name="T4" fmla="*/ 164 w 187"/>
                <a:gd name="T5" fmla="*/ 0 h 312"/>
                <a:gd name="T6" fmla="*/ 23 w 187"/>
                <a:gd name="T7" fmla="*/ 0 h 312"/>
                <a:gd name="T8" fmla="*/ 23 w 187"/>
                <a:gd name="T9" fmla="*/ 71 h 312"/>
                <a:gd name="T10" fmla="*/ 0 w 187"/>
                <a:gd name="T11" fmla="*/ 80 h 312"/>
                <a:gd name="T12" fmla="*/ 5 w 187"/>
                <a:gd name="T13" fmla="*/ 281 h 312"/>
                <a:gd name="T14" fmla="*/ 23 w 187"/>
                <a:gd name="T15" fmla="*/ 281 h 312"/>
                <a:gd name="T16" fmla="*/ 23 w 187"/>
                <a:gd name="T17" fmla="*/ 312 h 312"/>
                <a:gd name="T18" fmla="*/ 164 w 187"/>
                <a:gd name="T19" fmla="*/ 312 h 312"/>
                <a:gd name="T20" fmla="*/ 164 w 187"/>
                <a:gd name="T21" fmla="*/ 281 h 312"/>
                <a:gd name="T22" fmla="*/ 180 w 187"/>
                <a:gd name="T23" fmla="*/ 281 h 312"/>
                <a:gd name="T24" fmla="*/ 187 w 187"/>
                <a:gd name="T25" fmla="*/ 8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2">
                  <a:moveTo>
                    <a:pt x="187" y="81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0" y="80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2"/>
                  </a:lnTo>
                  <a:lnTo>
                    <a:pt x="164" y="312"/>
                  </a:lnTo>
                  <a:lnTo>
                    <a:pt x="164" y="281"/>
                  </a:lnTo>
                  <a:lnTo>
                    <a:pt x="180" y="281"/>
                  </a:lnTo>
                  <a:lnTo>
                    <a:pt x="187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430"/>
            <p:cNvSpPr/>
            <p:nvPr/>
          </p:nvSpPr>
          <p:spPr bwMode="auto">
            <a:xfrm>
              <a:off x="7096125" y="1155701"/>
              <a:ext cx="0" cy="365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A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431"/>
            <p:cNvSpPr/>
            <p:nvPr/>
          </p:nvSpPr>
          <p:spPr bwMode="auto">
            <a:xfrm>
              <a:off x="7096125" y="1155701"/>
              <a:ext cx="223838" cy="82550"/>
            </a:xfrm>
            <a:custGeom>
              <a:avLst/>
              <a:gdLst>
                <a:gd name="T0" fmla="*/ 80 w 80"/>
                <a:gd name="T1" fmla="*/ 0 h 29"/>
                <a:gd name="T2" fmla="*/ 40 w 80"/>
                <a:gd name="T3" fmla="*/ 15 h 29"/>
                <a:gd name="T4" fmla="*/ 40 w 80"/>
                <a:gd name="T5" fmla="*/ 15 h 29"/>
                <a:gd name="T6" fmla="*/ 40 w 80"/>
                <a:gd name="T7" fmla="*/ 15 h 29"/>
                <a:gd name="T8" fmla="*/ 40 w 80"/>
                <a:gd name="T9" fmla="*/ 15 h 29"/>
                <a:gd name="T10" fmla="*/ 0 w 80"/>
                <a:gd name="T11" fmla="*/ 0 h 29"/>
                <a:gd name="T12" fmla="*/ 0 w 80"/>
                <a:gd name="T13" fmla="*/ 13 h 29"/>
                <a:gd name="T14" fmla="*/ 80 w 80"/>
                <a:gd name="T15" fmla="*/ 29 h 29"/>
                <a:gd name="T16" fmla="*/ 80 w 80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29">
                  <a:moveTo>
                    <a:pt x="80" y="0"/>
                  </a:moveTo>
                  <a:cubicBezTo>
                    <a:pt x="66" y="9"/>
                    <a:pt x="52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28" y="15"/>
                    <a:pt x="13" y="9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33"/>
            <p:cNvSpPr/>
            <p:nvPr/>
          </p:nvSpPr>
          <p:spPr bwMode="auto">
            <a:xfrm>
              <a:off x="6675438" y="1257301"/>
              <a:ext cx="1065213" cy="1138238"/>
            </a:xfrm>
            <a:custGeom>
              <a:avLst/>
              <a:gdLst>
                <a:gd name="T0" fmla="*/ 362 w 380"/>
                <a:gd name="T1" fmla="*/ 63 h 405"/>
                <a:gd name="T2" fmla="*/ 246 w 380"/>
                <a:gd name="T3" fmla="*/ 3 h 405"/>
                <a:gd name="T4" fmla="*/ 240 w 380"/>
                <a:gd name="T5" fmla="*/ 0 h 405"/>
                <a:gd name="T6" fmla="*/ 239 w 380"/>
                <a:gd name="T7" fmla="*/ 1 h 405"/>
                <a:gd name="T8" fmla="*/ 190 w 380"/>
                <a:gd name="T9" fmla="*/ 55 h 405"/>
                <a:gd name="T10" fmla="*/ 140 w 380"/>
                <a:gd name="T11" fmla="*/ 1 h 405"/>
                <a:gd name="T12" fmla="*/ 140 w 380"/>
                <a:gd name="T13" fmla="*/ 0 h 405"/>
                <a:gd name="T14" fmla="*/ 134 w 380"/>
                <a:gd name="T15" fmla="*/ 3 h 405"/>
                <a:gd name="T16" fmla="*/ 18 w 380"/>
                <a:gd name="T17" fmla="*/ 63 h 405"/>
                <a:gd name="T18" fmla="*/ 53 w 380"/>
                <a:gd name="T19" fmla="*/ 147 h 405"/>
                <a:gd name="T20" fmla="*/ 66 w 380"/>
                <a:gd name="T21" fmla="*/ 405 h 405"/>
                <a:gd name="T22" fmla="*/ 190 w 380"/>
                <a:gd name="T23" fmla="*/ 405 h 405"/>
                <a:gd name="T24" fmla="*/ 314 w 380"/>
                <a:gd name="T25" fmla="*/ 405 h 405"/>
                <a:gd name="T26" fmla="*/ 327 w 380"/>
                <a:gd name="T27" fmla="*/ 147 h 405"/>
                <a:gd name="T28" fmla="*/ 362 w 380"/>
                <a:gd name="T29" fmla="*/ 6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05">
                  <a:moveTo>
                    <a:pt x="362" y="63"/>
                  </a:moveTo>
                  <a:cubicBezTo>
                    <a:pt x="347" y="31"/>
                    <a:pt x="305" y="23"/>
                    <a:pt x="246" y="3"/>
                  </a:cubicBezTo>
                  <a:cubicBezTo>
                    <a:pt x="244" y="2"/>
                    <a:pt x="242" y="1"/>
                    <a:pt x="240" y="0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6" y="23"/>
                    <a:pt x="224" y="51"/>
                    <a:pt x="190" y="55"/>
                  </a:cubicBezTo>
                  <a:cubicBezTo>
                    <a:pt x="155" y="51"/>
                    <a:pt x="144" y="23"/>
                    <a:pt x="140" y="1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1"/>
                    <a:pt x="136" y="2"/>
                    <a:pt x="134" y="3"/>
                  </a:cubicBezTo>
                  <a:cubicBezTo>
                    <a:pt x="74" y="23"/>
                    <a:pt x="33" y="31"/>
                    <a:pt x="18" y="63"/>
                  </a:cubicBezTo>
                  <a:cubicBezTo>
                    <a:pt x="0" y="104"/>
                    <a:pt x="53" y="147"/>
                    <a:pt x="53" y="147"/>
                  </a:cubicBezTo>
                  <a:cubicBezTo>
                    <a:pt x="53" y="147"/>
                    <a:pt x="58" y="405"/>
                    <a:pt x="66" y="405"/>
                  </a:cubicBezTo>
                  <a:cubicBezTo>
                    <a:pt x="190" y="405"/>
                    <a:pt x="190" y="405"/>
                    <a:pt x="190" y="405"/>
                  </a:cubicBezTo>
                  <a:cubicBezTo>
                    <a:pt x="314" y="405"/>
                    <a:pt x="314" y="405"/>
                    <a:pt x="314" y="405"/>
                  </a:cubicBezTo>
                  <a:cubicBezTo>
                    <a:pt x="322" y="405"/>
                    <a:pt x="327" y="147"/>
                    <a:pt x="327" y="147"/>
                  </a:cubicBezTo>
                  <a:cubicBezTo>
                    <a:pt x="327" y="147"/>
                    <a:pt x="380" y="104"/>
                    <a:pt x="362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34"/>
            <p:cNvSpPr/>
            <p:nvPr/>
          </p:nvSpPr>
          <p:spPr bwMode="auto">
            <a:xfrm>
              <a:off x="7154863" y="1347788"/>
              <a:ext cx="106363" cy="87313"/>
            </a:xfrm>
            <a:custGeom>
              <a:avLst/>
              <a:gdLst>
                <a:gd name="T0" fmla="*/ 67 w 67"/>
                <a:gd name="T1" fmla="*/ 28 h 55"/>
                <a:gd name="T2" fmla="*/ 55 w 67"/>
                <a:gd name="T3" fmla="*/ 55 h 55"/>
                <a:gd name="T4" fmla="*/ 12 w 67"/>
                <a:gd name="T5" fmla="*/ 55 h 55"/>
                <a:gd name="T6" fmla="*/ 0 w 67"/>
                <a:gd name="T7" fmla="*/ 28 h 55"/>
                <a:gd name="T8" fmla="*/ 33 w 67"/>
                <a:gd name="T9" fmla="*/ 0 h 55"/>
                <a:gd name="T10" fmla="*/ 67 w 67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5">
                  <a:moveTo>
                    <a:pt x="67" y="28"/>
                  </a:moveTo>
                  <a:lnTo>
                    <a:pt x="55" y="55"/>
                  </a:lnTo>
                  <a:lnTo>
                    <a:pt x="12" y="55"/>
                  </a:lnTo>
                  <a:lnTo>
                    <a:pt x="0" y="28"/>
                  </a:lnTo>
                  <a:lnTo>
                    <a:pt x="33" y="0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35"/>
            <p:cNvSpPr/>
            <p:nvPr/>
          </p:nvSpPr>
          <p:spPr bwMode="auto">
            <a:xfrm>
              <a:off x="7004050" y="1239838"/>
              <a:ext cx="203200" cy="180975"/>
            </a:xfrm>
            <a:custGeom>
              <a:avLst/>
              <a:gdLst>
                <a:gd name="T0" fmla="*/ 128 w 128"/>
                <a:gd name="T1" fmla="*/ 68 h 114"/>
                <a:gd name="T2" fmla="*/ 84 w 128"/>
                <a:gd name="T3" fmla="*/ 114 h 114"/>
                <a:gd name="T4" fmla="*/ 0 w 128"/>
                <a:gd name="T5" fmla="*/ 25 h 114"/>
                <a:gd name="T6" fmla="*/ 56 w 128"/>
                <a:gd name="T7" fmla="*/ 0 h 114"/>
                <a:gd name="T8" fmla="*/ 74 w 128"/>
                <a:gd name="T9" fmla="*/ 16 h 114"/>
                <a:gd name="T10" fmla="*/ 128 w 128"/>
                <a:gd name="T11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14">
                  <a:moveTo>
                    <a:pt x="128" y="68"/>
                  </a:moveTo>
                  <a:lnTo>
                    <a:pt x="84" y="114"/>
                  </a:lnTo>
                  <a:lnTo>
                    <a:pt x="0" y="25"/>
                  </a:lnTo>
                  <a:lnTo>
                    <a:pt x="56" y="0"/>
                  </a:lnTo>
                  <a:lnTo>
                    <a:pt x="74" y="16"/>
                  </a:lnTo>
                  <a:lnTo>
                    <a:pt x="128" y="6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436"/>
            <p:cNvSpPr/>
            <p:nvPr/>
          </p:nvSpPr>
          <p:spPr bwMode="auto">
            <a:xfrm>
              <a:off x="7207250" y="1239838"/>
              <a:ext cx="204788" cy="180975"/>
            </a:xfrm>
            <a:custGeom>
              <a:avLst/>
              <a:gdLst>
                <a:gd name="T0" fmla="*/ 0 w 129"/>
                <a:gd name="T1" fmla="*/ 68 h 114"/>
                <a:gd name="T2" fmla="*/ 45 w 129"/>
                <a:gd name="T3" fmla="*/ 114 h 114"/>
                <a:gd name="T4" fmla="*/ 129 w 129"/>
                <a:gd name="T5" fmla="*/ 25 h 114"/>
                <a:gd name="T6" fmla="*/ 73 w 129"/>
                <a:gd name="T7" fmla="*/ 0 h 114"/>
                <a:gd name="T8" fmla="*/ 55 w 129"/>
                <a:gd name="T9" fmla="*/ 16 h 114"/>
                <a:gd name="T10" fmla="*/ 0 w 129"/>
                <a:gd name="T11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14">
                  <a:moveTo>
                    <a:pt x="0" y="68"/>
                  </a:moveTo>
                  <a:lnTo>
                    <a:pt x="45" y="114"/>
                  </a:lnTo>
                  <a:lnTo>
                    <a:pt x="129" y="25"/>
                  </a:lnTo>
                  <a:lnTo>
                    <a:pt x="73" y="0"/>
                  </a:lnTo>
                  <a:lnTo>
                    <a:pt x="55" y="1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437"/>
            <p:cNvSpPr/>
            <p:nvPr/>
          </p:nvSpPr>
          <p:spPr bwMode="auto">
            <a:xfrm>
              <a:off x="7148513" y="1443038"/>
              <a:ext cx="117475" cy="933450"/>
            </a:xfrm>
            <a:custGeom>
              <a:avLst/>
              <a:gdLst>
                <a:gd name="T0" fmla="*/ 59 w 74"/>
                <a:gd name="T1" fmla="*/ 0 h 588"/>
                <a:gd name="T2" fmla="*/ 74 w 74"/>
                <a:gd name="T3" fmla="*/ 547 h 588"/>
                <a:gd name="T4" fmla="*/ 37 w 74"/>
                <a:gd name="T5" fmla="*/ 588 h 588"/>
                <a:gd name="T6" fmla="*/ 0 w 74"/>
                <a:gd name="T7" fmla="*/ 547 h 588"/>
                <a:gd name="T8" fmla="*/ 16 w 74"/>
                <a:gd name="T9" fmla="*/ 0 h 588"/>
                <a:gd name="T10" fmla="*/ 59 w 74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8">
                  <a:moveTo>
                    <a:pt x="59" y="0"/>
                  </a:moveTo>
                  <a:lnTo>
                    <a:pt x="74" y="547"/>
                  </a:lnTo>
                  <a:lnTo>
                    <a:pt x="37" y="588"/>
                  </a:lnTo>
                  <a:lnTo>
                    <a:pt x="0" y="547"/>
                  </a:lnTo>
                  <a:lnTo>
                    <a:pt x="16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38"/>
            <p:cNvSpPr/>
            <p:nvPr/>
          </p:nvSpPr>
          <p:spPr bwMode="auto">
            <a:xfrm>
              <a:off x="7148513" y="1443038"/>
              <a:ext cx="117475" cy="933450"/>
            </a:xfrm>
            <a:custGeom>
              <a:avLst/>
              <a:gdLst>
                <a:gd name="T0" fmla="*/ 59 w 74"/>
                <a:gd name="T1" fmla="*/ 0 h 588"/>
                <a:gd name="T2" fmla="*/ 74 w 74"/>
                <a:gd name="T3" fmla="*/ 547 h 588"/>
                <a:gd name="T4" fmla="*/ 37 w 74"/>
                <a:gd name="T5" fmla="*/ 588 h 588"/>
                <a:gd name="T6" fmla="*/ 0 w 74"/>
                <a:gd name="T7" fmla="*/ 547 h 588"/>
                <a:gd name="T8" fmla="*/ 16 w 74"/>
                <a:gd name="T9" fmla="*/ 0 h 588"/>
                <a:gd name="T10" fmla="*/ 59 w 74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8">
                  <a:moveTo>
                    <a:pt x="59" y="0"/>
                  </a:moveTo>
                  <a:lnTo>
                    <a:pt x="74" y="547"/>
                  </a:lnTo>
                  <a:lnTo>
                    <a:pt x="37" y="588"/>
                  </a:lnTo>
                  <a:lnTo>
                    <a:pt x="0" y="547"/>
                  </a:lnTo>
                  <a:lnTo>
                    <a:pt x="16" y="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39"/>
            <p:cNvSpPr/>
            <p:nvPr/>
          </p:nvSpPr>
          <p:spPr bwMode="auto">
            <a:xfrm>
              <a:off x="6891338" y="1541463"/>
              <a:ext cx="638175" cy="511175"/>
            </a:xfrm>
            <a:custGeom>
              <a:avLst/>
              <a:gdLst>
                <a:gd name="T0" fmla="*/ 195 w 228"/>
                <a:gd name="T1" fmla="*/ 182 h 182"/>
                <a:gd name="T2" fmla="*/ 34 w 228"/>
                <a:gd name="T3" fmla="*/ 182 h 182"/>
                <a:gd name="T4" fmla="*/ 10 w 228"/>
                <a:gd name="T5" fmla="*/ 158 h 182"/>
                <a:gd name="T6" fmla="*/ 0 w 228"/>
                <a:gd name="T7" fmla="*/ 24 h 182"/>
                <a:gd name="T8" fmla="*/ 24 w 228"/>
                <a:gd name="T9" fmla="*/ 0 h 182"/>
                <a:gd name="T10" fmla="*/ 205 w 228"/>
                <a:gd name="T11" fmla="*/ 0 h 182"/>
                <a:gd name="T12" fmla="*/ 228 w 228"/>
                <a:gd name="T13" fmla="*/ 24 h 182"/>
                <a:gd name="T14" fmla="*/ 218 w 228"/>
                <a:gd name="T15" fmla="*/ 158 h 182"/>
                <a:gd name="T16" fmla="*/ 195 w 22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82">
                  <a:moveTo>
                    <a:pt x="195" y="182"/>
                  </a:moveTo>
                  <a:cubicBezTo>
                    <a:pt x="34" y="182"/>
                    <a:pt x="34" y="182"/>
                    <a:pt x="34" y="182"/>
                  </a:cubicBezTo>
                  <a:cubicBezTo>
                    <a:pt x="21" y="182"/>
                    <a:pt x="10" y="171"/>
                    <a:pt x="10" y="1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8" y="0"/>
                    <a:pt x="228" y="11"/>
                    <a:pt x="228" y="24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71"/>
                    <a:pt x="208" y="182"/>
                    <a:pt x="195" y="182"/>
                  </a:cubicBezTo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440"/>
            <p:cNvSpPr>
              <a:spLocks noEditPoints="1"/>
            </p:cNvSpPr>
            <p:nvPr/>
          </p:nvSpPr>
          <p:spPr bwMode="auto">
            <a:xfrm>
              <a:off x="6902450" y="1541463"/>
              <a:ext cx="627063" cy="500063"/>
            </a:xfrm>
            <a:custGeom>
              <a:avLst/>
              <a:gdLst>
                <a:gd name="T0" fmla="*/ 219 w 224"/>
                <a:gd name="T1" fmla="*/ 91 h 178"/>
                <a:gd name="T2" fmla="*/ 214 w 224"/>
                <a:gd name="T3" fmla="*/ 158 h 178"/>
                <a:gd name="T4" fmla="*/ 204 w 224"/>
                <a:gd name="T5" fmla="*/ 178 h 178"/>
                <a:gd name="T6" fmla="*/ 204 w 224"/>
                <a:gd name="T7" fmla="*/ 178 h 178"/>
                <a:gd name="T8" fmla="*/ 214 w 224"/>
                <a:gd name="T9" fmla="*/ 159 h 178"/>
                <a:gd name="T10" fmla="*/ 219 w 224"/>
                <a:gd name="T11" fmla="*/ 91 h 178"/>
                <a:gd name="T12" fmla="*/ 96 w 224"/>
                <a:gd name="T13" fmla="*/ 0 h 178"/>
                <a:gd name="T14" fmla="*/ 19 w 224"/>
                <a:gd name="T15" fmla="*/ 0 h 178"/>
                <a:gd name="T16" fmla="*/ 0 w 224"/>
                <a:gd name="T17" fmla="*/ 11 h 178"/>
                <a:gd name="T18" fmla="*/ 0 w 224"/>
                <a:gd name="T19" fmla="*/ 11 h 178"/>
                <a:gd name="T20" fmla="*/ 20 w 224"/>
                <a:gd name="T21" fmla="*/ 0 h 178"/>
                <a:gd name="T22" fmla="*/ 96 w 224"/>
                <a:gd name="T23" fmla="*/ 0 h 178"/>
                <a:gd name="T24" fmla="*/ 201 w 224"/>
                <a:gd name="T25" fmla="*/ 0 h 178"/>
                <a:gd name="T26" fmla="*/ 122 w 224"/>
                <a:gd name="T27" fmla="*/ 0 h 178"/>
                <a:gd name="T28" fmla="*/ 201 w 224"/>
                <a:gd name="T29" fmla="*/ 0 h 178"/>
                <a:gd name="T30" fmla="*/ 224 w 224"/>
                <a:gd name="T31" fmla="*/ 24 h 178"/>
                <a:gd name="T32" fmla="*/ 224 w 224"/>
                <a:gd name="T33" fmla="*/ 24 h 178"/>
                <a:gd name="T34" fmla="*/ 201 w 224"/>
                <a:gd name="T3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78">
                  <a:moveTo>
                    <a:pt x="219" y="91"/>
                  </a:moveTo>
                  <a:cubicBezTo>
                    <a:pt x="214" y="158"/>
                    <a:pt x="214" y="158"/>
                    <a:pt x="214" y="158"/>
                  </a:cubicBezTo>
                  <a:cubicBezTo>
                    <a:pt x="214" y="166"/>
                    <a:pt x="210" y="174"/>
                    <a:pt x="204" y="178"/>
                  </a:cubicBezTo>
                  <a:cubicBezTo>
                    <a:pt x="204" y="178"/>
                    <a:pt x="204" y="178"/>
                    <a:pt x="204" y="178"/>
                  </a:cubicBezTo>
                  <a:cubicBezTo>
                    <a:pt x="210" y="174"/>
                    <a:pt x="214" y="167"/>
                    <a:pt x="214" y="159"/>
                  </a:cubicBezTo>
                  <a:cubicBezTo>
                    <a:pt x="219" y="91"/>
                    <a:pt x="219" y="91"/>
                    <a:pt x="219" y="91"/>
                  </a:cubicBezTo>
                  <a:moveTo>
                    <a:pt x="9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4"/>
                    <a:pt x="12" y="0"/>
                    <a:pt x="20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20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4" y="0"/>
                    <a:pt x="224" y="11"/>
                    <a:pt x="224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4" y="11"/>
                    <a:pt x="214" y="0"/>
                    <a:pt x="20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41"/>
            <p:cNvSpPr/>
            <p:nvPr/>
          </p:nvSpPr>
          <p:spPr bwMode="auto">
            <a:xfrm>
              <a:off x="6902450" y="1541463"/>
              <a:ext cx="627063" cy="500063"/>
            </a:xfrm>
            <a:custGeom>
              <a:avLst/>
              <a:gdLst>
                <a:gd name="T0" fmla="*/ 201 w 224"/>
                <a:gd name="T1" fmla="*/ 0 h 178"/>
                <a:gd name="T2" fmla="*/ 122 w 224"/>
                <a:gd name="T3" fmla="*/ 0 h 178"/>
                <a:gd name="T4" fmla="*/ 96 w 224"/>
                <a:gd name="T5" fmla="*/ 0 h 178"/>
                <a:gd name="T6" fmla="*/ 20 w 224"/>
                <a:gd name="T7" fmla="*/ 0 h 178"/>
                <a:gd name="T8" fmla="*/ 0 w 224"/>
                <a:gd name="T9" fmla="*/ 11 h 178"/>
                <a:gd name="T10" fmla="*/ 13 w 224"/>
                <a:gd name="T11" fmla="*/ 7 h 178"/>
                <a:gd name="T12" fmla="*/ 195 w 224"/>
                <a:gd name="T13" fmla="*/ 7 h 178"/>
                <a:gd name="T14" fmla="*/ 218 w 224"/>
                <a:gd name="T15" fmla="*/ 30 h 178"/>
                <a:gd name="T16" fmla="*/ 208 w 224"/>
                <a:gd name="T17" fmla="*/ 165 h 178"/>
                <a:gd name="T18" fmla="*/ 204 w 224"/>
                <a:gd name="T19" fmla="*/ 178 h 178"/>
                <a:gd name="T20" fmla="*/ 214 w 224"/>
                <a:gd name="T21" fmla="*/ 158 h 178"/>
                <a:gd name="T22" fmla="*/ 219 w 224"/>
                <a:gd name="T23" fmla="*/ 91 h 178"/>
                <a:gd name="T24" fmla="*/ 224 w 224"/>
                <a:gd name="T25" fmla="*/ 24 h 178"/>
                <a:gd name="T26" fmla="*/ 201 w 224"/>
                <a:gd name="T2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78">
                  <a:moveTo>
                    <a:pt x="20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5" y="4"/>
                    <a:pt x="0" y="11"/>
                  </a:cubicBezTo>
                  <a:cubicBezTo>
                    <a:pt x="4" y="8"/>
                    <a:pt x="8" y="7"/>
                    <a:pt x="13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207" y="7"/>
                    <a:pt x="218" y="17"/>
                    <a:pt x="218" y="30"/>
                  </a:cubicBezTo>
                  <a:cubicBezTo>
                    <a:pt x="208" y="165"/>
                    <a:pt x="208" y="165"/>
                    <a:pt x="208" y="165"/>
                  </a:cubicBezTo>
                  <a:cubicBezTo>
                    <a:pt x="208" y="170"/>
                    <a:pt x="206" y="174"/>
                    <a:pt x="204" y="178"/>
                  </a:cubicBezTo>
                  <a:cubicBezTo>
                    <a:pt x="210" y="174"/>
                    <a:pt x="214" y="166"/>
                    <a:pt x="214" y="158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4" y="11"/>
                    <a:pt x="214" y="0"/>
                    <a:pt x="201" y="0"/>
                  </a:cubicBezTo>
                </a:path>
              </a:pathLst>
            </a:custGeom>
            <a:solidFill>
              <a:srgbClr val="3E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42"/>
            <p:cNvSpPr/>
            <p:nvPr/>
          </p:nvSpPr>
          <p:spPr bwMode="auto">
            <a:xfrm>
              <a:off x="6945313" y="1768476"/>
              <a:ext cx="55563" cy="57150"/>
            </a:xfrm>
            <a:custGeom>
              <a:avLst/>
              <a:gdLst>
                <a:gd name="T0" fmla="*/ 10 w 20"/>
                <a:gd name="T1" fmla="*/ 20 h 20"/>
                <a:gd name="T2" fmla="*/ 9 w 20"/>
                <a:gd name="T3" fmla="*/ 20 h 20"/>
                <a:gd name="T4" fmla="*/ 0 w 20"/>
                <a:gd name="T5" fmla="*/ 11 h 20"/>
                <a:gd name="T6" fmla="*/ 0 w 20"/>
                <a:gd name="T7" fmla="*/ 10 h 20"/>
                <a:gd name="T8" fmla="*/ 9 w 20"/>
                <a:gd name="T9" fmla="*/ 0 h 20"/>
                <a:gd name="T10" fmla="*/ 10 w 20"/>
                <a:gd name="T11" fmla="*/ 0 h 20"/>
                <a:gd name="T12" fmla="*/ 20 w 20"/>
                <a:gd name="T13" fmla="*/ 10 h 20"/>
                <a:gd name="T14" fmla="*/ 20 w 20"/>
                <a:gd name="T15" fmla="*/ 11 h 20"/>
                <a:gd name="T16" fmla="*/ 10 w 2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6"/>
                    <a:pt x="15" y="20"/>
                    <a:pt x="10" y="20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43"/>
            <p:cNvSpPr/>
            <p:nvPr/>
          </p:nvSpPr>
          <p:spPr bwMode="auto">
            <a:xfrm>
              <a:off x="6791325" y="1833563"/>
              <a:ext cx="214313" cy="153988"/>
            </a:xfrm>
            <a:custGeom>
              <a:avLst/>
              <a:gdLst>
                <a:gd name="T0" fmla="*/ 53 w 77"/>
                <a:gd name="T1" fmla="*/ 1 h 55"/>
                <a:gd name="T2" fmla="*/ 25 w 77"/>
                <a:gd name="T3" fmla="*/ 4 h 55"/>
                <a:gd name="T4" fmla="*/ 16 w 77"/>
                <a:gd name="T5" fmla="*/ 4 h 55"/>
                <a:gd name="T6" fmla="*/ 8 w 77"/>
                <a:gd name="T7" fmla="*/ 4 h 55"/>
                <a:gd name="T8" fmla="*/ 1 w 77"/>
                <a:gd name="T9" fmla="*/ 4 h 55"/>
                <a:gd name="T10" fmla="*/ 0 w 77"/>
                <a:gd name="T11" fmla="*/ 55 h 55"/>
                <a:gd name="T12" fmla="*/ 9 w 77"/>
                <a:gd name="T13" fmla="*/ 55 h 55"/>
                <a:gd name="T14" fmla="*/ 18 w 77"/>
                <a:gd name="T15" fmla="*/ 54 h 55"/>
                <a:gd name="T16" fmla="*/ 29 w 77"/>
                <a:gd name="T17" fmla="*/ 54 h 55"/>
                <a:gd name="T18" fmla="*/ 60 w 77"/>
                <a:gd name="T19" fmla="*/ 51 h 55"/>
                <a:gd name="T20" fmla="*/ 75 w 77"/>
                <a:gd name="T21" fmla="*/ 23 h 55"/>
                <a:gd name="T22" fmla="*/ 53 w 77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5">
                  <a:moveTo>
                    <a:pt x="53" y="1"/>
                  </a:moveTo>
                  <a:cubicBezTo>
                    <a:pt x="53" y="1"/>
                    <a:pt x="37" y="3"/>
                    <a:pt x="25" y="4"/>
                  </a:cubicBezTo>
                  <a:cubicBezTo>
                    <a:pt x="22" y="4"/>
                    <a:pt x="19" y="4"/>
                    <a:pt x="16" y="4"/>
                  </a:cubicBezTo>
                  <a:cubicBezTo>
                    <a:pt x="13" y="4"/>
                    <a:pt x="10" y="4"/>
                    <a:pt x="8" y="4"/>
                  </a:cubicBezTo>
                  <a:cubicBezTo>
                    <a:pt x="4" y="4"/>
                    <a:pt x="1" y="4"/>
                    <a:pt x="1" y="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3" y="55"/>
                    <a:pt x="9" y="55"/>
                  </a:cubicBezTo>
                  <a:cubicBezTo>
                    <a:pt x="12" y="55"/>
                    <a:pt x="15" y="55"/>
                    <a:pt x="18" y="54"/>
                  </a:cubicBezTo>
                  <a:cubicBezTo>
                    <a:pt x="22" y="54"/>
                    <a:pt x="25" y="54"/>
                    <a:pt x="29" y="54"/>
                  </a:cubicBezTo>
                  <a:cubicBezTo>
                    <a:pt x="43" y="53"/>
                    <a:pt x="60" y="51"/>
                    <a:pt x="60" y="51"/>
                  </a:cubicBezTo>
                  <a:cubicBezTo>
                    <a:pt x="71" y="49"/>
                    <a:pt x="77" y="37"/>
                    <a:pt x="75" y="23"/>
                  </a:cubicBezTo>
                  <a:cubicBezTo>
                    <a:pt x="73" y="9"/>
                    <a:pt x="63" y="0"/>
                    <a:pt x="53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44"/>
            <p:cNvSpPr/>
            <p:nvPr/>
          </p:nvSpPr>
          <p:spPr bwMode="auto">
            <a:xfrm>
              <a:off x="6807200" y="1797051"/>
              <a:ext cx="106363" cy="112713"/>
            </a:xfrm>
            <a:custGeom>
              <a:avLst/>
              <a:gdLst>
                <a:gd name="T0" fmla="*/ 30 w 38"/>
                <a:gd name="T1" fmla="*/ 1 h 40"/>
                <a:gd name="T2" fmla="*/ 11 w 38"/>
                <a:gd name="T3" fmla="*/ 14 h 40"/>
                <a:gd name="T4" fmla="*/ 2 w 38"/>
                <a:gd name="T5" fmla="*/ 26 h 40"/>
                <a:gd name="T6" fmla="*/ 4 w 38"/>
                <a:gd name="T7" fmla="*/ 37 h 40"/>
                <a:gd name="T8" fmla="*/ 12 w 38"/>
                <a:gd name="T9" fmla="*/ 36 h 40"/>
                <a:gd name="T10" fmla="*/ 14 w 38"/>
                <a:gd name="T11" fmla="*/ 33 h 40"/>
                <a:gd name="T12" fmla="*/ 18 w 38"/>
                <a:gd name="T13" fmla="*/ 27 h 40"/>
                <a:gd name="T14" fmla="*/ 32 w 38"/>
                <a:gd name="T15" fmla="*/ 18 h 40"/>
                <a:gd name="T16" fmla="*/ 37 w 38"/>
                <a:gd name="T17" fmla="*/ 9 h 40"/>
                <a:gd name="T18" fmla="*/ 30 w 38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0">
                  <a:moveTo>
                    <a:pt x="30" y="1"/>
                  </a:moveTo>
                  <a:cubicBezTo>
                    <a:pt x="22" y="2"/>
                    <a:pt x="15" y="8"/>
                    <a:pt x="11" y="14"/>
                  </a:cubicBezTo>
                  <a:cubicBezTo>
                    <a:pt x="6" y="19"/>
                    <a:pt x="3" y="25"/>
                    <a:pt x="2" y="26"/>
                  </a:cubicBezTo>
                  <a:cubicBezTo>
                    <a:pt x="0" y="29"/>
                    <a:pt x="1" y="35"/>
                    <a:pt x="4" y="37"/>
                  </a:cubicBezTo>
                  <a:cubicBezTo>
                    <a:pt x="7" y="40"/>
                    <a:pt x="10" y="39"/>
                    <a:pt x="12" y="36"/>
                  </a:cubicBezTo>
                  <a:cubicBezTo>
                    <a:pt x="12" y="35"/>
                    <a:pt x="13" y="34"/>
                    <a:pt x="14" y="33"/>
                  </a:cubicBezTo>
                  <a:cubicBezTo>
                    <a:pt x="15" y="31"/>
                    <a:pt x="16" y="29"/>
                    <a:pt x="18" y="27"/>
                  </a:cubicBezTo>
                  <a:cubicBezTo>
                    <a:pt x="22" y="23"/>
                    <a:pt x="26" y="18"/>
                    <a:pt x="32" y="18"/>
                  </a:cubicBezTo>
                  <a:cubicBezTo>
                    <a:pt x="35" y="17"/>
                    <a:pt x="38" y="13"/>
                    <a:pt x="37" y="9"/>
                  </a:cubicBezTo>
                  <a:cubicBezTo>
                    <a:pt x="36" y="4"/>
                    <a:pt x="33" y="0"/>
                    <a:pt x="30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45"/>
            <p:cNvSpPr/>
            <p:nvPr/>
          </p:nvSpPr>
          <p:spPr bwMode="auto">
            <a:xfrm>
              <a:off x="6446838" y="1377951"/>
              <a:ext cx="436563" cy="649288"/>
            </a:xfrm>
            <a:custGeom>
              <a:avLst/>
              <a:gdLst>
                <a:gd name="T0" fmla="*/ 130 w 156"/>
                <a:gd name="T1" fmla="*/ 228 h 231"/>
                <a:gd name="T2" fmla="*/ 34 w 156"/>
                <a:gd name="T3" fmla="*/ 217 h 231"/>
                <a:gd name="T4" fmla="*/ 27 w 156"/>
                <a:gd name="T5" fmla="*/ 120 h 231"/>
                <a:gd name="T6" fmla="*/ 116 w 156"/>
                <a:gd name="T7" fmla="*/ 0 h 231"/>
                <a:gd name="T8" fmla="*/ 156 w 156"/>
                <a:gd name="T9" fmla="*/ 85 h 231"/>
                <a:gd name="T10" fmla="*/ 87 w 156"/>
                <a:gd name="T11" fmla="*/ 146 h 231"/>
                <a:gd name="T12" fmla="*/ 82 w 156"/>
                <a:gd name="T13" fmla="*/ 160 h 231"/>
                <a:gd name="T14" fmla="*/ 134 w 156"/>
                <a:gd name="T15" fmla="*/ 160 h 231"/>
                <a:gd name="T16" fmla="*/ 139 w 156"/>
                <a:gd name="T17" fmla="*/ 227 h 231"/>
                <a:gd name="T18" fmla="*/ 130 w 156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31">
                  <a:moveTo>
                    <a:pt x="130" y="228"/>
                  </a:moveTo>
                  <a:cubicBezTo>
                    <a:pt x="109" y="228"/>
                    <a:pt x="51" y="231"/>
                    <a:pt x="34" y="217"/>
                  </a:cubicBezTo>
                  <a:cubicBezTo>
                    <a:pt x="21" y="207"/>
                    <a:pt x="0" y="174"/>
                    <a:pt x="27" y="120"/>
                  </a:cubicBezTo>
                  <a:cubicBezTo>
                    <a:pt x="49" y="74"/>
                    <a:pt x="82" y="33"/>
                    <a:pt x="116" y="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25" y="115"/>
                    <a:pt x="117" y="113"/>
                    <a:pt x="87" y="146"/>
                  </a:cubicBezTo>
                  <a:cubicBezTo>
                    <a:pt x="78" y="156"/>
                    <a:pt x="82" y="160"/>
                    <a:pt x="82" y="160"/>
                  </a:cubicBezTo>
                  <a:cubicBezTo>
                    <a:pt x="87" y="164"/>
                    <a:pt x="116" y="162"/>
                    <a:pt x="134" y="160"/>
                  </a:cubicBezTo>
                  <a:cubicBezTo>
                    <a:pt x="139" y="227"/>
                    <a:pt x="139" y="227"/>
                    <a:pt x="139" y="227"/>
                  </a:cubicBezTo>
                  <a:cubicBezTo>
                    <a:pt x="133" y="228"/>
                    <a:pt x="137" y="228"/>
                    <a:pt x="130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446"/>
            <p:cNvSpPr/>
            <p:nvPr/>
          </p:nvSpPr>
          <p:spPr bwMode="auto">
            <a:xfrm>
              <a:off x="7415213" y="1833563"/>
              <a:ext cx="219075" cy="153988"/>
            </a:xfrm>
            <a:custGeom>
              <a:avLst/>
              <a:gdLst>
                <a:gd name="T0" fmla="*/ 24 w 78"/>
                <a:gd name="T1" fmla="*/ 1 h 55"/>
                <a:gd name="T2" fmla="*/ 52 w 78"/>
                <a:gd name="T3" fmla="*/ 4 h 55"/>
                <a:gd name="T4" fmla="*/ 61 w 78"/>
                <a:gd name="T5" fmla="*/ 4 h 55"/>
                <a:gd name="T6" fmla="*/ 69 w 78"/>
                <a:gd name="T7" fmla="*/ 4 h 55"/>
                <a:gd name="T8" fmla="*/ 77 w 78"/>
                <a:gd name="T9" fmla="*/ 4 h 55"/>
                <a:gd name="T10" fmla="*/ 78 w 78"/>
                <a:gd name="T11" fmla="*/ 55 h 55"/>
                <a:gd name="T12" fmla="*/ 68 w 78"/>
                <a:gd name="T13" fmla="*/ 55 h 55"/>
                <a:gd name="T14" fmla="*/ 59 w 78"/>
                <a:gd name="T15" fmla="*/ 54 h 55"/>
                <a:gd name="T16" fmla="*/ 49 w 78"/>
                <a:gd name="T17" fmla="*/ 54 h 55"/>
                <a:gd name="T18" fmla="*/ 18 w 78"/>
                <a:gd name="T19" fmla="*/ 51 h 55"/>
                <a:gd name="T20" fmla="*/ 2 w 78"/>
                <a:gd name="T21" fmla="*/ 23 h 55"/>
                <a:gd name="T22" fmla="*/ 24 w 78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24" y="1"/>
                  </a:moveTo>
                  <a:cubicBezTo>
                    <a:pt x="24" y="1"/>
                    <a:pt x="40" y="3"/>
                    <a:pt x="52" y="4"/>
                  </a:cubicBezTo>
                  <a:cubicBezTo>
                    <a:pt x="55" y="4"/>
                    <a:pt x="59" y="4"/>
                    <a:pt x="61" y="4"/>
                  </a:cubicBezTo>
                  <a:cubicBezTo>
                    <a:pt x="64" y="4"/>
                    <a:pt x="67" y="4"/>
                    <a:pt x="69" y="4"/>
                  </a:cubicBezTo>
                  <a:cubicBezTo>
                    <a:pt x="74" y="4"/>
                    <a:pt x="77" y="4"/>
                    <a:pt x="77" y="4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4" y="55"/>
                    <a:pt x="68" y="55"/>
                  </a:cubicBezTo>
                  <a:cubicBezTo>
                    <a:pt x="66" y="55"/>
                    <a:pt x="63" y="55"/>
                    <a:pt x="59" y="54"/>
                  </a:cubicBezTo>
                  <a:cubicBezTo>
                    <a:pt x="56" y="54"/>
                    <a:pt x="52" y="54"/>
                    <a:pt x="49" y="54"/>
                  </a:cubicBezTo>
                  <a:cubicBezTo>
                    <a:pt x="35" y="53"/>
                    <a:pt x="18" y="51"/>
                    <a:pt x="18" y="51"/>
                  </a:cubicBezTo>
                  <a:cubicBezTo>
                    <a:pt x="7" y="49"/>
                    <a:pt x="0" y="37"/>
                    <a:pt x="2" y="23"/>
                  </a:cubicBezTo>
                  <a:cubicBezTo>
                    <a:pt x="5" y="9"/>
                    <a:pt x="15" y="0"/>
                    <a:pt x="2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447"/>
            <p:cNvSpPr/>
            <p:nvPr/>
          </p:nvSpPr>
          <p:spPr bwMode="auto">
            <a:xfrm>
              <a:off x="7510463" y="1797051"/>
              <a:ext cx="103188" cy="112713"/>
            </a:xfrm>
            <a:custGeom>
              <a:avLst/>
              <a:gdLst>
                <a:gd name="T0" fmla="*/ 7 w 37"/>
                <a:gd name="T1" fmla="*/ 1 h 40"/>
                <a:gd name="T2" fmla="*/ 27 w 37"/>
                <a:gd name="T3" fmla="*/ 14 h 40"/>
                <a:gd name="T4" fmla="*/ 35 w 37"/>
                <a:gd name="T5" fmla="*/ 26 h 40"/>
                <a:gd name="T6" fmla="*/ 34 w 37"/>
                <a:gd name="T7" fmla="*/ 37 h 40"/>
                <a:gd name="T8" fmla="*/ 25 w 37"/>
                <a:gd name="T9" fmla="*/ 36 h 40"/>
                <a:gd name="T10" fmla="*/ 23 w 37"/>
                <a:gd name="T11" fmla="*/ 33 h 40"/>
                <a:gd name="T12" fmla="*/ 19 w 37"/>
                <a:gd name="T13" fmla="*/ 27 h 40"/>
                <a:gd name="T14" fmla="*/ 5 w 37"/>
                <a:gd name="T15" fmla="*/ 18 h 40"/>
                <a:gd name="T16" fmla="*/ 0 w 37"/>
                <a:gd name="T17" fmla="*/ 9 h 40"/>
                <a:gd name="T18" fmla="*/ 7 w 37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7" y="1"/>
                  </a:moveTo>
                  <a:cubicBezTo>
                    <a:pt x="15" y="2"/>
                    <a:pt x="22" y="8"/>
                    <a:pt x="27" y="14"/>
                  </a:cubicBezTo>
                  <a:cubicBezTo>
                    <a:pt x="32" y="19"/>
                    <a:pt x="35" y="25"/>
                    <a:pt x="35" y="26"/>
                  </a:cubicBezTo>
                  <a:cubicBezTo>
                    <a:pt x="37" y="29"/>
                    <a:pt x="36" y="35"/>
                    <a:pt x="34" y="37"/>
                  </a:cubicBezTo>
                  <a:cubicBezTo>
                    <a:pt x="31" y="40"/>
                    <a:pt x="27" y="39"/>
                    <a:pt x="25" y="36"/>
                  </a:cubicBezTo>
                  <a:cubicBezTo>
                    <a:pt x="25" y="35"/>
                    <a:pt x="24" y="34"/>
                    <a:pt x="23" y="33"/>
                  </a:cubicBezTo>
                  <a:cubicBezTo>
                    <a:pt x="22" y="31"/>
                    <a:pt x="21" y="29"/>
                    <a:pt x="19" y="27"/>
                  </a:cubicBezTo>
                  <a:cubicBezTo>
                    <a:pt x="16" y="23"/>
                    <a:pt x="11" y="18"/>
                    <a:pt x="5" y="18"/>
                  </a:cubicBezTo>
                  <a:cubicBezTo>
                    <a:pt x="2" y="17"/>
                    <a:pt x="0" y="13"/>
                    <a:pt x="0" y="9"/>
                  </a:cubicBezTo>
                  <a:cubicBezTo>
                    <a:pt x="1" y="4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448"/>
            <p:cNvSpPr/>
            <p:nvPr/>
          </p:nvSpPr>
          <p:spPr bwMode="auto">
            <a:xfrm>
              <a:off x="7540625" y="1387476"/>
              <a:ext cx="434975" cy="639763"/>
            </a:xfrm>
            <a:custGeom>
              <a:avLst/>
              <a:gdLst>
                <a:gd name="T0" fmla="*/ 25 w 155"/>
                <a:gd name="T1" fmla="*/ 225 h 228"/>
                <a:gd name="T2" fmla="*/ 122 w 155"/>
                <a:gd name="T3" fmla="*/ 214 h 228"/>
                <a:gd name="T4" fmla="*/ 128 w 155"/>
                <a:gd name="T5" fmla="*/ 117 h 228"/>
                <a:gd name="T6" fmla="*/ 40 w 155"/>
                <a:gd name="T7" fmla="*/ 0 h 228"/>
                <a:gd name="T8" fmla="*/ 0 w 155"/>
                <a:gd name="T9" fmla="*/ 83 h 228"/>
                <a:gd name="T10" fmla="*/ 68 w 155"/>
                <a:gd name="T11" fmla="*/ 143 h 228"/>
                <a:gd name="T12" fmla="*/ 73 w 155"/>
                <a:gd name="T13" fmla="*/ 157 h 228"/>
                <a:gd name="T14" fmla="*/ 21 w 155"/>
                <a:gd name="T15" fmla="*/ 157 h 228"/>
                <a:gd name="T16" fmla="*/ 16 w 155"/>
                <a:gd name="T17" fmla="*/ 224 h 228"/>
                <a:gd name="T18" fmla="*/ 25 w 155"/>
                <a:gd name="T19" fmla="*/ 2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28">
                  <a:moveTo>
                    <a:pt x="25" y="225"/>
                  </a:moveTo>
                  <a:cubicBezTo>
                    <a:pt x="46" y="225"/>
                    <a:pt x="104" y="228"/>
                    <a:pt x="122" y="214"/>
                  </a:cubicBezTo>
                  <a:cubicBezTo>
                    <a:pt x="134" y="204"/>
                    <a:pt x="155" y="171"/>
                    <a:pt x="128" y="117"/>
                  </a:cubicBezTo>
                  <a:cubicBezTo>
                    <a:pt x="106" y="71"/>
                    <a:pt x="74" y="32"/>
                    <a:pt x="4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2" y="113"/>
                    <a:pt x="38" y="110"/>
                    <a:pt x="68" y="143"/>
                  </a:cubicBezTo>
                  <a:cubicBezTo>
                    <a:pt x="77" y="153"/>
                    <a:pt x="74" y="157"/>
                    <a:pt x="73" y="157"/>
                  </a:cubicBezTo>
                  <a:cubicBezTo>
                    <a:pt x="69" y="161"/>
                    <a:pt x="40" y="159"/>
                    <a:pt x="21" y="157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19" y="225"/>
                    <a:pt x="25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449"/>
            <p:cNvSpPr/>
            <p:nvPr/>
          </p:nvSpPr>
          <p:spPr bwMode="auto">
            <a:xfrm>
              <a:off x="6938963" y="633413"/>
              <a:ext cx="534988" cy="550863"/>
            </a:xfrm>
            <a:custGeom>
              <a:avLst/>
              <a:gdLst>
                <a:gd name="T0" fmla="*/ 191 w 191"/>
                <a:gd name="T1" fmla="*/ 102 h 196"/>
                <a:gd name="T2" fmla="*/ 191 w 191"/>
                <a:gd name="T3" fmla="*/ 111 h 196"/>
                <a:gd name="T4" fmla="*/ 190 w 191"/>
                <a:gd name="T5" fmla="*/ 118 h 196"/>
                <a:gd name="T6" fmla="*/ 186 w 191"/>
                <a:gd name="T7" fmla="*/ 135 h 196"/>
                <a:gd name="T8" fmla="*/ 186 w 191"/>
                <a:gd name="T9" fmla="*/ 135 h 196"/>
                <a:gd name="T10" fmla="*/ 186 w 191"/>
                <a:gd name="T11" fmla="*/ 159 h 196"/>
                <a:gd name="T12" fmla="*/ 178 w 191"/>
                <a:gd name="T13" fmla="*/ 152 h 196"/>
                <a:gd name="T14" fmla="*/ 95 w 191"/>
                <a:gd name="T15" fmla="*/ 196 h 196"/>
                <a:gd name="T16" fmla="*/ 13 w 191"/>
                <a:gd name="T17" fmla="*/ 152 h 196"/>
                <a:gd name="T18" fmla="*/ 5 w 191"/>
                <a:gd name="T19" fmla="*/ 159 h 196"/>
                <a:gd name="T20" fmla="*/ 5 w 191"/>
                <a:gd name="T21" fmla="*/ 135 h 196"/>
                <a:gd name="T22" fmla="*/ 5 w 191"/>
                <a:gd name="T23" fmla="*/ 135 h 196"/>
                <a:gd name="T24" fmla="*/ 1 w 191"/>
                <a:gd name="T25" fmla="*/ 118 h 196"/>
                <a:gd name="T26" fmla="*/ 0 w 191"/>
                <a:gd name="T27" fmla="*/ 111 h 196"/>
                <a:gd name="T28" fmla="*/ 0 w 191"/>
                <a:gd name="T29" fmla="*/ 102 h 196"/>
                <a:gd name="T30" fmla="*/ 2 w 191"/>
                <a:gd name="T31" fmla="*/ 80 h 196"/>
                <a:gd name="T32" fmla="*/ 4 w 191"/>
                <a:gd name="T33" fmla="*/ 72 h 196"/>
                <a:gd name="T34" fmla="*/ 11 w 191"/>
                <a:gd name="T35" fmla="*/ 53 h 196"/>
                <a:gd name="T36" fmla="*/ 25 w 191"/>
                <a:gd name="T37" fmla="*/ 33 h 196"/>
                <a:gd name="T38" fmla="*/ 39 w 191"/>
                <a:gd name="T39" fmla="*/ 19 h 196"/>
                <a:gd name="T40" fmla="*/ 41 w 191"/>
                <a:gd name="T41" fmla="*/ 18 h 196"/>
                <a:gd name="T42" fmla="*/ 54 w 191"/>
                <a:gd name="T43" fmla="*/ 10 h 196"/>
                <a:gd name="T44" fmla="*/ 95 w 191"/>
                <a:gd name="T45" fmla="*/ 0 h 196"/>
                <a:gd name="T46" fmla="*/ 137 w 191"/>
                <a:gd name="T47" fmla="*/ 10 h 196"/>
                <a:gd name="T48" fmla="*/ 166 w 191"/>
                <a:gd name="T49" fmla="*/ 33 h 196"/>
                <a:gd name="T50" fmla="*/ 179 w 191"/>
                <a:gd name="T51" fmla="*/ 53 h 196"/>
                <a:gd name="T52" fmla="*/ 187 w 191"/>
                <a:gd name="T53" fmla="*/ 72 h 196"/>
                <a:gd name="T54" fmla="*/ 189 w 191"/>
                <a:gd name="T55" fmla="*/ 80 h 196"/>
                <a:gd name="T56" fmla="*/ 191 w 191"/>
                <a:gd name="T57" fmla="*/ 10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196">
                  <a:moveTo>
                    <a:pt x="191" y="102"/>
                  </a:moveTo>
                  <a:cubicBezTo>
                    <a:pt x="191" y="105"/>
                    <a:pt x="191" y="108"/>
                    <a:pt x="191" y="111"/>
                  </a:cubicBezTo>
                  <a:cubicBezTo>
                    <a:pt x="191" y="113"/>
                    <a:pt x="190" y="116"/>
                    <a:pt x="190" y="118"/>
                  </a:cubicBezTo>
                  <a:cubicBezTo>
                    <a:pt x="189" y="124"/>
                    <a:pt x="188" y="130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3" y="142"/>
                    <a:pt x="183" y="152"/>
                    <a:pt x="186" y="159"/>
                  </a:cubicBezTo>
                  <a:cubicBezTo>
                    <a:pt x="182" y="158"/>
                    <a:pt x="179" y="156"/>
                    <a:pt x="178" y="152"/>
                  </a:cubicBezTo>
                  <a:cubicBezTo>
                    <a:pt x="173" y="162"/>
                    <a:pt x="109" y="196"/>
                    <a:pt x="95" y="196"/>
                  </a:cubicBezTo>
                  <a:cubicBezTo>
                    <a:pt x="82" y="196"/>
                    <a:pt x="18" y="162"/>
                    <a:pt x="13" y="152"/>
                  </a:cubicBezTo>
                  <a:cubicBezTo>
                    <a:pt x="11" y="156"/>
                    <a:pt x="9" y="158"/>
                    <a:pt x="5" y="159"/>
                  </a:cubicBezTo>
                  <a:cubicBezTo>
                    <a:pt x="8" y="152"/>
                    <a:pt x="8" y="142"/>
                    <a:pt x="5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0"/>
                    <a:pt x="2" y="124"/>
                    <a:pt x="1" y="118"/>
                  </a:cubicBezTo>
                  <a:cubicBezTo>
                    <a:pt x="1" y="116"/>
                    <a:pt x="0" y="113"/>
                    <a:pt x="0" y="111"/>
                  </a:cubicBezTo>
                  <a:cubicBezTo>
                    <a:pt x="0" y="108"/>
                    <a:pt x="0" y="105"/>
                    <a:pt x="0" y="102"/>
                  </a:cubicBezTo>
                  <a:cubicBezTo>
                    <a:pt x="0" y="94"/>
                    <a:pt x="0" y="87"/>
                    <a:pt x="2" y="80"/>
                  </a:cubicBezTo>
                  <a:cubicBezTo>
                    <a:pt x="2" y="77"/>
                    <a:pt x="3" y="75"/>
                    <a:pt x="4" y="72"/>
                  </a:cubicBezTo>
                  <a:cubicBezTo>
                    <a:pt x="6" y="65"/>
                    <a:pt x="8" y="59"/>
                    <a:pt x="11" y="53"/>
                  </a:cubicBezTo>
                  <a:cubicBezTo>
                    <a:pt x="15" y="46"/>
                    <a:pt x="20" y="39"/>
                    <a:pt x="25" y="33"/>
                  </a:cubicBezTo>
                  <a:cubicBezTo>
                    <a:pt x="29" y="28"/>
                    <a:pt x="34" y="23"/>
                    <a:pt x="39" y="19"/>
                  </a:cubicBezTo>
                  <a:cubicBezTo>
                    <a:pt x="40" y="19"/>
                    <a:pt x="40" y="19"/>
                    <a:pt x="41" y="18"/>
                  </a:cubicBezTo>
                  <a:cubicBezTo>
                    <a:pt x="45" y="15"/>
                    <a:pt x="49" y="12"/>
                    <a:pt x="54" y="10"/>
                  </a:cubicBezTo>
                  <a:cubicBezTo>
                    <a:pt x="66" y="4"/>
                    <a:pt x="81" y="0"/>
                    <a:pt x="95" y="0"/>
                  </a:cubicBezTo>
                  <a:cubicBezTo>
                    <a:pt x="110" y="0"/>
                    <a:pt x="124" y="4"/>
                    <a:pt x="137" y="10"/>
                  </a:cubicBezTo>
                  <a:cubicBezTo>
                    <a:pt x="148" y="16"/>
                    <a:pt x="158" y="24"/>
                    <a:pt x="166" y="33"/>
                  </a:cubicBezTo>
                  <a:cubicBezTo>
                    <a:pt x="171" y="39"/>
                    <a:pt x="176" y="46"/>
                    <a:pt x="179" y="53"/>
                  </a:cubicBezTo>
                  <a:cubicBezTo>
                    <a:pt x="183" y="59"/>
                    <a:pt x="185" y="65"/>
                    <a:pt x="187" y="72"/>
                  </a:cubicBezTo>
                  <a:cubicBezTo>
                    <a:pt x="188" y="75"/>
                    <a:pt x="188" y="77"/>
                    <a:pt x="189" y="80"/>
                  </a:cubicBezTo>
                  <a:cubicBezTo>
                    <a:pt x="190" y="87"/>
                    <a:pt x="191" y="94"/>
                    <a:pt x="191" y="102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450"/>
            <p:cNvSpPr/>
            <p:nvPr/>
          </p:nvSpPr>
          <p:spPr bwMode="auto">
            <a:xfrm>
              <a:off x="6924675" y="482601"/>
              <a:ext cx="566738" cy="715963"/>
            </a:xfrm>
            <a:custGeom>
              <a:avLst/>
              <a:gdLst>
                <a:gd name="T0" fmla="*/ 189 w 202"/>
                <a:gd name="T1" fmla="*/ 119 h 255"/>
                <a:gd name="T2" fmla="*/ 192 w 202"/>
                <a:gd name="T3" fmla="*/ 84 h 255"/>
                <a:gd name="T4" fmla="*/ 101 w 202"/>
                <a:gd name="T5" fmla="*/ 0 h 255"/>
                <a:gd name="T6" fmla="*/ 10 w 202"/>
                <a:gd name="T7" fmla="*/ 84 h 255"/>
                <a:gd name="T8" fmla="*/ 13 w 202"/>
                <a:gd name="T9" fmla="*/ 119 h 255"/>
                <a:gd name="T10" fmla="*/ 6 w 202"/>
                <a:gd name="T11" fmla="*/ 123 h 255"/>
                <a:gd name="T12" fmla="*/ 0 w 202"/>
                <a:gd name="T13" fmla="*/ 135 h 255"/>
                <a:gd name="T14" fmla="*/ 0 w 202"/>
                <a:gd name="T15" fmla="*/ 153 h 255"/>
                <a:gd name="T16" fmla="*/ 17 w 202"/>
                <a:gd name="T17" fmla="*/ 170 h 255"/>
                <a:gd name="T18" fmla="*/ 101 w 202"/>
                <a:gd name="T19" fmla="*/ 255 h 255"/>
                <a:gd name="T20" fmla="*/ 185 w 202"/>
                <a:gd name="T21" fmla="*/ 170 h 255"/>
                <a:gd name="T22" fmla="*/ 202 w 202"/>
                <a:gd name="T23" fmla="*/ 153 h 255"/>
                <a:gd name="T24" fmla="*/ 202 w 202"/>
                <a:gd name="T25" fmla="*/ 135 h 255"/>
                <a:gd name="T26" fmla="*/ 189 w 202"/>
                <a:gd name="T27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55">
                  <a:moveTo>
                    <a:pt x="189" y="119"/>
                  </a:moveTo>
                  <a:cubicBezTo>
                    <a:pt x="192" y="84"/>
                    <a:pt x="192" y="84"/>
                    <a:pt x="192" y="84"/>
                  </a:cubicBezTo>
                  <a:cubicBezTo>
                    <a:pt x="192" y="37"/>
                    <a:pt x="147" y="0"/>
                    <a:pt x="101" y="0"/>
                  </a:cubicBezTo>
                  <a:cubicBezTo>
                    <a:pt x="55" y="0"/>
                    <a:pt x="10" y="37"/>
                    <a:pt x="10" y="84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0" y="120"/>
                    <a:pt x="8" y="121"/>
                    <a:pt x="6" y="123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70"/>
                    <a:pt x="17" y="170"/>
                  </a:cubicBezTo>
                  <a:cubicBezTo>
                    <a:pt x="17" y="214"/>
                    <a:pt x="69" y="255"/>
                    <a:pt x="101" y="255"/>
                  </a:cubicBezTo>
                  <a:cubicBezTo>
                    <a:pt x="132" y="255"/>
                    <a:pt x="185" y="214"/>
                    <a:pt x="185" y="170"/>
                  </a:cubicBezTo>
                  <a:cubicBezTo>
                    <a:pt x="194" y="170"/>
                    <a:pt x="202" y="162"/>
                    <a:pt x="202" y="153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28"/>
                    <a:pt x="196" y="121"/>
                    <a:pt x="189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451"/>
            <p:cNvSpPr/>
            <p:nvPr/>
          </p:nvSpPr>
          <p:spPr bwMode="auto">
            <a:xfrm>
              <a:off x="7443788" y="965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A1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452"/>
            <p:cNvSpPr>
              <a:spLocks noEditPoints="1"/>
            </p:cNvSpPr>
            <p:nvPr/>
          </p:nvSpPr>
          <p:spPr bwMode="auto">
            <a:xfrm>
              <a:off x="7151688" y="482601"/>
              <a:ext cx="339725" cy="715963"/>
            </a:xfrm>
            <a:custGeom>
              <a:avLst/>
              <a:gdLst>
                <a:gd name="T0" fmla="*/ 59 w 121"/>
                <a:gd name="T1" fmla="*/ 149 h 255"/>
                <a:gd name="T2" fmla="*/ 45 w 121"/>
                <a:gd name="T3" fmla="*/ 136 h 255"/>
                <a:gd name="T4" fmla="*/ 58 w 121"/>
                <a:gd name="T5" fmla="*/ 123 h 255"/>
                <a:gd name="T6" fmla="*/ 59 w 121"/>
                <a:gd name="T7" fmla="*/ 123 h 255"/>
                <a:gd name="T8" fmla="*/ 72 w 121"/>
                <a:gd name="T9" fmla="*/ 135 h 255"/>
                <a:gd name="T10" fmla="*/ 59 w 121"/>
                <a:gd name="T11" fmla="*/ 149 h 255"/>
                <a:gd name="T12" fmla="*/ 59 w 121"/>
                <a:gd name="T13" fmla="*/ 149 h 255"/>
                <a:gd name="T14" fmla="*/ 20 w 121"/>
                <a:gd name="T15" fmla="*/ 0 h 255"/>
                <a:gd name="T16" fmla="*/ 20 w 121"/>
                <a:gd name="T17" fmla="*/ 0 h 255"/>
                <a:gd name="T18" fmla="*/ 20 w 121"/>
                <a:gd name="T19" fmla="*/ 126 h 255"/>
                <a:gd name="T20" fmla="*/ 0 w 121"/>
                <a:gd name="T21" fmla="*/ 190 h 255"/>
                <a:gd name="T22" fmla="*/ 20 w 121"/>
                <a:gd name="T23" fmla="*/ 190 h 255"/>
                <a:gd name="T24" fmla="*/ 20 w 121"/>
                <a:gd name="T25" fmla="*/ 255 h 255"/>
                <a:gd name="T26" fmla="*/ 20 w 121"/>
                <a:gd name="T27" fmla="*/ 255 h 255"/>
                <a:gd name="T28" fmla="*/ 104 w 121"/>
                <a:gd name="T29" fmla="*/ 172 h 255"/>
                <a:gd name="T30" fmla="*/ 104 w 121"/>
                <a:gd name="T31" fmla="*/ 172 h 255"/>
                <a:gd name="T32" fmla="*/ 104 w 121"/>
                <a:gd name="T33" fmla="*/ 170 h 255"/>
                <a:gd name="T34" fmla="*/ 121 w 121"/>
                <a:gd name="T35" fmla="*/ 153 h 255"/>
                <a:gd name="T36" fmla="*/ 121 w 121"/>
                <a:gd name="T37" fmla="*/ 135 h 255"/>
                <a:gd name="T38" fmla="*/ 108 w 121"/>
                <a:gd name="T39" fmla="*/ 119 h 255"/>
                <a:gd name="T40" fmla="*/ 108 w 121"/>
                <a:gd name="T41" fmla="*/ 119 h 255"/>
                <a:gd name="T42" fmla="*/ 108 w 121"/>
                <a:gd name="T43" fmla="*/ 119 h 255"/>
                <a:gd name="T44" fmla="*/ 111 w 121"/>
                <a:gd name="T45" fmla="*/ 84 h 255"/>
                <a:gd name="T46" fmla="*/ 20 w 121"/>
                <a:gd name="T4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1" h="255">
                  <a:moveTo>
                    <a:pt x="59" y="149"/>
                  </a:moveTo>
                  <a:cubicBezTo>
                    <a:pt x="51" y="149"/>
                    <a:pt x="46" y="143"/>
                    <a:pt x="45" y="136"/>
                  </a:cubicBezTo>
                  <a:cubicBezTo>
                    <a:pt x="45" y="129"/>
                    <a:pt x="51" y="123"/>
                    <a:pt x="58" y="123"/>
                  </a:cubicBezTo>
                  <a:cubicBezTo>
                    <a:pt x="58" y="123"/>
                    <a:pt x="58" y="123"/>
                    <a:pt x="59" y="123"/>
                  </a:cubicBezTo>
                  <a:cubicBezTo>
                    <a:pt x="66" y="123"/>
                    <a:pt x="72" y="128"/>
                    <a:pt x="72" y="135"/>
                  </a:cubicBezTo>
                  <a:cubicBezTo>
                    <a:pt x="72" y="143"/>
                    <a:pt x="66" y="149"/>
                    <a:pt x="59" y="149"/>
                  </a:cubicBezTo>
                  <a:cubicBezTo>
                    <a:pt x="59" y="149"/>
                    <a:pt x="59" y="149"/>
                    <a:pt x="59" y="149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8" y="152"/>
                    <a:pt x="0" y="190"/>
                    <a:pt x="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51" y="255"/>
                    <a:pt x="102" y="215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1"/>
                    <a:pt x="104" y="171"/>
                    <a:pt x="104" y="170"/>
                  </a:cubicBezTo>
                  <a:cubicBezTo>
                    <a:pt x="113" y="170"/>
                    <a:pt x="121" y="162"/>
                    <a:pt x="121" y="153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28"/>
                    <a:pt x="115" y="121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7"/>
                    <a:pt x="66" y="0"/>
                    <a:pt x="20" y="0"/>
                  </a:cubicBezTo>
                </a:path>
              </a:pathLst>
            </a:custGeom>
            <a:solidFill>
              <a:srgbClr val="F1A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453"/>
            <p:cNvSpPr/>
            <p:nvPr/>
          </p:nvSpPr>
          <p:spPr bwMode="auto">
            <a:xfrm>
              <a:off x="7062788" y="827088"/>
              <a:ext cx="74613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454"/>
            <p:cNvSpPr/>
            <p:nvPr/>
          </p:nvSpPr>
          <p:spPr bwMode="auto">
            <a:xfrm>
              <a:off x="7062788" y="815976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455"/>
            <p:cNvSpPr/>
            <p:nvPr/>
          </p:nvSpPr>
          <p:spPr bwMode="auto">
            <a:xfrm>
              <a:off x="7100888" y="852488"/>
              <a:ext cx="20638" cy="17463"/>
            </a:xfrm>
            <a:custGeom>
              <a:avLst/>
              <a:gdLst>
                <a:gd name="T0" fmla="*/ 7 w 7"/>
                <a:gd name="T1" fmla="*/ 3 h 6"/>
                <a:gd name="T2" fmla="*/ 4 w 7"/>
                <a:gd name="T3" fmla="*/ 6 h 6"/>
                <a:gd name="T4" fmla="*/ 0 w 7"/>
                <a:gd name="T5" fmla="*/ 3 h 6"/>
                <a:gd name="T6" fmla="*/ 4 w 7"/>
                <a:gd name="T7" fmla="*/ 0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6" y="6"/>
                    <a:pt x="4" y="6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456"/>
            <p:cNvSpPr/>
            <p:nvPr/>
          </p:nvSpPr>
          <p:spPr bwMode="auto">
            <a:xfrm>
              <a:off x="7278688" y="827088"/>
              <a:ext cx="74613" cy="73025"/>
            </a:xfrm>
            <a:custGeom>
              <a:avLst/>
              <a:gdLst>
                <a:gd name="T0" fmla="*/ 14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4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4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1" y="20"/>
                    <a:pt x="6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98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457"/>
            <p:cNvSpPr/>
            <p:nvPr/>
          </p:nvSpPr>
          <p:spPr bwMode="auto">
            <a:xfrm>
              <a:off x="7278688" y="815976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Oval 458"/>
            <p:cNvSpPr>
              <a:spLocks noChangeArrowheads="1"/>
            </p:cNvSpPr>
            <p:nvPr/>
          </p:nvSpPr>
          <p:spPr bwMode="auto">
            <a:xfrm>
              <a:off x="7319963" y="852488"/>
              <a:ext cx="17463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459"/>
            <p:cNvSpPr>
              <a:spLocks noEditPoints="1"/>
            </p:cNvSpPr>
            <p:nvPr/>
          </p:nvSpPr>
          <p:spPr bwMode="auto">
            <a:xfrm>
              <a:off x="6888163" y="388938"/>
              <a:ext cx="636588" cy="568325"/>
            </a:xfrm>
            <a:custGeom>
              <a:avLst/>
              <a:gdLst>
                <a:gd name="T0" fmla="*/ 206 w 227"/>
                <a:gd name="T1" fmla="*/ 57 h 202"/>
                <a:gd name="T2" fmla="*/ 206 w 227"/>
                <a:gd name="T3" fmla="*/ 57 h 202"/>
                <a:gd name="T4" fmla="*/ 113 w 227"/>
                <a:gd name="T5" fmla="*/ 0 h 202"/>
                <a:gd name="T6" fmla="*/ 21 w 227"/>
                <a:gd name="T7" fmla="*/ 57 h 202"/>
                <a:gd name="T8" fmla="*/ 21 w 227"/>
                <a:gd name="T9" fmla="*/ 57 h 202"/>
                <a:gd name="T10" fmla="*/ 13 w 227"/>
                <a:gd name="T11" fmla="*/ 178 h 202"/>
                <a:gd name="T12" fmla="*/ 18 w 227"/>
                <a:gd name="T13" fmla="*/ 191 h 202"/>
                <a:gd name="T14" fmla="*/ 18 w 227"/>
                <a:gd name="T15" fmla="*/ 191 h 202"/>
                <a:gd name="T16" fmla="*/ 29 w 227"/>
                <a:gd name="T17" fmla="*/ 200 h 202"/>
                <a:gd name="T18" fmla="*/ 30 w 227"/>
                <a:gd name="T19" fmla="*/ 200 h 202"/>
                <a:gd name="T20" fmla="*/ 30 w 227"/>
                <a:gd name="T21" fmla="*/ 186 h 202"/>
                <a:gd name="T22" fmla="*/ 30 w 227"/>
                <a:gd name="T23" fmla="*/ 164 h 202"/>
                <a:gd name="T24" fmla="*/ 37 w 227"/>
                <a:gd name="T25" fmla="*/ 152 h 202"/>
                <a:gd name="T26" fmla="*/ 57 w 227"/>
                <a:gd name="T27" fmla="*/ 100 h 202"/>
                <a:gd name="T28" fmla="*/ 58 w 227"/>
                <a:gd name="T29" fmla="*/ 97 h 202"/>
                <a:gd name="T30" fmla="*/ 59 w 227"/>
                <a:gd name="T31" fmla="*/ 99 h 202"/>
                <a:gd name="T32" fmla="*/ 97 w 227"/>
                <a:gd name="T33" fmla="*/ 134 h 202"/>
                <a:gd name="T34" fmla="*/ 94 w 227"/>
                <a:gd name="T35" fmla="*/ 116 h 202"/>
                <a:gd name="T36" fmla="*/ 113 w 227"/>
                <a:gd name="T37" fmla="*/ 133 h 202"/>
                <a:gd name="T38" fmla="*/ 162 w 227"/>
                <a:gd name="T39" fmla="*/ 145 h 202"/>
                <a:gd name="T40" fmla="*/ 159 w 227"/>
                <a:gd name="T41" fmla="*/ 134 h 202"/>
                <a:gd name="T42" fmla="*/ 185 w 227"/>
                <a:gd name="T43" fmla="*/ 152 h 202"/>
                <a:gd name="T44" fmla="*/ 183 w 227"/>
                <a:gd name="T45" fmla="*/ 131 h 202"/>
                <a:gd name="T46" fmla="*/ 190 w 227"/>
                <a:gd name="T47" fmla="*/ 152 h 202"/>
                <a:gd name="T48" fmla="*/ 190 w 227"/>
                <a:gd name="T49" fmla="*/ 152 h 202"/>
                <a:gd name="T50" fmla="*/ 197 w 227"/>
                <a:gd name="T51" fmla="*/ 167 h 202"/>
                <a:gd name="T52" fmla="*/ 197 w 227"/>
                <a:gd name="T53" fmla="*/ 186 h 202"/>
                <a:gd name="T54" fmla="*/ 197 w 227"/>
                <a:gd name="T55" fmla="*/ 200 h 202"/>
                <a:gd name="T56" fmla="*/ 197 w 227"/>
                <a:gd name="T57" fmla="*/ 200 h 202"/>
                <a:gd name="T58" fmla="*/ 209 w 227"/>
                <a:gd name="T59" fmla="*/ 191 h 202"/>
                <a:gd name="T60" fmla="*/ 209 w 227"/>
                <a:gd name="T61" fmla="*/ 191 h 202"/>
                <a:gd name="T62" fmla="*/ 214 w 227"/>
                <a:gd name="T63" fmla="*/ 178 h 202"/>
                <a:gd name="T64" fmla="*/ 206 w 227"/>
                <a:gd name="T65" fmla="*/ 57 h 202"/>
                <a:gd name="T66" fmla="*/ 197 w 227"/>
                <a:gd name="T67" fmla="*/ 82 h 202"/>
                <a:gd name="T68" fmla="*/ 197 w 227"/>
                <a:gd name="T69" fmla="*/ 82 h 202"/>
                <a:gd name="T70" fmla="*/ 197 w 227"/>
                <a:gd name="T71" fmla="*/ 8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7" h="202">
                  <a:moveTo>
                    <a:pt x="206" y="57"/>
                  </a:moveTo>
                  <a:cubicBezTo>
                    <a:pt x="206" y="57"/>
                    <a:pt x="206" y="57"/>
                    <a:pt x="206" y="57"/>
                  </a:cubicBezTo>
                  <a:cubicBezTo>
                    <a:pt x="191" y="28"/>
                    <a:pt x="162" y="0"/>
                    <a:pt x="113" y="0"/>
                  </a:cubicBezTo>
                  <a:cubicBezTo>
                    <a:pt x="65" y="0"/>
                    <a:pt x="36" y="2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0" y="96"/>
                    <a:pt x="3" y="148"/>
                    <a:pt x="13" y="178"/>
                  </a:cubicBezTo>
                  <a:cubicBezTo>
                    <a:pt x="14" y="183"/>
                    <a:pt x="16" y="188"/>
                    <a:pt x="18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22" y="198"/>
                    <a:pt x="26" y="202"/>
                    <a:pt x="29" y="200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2" y="160"/>
                    <a:pt x="35" y="157"/>
                    <a:pt x="37" y="152"/>
                  </a:cubicBezTo>
                  <a:cubicBezTo>
                    <a:pt x="46" y="136"/>
                    <a:pt x="53" y="114"/>
                    <a:pt x="57" y="100"/>
                  </a:cubicBez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8"/>
                    <a:pt x="59" y="99"/>
                  </a:cubicBezTo>
                  <a:cubicBezTo>
                    <a:pt x="66" y="117"/>
                    <a:pt x="78" y="131"/>
                    <a:pt x="97" y="134"/>
                  </a:cubicBezTo>
                  <a:cubicBezTo>
                    <a:pt x="95" y="129"/>
                    <a:pt x="93" y="122"/>
                    <a:pt x="94" y="116"/>
                  </a:cubicBezTo>
                  <a:cubicBezTo>
                    <a:pt x="97" y="123"/>
                    <a:pt x="105" y="129"/>
                    <a:pt x="113" y="133"/>
                  </a:cubicBezTo>
                  <a:cubicBezTo>
                    <a:pt x="130" y="142"/>
                    <a:pt x="153" y="146"/>
                    <a:pt x="162" y="145"/>
                  </a:cubicBezTo>
                  <a:cubicBezTo>
                    <a:pt x="161" y="143"/>
                    <a:pt x="159" y="140"/>
                    <a:pt x="159" y="134"/>
                  </a:cubicBezTo>
                  <a:cubicBezTo>
                    <a:pt x="167" y="144"/>
                    <a:pt x="173" y="148"/>
                    <a:pt x="185" y="152"/>
                  </a:cubicBezTo>
                  <a:cubicBezTo>
                    <a:pt x="183" y="146"/>
                    <a:pt x="182" y="140"/>
                    <a:pt x="183" y="131"/>
                  </a:cubicBezTo>
                  <a:cubicBezTo>
                    <a:pt x="183" y="131"/>
                    <a:pt x="186" y="14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92" y="158"/>
                    <a:pt x="195" y="163"/>
                    <a:pt x="197" y="167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7" y="200"/>
                    <a:pt x="197" y="200"/>
                    <a:pt x="197" y="200"/>
                  </a:cubicBezTo>
                  <a:cubicBezTo>
                    <a:pt x="197" y="200"/>
                    <a:pt x="197" y="200"/>
                    <a:pt x="197" y="200"/>
                  </a:cubicBezTo>
                  <a:cubicBezTo>
                    <a:pt x="201" y="202"/>
                    <a:pt x="205" y="198"/>
                    <a:pt x="209" y="191"/>
                  </a:cubicBezTo>
                  <a:cubicBezTo>
                    <a:pt x="209" y="191"/>
                    <a:pt x="209" y="191"/>
                    <a:pt x="209" y="191"/>
                  </a:cubicBezTo>
                  <a:cubicBezTo>
                    <a:pt x="211" y="188"/>
                    <a:pt x="213" y="183"/>
                    <a:pt x="214" y="178"/>
                  </a:cubicBezTo>
                  <a:cubicBezTo>
                    <a:pt x="223" y="148"/>
                    <a:pt x="227" y="96"/>
                    <a:pt x="206" y="57"/>
                  </a:cubicBezTo>
                  <a:close/>
                  <a:moveTo>
                    <a:pt x="197" y="82"/>
                  </a:move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10345356" y="1872505"/>
            <a:ext cx="1320973" cy="1617399"/>
            <a:chOff x="10591800" y="-554038"/>
            <a:chExt cx="1782763" cy="2182814"/>
          </a:xfrm>
        </p:grpSpPr>
        <p:sp>
          <p:nvSpPr>
            <p:cNvPr id="493" name="Freeform 463"/>
            <p:cNvSpPr/>
            <p:nvPr/>
          </p:nvSpPr>
          <p:spPr bwMode="auto">
            <a:xfrm>
              <a:off x="10591800" y="-298450"/>
              <a:ext cx="1782763" cy="1789113"/>
            </a:xfrm>
            <a:custGeom>
              <a:avLst/>
              <a:gdLst>
                <a:gd name="T0" fmla="*/ 523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3 w 637"/>
                <a:gd name="T7" fmla="*/ 113 h 637"/>
                <a:gd name="T8" fmla="*/ 523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3"/>
                  </a:moveTo>
                  <a:cubicBezTo>
                    <a:pt x="410" y="637"/>
                    <a:pt x="226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6" y="0"/>
                    <a:pt x="410" y="0"/>
                    <a:pt x="523" y="113"/>
                  </a:cubicBezTo>
                  <a:cubicBezTo>
                    <a:pt x="637" y="226"/>
                    <a:pt x="637" y="410"/>
                    <a:pt x="523" y="523"/>
                  </a:cubicBezTo>
                </a:path>
              </a:pathLst>
            </a:custGeom>
            <a:solidFill>
              <a:srgbClr val="F68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64"/>
            <p:cNvSpPr>
              <a:spLocks noEditPoints="1"/>
            </p:cNvSpPr>
            <p:nvPr/>
          </p:nvSpPr>
          <p:spPr bwMode="auto">
            <a:xfrm>
              <a:off x="11182350" y="-536575"/>
              <a:ext cx="641350" cy="1946276"/>
            </a:xfrm>
            <a:custGeom>
              <a:avLst/>
              <a:gdLst>
                <a:gd name="T0" fmla="*/ 220 w 229"/>
                <a:gd name="T1" fmla="*/ 671 h 693"/>
                <a:gd name="T2" fmla="*/ 107 w 229"/>
                <a:gd name="T3" fmla="*/ 693 h 693"/>
                <a:gd name="T4" fmla="*/ 0 w 229"/>
                <a:gd name="T5" fmla="*/ 673 h 693"/>
                <a:gd name="T6" fmla="*/ 0 w 229"/>
                <a:gd name="T7" fmla="*/ 673 h 693"/>
                <a:gd name="T8" fmla="*/ 107 w 229"/>
                <a:gd name="T9" fmla="*/ 693 h 693"/>
                <a:gd name="T10" fmla="*/ 220 w 229"/>
                <a:gd name="T11" fmla="*/ 671 h 693"/>
                <a:gd name="T12" fmla="*/ 120 w 229"/>
                <a:gd name="T13" fmla="*/ 0 h 693"/>
                <a:gd name="T14" fmla="*/ 113 w 229"/>
                <a:gd name="T15" fmla="*/ 0 h 693"/>
                <a:gd name="T16" fmla="*/ 71 w 229"/>
                <a:gd name="T17" fmla="*/ 10 h 693"/>
                <a:gd name="T18" fmla="*/ 68 w 229"/>
                <a:gd name="T19" fmla="*/ 10 h 693"/>
                <a:gd name="T20" fmla="*/ 65 w 229"/>
                <a:gd name="T21" fmla="*/ 10 h 693"/>
                <a:gd name="T22" fmla="*/ 64 w 229"/>
                <a:gd name="T23" fmla="*/ 10 h 693"/>
                <a:gd name="T24" fmla="*/ 214 w 229"/>
                <a:gd name="T25" fmla="*/ 133 h 693"/>
                <a:gd name="T26" fmla="*/ 229 w 229"/>
                <a:gd name="T27" fmla="*/ 139 h 693"/>
                <a:gd name="T28" fmla="*/ 120 w 229"/>
                <a:gd name="T2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9" h="693">
                  <a:moveTo>
                    <a:pt x="220" y="671"/>
                  </a:moveTo>
                  <a:cubicBezTo>
                    <a:pt x="184" y="686"/>
                    <a:pt x="146" y="693"/>
                    <a:pt x="107" y="693"/>
                  </a:cubicBezTo>
                  <a:cubicBezTo>
                    <a:pt x="71" y="693"/>
                    <a:pt x="34" y="686"/>
                    <a:pt x="0" y="673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3" y="686"/>
                    <a:pt x="69" y="693"/>
                    <a:pt x="107" y="693"/>
                  </a:cubicBezTo>
                  <a:cubicBezTo>
                    <a:pt x="147" y="693"/>
                    <a:pt x="185" y="685"/>
                    <a:pt x="220" y="671"/>
                  </a:cubicBezTo>
                  <a:moveTo>
                    <a:pt x="120" y="0"/>
                  </a:moveTo>
                  <a:cubicBezTo>
                    <a:pt x="118" y="0"/>
                    <a:pt x="115" y="0"/>
                    <a:pt x="113" y="0"/>
                  </a:cubicBezTo>
                  <a:cubicBezTo>
                    <a:pt x="96" y="1"/>
                    <a:pt x="82" y="4"/>
                    <a:pt x="71" y="10"/>
                  </a:cubicBezTo>
                  <a:cubicBezTo>
                    <a:pt x="70" y="10"/>
                    <a:pt x="69" y="10"/>
                    <a:pt x="68" y="10"/>
                  </a:cubicBezTo>
                  <a:cubicBezTo>
                    <a:pt x="67" y="10"/>
                    <a:pt x="66" y="10"/>
                    <a:pt x="65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131" y="12"/>
                    <a:pt x="195" y="68"/>
                    <a:pt x="214" y="133"/>
                  </a:cubicBezTo>
                  <a:cubicBezTo>
                    <a:pt x="219" y="135"/>
                    <a:pt x="224" y="137"/>
                    <a:pt x="229" y="139"/>
                  </a:cubicBezTo>
                  <a:cubicBezTo>
                    <a:pt x="217" y="93"/>
                    <a:pt x="209" y="0"/>
                    <a:pt x="12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65"/>
            <p:cNvSpPr>
              <a:spLocks noEditPoints="1"/>
            </p:cNvSpPr>
            <p:nvPr/>
          </p:nvSpPr>
          <p:spPr bwMode="auto">
            <a:xfrm>
              <a:off x="10936287" y="-163513"/>
              <a:ext cx="1009650" cy="1573213"/>
            </a:xfrm>
            <a:custGeom>
              <a:avLst/>
              <a:gdLst>
                <a:gd name="T0" fmla="*/ 105 w 361"/>
                <a:gd name="T1" fmla="*/ 192 h 560"/>
                <a:gd name="T2" fmla="*/ 26 w 361"/>
                <a:gd name="T3" fmla="*/ 285 h 560"/>
                <a:gd name="T4" fmla="*/ 102 w 361"/>
                <a:gd name="T5" fmla="*/ 382 h 560"/>
                <a:gd name="T6" fmla="*/ 111 w 361"/>
                <a:gd name="T7" fmla="*/ 382 h 560"/>
                <a:gd name="T8" fmla="*/ 113 w 361"/>
                <a:gd name="T9" fmla="*/ 356 h 560"/>
                <a:gd name="T10" fmla="*/ 93 w 361"/>
                <a:gd name="T11" fmla="*/ 326 h 560"/>
                <a:gd name="T12" fmla="*/ 66 w 361"/>
                <a:gd name="T13" fmla="*/ 321 h 560"/>
                <a:gd name="T14" fmla="*/ 71 w 361"/>
                <a:gd name="T15" fmla="*/ 310 h 560"/>
                <a:gd name="T16" fmla="*/ 94 w 361"/>
                <a:gd name="T17" fmla="*/ 278 h 560"/>
                <a:gd name="T18" fmla="*/ 105 w 361"/>
                <a:gd name="T19" fmla="*/ 259 h 560"/>
                <a:gd name="T20" fmla="*/ 105 w 361"/>
                <a:gd name="T21" fmla="*/ 192 h 560"/>
                <a:gd name="T22" fmla="*/ 315 w 361"/>
                <a:gd name="T23" fmla="*/ 498 h 560"/>
                <a:gd name="T24" fmla="*/ 286 w 361"/>
                <a:gd name="T25" fmla="*/ 356 h 560"/>
                <a:gd name="T26" fmla="*/ 310 w 361"/>
                <a:gd name="T27" fmla="*/ 314 h 560"/>
                <a:gd name="T28" fmla="*/ 315 w 361"/>
                <a:gd name="T29" fmla="*/ 498 h 560"/>
                <a:gd name="T30" fmla="*/ 302 w 361"/>
                <a:gd name="T31" fmla="*/ 0 h 560"/>
                <a:gd name="T32" fmla="*/ 282 w 361"/>
                <a:gd name="T33" fmla="*/ 113 h 560"/>
                <a:gd name="T34" fmla="*/ 230 w 361"/>
                <a:gd name="T35" fmla="*/ 138 h 560"/>
                <a:gd name="T36" fmla="*/ 229 w 361"/>
                <a:gd name="T37" fmla="*/ 138 h 560"/>
                <a:gd name="T38" fmla="*/ 229 w 361"/>
                <a:gd name="T39" fmla="*/ 172 h 560"/>
                <a:gd name="T40" fmla="*/ 235 w 361"/>
                <a:gd name="T41" fmla="*/ 173 h 560"/>
                <a:gd name="T42" fmla="*/ 235 w 361"/>
                <a:gd name="T43" fmla="*/ 173 h 560"/>
                <a:gd name="T44" fmla="*/ 236 w 361"/>
                <a:gd name="T45" fmla="*/ 173 h 560"/>
                <a:gd name="T46" fmla="*/ 287 w 361"/>
                <a:gd name="T47" fmla="*/ 259 h 560"/>
                <a:gd name="T48" fmla="*/ 278 w 361"/>
                <a:gd name="T49" fmla="*/ 356 h 560"/>
                <a:gd name="T50" fmla="*/ 315 w 361"/>
                <a:gd name="T51" fmla="*/ 523 h 560"/>
                <a:gd name="T52" fmla="*/ 207 w 361"/>
                <a:gd name="T53" fmla="*/ 523 h 560"/>
                <a:gd name="T54" fmla="*/ 196 w 361"/>
                <a:gd name="T55" fmla="*/ 482 h 560"/>
                <a:gd name="T56" fmla="*/ 185 w 361"/>
                <a:gd name="T57" fmla="*/ 523 h 560"/>
                <a:gd name="T58" fmla="*/ 85 w 361"/>
                <a:gd name="T59" fmla="*/ 523 h 560"/>
                <a:gd name="T60" fmla="*/ 85 w 361"/>
                <a:gd name="T61" fmla="*/ 523 h 560"/>
                <a:gd name="T62" fmla="*/ 90 w 361"/>
                <a:gd name="T63" fmla="*/ 523 h 560"/>
                <a:gd name="T64" fmla="*/ 88 w 361"/>
                <a:gd name="T65" fmla="*/ 540 h 560"/>
                <a:gd name="T66" fmla="*/ 195 w 361"/>
                <a:gd name="T67" fmla="*/ 560 h 560"/>
                <a:gd name="T68" fmla="*/ 308 w 361"/>
                <a:gd name="T69" fmla="*/ 538 h 560"/>
                <a:gd name="T70" fmla="*/ 361 w 361"/>
                <a:gd name="T71" fmla="*/ 508 h 560"/>
                <a:gd name="T72" fmla="*/ 357 w 361"/>
                <a:gd name="T73" fmla="*/ 294 h 560"/>
                <a:gd name="T74" fmla="*/ 259 w 361"/>
                <a:gd name="T75" fmla="*/ 175 h 560"/>
                <a:gd name="T76" fmla="*/ 244 w 361"/>
                <a:gd name="T77" fmla="*/ 173 h 560"/>
                <a:gd name="T78" fmla="*/ 243 w 361"/>
                <a:gd name="T79" fmla="*/ 173 h 560"/>
                <a:gd name="T80" fmla="*/ 243 w 361"/>
                <a:gd name="T81" fmla="*/ 173 h 560"/>
                <a:gd name="T82" fmla="*/ 237 w 361"/>
                <a:gd name="T83" fmla="*/ 172 h 560"/>
                <a:gd name="T84" fmla="*/ 237 w 361"/>
                <a:gd name="T85" fmla="*/ 138 h 560"/>
                <a:gd name="T86" fmla="*/ 238 w 361"/>
                <a:gd name="T87" fmla="*/ 138 h 560"/>
                <a:gd name="T88" fmla="*/ 290 w 361"/>
                <a:gd name="T89" fmla="*/ 113 h 560"/>
                <a:gd name="T90" fmla="*/ 315 w 361"/>
                <a:gd name="T91" fmla="*/ 26 h 560"/>
                <a:gd name="T92" fmla="*/ 325 w 361"/>
                <a:gd name="T93" fmla="*/ 28 h 560"/>
                <a:gd name="T94" fmla="*/ 317 w 361"/>
                <a:gd name="T95" fmla="*/ 6 h 560"/>
                <a:gd name="T96" fmla="*/ 302 w 361"/>
                <a:gd name="T9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560">
                  <a:moveTo>
                    <a:pt x="105" y="192"/>
                  </a:moveTo>
                  <a:cubicBezTo>
                    <a:pt x="77" y="212"/>
                    <a:pt x="42" y="256"/>
                    <a:pt x="26" y="285"/>
                  </a:cubicBezTo>
                  <a:cubicBezTo>
                    <a:pt x="0" y="332"/>
                    <a:pt x="1" y="373"/>
                    <a:pt x="102" y="382"/>
                  </a:cubicBezTo>
                  <a:cubicBezTo>
                    <a:pt x="103" y="382"/>
                    <a:pt x="107" y="382"/>
                    <a:pt x="111" y="382"/>
                  </a:cubicBezTo>
                  <a:cubicBezTo>
                    <a:pt x="113" y="366"/>
                    <a:pt x="113" y="356"/>
                    <a:pt x="113" y="356"/>
                  </a:cubicBezTo>
                  <a:cubicBezTo>
                    <a:pt x="107" y="349"/>
                    <a:pt x="98" y="339"/>
                    <a:pt x="93" y="326"/>
                  </a:cubicBezTo>
                  <a:cubicBezTo>
                    <a:pt x="80" y="325"/>
                    <a:pt x="68" y="323"/>
                    <a:pt x="66" y="321"/>
                  </a:cubicBezTo>
                  <a:cubicBezTo>
                    <a:pt x="66" y="321"/>
                    <a:pt x="65" y="319"/>
                    <a:pt x="71" y="310"/>
                  </a:cubicBezTo>
                  <a:cubicBezTo>
                    <a:pt x="79" y="298"/>
                    <a:pt x="86" y="288"/>
                    <a:pt x="94" y="278"/>
                  </a:cubicBezTo>
                  <a:cubicBezTo>
                    <a:pt x="97" y="272"/>
                    <a:pt x="100" y="266"/>
                    <a:pt x="105" y="259"/>
                  </a:cubicBezTo>
                  <a:cubicBezTo>
                    <a:pt x="119" y="239"/>
                    <a:pt x="96" y="210"/>
                    <a:pt x="105" y="192"/>
                  </a:cubicBezTo>
                  <a:moveTo>
                    <a:pt x="315" y="498"/>
                  </a:moveTo>
                  <a:cubicBezTo>
                    <a:pt x="290" y="416"/>
                    <a:pt x="286" y="356"/>
                    <a:pt x="286" y="356"/>
                  </a:cubicBezTo>
                  <a:cubicBezTo>
                    <a:pt x="295" y="347"/>
                    <a:pt x="307" y="333"/>
                    <a:pt x="310" y="314"/>
                  </a:cubicBezTo>
                  <a:cubicBezTo>
                    <a:pt x="312" y="350"/>
                    <a:pt x="314" y="435"/>
                    <a:pt x="315" y="498"/>
                  </a:cubicBezTo>
                  <a:moveTo>
                    <a:pt x="302" y="0"/>
                  </a:moveTo>
                  <a:cubicBezTo>
                    <a:pt x="313" y="38"/>
                    <a:pt x="309" y="78"/>
                    <a:pt x="282" y="113"/>
                  </a:cubicBezTo>
                  <a:cubicBezTo>
                    <a:pt x="271" y="128"/>
                    <a:pt x="250" y="136"/>
                    <a:pt x="230" y="138"/>
                  </a:cubicBezTo>
                  <a:cubicBezTo>
                    <a:pt x="230" y="138"/>
                    <a:pt x="230" y="138"/>
                    <a:pt x="229" y="138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329" y="178"/>
                    <a:pt x="266" y="228"/>
                    <a:pt x="287" y="259"/>
                  </a:cubicBezTo>
                  <a:cubicBezTo>
                    <a:pt x="320" y="307"/>
                    <a:pt x="294" y="340"/>
                    <a:pt x="278" y="356"/>
                  </a:cubicBezTo>
                  <a:cubicBezTo>
                    <a:pt x="278" y="356"/>
                    <a:pt x="283" y="429"/>
                    <a:pt x="315" y="523"/>
                  </a:cubicBezTo>
                  <a:cubicBezTo>
                    <a:pt x="207" y="523"/>
                    <a:pt x="207" y="523"/>
                    <a:pt x="207" y="523"/>
                  </a:cubicBezTo>
                  <a:cubicBezTo>
                    <a:pt x="196" y="482"/>
                    <a:pt x="196" y="482"/>
                    <a:pt x="196" y="482"/>
                  </a:cubicBezTo>
                  <a:cubicBezTo>
                    <a:pt x="185" y="523"/>
                    <a:pt x="185" y="523"/>
                    <a:pt x="185" y="523"/>
                  </a:cubicBezTo>
                  <a:cubicBezTo>
                    <a:pt x="85" y="523"/>
                    <a:pt x="85" y="523"/>
                    <a:pt x="85" y="523"/>
                  </a:cubicBezTo>
                  <a:cubicBezTo>
                    <a:pt x="85" y="523"/>
                    <a:pt x="85" y="523"/>
                    <a:pt x="85" y="523"/>
                  </a:cubicBezTo>
                  <a:cubicBezTo>
                    <a:pt x="90" y="523"/>
                    <a:pt x="90" y="523"/>
                    <a:pt x="90" y="523"/>
                  </a:cubicBezTo>
                  <a:cubicBezTo>
                    <a:pt x="89" y="528"/>
                    <a:pt x="88" y="533"/>
                    <a:pt x="88" y="540"/>
                  </a:cubicBezTo>
                  <a:cubicBezTo>
                    <a:pt x="122" y="553"/>
                    <a:pt x="159" y="560"/>
                    <a:pt x="195" y="560"/>
                  </a:cubicBezTo>
                  <a:cubicBezTo>
                    <a:pt x="234" y="560"/>
                    <a:pt x="272" y="553"/>
                    <a:pt x="308" y="538"/>
                  </a:cubicBezTo>
                  <a:cubicBezTo>
                    <a:pt x="326" y="530"/>
                    <a:pt x="344" y="520"/>
                    <a:pt x="361" y="508"/>
                  </a:cubicBezTo>
                  <a:cubicBezTo>
                    <a:pt x="361" y="432"/>
                    <a:pt x="360" y="317"/>
                    <a:pt x="357" y="294"/>
                  </a:cubicBezTo>
                  <a:cubicBezTo>
                    <a:pt x="352" y="216"/>
                    <a:pt x="303" y="175"/>
                    <a:pt x="259" y="175"/>
                  </a:cubicBezTo>
                  <a:cubicBezTo>
                    <a:pt x="255" y="174"/>
                    <a:pt x="249" y="173"/>
                    <a:pt x="244" y="173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43" y="173"/>
                    <a:pt x="243" y="173"/>
                    <a:pt x="243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38"/>
                    <a:pt x="237" y="138"/>
                    <a:pt x="237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58" y="136"/>
                    <a:pt x="279" y="128"/>
                    <a:pt x="290" y="113"/>
                  </a:cubicBezTo>
                  <a:cubicBezTo>
                    <a:pt x="311" y="86"/>
                    <a:pt x="318" y="56"/>
                    <a:pt x="315" y="26"/>
                  </a:cubicBezTo>
                  <a:cubicBezTo>
                    <a:pt x="319" y="27"/>
                    <a:pt x="322" y="27"/>
                    <a:pt x="325" y="28"/>
                  </a:cubicBezTo>
                  <a:cubicBezTo>
                    <a:pt x="321" y="23"/>
                    <a:pt x="319" y="16"/>
                    <a:pt x="317" y="6"/>
                  </a:cubicBezTo>
                  <a:cubicBezTo>
                    <a:pt x="312" y="4"/>
                    <a:pt x="307" y="2"/>
                    <a:pt x="302" y="0"/>
                  </a:cubicBezTo>
                </a:path>
              </a:pathLst>
            </a:custGeom>
            <a:solidFill>
              <a:srgbClr val="C16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466"/>
            <p:cNvSpPr/>
            <p:nvPr/>
          </p:nvSpPr>
          <p:spPr bwMode="auto">
            <a:xfrm>
              <a:off x="11341100" y="198437"/>
              <a:ext cx="284163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83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83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83"/>
                  </a:lnTo>
                  <a:lnTo>
                    <a:pt x="149" y="76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467"/>
            <p:cNvSpPr/>
            <p:nvPr/>
          </p:nvSpPr>
          <p:spPr bwMode="auto">
            <a:xfrm>
              <a:off x="11341100" y="198437"/>
              <a:ext cx="284163" cy="427038"/>
            </a:xfrm>
            <a:custGeom>
              <a:avLst/>
              <a:gdLst>
                <a:gd name="T0" fmla="*/ 149 w 179"/>
                <a:gd name="T1" fmla="*/ 76 h 269"/>
                <a:gd name="T2" fmla="*/ 149 w 179"/>
                <a:gd name="T3" fmla="*/ 0 h 269"/>
                <a:gd name="T4" fmla="*/ 30 w 179"/>
                <a:gd name="T5" fmla="*/ 0 h 269"/>
                <a:gd name="T6" fmla="*/ 30 w 179"/>
                <a:gd name="T7" fmla="*/ 76 h 269"/>
                <a:gd name="T8" fmla="*/ 0 w 179"/>
                <a:gd name="T9" fmla="*/ 83 h 269"/>
                <a:gd name="T10" fmla="*/ 30 w 179"/>
                <a:gd name="T11" fmla="*/ 269 h 269"/>
                <a:gd name="T12" fmla="*/ 149 w 179"/>
                <a:gd name="T13" fmla="*/ 269 h 269"/>
                <a:gd name="T14" fmla="*/ 179 w 179"/>
                <a:gd name="T15" fmla="*/ 83 h 269"/>
                <a:gd name="T16" fmla="*/ 149 w 179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69">
                  <a:moveTo>
                    <a:pt x="149" y="76"/>
                  </a:moveTo>
                  <a:lnTo>
                    <a:pt x="149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3"/>
                  </a:lnTo>
                  <a:lnTo>
                    <a:pt x="30" y="269"/>
                  </a:lnTo>
                  <a:lnTo>
                    <a:pt x="149" y="269"/>
                  </a:lnTo>
                  <a:lnTo>
                    <a:pt x="179" y="83"/>
                  </a:lnTo>
                  <a:lnTo>
                    <a:pt x="149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468"/>
            <p:cNvSpPr/>
            <p:nvPr/>
          </p:nvSpPr>
          <p:spPr bwMode="auto">
            <a:xfrm>
              <a:off x="11388725" y="223837"/>
              <a:ext cx="188913" cy="95250"/>
            </a:xfrm>
            <a:custGeom>
              <a:avLst/>
              <a:gdLst>
                <a:gd name="T0" fmla="*/ 67 w 67"/>
                <a:gd name="T1" fmla="*/ 0 h 34"/>
                <a:gd name="T2" fmla="*/ 66 w 67"/>
                <a:gd name="T3" fmla="*/ 0 h 34"/>
                <a:gd name="T4" fmla="*/ 34 w 67"/>
                <a:gd name="T5" fmla="*/ 11 h 34"/>
                <a:gd name="T6" fmla="*/ 2 w 67"/>
                <a:gd name="T7" fmla="*/ 0 h 34"/>
                <a:gd name="T8" fmla="*/ 0 w 67"/>
                <a:gd name="T9" fmla="*/ 0 h 34"/>
                <a:gd name="T10" fmla="*/ 0 w 67"/>
                <a:gd name="T11" fmla="*/ 7 h 34"/>
                <a:gd name="T12" fmla="*/ 67 w 67"/>
                <a:gd name="T13" fmla="*/ 34 h 34"/>
                <a:gd name="T14" fmla="*/ 67 w 67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5" y="7"/>
                    <a:pt x="44" y="11"/>
                    <a:pt x="34" y="11"/>
                  </a:cubicBezTo>
                  <a:cubicBezTo>
                    <a:pt x="24" y="11"/>
                    <a:pt x="13" y="7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D7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469"/>
            <p:cNvSpPr/>
            <p:nvPr/>
          </p:nvSpPr>
          <p:spPr bwMode="auto">
            <a:xfrm>
              <a:off x="11145837" y="1162050"/>
              <a:ext cx="677863" cy="360363"/>
            </a:xfrm>
            <a:custGeom>
              <a:avLst/>
              <a:gdLst>
                <a:gd name="T0" fmla="*/ 240 w 242"/>
                <a:gd name="T1" fmla="*/ 128 h 128"/>
                <a:gd name="T2" fmla="*/ 219 w 242"/>
                <a:gd name="T3" fmla="*/ 0 h 128"/>
                <a:gd name="T4" fmla="*/ 23 w 242"/>
                <a:gd name="T5" fmla="*/ 0 h 128"/>
                <a:gd name="T6" fmla="*/ 2 w 242"/>
                <a:gd name="T7" fmla="*/ 128 h 128"/>
                <a:gd name="T8" fmla="*/ 240 w 24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8">
                  <a:moveTo>
                    <a:pt x="240" y="128"/>
                  </a:moveTo>
                  <a:cubicBezTo>
                    <a:pt x="242" y="36"/>
                    <a:pt x="219" y="0"/>
                    <a:pt x="2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36"/>
                    <a:pt x="2" y="128"/>
                  </a:cubicBezTo>
                  <a:lnTo>
                    <a:pt x="240" y="128"/>
                  </a:lnTo>
                  <a:close/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470"/>
            <p:cNvSpPr/>
            <p:nvPr/>
          </p:nvSpPr>
          <p:spPr bwMode="auto">
            <a:xfrm>
              <a:off x="11109325" y="322262"/>
              <a:ext cx="750888" cy="984250"/>
            </a:xfrm>
            <a:custGeom>
              <a:avLst/>
              <a:gdLst>
                <a:gd name="T0" fmla="*/ 216 w 268"/>
                <a:gd name="T1" fmla="*/ 183 h 350"/>
                <a:gd name="T2" fmla="*/ 225 w 268"/>
                <a:gd name="T3" fmla="*/ 86 h 350"/>
                <a:gd name="T4" fmla="*/ 173 w 268"/>
                <a:gd name="T5" fmla="*/ 0 h 350"/>
                <a:gd name="T6" fmla="*/ 134 w 268"/>
                <a:gd name="T7" fmla="*/ 107 h 350"/>
                <a:gd name="T8" fmla="*/ 95 w 268"/>
                <a:gd name="T9" fmla="*/ 0 h 350"/>
                <a:gd name="T10" fmla="*/ 43 w 268"/>
                <a:gd name="T11" fmla="*/ 86 h 350"/>
                <a:gd name="T12" fmla="*/ 51 w 268"/>
                <a:gd name="T13" fmla="*/ 183 h 350"/>
                <a:gd name="T14" fmla="*/ 15 w 268"/>
                <a:gd name="T15" fmla="*/ 350 h 350"/>
                <a:gd name="T16" fmla="*/ 123 w 268"/>
                <a:gd name="T17" fmla="*/ 350 h 350"/>
                <a:gd name="T18" fmla="*/ 134 w 268"/>
                <a:gd name="T19" fmla="*/ 309 h 350"/>
                <a:gd name="T20" fmla="*/ 145 w 268"/>
                <a:gd name="T21" fmla="*/ 350 h 350"/>
                <a:gd name="T22" fmla="*/ 253 w 268"/>
                <a:gd name="T23" fmla="*/ 350 h 350"/>
                <a:gd name="T24" fmla="*/ 216 w 268"/>
                <a:gd name="T25" fmla="*/ 18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350">
                  <a:moveTo>
                    <a:pt x="216" y="183"/>
                  </a:moveTo>
                  <a:cubicBezTo>
                    <a:pt x="232" y="167"/>
                    <a:pt x="258" y="134"/>
                    <a:pt x="225" y="86"/>
                  </a:cubicBezTo>
                  <a:cubicBezTo>
                    <a:pt x="204" y="55"/>
                    <a:pt x="268" y="5"/>
                    <a:pt x="173" y="0"/>
                  </a:cubicBezTo>
                  <a:cubicBezTo>
                    <a:pt x="134" y="107"/>
                    <a:pt x="134" y="107"/>
                    <a:pt x="134" y="107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5"/>
                    <a:pt x="64" y="55"/>
                    <a:pt x="43" y="86"/>
                  </a:cubicBezTo>
                  <a:cubicBezTo>
                    <a:pt x="9" y="134"/>
                    <a:pt x="35" y="167"/>
                    <a:pt x="51" y="183"/>
                  </a:cubicBezTo>
                  <a:cubicBezTo>
                    <a:pt x="51" y="183"/>
                    <a:pt x="47" y="256"/>
                    <a:pt x="15" y="350"/>
                  </a:cubicBezTo>
                  <a:cubicBezTo>
                    <a:pt x="123" y="350"/>
                    <a:pt x="123" y="350"/>
                    <a:pt x="123" y="350"/>
                  </a:cubicBezTo>
                  <a:cubicBezTo>
                    <a:pt x="134" y="309"/>
                    <a:pt x="134" y="309"/>
                    <a:pt x="134" y="309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253" y="350"/>
                    <a:pt x="253" y="350"/>
                    <a:pt x="253" y="350"/>
                  </a:cubicBezTo>
                  <a:cubicBezTo>
                    <a:pt x="221" y="256"/>
                    <a:pt x="216" y="183"/>
                    <a:pt x="216" y="183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471"/>
            <p:cNvSpPr/>
            <p:nvPr/>
          </p:nvSpPr>
          <p:spPr bwMode="auto">
            <a:xfrm>
              <a:off x="11266487" y="319087"/>
              <a:ext cx="217488" cy="303213"/>
            </a:xfrm>
            <a:custGeom>
              <a:avLst/>
              <a:gdLst>
                <a:gd name="T0" fmla="*/ 0 w 137"/>
                <a:gd name="T1" fmla="*/ 50 h 191"/>
                <a:gd name="T2" fmla="*/ 65 w 137"/>
                <a:gd name="T3" fmla="*/ 73 h 191"/>
                <a:gd name="T4" fmla="*/ 40 w 137"/>
                <a:gd name="T5" fmla="*/ 110 h 191"/>
                <a:gd name="T6" fmla="*/ 137 w 137"/>
                <a:gd name="T7" fmla="*/ 191 h 191"/>
                <a:gd name="T8" fmla="*/ 69 w 137"/>
                <a:gd name="T9" fmla="*/ 0 h 191"/>
                <a:gd name="T10" fmla="*/ 0 w 137"/>
                <a:gd name="T11" fmla="*/ 5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50"/>
                  </a:moveTo>
                  <a:lnTo>
                    <a:pt x="65" y="73"/>
                  </a:lnTo>
                  <a:lnTo>
                    <a:pt x="40" y="110"/>
                  </a:lnTo>
                  <a:lnTo>
                    <a:pt x="137" y="191"/>
                  </a:lnTo>
                  <a:lnTo>
                    <a:pt x="69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472"/>
            <p:cNvSpPr/>
            <p:nvPr/>
          </p:nvSpPr>
          <p:spPr bwMode="auto">
            <a:xfrm>
              <a:off x="11266487" y="319087"/>
              <a:ext cx="217488" cy="303213"/>
            </a:xfrm>
            <a:custGeom>
              <a:avLst/>
              <a:gdLst>
                <a:gd name="T0" fmla="*/ 0 w 137"/>
                <a:gd name="T1" fmla="*/ 50 h 191"/>
                <a:gd name="T2" fmla="*/ 65 w 137"/>
                <a:gd name="T3" fmla="*/ 73 h 191"/>
                <a:gd name="T4" fmla="*/ 40 w 137"/>
                <a:gd name="T5" fmla="*/ 110 h 191"/>
                <a:gd name="T6" fmla="*/ 137 w 137"/>
                <a:gd name="T7" fmla="*/ 191 h 191"/>
                <a:gd name="T8" fmla="*/ 69 w 137"/>
                <a:gd name="T9" fmla="*/ 0 h 191"/>
                <a:gd name="T10" fmla="*/ 0 w 137"/>
                <a:gd name="T11" fmla="*/ 5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1">
                  <a:moveTo>
                    <a:pt x="0" y="50"/>
                  </a:moveTo>
                  <a:lnTo>
                    <a:pt x="65" y="73"/>
                  </a:lnTo>
                  <a:lnTo>
                    <a:pt x="40" y="110"/>
                  </a:lnTo>
                  <a:lnTo>
                    <a:pt x="137" y="191"/>
                  </a:lnTo>
                  <a:lnTo>
                    <a:pt x="69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473"/>
            <p:cNvSpPr/>
            <p:nvPr/>
          </p:nvSpPr>
          <p:spPr bwMode="auto">
            <a:xfrm>
              <a:off x="11483975" y="322262"/>
              <a:ext cx="219075" cy="300038"/>
            </a:xfrm>
            <a:custGeom>
              <a:avLst/>
              <a:gdLst>
                <a:gd name="T0" fmla="*/ 138 w 138"/>
                <a:gd name="T1" fmla="*/ 48 h 189"/>
                <a:gd name="T2" fmla="*/ 69 w 138"/>
                <a:gd name="T3" fmla="*/ 0 h 189"/>
                <a:gd name="T4" fmla="*/ 0 w 138"/>
                <a:gd name="T5" fmla="*/ 189 h 189"/>
                <a:gd name="T6" fmla="*/ 97 w 138"/>
                <a:gd name="T7" fmla="*/ 108 h 189"/>
                <a:gd name="T8" fmla="*/ 73 w 138"/>
                <a:gd name="T9" fmla="*/ 71 h 189"/>
                <a:gd name="T10" fmla="*/ 138 w 138"/>
                <a:gd name="T11" fmla="*/ 4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89">
                  <a:moveTo>
                    <a:pt x="138" y="48"/>
                  </a:moveTo>
                  <a:lnTo>
                    <a:pt x="69" y="0"/>
                  </a:lnTo>
                  <a:lnTo>
                    <a:pt x="0" y="189"/>
                  </a:lnTo>
                  <a:lnTo>
                    <a:pt x="97" y="108"/>
                  </a:lnTo>
                  <a:lnTo>
                    <a:pt x="73" y="71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474"/>
            <p:cNvSpPr/>
            <p:nvPr/>
          </p:nvSpPr>
          <p:spPr bwMode="auto">
            <a:xfrm>
              <a:off x="11483975" y="322262"/>
              <a:ext cx="219075" cy="300038"/>
            </a:xfrm>
            <a:custGeom>
              <a:avLst/>
              <a:gdLst>
                <a:gd name="T0" fmla="*/ 138 w 138"/>
                <a:gd name="T1" fmla="*/ 48 h 189"/>
                <a:gd name="T2" fmla="*/ 69 w 138"/>
                <a:gd name="T3" fmla="*/ 0 h 189"/>
                <a:gd name="T4" fmla="*/ 0 w 138"/>
                <a:gd name="T5" fmla="*/ 189 h 189"/>
                <a:gd name="T6" fmla="*/ 97 w 138"/>
                <a:gd name="T7" fmla="*/ 108 h 189"/>
                <a:gd name="T8" fmla="*/ 73 w 138"/>
                <a:gd name="T9" fmla="*/ 71 h 189"/>
                <a:gd name="T10" fmla="*/ 138 w 138"/>
                <a:gd name="T11" fmla="*/ 4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89">
                  <a:moveTo>
                    <a:pt x="138" y="48"/>
                  </a:moveTo>
                  <a:lnTo>
                    <a:pt x="69" y="0"/>
                  </a:lnTo>
                  <a:lnTo>
                    <a:pt x="0" y="189"/>
                  </a:lnTo>
                  <a:lnTo>
                    <a:pt x="97" y="108"/>
                  </a:lnTo>
                  <a:lnTo>
                    <a:pt x="73" y="71"/>
                  </a:lnTo>
                  <a:lnTo>
                    <a:pt x="138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475"/>
            <p:cNvSpPr/>
            <p:nvPr/>
          </p:nvSpPr>
          <p:spPr bwMode="auto">
            <a:xfrm>
              <a:off x="11318875" y="592138"/>
              <a:ext cx="190500" cy="331788"/>
            </a:xfrm>
            <a:custGeom>
              <a:avLst/>
              <a:gdLst>
                <a:gd name="T0" fmla="*/ 0 w 68"/>
                <a:gd name="T1" fmla="*/ 98 h 118"/>
                <a:gd name="T2" fmla="*/ 0 w 68"/>
                <a:gd name="T3" fmla="*/ 20 h 118"/>
                <a:gd name="T4" fmla="*/ 20 w 68"/>
                <a:gd name="T5" fmla="*/ 0 h 118"/>
                <a:gd name="T6" fmla="*/ 48 w 68"/>
                <a:gd name="T7" fmla="*/ 0 h 118"/>
                <a:gd name="T8" fmla="*/ 68 w 68"/>
                <a:gd name="T9" fmla="*/ 20 h 118"/>
                <a:gd name="T10" fmla="*/ 68 w 68"/>
                <a:gd name="T11" fmla="*/ 98 h 118"/>
                <a:gd name="T12" fmla="*/ 48 w 68"/>
                <a:gd name="T13" fmla="*/ 118 h 118"/>
                <a:gd name="T14" fmla="*/ 20 w 68"/>
                <a:gd name="T15" fmla="*/ 118 h 118"/>
                <a:gd name="T16" fmla="*/ 0 w 68"/>
                <a:gd name="T17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18">
                  <a:moveTo>
                    <a:pt x="0" y="98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9"/>
                    <a:pt x="68" y="20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109"/>
                    <a:pt x="59" y="118"/>
                    <a:pt x="4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8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476"/>
            <p:cNvSpPr/>
            <p:nvPr/>
          </p:nvSpPr>
          <p:spPr bwMode="auto">
            <a:xfrm>
              <a:off x="11333162" y="592138"/>
              <a:ext cx="176213" cy="320675"/>
            </a:xfrm>
            <a:custGeom>
              <a:avLst/>
              <a:gdLst>
                <a:gd name="T0" fmla="*/ 42 w 63"/>
                <a:gd name="T1" fmla="*/ 0 h 114"/>
                <a:gd name="T2" fmla="*/ 16 w 63"/>
                <a:gd name="T3" fmla="*/ 0 h 114"/>
                <a:gd name="T4" fmla="*/ 0 w 63"/>
                <a:gd name="T5" fmla="*/ 8 h 114"/>
                <a:gd name="T6" fmla="*/ 12 w 63"/>
                <a:gd name="T7" fmla="*/ 4 h 114"/>
                <a:gd name="T8" fmla="*/ 37 w 63"/>
                <a:gd name="T9" fmla="*/ 4 h 114"/>
                <a:gd name="T10" fmla="*/ 58 w 63"/>
                <a:gd name="T11" fmla="*/ 25 h 114"/>
                <a:gd name="T12" fmla="*/ 58 w 63"/>
                <a:gd name="T13" fmla="*/ 101 h 114"/>
                <a:gd name="T14" fmla="*/ 54 w 63"/>
                <a:gd name="T15" fmla="*/ 114 h 114"/>
                <a:gd name="T16" fmla="*/ 63 w 63"/>
                <a:gd name="T17" fmla="*/ 97 h 114"/>
                <a:gd name="T18" fmla="*/ 63 w 63"/>
                <a:gd name="T19" fmla="*/ 21 h 114"/>
                <a:gd name="T20" fmla="*/ 42 w 63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14">
                  <a:moveTo>
                    <a:pt x="4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3" y="3"/>
                    <a:pt x="0" y="8"/>
                  </a:cubicBezTo>
                  <a:cubicBezTo>
                    <a:pt x="3" y="6"/>
                    <a:pt x="7" y="4"/>
                    <a:pt x="1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9" y="4"/>
                    <a:pt x="58" y="14"/>
                    <a:pt x="58" y="25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6"/>
                    <a:pt x="57" y="110"/>
                    <a:pt x="54" y="114"/>
                  </a:cubicBezTo>
                  <a:cubicBezTo>
                    <a:pt x="59" y="110"/>
                    <a:pt x="63" y="104"/>
                    <a:pt x="63" y="97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9"/>
                    <a:pt x="53" y="0"/>
                    <a:pt x="42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477"/>
            <p:cNvSpPr/>
            <p:nvPr/>
          </p:nvSpPr>
          <p:spPr bwMode="auto">
            <a:xfrm>
              <a:off x="11401425" y="614363"/>
              <a:ext cx="26988" cy="28575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5 h 10"/>
                <a:gd name="T4" fmla="*/ 5 w 10"/>
                <a:gd name="T5" fmla="*/ 0 h 10"/>
                <a:gd name="T6" fmla="*/ 5 w 10"/>
                <a:gd name="T7" fmla="*/ 0 h 10"/>
                <a:gd name="T8" fmla="*/ 10 w 10"/>
                <a:gd name="T9" fmla="*/ 5 h 10"/>
                <a:gd name="T10" fmla="*/ 10 w 10"/>
                <a:gd name="T11" fmla="*/ 5 h 10"/>
                <a:gd name="T12" fmla="*/ 5 w 10"/>
                <a:gd name="T13" fmla="*/ 10 h 10"/>
                <a:gd name="T14" fmla="*/ 5 w 10"/>
                <a:gd name="T15" fmla="*/ 10 h 10"/>
                <a:gd name="T16" fmla="*/ 0 w 10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478"/>
            <p:cNvSpPr/>
            <p:nvPr/>
          </p:nvSpPr>
          <p:spPr bwMode="auto">
            <a:xfrm>
              <a:off x="11237912" y="760413"/>
              <a:ext cx="174625" cy="123825"/>
            </a:xfrm>
            <a:custGeom>
              <a:avLst/>
              <a:gdLst>
                <a:gd name="T0" fmla="*/ 43 w 62"/>
                <a:gd name="T1" fmla="*/ 1 h 44"/>
                <a:gd name="T2" fmla="*/ 20 w 62"/>
                <a:gd name="T3" fmla="*/ 3 h 44"/>
                <a:gd name="T4" fmla="*/ 13 w 62"/>
                <a:gd name="T5" fmla="*/ 4 h 44"/>
                <a:gd name="T6" fmla="*/ 7 w 62"/>
                <a:gd name="T7" fmla="*/ 4 h 44"/>
                <a:gd name="T8" fmla="*/ 1 w 62"/>
                <a:gd name="T9" fmla="*/ 4 h 44"/>
                <a:gd name="T10" fmla="*/ 0 w 62"/>
                <a:gd name="T11" fmla="*/ 44 h 44"/>
                <a:gd name="T12" fmla="*/ 7 w 62"/>
                <a:gd name="T13" fmla="*/ 44 h 44"/>
                <a:gd name="T14" fmla="*/ 15 w 62"/>
                <a:gd name="T15" fmla="*/ 44 h 44"/>
                <a:gd name="T16" fmla="*/ 23 w 62"/>
                <a:gd name="T17" fmla="*/ 43 h 44"/>
                <a:gd name="T18" fmla="*/ 48 w 62"/>
                <a:gd name="T19" fmla="*/ 41 h 44"/>
                <a:gd name="T20" fmla="*/ 60 w 62"/>
                <a:gd name="T21" fmla="*/ 19 h 44"/>
                <a:gd name="T22" fmla="*/ 43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43" y="1"/>
                  </a:moveTo>
                  <a:cubicBezTo>
                    <a:pt x="43" y="1"/>
                    <a:pt x="30" y="3"/>
                    <a:pt x="20" y="3"/>
                  </a:cubicBezTo>
                  <a:cubicBezTo>
                    <a:pt x="18" y="3"/>
                    <a:pt x="15" y="4"/>
                    <a:pt x="13" y="4"/>
                  </a:cubicBezTo>
                  <a:cubicBezTo>
                    <a:pt x="11" y="4"/>
                    <a:pt x="8" y="4"/>
                    <a:pt x="7" y="4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3" y="44"/>
                    <a:pt x="7" y="44"/>
                  </a:cubicBezTo>
                  <a:cubicBezTo>
                    <a:pt x="9" y="44"/>
                    <a:pt x="12" y="44"/>
                    <a:pt x="15" y="44"/>
                  </a:cubicBezTo>
                  <a:cubicBezTo>
                    <a:pt x="17" y="44"/>
                    <a:pt x="20" y="44"/>
                    <a:pt x="23" y="43"/>
                  </a:cubicBezTo>
                  <a:cubicBezTo>
                    <a:pt x="34" y="43"/>
                    <a:pt x="48" y="41"/>
                    <a:pt x="48" y="41"/>
                  </a:cubicBezTo>
                  <a:cubicBezTo>
                    <a:pt x="57" y="40"/>
                    <a:pt x="62" y="30"/>
                    <a:pt x="60" y="19"/>
                  </a:cubicBezTo>
                  <a:cubicBezTo>
                    <a:pt x="58" y="8"/>
                    <a:pt x="50" y="0"/>
                    <a:pt x="43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479"/>
            <p:cNvSpPr/>
            <p:nvPr/>
          </p:nvSpPr>
          <p:spPr bwMode="auto">
            <a:xfrm>
              <a:off x="11252200" y="733425"/>
              <a:ext cx="84138" cy="88900"/>
            </a:xfrm>
            <a:custGeom>
              <a:avLst/>
              <a:gdLst>
                <a:gd name="T0" fmla="*/ 24 w 30"/>
                <a:gd name="T1" fmla="*/ 1 h 32"/>
                <a:gd name="T2" fmla="*/ 8 w 30"/>
                <a:gd name="T3" fmla="*/ 11 h 32"/>
                <a:gd name="T4" fmla="*/ 2 w 30"/>
                <a:gd name="T5" fmla="*/ 21 h 32"/>
                <a:gd name="T6" fmla="*/ 3 w 30"/>
                <a:gd name="T7" fmla="*/ 30 h 32"/>
                <a:gd name="T8" fmla="*/ 10 w 30"/>
                <a:gd name="T9" fmla="*/ 29 h 32"/>
                <a:gd name="T10" fmla="*/ 11 w 30"/>
                <a:gd name="T11" fmla="*/ 26 h 32"/>
                <a:gd name="T12" fmla="*/ 14 w 30"/>
                <a:gd name="T13" fmla="*/ 22 h 32"/>
                <a:gd name="T14" fmla="*/ 26 w 30"/>
                <a:gd name="T15" fmla="*/ 14 h 32"/>
                <a:gd name="T16" fmla="*/ 29 w 30"/>
                <a:gd name="T17" fmla="*/ 7 h 32"/>
                <a:gd name="T18" fmla="*/ 24 w 30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24" y="1"/>
                  </a:moveTo>
                  <a:cubicBezTo>
                    <a:pt x="17" y="1"/>
                    <a:pt x="12" y="6"/>
                    <a:pt x="8" y="11"/>
                  </a:cubicBezTo>
                  <a:cubicBezTo>
                    <a:pt x="5" y="16"/>
                    <a:pt x="2" y="20"/>
                    <a:pt x="2" y="21"/>
                  </a:cubicBezTo>
                  <a:cubicBezTo>
                    <a:pt x="0" y="23"/>
                    <a:pt x="1" y="28"/>
                    <a:pt x="3" y="30"/>
                  </a:cubicBezTo>
                  <a:cubicBezTo>
                    <a:pt x="5" y="32"/>
                    <a:pt x="8" y="32"/>
                    <a:pt x="10" y="29"/>
                  </a:cubicBezTo>
                  <a:cubicBezTo>
                    <a:pt x="10" y="28"/>
                    <a:pt x="10" y="28"/>
                    <a:pt x="11" y="26"/>
                  </a:cubicBezTo>
                  <a:cubicBezTo>
                    <a:pt x="12" y="25"/>
                    <a:pt x="13" y="23"/>
                    <a:pt x="14" y="22"/>
                  </a:cubicBezTo>
                  <a:cubicBezTo>
                    <a:pt x="17" y="18"/>
                    <a:pt x="21" y="15"/>
                    <a:pt x="26" y="14"/>
                  </a:cubicBezTo>
                  <a:cubicBezTo>
                    <a:pt x="28" y="14"/>
                    <a:pt x="30" y="11"/>
                    <a:pt x="29" y="7"/>
                  </a:cubicBezTo>
                  <a:cubicBezTo>
                    <a:pt x="29" y="3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480"/>
            <p:cNvSpPr/>
            <p:nvPr/>
          </p:nvSpPr>
          <p:spPr bwMode="auto">
            <a:xfrm>
              <a:off x="10914062" y="347662"/>
              <a:ext cx="385763" cy="561975"/>
            </a:xfrm>
            <a:custGeom>
              <a:avLst/>
              <a:gdLst>
                <a:gd name="T0" fmla="*/ 102 w 138"/>
                <a:gd name="T1" fmla="*/ 200 h 200"/>
                <a:gd name="T2" fmla="*/ 26 w 138"/>
                <a:gd name="T3" fmla="*/ 103 h 200"/>
                <a:gd name="T4" fmla="*/ 123 w 138"/>
                <a:gd name="T5" fmla="*/ 0 h 200"/>
                <a:gd name="T6" fmla="*/ 124 w 138"/>
                <a:gd name="T7" fmla="*/ 30 h 200"/>
                <a:gd name="T8" fmla="*/ 138 w 138"/>
                <a:gd name="T9" fmla="*/ 62 h 200"/>
                <a:gd name="T10" fmla="*/ 71 w 138"/>
                <a:gd name="T11" fmla="*/ 128 h 200"/>
                <a:gd name="T12" fmla="*/ 66 w 138"/>
                <a:gd name="T13" fmla="*/ 139 h 200"/>
                <a:gd name="T14" fmla="*/ 125 w 138"/>
                <a:gd name="T15" fmla="*/ 146 h 200"/>
                <a:gd name="T16" fmla="*/ 129 w 138"/>
                <a:gd name="T17" fmla="*/ 200 h 200"/>
                <a:gd name="T18" fmla="*/ 102 w 138"/>
                <a:gd name="T1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200">
                  <a:moveTo>
                    <a:pt x="102" y="200"/>
                  </a:moveTo>
                  <a:cubicBezTo>
                    <a:pt x="1" y="191"/>
                    <a:pt x="0" y="150"/>
                    <a:pt x="26" y="103"/>
                  </a:cubicBezTo>
                  <a:cubicBezTo>
                    <a:pt x="46" y="68"/>
                    <a:pt x="93" y="10"/>
                    <a:pt x="123" y="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00" y="84"/>
                    <a:pt x="89" y="101"/>
                    <a:pt x="71" y="128"/>
                  </a:cubicBezTo>
                  <a:cubicBezTo>
                    <a:pt x="65" y="137"/>
                    <a:pt x="66" y="139"/>
                    <a:pt x="66" y="139"/>
                  </a:cubicBezTo>
                  <a:cubicBezTo>
                    <a:pt x="70" y="142"/>
                    <a:pt x="110" y="147"/>
                    <a:pt x="125" y="146"/>
                  </a:cubicBezTo>
                  <a:cubicBezTo>
                    <a:pt x="129" y="200"/>
                    <a:pt x="129" y="200"/>
                    <a:pt x="129" y="200"/>
                  </a:cubicBezTo>
                  <a:cubicBezTo>
                    <a:pt x="124" y="200"/>
                    <a:pt x="107" y="200"/>
                    <a:pt x="102" y="20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481"/>
            <p:cNvSpPr/>
            <p:nvPr/>
          </p:nvSpPr>
          <p:spPr bwMode="auto">
            <a:xfrm>
              <a:off x="11828462" y="1350963"/>
              <a:ext cx="117475" cy="277813"/>
            </a:xfrm>
            <a:custGeom>
              <a:avLst/>
              <a:gdLst>
                <a:gd name="T0" fmla="*/ 0 w 42"/>
                <a:gd name="T1" fmla="*/ 78 h 99"/>
                <a:gd name="T2" fmla="*/ 0 w 42"/>
                <a:gd name="T3" fmla="*/ 17 h 99"/>
                <a:gd name="T4" fmla="*/ 28 w 42"/>
                <a:gd name="T5" fmla="*/ 17 h 99"/>
                <a:gd name="T6" fmla="*/ 15 w 42"/>
                <a:gd name="T7" fmla="*/ 99 h 99"/>
                <a:gd name="T8" fmla="*/ 0 w 42"/>
                <a:gd name="T9" fmla="*/ 7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9">
                  <a:moveTo>
                    <a:pt x="0" y="7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2" y="0"/>
                    <a:pt x="28" y="17"/>
                  </a:cubicBezTo>
                  <a:cubicBezTo>
                    <a:pt x="42" y="62"/>
                    <a:pt x="24" y="99"/>
                    <a:pt x="15" y="99"/>
                  </a:cubicBezTo>
                  <a:cubicBezTo>
                    <a:pt x="7" y="99"/>
                    <a:pt x="0" y="90"/>
                    <a:pt x="0" y="78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482"/>
            <p:cNvSpPr/>
            <p:nvPr/>
          </p:nvSpPr>
          <p:spPr bwMode="auto">
            <a:xfrm>
              <a:off x="11637962" y="328612"/>
              <a:ext cx="285750" cy="1128713"/>
            </a:xfrm>
            <a:custGeom>
              <a:avLst/>
              <a:gdLst>
                <a:gd name="T0" fmla="*/ 57 w 102"/>
                <a:gd name="T1" fmla="*/ 402 h 402"/>
                <a:gd name="T2" fmla="*/ 102 w 102"/>
                <a:gd name="T3" fmla="*/ 402 h 402"/>
                <a:gd name="T4" fmla="*/ 98 w 102"/>
                <a:gd name="T5" fmla="*/ 119 h 402"/>
                <a:gd name="T6" fmla="*/ 0 w 102"/>
                <a:gd name="T7" fmla="*/ 0 h 402"/>
                <a:gd name="T8" fmla="*/ 25 w 102"/>
                <a:gd name="T9" fmla="*/ 40 h 402"/>
                <a:gd name="T10" fmla="*/ 29 w 102"/>
                <a:gd name="T11" fmla="*/ 81 h 402"/>
                <a:gd name="T12" fmla="*/ 50 w 102"/>
                <a:gd name="T13" fmla="*/ 124 h 402"/>
                <a:gd name="T14" fmla="*/ 57 w 102"/>
                <a:gd name="T1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402">
                  <a:moveTo>
                    <a:pt x="57" y="402"/>
                  </a:moveTo>
                  <a:cubicBezTo>
                    <a:pt x="102" y="402"/>
                    <a:pt x="102" y="402"/>
                    <a:pt x="102" y="402"/>
                  </a:cubicBezTo>
                  <a:cubicBezTo>
                    <a:pt x="102" y="402"/>
                    <a:pt x="102" y="153"/>
                    <a:pt x="98" y="119"/>
                  </a:cubicBezTo>
                  <a:cubicBezTo>
                    <a:pt x="93" y="41"/>
                    <a:pt x="44" y="0"/>
                    <a:pt x="0" y="0"/>
                  </a:cubicBezTo>
                  <a:cubicBezTo>
                    <a:pt x="0" y="0"/>
                    <a:pt x="37" y="21"/>
                    <a:pt x="25" y="40"/>
                  </a:cubicBezTo>
                  <a:cubicBezTo>
                    <a:pt x="31" y="58"/>
                    <a:pt x="24" y="77"/>
                    <a:pt x="29" y="81"/>
                  </a:cubicBezTo>
                  <a:cubicBezTo>
                    <a:pt x="44" y="96"/>
                    <a:pt x="48" y="99"/>
                    <a:pt x="50" y="124"/>
                  </a:cubicBezTo>
                  <a:cubicBezTo>
                    <a:pt x="54" y="157"/>
                    <a:pt x="57" y="402"/>
                    <a:pt x="57" y="402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483"/>
            <p:cNvSpPr/>
            <p:nvPr/>
          </p:nvSpPr>
          <p:spPr bwMode="auto">
            <a:xfrm>
              <a:off x="11061700" y="-517525"/>
              <a:ext cx="876300" cy="744538"/>
            </a:xfrm>
            <a:custGeom>
              <a:avLst/>
              <a:gdLst>
                <a:gd name="T0" fmla="*/ 109 w 313"/>
                <a:gd name="T1" fmla="*/ 264 h 265"/>
                <a:gd name="T2" fmla="*/ 129 w 313"/>
                <a:gd name="T3" fmla="*/ 264 h 265"/>
                <a:gd name="T4" fmla="*/ 185 w 313"/>
                <a:gd name="T5" fmla="*/ 264 h 265"/>
                <a:gd name="T6" fmla="*/ 237 w 313"/>
                <a:gd name="T7" fmla="*/ 239 h 265"/>
                <a:gd name="T8" fmla="*/ 100 w 313"/>
                <a:gd name="T9" fmla="*/ 3 h 265"/>
                <a:gd name="T10" fmla="*/ 109 w 313"/>
                <a:gd name="T1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" h="265">
                  <a:moveTo>
                    <a:pt x="109" y="264"/>
                  </a:moveTo>
                  <a:cubicBezTo>
                    <a:pt x="113" y="264"/>
                    <a:pt x="120" y="264"/>
                    <a:pt x="129" y="264"/>
                  </a:cubicBezTo>
                  <a:cubicBezTo>
                    <a:pt x="145" y="265"/>
                    <a:pt x="166" y="265"/>
                    <a:pt x="185" y="264"/>
                  </a:cubicBezTo>
                  <a:cubicBezTo>
                    <a:pt x="205" y="262"/>
                    <a:pt x="226" y="254"/>
                    <a:pt x="237" y="239"/>
                  </a:cubicBezTo>
                  <a:cubicBezTo>
                    <a:pt x="313" y="142"/>
                    <a:pt x="208" y="0"/>
                    <a:pt x="100" y="3"/>
                  </a:cubicBezTo>
                  <a:cubicBezTo>
                    <a:pt x="20" y="5"/>
                    <a:pt x="0" y="265"/>
                    <a:pt x="109" y="264"/>
                  </a:cubicBezTo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484"/>
            <p:cNvSpPr/>
            <p:nvPr/>
          </p:nvSpPr>
          <p:spPr bwMode="auto">
            <a:xfrm>
              <a:off x="11222037" y="-461963"/>
              <a:ext cx="525463" cy="717550"/>
            </a:xfrm>
            <a:custGeom>
              <a:avLst/>
              <a:gdLst>
                <a:gd name="T0" fmla="*/ 171 w 188"/>
                <a:gd name="T1" fmla="*/ 119 h 255"/>
                <a:gd name="T2" fmla="*/ 171 w 188"/>
                <a:gd name="T3" fmla="*/ 84 h 255"/>
                <a:gd name="T4" fmla="*/ 94 w 188"/>
                <a:gd name="T5" fmla="*/ 0 h 255"/>
                <a:gd name="T6" fmla="*/ 17 w 188"/>
                <a:gd name="T7" fmla="*/ 84 h 255"/>
                <a:gd name="T8" fmla="*/ 17 w 188"/>
                <a:gd name="T9" fmla="*/ 119 h 255"/>
                <a:gd name="T10" fmla="*/ 0 w 188"/>
                <a:gd name="T11" fmla="*/ 136 h 255"/>
                <a:gd name="T12" fmla="*/ 0 w 188"/>
                <a:gd name="T13" fmla="*/ 153 h 255"/>
                <a:gd name="T14" fmla="*/ 17 w 188"/>
                <a:gd name="T15" fmla="*/ 170 h 255"/>
                <a:gd name="T16" fmla="*/ 94 w 188"/>
                <a:gd name="T17" fmla="*/ 255 h 255"/>
                <a:gd name="T18" fmla="*/ 171 w 188"/>
                <a:gd name="T19" fmla="*/ 170 h 255"/>
                <a:gd name="T20" fmla="*/ 188 w 188"/>
                <a:gd name="T21" fmla="*/ 153 h 255"/>
                <a:gd name="T22" fmla="*/ 188 w 188"/>
                <a:gd name="T23" fmla="*/ 136 h 255"/>
                <a:gd name="T24" fmla="*/ 171 w 188"/>
                <a:gd name="T25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5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7" y="119"/>
                    <a:pt x="0" y="127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7" y="170"/>
                    <a:pt x="17" y="170"/>
                  </a:cubicBezTo>
                  <a:cubicBezTo>
                    <a:pt x="17" y="207"/>
                    <a:pt x="60" y="255"/>
                    <a:pt x="94" y="255"/>
                  </a:cubicBezTo>
                  <a:cubicBezTo>
                    <a:pt x="128" y="255"/>
                    <a:pt x="171" y="207"/>
                    <a:pt x="171" y="170"/>
                  </a:cubicBezTo>
                  <a:cubicBezTo>
                    <a:pt x="180" y="170"/>
                    <a:pt x="188" y="163"/>
                    <a:pt x="188" y="153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0" y="119"/>
                    <a:pt x="171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485"/>
            <p:cNvSpPr>
              <a:spLocks noEditPoints="1"/>
            </p:cNvSpPr>
            <p:nvPr/>
          </p:nvSpPr>
          <p:spPr bwMode="auto">
            <a:xfrm>
              <a:off x="11436350" y="-461963"/>
              <a:ext cx="311150" cy="717550"/>
            </a:xfrm>
            <a:custGeom>
              <a:avLst/>
              <a:gdLst>
                <a:gd name="T0" fmla="*/ 59 w 111"/>
                <a:gd name="T1" fmla="*/ 162 h 255"/>
                <a:gd name="T2" fmla="*/ 46 w 111"/>
                <a:gd name="T3" fmla="*/ 149 h 255"/>
                <a:gd name="T4" fmla="*/ 58 w 111"/>
                <a:gd name="T5" fmla="*/ 135 h 255"/>
                <a:gd name="T6" fmla="*/ 59 w 111"/>
                <a:gd name="T7" fmla="*/ 135 h 255"/>
                <a:gd name="T8" fmla="*/ 72 w 111"/>
                <a:gd name="T9" fmla="*/ 148 h 255"/>
                <a:gd name="T10" fmla="*/ 59 w 111"/>
                <a:gd name="T11" fmla="*/ 162 h 255"/>
                <a:gd name="T12" fmla="*/ 59 w 111"/>
                <a:gd name="T13" fmla="*/ 162 h 255"/>
                <a:gd name="T14" fmla="*/ 17 w 111"/>
                <a:gd name="T15" fmla="*/ 0 h 255"/>
                <a:gd name="T16" fmla="*/ 17 w 111"/>
                <a:gd name="T17" fmla="*/ 136 h 255"/>
                <a:gd name="T18" fmla="*/ 0 w 111"/>
                <a:gd name="T19" fmla="*/ 190 h 255"/>
                <a:gd name="T20" fmla="*/ 17 w 111"/>
                <a:gd name="T21" fmla="*/ 193 h 255"/>
                <a:gd name="T22" fmla="*/ 17 w 111"/>
                <a:gd name="T23" fmla="*/ 255 h 255"/>
                <a:gd name="T24" fmla="*/ 94 w 111"/>
                <a:gd name="T25" fmla="*/ 170 h 255"/>
                <a:gd name="T26" fmla="*/ 111 w 111"/>
                <a:gd name="T27" fmla="*/ 153 h 255"/>
                <a:gd name="T28" fmla="*/ 111 w 111"/>
                <a:gd name="T29" fmla="*/ 136 h 255"/>
                <a:gd name="T30" fmla="*/ 94 w 111"/>
                <a:gd name="T31" fmla="*/ 119 h 255"/>
                <a:gd name="T32" fmla="*/ 94 w 111"/>
                <a:gd name="T33" fmla="*/ 84 h 255"/>
                <a:gd name="T34" fmla="*/ 17 w 111"/>
                <a:gd name="T3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5">
                  <a:moveTo>
                    <a:pt x="59" y="162"/>
                  </a:moveTo>
                  <a:cubicBezTo>
                    <a:pt x="52" y="162"/>
                    <a:pt x="46" y="156"/>
                    <a:pt x="46" y="149"/>
                  </a:cubicBezTo>
                  <a:cubicBezTo>
                    <a:pt x="45" y="142"/>
                    <a:pt x="51" y="135"/>
                    <a:pt x="58" y="135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6" y="135"/>
                    <a:pt x="72" y="141"/>
                    <a:pt x="72" y="148"/>
                  </a:cubicBezTo>
                  <a:cubicBezTo>
                    <a:pt x="72" y="155"/>
                    <a:pt x="67" y="1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4" y="162"/>
                    <a:pt x="0" y="190"/>
                    <a:pt x="0" y="190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51" y="255"/>
                    <a:pt x="94" y="207"/>
                    <a:pt x="94" y="170"/>
                  </a:cubicBezTo>
                  <a:cubicBezTo>
                    <a:pt x="103" y="170"/>
                    <a:pt x="111" y="163"/>
                    <a:pt x="111" y="153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3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486"/>
            <p:cNvSpPr/>
            <p:nvPr/>
          </p:nvSpPr>
          <p:spPr bwMode="auto">
            <a:xfrm>
              <a:off x="11328400" y="-82550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487"/>
            <p:cNvSpPr/>
            <p:nvPr/>
          </p:nvSpPr>
          <p:spPr bwMode="auto">
            <a:xfrm>
              <a:off x="11328400" y="-90488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1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6"/>
                  </a:cubicBezTo>
                  <a:cubicBezTo>
                    <a:pt x="7" y="27"/>
                    <a:pt x="1" y="21"/>
                    <a:pt x="1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488"/>
            <p:cNvSpPr/>
            <p:nvPr/>
          </p:nvSpPr>
          <p:spPr bwMode="auto">
            <a:xfrm>
              <a:off x="11369675" y="-57150"/>
              <a:ext cx="19050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489"/>
            <p:cNvSpPr/>
            <p:nvPr/>
          </p:nvSpPr>
          <p:spPr bwMode="auto">
            <a:xfrm>
              <a:off x="11291887" y="-115888"/>
              <a:ext cx="120650" cy="39688"/>
            </a:xfrm>
            <a:custGeom>
              <a:avLst/>
              <a:gdLst>
                <a:gd name="T0" fmla="*/ 43 w 43"/>
                <a:gd name="T1" fmla="*/ 11 h 14"/>
                <a:gd name="T2" fmla="*/ 27 w 43"/>
                <a:gd name="T3" fmla="*/ 1 h 14"/>
                <a:gd name="T4" fmla="*/ 8 w 43"/>
                <a:gd name="T5" fmla="*/ 10 h 14"/>
                <a:gd name="T6" fmla="*/ 7 w 43"/>
                <a:gd name="T7" fmla="*/ 10 h 14"/>
                <a:gd name="T8" fmla="*/ 5 w 43"/>
                <a:gd name="T9" fmla="*/ 9 h 14"/>
                <a:gd name="T10" fmla="*/ 1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1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8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40 w 43"/>
                <a:gd name="T31" fmla="*/ 13 h 14"/>
                <a:gd name="T32" fmla="*/ 42 w 43"/>
                <a:gd name="T33" fmla="*/ 14 h 14"/>
                <a:gd name="T34" fmla="*/ 43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1"/>
                  </a:moveTo>
                  <a:cubicBezTo>
                    <a:pt x="41" y="6"/>
                    <a:pt x="34" y="1"/>
                    <a:pt x="27" y="1"/>
                  </a:cubicBezTo>
                  <a:cubicBezTo>
                    <a:pt x="23" y="0"/>
                    <a:pt x="15" y="1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3" y="8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3"/>
                    <a:pt x="10" y="13"/>
                  </a:cubicBezTo>
                  <a:cubicBezTo>
                    <a:pt x="15" y="6"/>
                    <a:pt x="21" y="3"/>
                    <a:pt x="27" y="4"/>
                  </a:cubicBezTo>
                  <a:cubicBezTo>
                    <a:pt x="33" y="5"/>
                    <a:pt x="38" y="8"/>
                    <a:pt x="40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3"/>
                    <a:pt x="43" y="12"/>
                    <a:pt x="43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490"/>
            <p:cNvSpPr/>
            <p:nvPr/>
          </p:nvSpPr>
          <p:spPr bwMode="auto">
            <a:xfrm>
              <a:off x="11563350" y="-82550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88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491"/>
            <p:cNvSpPr/>
            <p:nvPr/>
          </p:nvSpPr>
          <p:spPr bwMode="auto">
            <a:xfrm>
              <a:off x="11563350" y="-90488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1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6"/>
                  </a:cubicBezTo>
                  <a:cubicBezTo>
                    <a:pt x="7" y="27"/>
                    <a:pt x="1" y="21"/>
                    <a:pt x="1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492"/>
            <p:cNvSpPr/>
            <p:nvPr/>
          </p:nvSpPr>
          <p:spPr bwMode="auto">
            <a:xfrm>
              <a:off x="11604625" y="-57150"/>
              <a:ext cx="20638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493"/>
            <p:cNvSpPr/>
            <p:nvPr/>
          </p:nvSpPr>
          <p:spPr bwMode="auto">
            <a:xfrm>
              <a:off x="11555412" y="-115888"/>
              <a:ext cx="122238" cy="39688"/>
            </a:xfrm>
            <a:custGeom>
              <a:avLst/>
              <a:gdLst>
                <a:gd name="T0" fmla="*/ 1 w 44"/>
                <a:gd name="T1" fmla="*/ 11 h 14"/>
                <a:gd name="T2" fmla="*/ 16 w 44"/>
                <a:gd name="T3" fmla="*/ 1 h 14"/>
                <a:gd name="T4" fmla="*/ 35 w 44"/>
                <a:gd name="T5" fmla="*/ 10 h 14"/>
                <a:gd name="T6" fmla="*/ 36 w 44"/>
                <a:gd name="T7" fmla="*/ 10 h 14"/>
                <a:gd name="T8" fmla="*/ 39 w 44"/>
                <a:gd name="T9" fmla="*/ 9 h 14"/>
                <a:gd name="T10" fmla="*/ 43 w 44"/>
                <a:gd name="T11" fmla="*/ 6 h 14"/>
                <a:gd name="T12" fmla="*/ 43 w 44"/>
                <a:gd name="T13" fmla="*/ 6 h 14"/>
                <a:gd name="T14" fmla="*/ 44 w 44"/>
                <a:gd name="T15" fmla="*/ 7 h 14"/>
                <a:gd name="T16" fmla="*/ 43 w 44"/>
                <a:gd name="T17" fmla="*/ 8 h 14"/>
                <a:gd name="T18" fmla="*/ 41 w 44"/>
                <a:gd name="T19" fmla="*/ 11 h 14"/>
                <a:gd name="T20" fmla="*/ 38 w 44"/>
                <a:gd name="T21" fmla="*/ 13 h 14"/>
                <a:gd name="T22" fmla="*/ 36 w 44"/>
                <a:gd name="T23" fmla="*/ 14 h 14"/>
                <a:gd name="T24" fmla="*/ 36 w 44"/>
                <a:gd name="T25" fmla="*/ 14 h 14"/>
                <a:gd name="T26" fmla="*/ 34 w 44"/>
                <a:gd name="T27" fmla="*/ 13 h 14"/>
                <a:gd name="T28" fmla="*/ 17 w 44"/>
                <a:gd name="T29" fmla="*/ 4 h 14"/>
                <a:gd name="T30" fmla="*/ 4 w 44"/>
                <a:gd name="T31" fmla="*/ 13 h 14"/>
                <a:gd name="T32" fmla="*/ 2 w 44"/>
                <a:gd name="T33" fmla="*/ 14 h 14"/>
                <a:gd name="T34" fmla="*/ 1 w 44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4">
                  <a:moveTo>
                    <a:pt x="1" y="11"/>
                  </a:moveTo>
                  <a:cubicBezTo>
                    <a:pt x="3" y="6"/>
                    <a:pt x="9" y="1"/>
                    <a:pt x="16" y="1"/>
                  </a:cubicBezTo>
                  <a:cubicBezTo>
                    <a:pt x="21" y="0"/>
                    <a:pt x="29" y="1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1" y="8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3" y="7"/>
                    <a:pt x="43" y="8"/>
                  </a:cubicBezTo>
                  <a:cubicBezTo>
                    <a:pt x="42" y="9"/>
                    <a:pt x="42" y="10"/>
                    <a:pt x="41" y="11"/>
                  </a:cubicBezTo>
                  <a:cubicBezTo>
                    <a:pt x="40" y="12"/>
                    <a:pt x="38" y="13"/>
                    <a:pt x="38" y="13"/>
                  </a:cubicBezTo>
                  <a:cubicBezTo>
                    <a:pt x="37" y="13"/>
                    <a:pt x="37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4" y="13"/>
                    <a:pt x="34" y="13"/>
                  </a:cubicBezTo>
                  <a:cubicBezTo>
                    <a:pt x="29" y="6"/>
                    <a:pt x="23" y="3"/>
                    <a:pt x="17" y="4"/>
                  </a:cubicBezTo>
                  <a:cubicBezTo>
                    <a:pt x="11" y="5"/>
                    <a:pt x="6" y="8"/>
                    <a:pt x="4" y="13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3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494"/>
            <p:cNvSpPr/>
            <p:nvPr/>
          </p:nvSpPr>
          <p:spPr bwMode="auto">
            <a:xfrm>
              <a:off x="11149012" y="-554038"/>
              <a:ext cx="674688" cy="468313"/>
            </a:xfrm>
            <a:custGeom>
              <a:avLst/>
              <a:gdLst>
                <a:gd name="T0" fmla="*/ 241 w 241"/>
                <a:gd name="T1" fmla="*/ 167 h 167"/>
                <a:gd name="T2" fmla="*/ 117 w 241"/>
                <a:gd name="T3" fmla="*/ 6 h 167"/>
                <a:gd name="T4" fmla="*/ 43 w 241"/>
                <a:gd name="T5" fmla="*/ 152 h 167"/>
                <a:gd name="T6" fmla="*/ 86 w 241"/>
                <a:gd name="T7" fmla="*/ 84 h 167"/>
                <a:gd name="T8" fmla="*/ 241 w 241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67">
                  <a:moveTo>
                    <a:pt x="241" y="167"/>
                  </a:moveTo>
                  <a:cubicBezTo>
                    <a:pt x="221" y="140"/>
                    <a:pt x="232" y="0"/>
                    <a:pt x="117" y="6"/>
                  </a:cubicBezTo>
                  <a:cubicBezTo>
                    <a:pt x="0" y="12"/>
                    <a:pt x="36" y="137"/>
                    <a:pt x="43" y="152"/>
                  </a:cubicBezTo>
                  <a:cubicBezTo>
                    <a:pt x="47" y="150"/>
                    <a:pt x="75" y="111"/>
                    <a:pt x="86" y="84"/>
                  </a:cubicBezTo>
                  <a:cubicBezTo>
                    <a:pt x="115" y="133"/>
                    <a:pt x="208" y="161"/>
                    <a:pt x="241" y="167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495"/>
            <p:cNvSpPr/>
            <p:nvPr/>
          </p:nvSpPr>
          <p:spPr bwMode="auto">
            <a:xfrm>
              <a:off x="11409362" y="117475"/>
              <a:ext cx="150813" cy="66675"/>
            </a:xfrm>
            <a:custGeom>
              <a:avLst/>
              <a:gdLst>
                <a:gd name="T0" fmla="*/ 54 w 54"/>
                <a:gd name="T1" fmla="*/ 0 h 24"/>
                <a:gd name="T2" fmla="*/ 27 w 54"/>
                <a:gd name="T3" fmla="*/ 24 h 24"/>
                <a:gd name="T4" fmla="*/ 0 w 54"/>
                <a:gd name="T5" fmla="*/ 0 h 24"/>
                <a:gd name="T6" fmla="*/ 54 w 5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4">
                  <a:moveTo>
                    <a:pt x="54" y="0"/>
                  </a:moveTo>
                  <a:cubicBezTo>
                    <a:pt x="54" y="13"/>
                    <a:pt x="42" y="24"/>
                    <a:pt x="27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496"/>
            <p:cNvSpPr/>
            <p:nvPr/>
          </p:nvSpPr>
          <p:spPr bwMode="auto">
            <a:xfrm>
              <a:off x="11420475" y="117475"/>
              <a:ext cx="125413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7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7" name="组合 696"/>
          <p:cNvGrpSpPr/>
          <p:nvPr/>
        </p:nvGrpSpPr>
        <p:grpSpPr>
          <a:xfrm>
            <a:off x="8764423" y="1867800"/>
            <a:ext cx="1320973" cy="1635043"/>
            <a:chOff x="8458200" y="-560388"/>
            <a:chExt cx="1782763" cy="2206626"/>
          </a:xfrm>
        </p:grpSpPr>
        <p:sp>
          <p:nvSpPr>
            <p:cNvPr id="527" name="Freeform 497"/>
            <p:cNvSpPr/>
            <p:nvPr/>
          </p:nvSpPr>
          <p:spPr bwMode="auto">
            <a:xfrm>
              <a:off x="8458200" y="-298450"/>
              <a:ext cx="1782763" cy="1789113"/>
            </a:xfrm>
            <a:custGeom>
              <a:avLst/>
              <a:gdLst>
                <a:gd name="T0" fmla="*/ 524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4 w 637"/>
                <a:gd name="T7" fmla="*/ 113 h 637"/>
                <a:gd name="T8" fmla="*/ 524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3"/>
                  </a:moveTo>
                  <a:cubicBezTo>
                    <a:pt x="410" y="637"/>
                    <a:pt x="227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7" y="0"/>
                    <a:pt x="410" y="0"/>
                    <a:pt x="524" y="113"/>
                  </a:cubicBezTo>
                  <a:cubicBezTo>
                    <a:pt x="637" y="226"/>
                    <a:pt x="637" y="410"/>
                    <a:pt x="524" y="523"/>
                  </a:cubicBezTo>
                </a:path>
              </a:pathLst>
            </a:custGeom>
            <a:solidFill>
              <a:srgbClr val="7FA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498"/>
            <p:cNvSpPr>
              <a:spLocks noEditPoints="1"/>
            </p:cNvSpPr>
            <p:nvPr/>
          </p:nvSpPr>
          <p:spPr bwMode="auto">
            <a:xfrm>
              <a:off x="9361487" y="-560388"/>
              <a:ext cx="742950" cy="1462088"/>
            </a:xfrm>
            <a:custGeom>
              <a:avLst/>
              <a:gdLst>
                <a:gd name="T0" fmla="*/ 265 w 265"/>
                <a:gd name="T1" fmla="*/ 520 h 520"/>
                <a:gd name="T2" fmla="*/ 264 w 265"/>
                <a:gd name="T3" fmla="*/ 520 h 520"/>
                <a:gd name="T4" fmla="*/ 265 w 265"/>
                <a:gd name="T5" fmla="*/ 520 h 520"/>
                <a:gd name="T6" fmla="*/ 265 w 265"/>
                <a:gd name="T7" fmla="*/ 520 h 520"/>
                <a:gd name="T8" fmla="*/ 4 w 265"/>
                <a:gd name="T9" fmla="*/ 0 h 520"/>
                <a:gd name="T10" fmla="*/ 0 w 265"/>
                <a:gd name="T11" fmla="*/ 0 h 520"/>
                <a:gd name="T12" fmla="*/ 100 w 265"/>
                <a:gd name="T13" fmla="*/ 140 h 520"/>
                <a:gd name="T14" fmla="*/ 107 w 265"/>
                <a:gd name="T15" fmla="*/ 143 h 520"/>
                <a:gd name="T16" fmla="*/ 4 w 265"/>
                <a:gd name="T17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520">
                  <a:moveTo>
                    <a:pt x="265" y="520"/>
                  </a:moveTo>
                  <a:cubicBezTo>
                    <a:pt x="264" y="520"/>
                    <a:pt x="264" y="520"/>
                    <a:pt x="264" y="520"/>
                  </a:cubicBezTo>
                  <a:cubicBezTo>
                    <a:pt x="264" y="520"/>
                    <a:pt x="264" y="520"/>
                    <a:pt x="265" y="520"/>
                  </a:cubicBezTo>
                  <a:cubicBezTo>
                    <a:pt x="265" y="520"/>
                    <a:pt x="265" y="520"/>
                    <a:pt x="265" y="520"/>
                  </a:cubicBezTo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01" y="2"/>
                    <a:pt x="106" y="92"/>
                    <a:pt x="100" y="140"/>
                  </a:cubicBezTo>
                  <a:cubicBezTo>
                    <a:pt x="102" y="141"/>
                    <a:pt x="105" y="142"/>
                    <a:pt x="107" y="143"/>
                  </a:cubicBezTo>
                  <a:cubicBezTo>
                    <a:pt x="114" y="95"/>
                    <a:pt x="111" y="0"/>
                    <a:pt x="4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499"/>
            <p:cNvSpPr>
              <a:spLocks noEditPoints="1"/>
            </p:cNvSpPr>
            <p:nvPr/>
          </p:nvSpPr>
          <p:spPr bwMode="auto">
            <a:xfrm>
              <a:off x="8594725" y="-166688"/>
              <a:ext cx="1517650" cy="1473201"/>
            </a:xfrm>
            <a:custGeom>
              <a:avLst/>
              <a:gdLst>
                <a:gd name="T0" fmla="*/ 103 w 542"/>
                <a:gd name="T1" fmla="*/ 218 h 524"/>
                <a:gd name="T2" fmla="*/ 27 w 542"/>
                <a:gd name="T3" fmla="*/ 320 h 524"/>
                <a:gd name="T4" fmla="*/ 38 w 542"/>
                <a:gd name="T5" fmla="*/ 418 h 524"/>
                <a:gd name="T6" fmla="*/ 107 w 542"/>
                <a:gd name="T7" fmla="*/ 429 h 524"/>
                <a:gd name="T8" fmla="*/ 127 w 542"/>
                <a:gd name="T9" fmla="*/ 429 h 524"/>
                <a:gd name="T10" fmla="*/ 127 w 542"/>
                <a:gd name="T11" fmla="*/ 362 h 524"/>
                <a:gd name="T12" fmla="*/ 102 w 542"/>
                <a:gd name="T13" fmla="*/ 363 h 524"/>
                <a:gd name="T14" fmla="*/ 86 w 542"/>
                <a:gd name="T15" fmla="*/ 361 h 524"/>
                <a:gd name="T16" fmla="*/ 92 w 542"/>
                <a:gd name="T17" fmla="*/ 347 h 524"/>
                <a:gd name="T18" fmla="*/ 126 w 542"/>
                <a:gd name="T19" fmla="*/ 314 h 524"/>
                <a:gd name="T20" fmla="*/ 126 w 542"/>
                <a:gd name="T21" fmla="*/ 310 h 524"/>
                <a:gd name="T22" fmla="*/ 126 w 542"/>
                <a:gd name="T23" fmla="*/ 310 h 524"/>
                <a:gd name="T24" fmla="*/ 102 w 542"/>
                <a:gd name="T25" fmla="*/ 223 h 524"/>
                <a:gd name="T26" fmla="*/ 103 w 542"/>
                <a:gd name="T27" fmla="*/ 218 h 524"/>
                <a:gd name="T28" fmla="*/ 421 w 542"/>
                <a:gd name="T29" fmla="*/ 310 h 524"/>
                <a:gd name="T30" fmla="*/ 422 w 542"/>
                <a:gd name="T31" fmla="*/ 309 h 524"/>
                <a:gd name="T32" fmla="*/ 464 w 542"/>
                <a:gd name="T33" fmla="*/ 347 h 524"/>
                <a:gd name="T34" fmla="*/ 469 w 542"/>
                <a:gd name="T35" fmla="*/ 361 h 524"/>
                <a:gd name="T36" fmla="*/ 453 w 542"/>
                <a:gd name="T37" fmla="*/ 363 h 524"/>
                <a:gd name="T38" fmla="*/ 420 w 542"/>
                <a:gd name="T39" fmla="*/ 361 h 524"/>
                <a:gd name="T40" fmla="*/ 421 w 542"/>
                <a:gd name="T41" fmla="*/ 310 h 524"/>
                <a:gd name="T42" fmla="*/ 421 w 542"/>
                <a:gd name="T43" fmla="*/ 310 h 524"/>
                <a:gd name="T44" fmla="*/ 327 w 542"/>
                <a:gd name="T45" fmla="*/ 150 h 524"/>
                <a:gd name="T46" fmla="*/ 319 w 542"/>
                <a:gd name="T47" fmla="*/ 150 h 524"/>
                <a:gd name="T48" fmla="*/ 353 w 542"/>
                <a:gd name="T49" fmla="*/ 168 h 524"/>
                <a:gd name="T50" fmla="*/ 353 w 542"/>
                <a:gd name="T51" fmla="*/ 170 h 524"/>
                <a:gd name="T52" fmla="*/ 437 w 542"/>
                <a:gd name="T53" fmla="*/ 223 h 524"/>
                <a:gd name="T54" fmla="*/ 413 w 542"/>
                <a:gd name="T55" fmla="*/ 310 h 524"/>
                <a:gd name="T56" fmla="*/ 413 w 542"/>
                <a:gd name="T57" fmla="*/ 310 h 524"/>
                <a:gd name="T58" fmla="*/ 412 w 542"/>
                <a:gd name="T59" fmla="*/ 524 h 524"/>
                <a:gd name="T60" fmla="*/ 420 w 542"/>
                <a:gd name="T61" fmla="*/ 519 h 524"/>
                <a:gd name="T62" fmla="*/ 420 w 542"/>
                <a:gd name="T63" fmla="*/ 429 h 524"/>
                <a:gd name="T64" fmla="*/ 421 w 542"/>
                <a:gd name="T65" fmla="*/ 429 h 524"/>
                <a:gd name="T66" fmla="*/ 448 w 542"/>
                <a:gd name="T67" fmla="*/ 429 h 524"/>
                <a:gd name="T68" fmla="*/ 517 w 542"/>
                <a:gd name="T69" fmla="*/ 418 h 524"/>
                <a:gd name="T70" fmla="*/ 524 w 542"/>
                <a:gd name="T71" fmla="*/ 411 h 524"/>
                <a:gd name="T72" fmla="*/ 538 w 542"/>
                <a:gd name="T73" fmla="*/ 380 h 524"/>
                <a:gd name="T74" fmla="*/ 539 w 542"/>
                <a:gd name="T75" fmla="*/ 380 h 524"/>
                <a:gd name="T76" fmla="*/ 528 w 542"/>
                <a:gd name="T77" fmla="*/ 320 h 524"/>
                <a:gd name="T78" fmla="*/ 435 w 542"/>
                <a:gd name="T79" fmla="*/ 201 h 524"/>
                <a:gd name="T80" fmla="*/ 435 w 542"/>
                <a:gd name="T81" fmla="*/ 201 h 524"/>
                <a:gd name="T82" fmla="*/ 361 w 542"/>
                <a:gd name="T83" fmla="*/ 170 h 524"/>
                <a:gd name="T84" fmla="*/ 361 w 542"/>
                <a:gd name="T85" fmla="*/ 168 h 524"/>
                <a:gd name="T86" fmla="*/ 327 w 542"/>
                <a:gd name="T87" fmla="*/ 150 h 524"/>
                <a:gd name="T88" fmla="*/ 374 w 542"/>
                <a:gd name="T89" fmla="*/ 0 h 524"/>
                <a:gd name="T90" fmla="*/ 371 w 542"/>
                <a:gd name="T91" fmla="*/ 17 h 524"/>
                <a:gd name="T92" fmla="*/ 371 w 542"/>
                <a:gd name="T93" fmla="*/ 17 h 524"/>
                <a:gd name="T94" fmla="*/ 371 w 542"/>
                <a:gd name="T95" fmla="*/ 35 h 524"/>
                <a:gd name="T96" fmla="*/ 371 w 542"/>
                <a:gd name="T97" fmla="*/ 35 h 524"/>
                <a:gd name="T98" fmla="*/ 359 w 542"/>
                <a:gd name="T99" fmla="*/ 51 h 524"/>
                <a:gd name="T100" fmla="*/ 310 w 542"/>
                <a:gd name="T101" fmla="*/ 135 h 524"/>
                <a:gd name="T102" fmla="*/ 310 w 542"/>
                <a:gd name="T103" fmla="*/ 150 h 524"/>
                <a:gd name="T104" fmla="*/ 318 w 542"/>
                <a:gd name="T105" fmla="*/ 150 h 524"/>
                <a:gd name="T106" fmla="*/ 318 w 542"/>
                <a:gd name="T107" fmla="*/ 135 h 524"/>
                <a:gd name="T108" fmla="*/ 367 w 542"/>
                <a:gd name="T109" fmla="*/ 51 h 524"/>
                <a:gd name="T110" fmla="*/ 379 w 542"/>
                <a:gd name="T111" fmla="*/ 35 h 524"/>
                <a:gd name="T112" fmla="*/ 379 w 542"/>
                <a:gd name="T113" fmla="*/ 17 h 524"/>
                <a:gd name="T114" fmla="*/ 379 w 542"/>
                <a:gd name="T115" fmla="*/ 17 h 524"/>
                <a:gd name="T116" fmla="*/ 381 w 542"/>
                <a:gd name="T117" fmla="*/ 3 h 524"/>
                <a:gd name="T118" fmla="*/ 374 w 542"/>
                <a:gd name="T11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2" h="524">
                  <a:moveTo>
                    <a:pt x="103" y="218"/>
                  </a:moveTo>
                  <a:cubicBezTo>
                    <a:pt x="74" y="248"/>
                    <a:pt x="46" y="282"/>
                    <a:pt x="27" y="320"/>
                  </a:cubicBezTo>
                  <a:cubicBezTo>
                    <a:pt x="0" y="375"/>
                    <a:pt x="26" y="408"/>
                    <a:pt x="38" y="418"/>
                  </a:cubicBezTo>
                  <a:cubicBezTo>
                    <a:pt x="50" y="427"/>
                    <a:pt x="82" y="429"/>
                    <a:pt x="107" y="429"/>
                  </a:cubicBezTo>
                  <a:cubicBezTo>
                    <a:pt x="115" y="429"/>
                    <a:pt x="122" y="429"/>
                    <a:pt x="127" y="429"/>
                  </a:cubicBezTo>
                  <a:cubicBezTo>
                    <a:pt x="127" y="404"/>
                    <a:pt x="127" y="381"/>
                    <a:pt x="127" y="362"/>
                  </a:cubicBezTo>
                  <a:cubicBezTo>
                    <a:pt x="119" y="362"/>
                    <a:pt x="110" y="363"/>
                    <a:pt x="102" y="363"/>
                  </a:cubicBezTo>
                  <a:cubicBezTo>
                    <a:pt x="95" y="363"/>
                    <a:pt x="88" y="362"/>
                    <a:pt x="86" y="361"/>
                  </a:cubicBezTo>
                  <a:cubicBezTo>
                    <a:pt x="86" y="360"/>
                    <a:pt x="83" y="357"/>
                    <a:pt x="92" y="347"/>
                  </a:cubicBezTo>
                  <a:cubicBezTo>
                    <a:pt x="107" y="330"/>
                    <a:pt x="116" y="322"/>
                    <a:pt x="126" y="314"/>
                  </a:cubicBezTo>
                  <a:cubicBezTo>
                    <a:pt x="126" y="311"/>
                    <a:pt x="126" y="310"/>
                    <a:pt x="126" y="310"/>
                  </a:cubicBezTo>
                  <a:cubicBezTo>
                    <a:pt x="126" y="310"/>
                    <a:pt x="126" y="310"/>
                    <a:pt x="126" y="310"/>
                  </a:cubicBezTo>
                  <a:cubicBezTo>
                    <a:pt x="126" y="310"/>
                    <a:pt x="91" y="283"/>
                    <a:pt x="102" y="223"/>
                  </a:cubicBezTo>
                  <a:cubicBezTo>
                    <a:pt x="102" y="221"/>
                    <a:pt x="102" y="220"/>
                    <a:pt x="103" y="218"/>
                  </a:cubicBezTo>
                  <a:moveTo>
                    <a:pt x="421" y="310"/>
                  </a:moveTo>
                  <a:cubicBezTo>
                    <a:pt x="421" y="310"/>
                    <a:pt x="421" y="309"/>
                    <a:pt x="422" y="309"/>
                  </a:cubicBezTo>
                  <a:cubicBezTo>
                    <a:pt x="435" y="319"/>
                    <a:pt x="444" y="325"/>
                    <a:pt x="464" y="347"/>
                  </a:cubicBezTo>
                  <a:cubicBezTo>
                    <a:pt x="473" y="357"/>
                    <a:pt x="469" y="360"/>
                    <a:pt x="469" y="361"/>
                  </a:cubicBezTo>
                  <a:cubicBezTo>
                    <a:pt x="467" y="362"/>
                    <a:pt x="461" y="363"/>
                    <a:pt x="453" y="363"/>
                  </a:cubicBezTo>
                  <a:cubicBezTo>
                    <a:pt x="443" y="363"/>
                    <a:pt x="431" y="362"/>
                    <a:pt x="420" y="361"/>
                  </a:cubicBezTo>
                  <a:cubicBezTo>
                    <a:pt x="421" y="330"/>
                    <a:pt x="421" y="310"/>
                    <a:pt x="421" y="310"/>
                  </a:cubicBezTo>
                  <a:cubicBezTo>
                    <a:pt x="421" y="310"/>
                    <a:pt x="421" y="310"/>
                    <a:pt x="421" y="310"/>
                  </a:cubicBezTo>
                  <a:moveTo>
                    <a:pt x="327" y="150"/>
                  </a:moveTo>
                  <a:cubicBezTo>
                    <a:pt x="319" y="150"/>
                    <a:pt x="319" y="150"/>
                    <a:pt x="319" y="150"/>
                  </a:cubicBezTo>
                  <a:cubicBezTo>
                    <a:pt x="353" y="168"/>
                    <a:pt x="353" y="168"/>
                    <a:pt x="353" y="168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401" y="186"/>
                    <a:pt x="432" y="191"/>
                    <a:pt x="437" y="223"/>
                  </a:cubicBezTo>
                  <a:cubicBezTo>
                    <a:pt x="448" y="283"/>
                    <a:pt x="413" y="310"/>
                    <a:pt x="413" y="310"/>
                  </a:cubicBezTo>
                  <a:cubicBezTo>
                    <a:pt x="413" y="310"/>
                    <a:pt x="413" y="310"/>
                    <a:pt x="413" y="310"/>
                  </a:cubicBezTo>
                  <a:cubicBezTo>
                    <a:pt x="413" y="310"/>
                    <a:pt x="412" y="426"/>
                    <a:pt x="412" y="524"/>
                  </a:cubicBezTo>
                  <a:cubicBezTo>
                    <a:pt x="415" y="522"/>
                    <a:pt x="417" y="521"/>
                    <a:pt x="420" y="519"/>
                  </a:cubicBezTo>
                  <a:cubicBezTo>
                    <a:pt x="420" y="489"/>
                    <a:pt x="420" y="458"/>
                    <a:pt x="420" y="429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27" y="429"/>
                    <a:pt x="437" y="429"/>
                    <a:pt x="448" y="429"/>
                  </a:cubicBezTo>
                  <a:cubicBezTo>
                    <a:pt x="473" y="429"/>
                    <a:pt x="505" y="427"/>
                    <a:pt x="517" y="418"/>
                  </a:cubicBezTo>
                  <a:cubicBezTo>
                    <a:pt x="519" y="416"/>
                    <a:pt x="522" y="414"/>
                    <a:pt x="524" y="411"/>
                  </a:cubicBezTo>
                  <a:cubicBezTo>
                    <a:pt x="529" y="401"/>
                    <a:pt x="534" y="391"/>
                    <a:pt x="538" y="380"/>
                  </a:cubicBezTo>
                  <a:cubicBezTo>
                    <a:pt x="538" y="380"/>
                    <a:pt x="538" y="380"/>
                    <a:pt x="539" y="380"/>
                  </a:cubicBezTo>
                  <a:cubicBezTo>
                    <a:pt x="542" y="365"/>
                    <a:pt x="540" y="345"/>
                    <a:pt x="528" y="320"/>
                  </a:cubicBezTo>
                  <a:cubicBezTo>
                    <a:pt x="506" y="275"/>
                    <a:pt x="469" y="233"/>
                    <a:pt x="435" y="201"/>
                  </a:cubicBezTo>
                  <a:cubicBezTo>
                    <a:pt x="435" y="201"/>
                    <a:pt x="435" y="201"/>
                    <a:pt x="435" y="201"/>
                  </a:cubicBezTo>
                  <a:cubicBezTo>
                    <a:pt x="421" y="187"/>
                    <a:pt x="396" y="181"/>
                    <a:pt x="361" y="170"/>
                  </a:cubicBezTo>
                  <a:cubicBezTo>
                    <a:pt x="361" y="168"/>
                    <a:pt x="361" y="168"/>
                    <a:pt x="361" y="168"/>
                  </a:cubicBezTo>
                  <a:cubicBezTo>
                    <a:pt x="327" y="150"/>
                    <a:pt x="327" y="150"/>
                    <a:pt x="327" y="150"/>
                  </a:cubicBezTo>
                  <a:moveTo>
                    <a:pt x="374" y="0"/>
                  </a:moveTo>
                  <a:cubicBezTo>
                    <a:pt x="373" y="6"/>
                    <a:pt x="372" y="12"/>
                    <a:pt x="371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35"/>
                    <a:pt x="371" y="35"/>
                    <a:pt x="371" y="35"/>
                  </a:cubicBezTo>
                  <a:cubicBezTo>
                    <a:pt x="371" y="42"/>
                    <a:pt x="366" y="49"/>
                    <a:pt x="359" y="51"/>
                  </a:cubicBezTo>
                  <a:cubicBezTo>
                    <a:pt x="357" y="73"/>
                    <a:pt x="351" y="118"/>
                    <a:pt x="310" y="135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8" y="150"/>
                    <a:pt x="318" y="150"/>
                    <a:pt x="318" y="150"/>
                  </a:cubicBezTo>
                  <a:cubicBezTo>
                    <a:pt x="318" y="135"/>
                    <a:pt x="318" y="135"/>
                    <a:pt x="318" y="135"/>
                  </a:cubicBezTo>
                  <a:cubicBezTo>
                    <a:pt x="359" y="117"/>
                    <a:pt x="365" y="73"/>
                    <a:pt x="367" y="51"/>
                  </a:cubicBezTo>
                  <a:cubicBezTo>
                    <a:pt x="374" y="49"/>
                    <a:pt x="379" y="42"/>
                    <a:pt x="379" y="35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79" y="17"/>
                    <a:pt x="379" y="17"/>
                    <a:pt x="379" y="17"/>
                  </a:cubicBezTo>
                  <a:cubicBezTo>
                    <a:pt x="380" y="13"/>
                    <a:pt x="380" y="8"/>
                    <a:pt x="381" y="3"/>
                  </a:cubicBezTo>
                  <a:cubicBezTo>
                    <a:pt x="379" y="2"/>
                    <a:pt x="376" y="1"/>
                    <a:pt x="374" y="0"/>
                  </a:cubicBezTo>
                </a:path>
              </a:pathLst>
            </a:custGeom>
            <a:solidFill>
              <a:srgbClr val="647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500"/>
            <p:cNvSpPr>
              <a:spLocks noChangeArrowheads="1"/>
            </p:cNvSpPr>
            <p:nvPr/>
          </p:nvSpPr>
          <p:spPr bwMode="auto">
            <a:xfrm>
              <a:off x="9210675" y="255587"/>
              <a:ext cx="277813" cy="117475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501"/>
            <p:cNvSpPr>
              <a:spLocks noChangeArrowheads="1"/>
            </p:cNvSpPr>
            <p:nvPr/>
          </p:nvSpPr>
          <p:spPr bwMode="auto">
            <a:xfrm>
              <a:off x="9210675" y="255587"/>
              <a:ext cx="2778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02"/>
            <p:cNvSpPr/>
            <p:nvPr/>
          </p:nvSpPr>
          <p:spPr bwMode="auto">
            <a:xfrm>
              <a:off x="9202737" y="161925"/>
              <a:ext cx="293688" cy="495300"/>
            </a:xfrm>
            <a:custGeom>
              <a:avLst/>
              <a:gdLst>
                <a:gd name="T0" fmla="*/ 185 w 185"/>
                <a:gd name="T1" fmla="*/ 82 h 312"/>
                <a:gd name="T2" fmla="*/ 164 w 185"/>
                <a:gd name="T3" fmla="*/ 71 h 312"/>
                <a:gd name="T4" fmla="*/ 164 w 185"/>
                <a:gd name="T5" fmla="*/ 0 h 312"/>
                <a:gd name="T6" fmla="*/ 21 w 185"/>
                <a:gd name="T7" fmla="*/ 0 h 312"/>
                <a:gd name="T8" fmla="*/ 21 w 185"/>
                <a:gd name="T9" fmla="*/ 71 h 312"/>
                <a:gd name="T10" fmla="*/ 0 w 185"/>
                <a:gd name="T11" fmla="*/ 80 h 312"/>
                <a:gd name="T12" fmla="*/ 5 w 185"/>
                <a:gd name="T13" fmla="*/ 282 h 312"/>
                <a:gd name="T14" fmla="*/ 21 w 185"/>
                <a:gd name="T15" fmla="*/ 282 h 312"/>
                <a:gd name="T16" fmla="*/ 21 w 185"/>
                <a:gd name="T17" fmla="*/ 312 h 312"/>
                <a:gd name="T18" fmla="*/ 164 w 185"/>
                <a:gd name="T19" fmla="*/ 312 h 312"/>
                <a:gd name="T20" fmla="*/ 164 w 185"/>
                <a:gd name="T21" fmla="*/ 282 h 312"/>
                <a:gd name="T22" fmla="*/ 180 w 185"/>
                <a:gd name="T23" fmla="*/ 282 h 312"/>
                <a:gd name="T24" fmla="*/ 185 w 185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312">
                  <a:moveTo>
                    <a:pt x="185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0"/>
                  </a:lnTo>
                  <a:lnTo>
                    <a:pt x="5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5" y="82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03"/>
            <p:cNvSpPr/>
            <p:nvPr/>
          </p:nvSpPr>
          <p:spPr bwMode="auto">
            <a:xfrm>
              <a:off x="9202737" y="161925"/>
              <a:ext cx="293688" cy="495300"/>
            </a:xfrm>
            <a:custGeom>
              <a:avLst/>
              <a:gdLst>
                <a:gd name="T0" fmla="*/ 185 w 185"/>
                <a:gd name="T1" fmla="*/ 82 h 312"/>
                <a:gd name="T2" fmla="*/ 164 w 185"/>
                <a:gd name="T3" fmla="*/ 71 h 312"/>
                <a:gd name="T4" fmla="*/ 164 w 185"/>
                <a:gd name="T5" fmla="*/ 0 h 312"/>
                <a:gd name="T6" fmla="*/ 21 w 185"/>
                <a:gd name="T7" fmla="*/ 0 h 312"/>
                <a:gd name="T8" fmla="*/ 21 w 185"/>
                <a:gd name="T9" fmla="*/ 71 h 312"/>
                <a:gd name="T10" fmla="*/ 0 w 185"/>
                <a:gd name="T11" fmla="*/ 80 h 312"/>
                <a:gd name="T12" fmla="*/ 5 w 185"/>
                <a:gd name="T13" fmla="*/ 282 h 312"/>
                <a:gd name="T14" fmla="*/ 21 w 185"/>
                <a:gd name="T15" fmla="*/ 282 h 312"/>
                <a:gd name="T16" fmla="*/ 21 w 185"/>
                <a:gd name="T17" fmla="*/ 312 h 312"/>
                <a:gd name="T18" fmla="*/ 164 w 185"/>
                <a:gd name="T19" fmla="*/ 312 h 312"/>
                <a:gd name="T20" fmla="*/ 164 w 185"/>
                <a:gd name="T21" fmla="*/ 282 h 312"/>
                <a:gd name="T22" fmla="*/ 180 w 185"/>
                <a:gd name="T23" fmla="*/ 282 h 312"/>
                <a:gd name="T24" fmla="*/ 185 w 185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312">
                  <a:moveTo>
                    <a:pt x="185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0"/>
                  </a:lnTo>
                  <a:lnTo>
                    <a:pt x="5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5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04"/>
            <p:cNvSpPr/>
            <p:nvPr/>
          </p:nvSpPr>
          <p:spPr bwMode="auto">
            <a:xfrm>
              <a:off x="9236075" y="212725"/>
              <a:ext cx="227013" cy="53975"/>
            </a:xfrm>
            <a:custGeom>
              <a:avLst/>
              <a:gdLst>
                <a:gd name="T0" fmla="*/ 0 w 81"/>
                <a:gd name="T1" fmla="*/ 0 h 19"/>
                <a:gd name="T2" fmla="*/ 0 w 81"/>
                <a:gd name="T3" fmla="*/ 13 h 19"/>
                <a:gd name="T4" fmla="*/ 81 w 81"/>
                <a:gd name="T5" fmla="*/ 19 h 19"/>
                <a:gd name="T6" fmla="*/ 81 w 81"/>
                <a:gd name="T7" fmla="*/ 15 h 19"/>
                <a:gd name="T8" fmla="*/ 81 w 81"/>
                <a:gd name="T9" fmla="*/ 0 h 19"/>
                <a:gd name="T10" fmla="*/ 41 w 81"/>
                <a:gd name="T11" fmla="*/ 7 h 19"/>
                <a:gd name="T12" fmla="*/ 0 w 8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9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0" y="5"/>
                    <a:pt x="57" y="7"/>
                    <a:pt x="41" y="7"/>
                  </a:cubicBezTo>
                  <a:cubicBezTo>
                    <a:pt x="24" y="7"/>
                    <a:pt x="11" y="5"/>
                    <a:pt x="0" y="0"/>
                  </a:cubicBezTo>
                </a:path>
              </a:pathLst>
            </a:custGeom>
            <a:solidFill>
              <a:srgbClr val="D7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505"/>
            <p:cNvSpPr/>
            <p:nvPr/>
          </p:nvSpPr>
          <p:spPr bwMode="auto">
            <a:xfrm>
              <a:off x="9015412" y="292100"/>
              <a:ext cx="668338" cy="1125538"/>
            </a:xfrm>
            <a:custGeom>
              <a:avLst/>
              <a:gdLst>
                <a:gd name="T0" fmla="*/ 174 w 239"/>
                <a:gd name="T1" fmla="*/ 0 h 401"/>
                <a:gd name="T2" fmla="*/ 171 w 239"/>
                <a:gd name="T3" fmla="*/ 11 h 401"/>
                <a:gd name="T4" fmla="*/ 121 w 239"/>
                <a:gd name="T5" fmla="*/ 50 h 401"/>
                <a:gd name="T6" fmla="*/ 67 w 239"/>
                <a:gd name="T7" fmla="*/ 6 h 401"/>
                <a:gd name="T8" fmla="*/ 66 w 239"/>
                <a:gd name="T9" fmla="*/ 0 h 401"/>
                <a:gd name="T10" fmla="*/ 20 w 239"/>
                <a:gd name="T11" fmla="*/ 230 h 401"/>
                <a:gd name="T12" fmla="*/ 20 w 239"/>
                <a:gd name="T13" fmla="*/ 401 h 401"/>
                <a:gd name="T14" fmla="*/ 120 w 239"/>
                <a:gd name="T15" fmla="*/ 401 h 401"/>
                <a:gd name="T16" fmla="*/ 225 w 239"/>
                <a:gd name="T17" fmla="*/ 401 h 401"/>
                <a:gd name="T18" fmla="*/ 222 w 239"/>
                <a:gd name="T19" fmla="*/ 230 h 401"/>
                <a:gd name="T20" fmla="*/ 174 w 239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1">
                  <a:moveTo>
                    <a:pt x="174" y="0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65" y="26"/>
                    <a:pt x="152" y="50"/>
                    <a:pt x="121" y="50"/>
                  </a:cubicBezTo>
                  <a:cubicBezTo>
                    <a:pt x="85" y="50"/>
                    <a:pt x="71" y="20"/>
                    <a:pt x="67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5"/>
                    <a:pt x="20" y="230"/>
                    <a:pt x="20" y="230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120" y="401"/>
                    <a:pt x="120" y="401"/>
                    <a:pt x="120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39" y="25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506"/>
            <p:cNvSpPr/>
            <p:nvPr/>
          </p:nvSpPr>
          <p:spPr bwMode="auto">
            <a:xfrm>
              <a:off x="9294812" y="373062"/>
              <a:ext cx="109538" cy="87313"/>
            </a:xfrm>
            <a:custGeom>
              <a:avLst/>
              <a:gdLst>
                <a:gd name="T0" fmla="*/ 69 w 69"/>
                <a:gd name="T1" fmla="*/ 28 h 55"/>
                <a:gd name="T2" fmla="*/ 55 w 69"/>
                <a:gd name="T3" fmla="*/ 55 h 55"/>
                <a:gd name="T4" fmla="*/ 14 w 69"/>
                <a:gd name="T5" fmla="*/ 55 h 55"/>
                <a:gd name="T6" fmla="*/ 0 w 69"/>
                <a:gd name="T7" fmla="*/ 28 h 55"/>
                <a:gd name="T8" fmla="*/ 35 w 69"/>
                <a:gd name="T9" fmla="*/ 0 h 55"/>
                <a:gd name="T10" fmla="*/ 69 w 69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69" y="28"/>
                  </a:moveTo>
                  <a:lnTo>
                    <a:pt x="55" y="55"/>
                  </a:lnTo>
                  <a:lnTo>
                    <a:pt x="14" y="55"/>
                  </a:lnTo>
                  <a:lnTo>
                    <a:pt x="0" y="28"/>
                  </a:lnTo>
                  <a:lnTo>
                    <a:pt x="35" y="0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507"/>
            <p:cNvSpPr/>
            <p:nvPr/>
          </p:nvSpPr>
          <p:spPr bwMode="auto">
            <a:xfrm>
              <a:off x="9159875" y="266700"/>
              <a:ext cx="190500" cy="179388"/>
            </a:xfrm>
            <a:custGeom>
              <a:avLst/>
              <a:gdLst>
                <a:gd name="T0" fmla="*/ 120 w 120"/>
                <a:gd name="T1" fmla="*/ 67 h 113"/>
                <a:gd name="T2" fmla="*/ 76 w 120"/>
                <a:gd name="T3" fmla="*/ 113 h 113"/>
                <a:gd name="T4" fmla="*/ 0 w 120"/>
                <a:gd name="T5" fmla="*/ 25 h 113"/>
                <a:gd name="T6" fmla="*/ 48 w 120"/>
                <a:gd name="T7" fmla="*/ 0 h 113"/>
                <a:gd name="T8" fmla="*/ 66 w 120"/>
                <a:gd name="T9" fmla="*/ 17 h 113"/>
                <a:gd name="T10" fmla="*/ 120 w 120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13">
                  <a:moveTo>
                    <a:pt x="120" y="67"/>
                  </a:moveTo>
                  <a:lnTo>
                    <a:pt x="76" y="113"/>
                  </a:lnTo>
                  <a:lnTo>
                    <a:pt x="0" y="25"/>
                  </a:lnTo>
                  <a:lnTo>
                    <a:pt x="48" y="0"/>
                  </a:lnTo>
                  <a:lnTo>
                    <a:pt x="66" y="17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508"/>
            <p:cNvSpPr/>
            <p:nvPr/>
          </p:nvSpPr>
          <p:spPr bwMode="auto">
            <a:xfrm>
              <a:off x="9350375" y="266700"/>
              <a:ext cx="188913" cy="179388"/>
            </a:xfrm>
            <a:custGeom>
              <a:avLst/>
              <a:gdLst>
                <a:gd name="T0" fmla="*/ 71 w 119"/>
                <a:gd name="T1" fmla="*/ 0 h 113"/>
                <a:gd name="T2" fmla="*/ 0 w 119"/>
                <a:gd name="T3" fmla="*/ 67 h 113"/>
                <a:gd name="T4" fmla="*/ 43 w 119"/>
                <a:gd name="T5" fmla="*/ 113 h 113"/>
                <a:gd name="T6" fmla="*/ 119 w 119"/>
                <a:gd name="T7" fmla="*/ 25 h 113"/>
                <a:gd name="T8" fmla="*/ 71 w 11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3">
                  <a:moveTo>
                    <a:pt x="71" y="0"/>
                  </a:moveTo>
                  <a:lnTo>
                    <a:pt x="0" y="67"/>
                  </a:lnTo>
                  <a:lnTo>
                    <a:pt x="43" y="113"/>
                  </a:lnTo>
                  <a:lnTo>
                    <a:pt x="119" y="2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509"/>
            <p:cNvSpPr/>
            <p:nvPr/>
          </p:nvSpPr>
          <p:spPr bwMode="auto">
            <a:xfrm>
              <a:off x="9290050" y="468313"/>
              <a:ext cx="119063" cy="933450"/>
            </a:xfrm>
            <a:custGeom>
              <a:avLst/>
              <a:gdLst>
                <a:gd name="T0" fmla="*/ 58 w 75"/>
                <a:gd name="T1" fmla="*/ 0 h 588"/>
                <a:gd name="T2" fmla="*/ 75 w 75"/>
                <a:gd name="T3" fmla="*/ 547 h 588"/>
                <a:gd name="T4" fmla="*/ 38 w 75"/>
                <a:gd name="T5" fmla="*/ 588 h 588"/>
                <a:gd name="T6" fmla="*/ 0 w 75"/>
                <a:gd name="T7" fmla="*/ 547 h 588"/>
                <a:gd name="T8" fmla="*/ 17 w 75"/>
                <a:gd name="T9" fmla="*/ 0 h 588"/>
                <a:gd name="T10" fmla="*/ 58 w 75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8">
                  <a:moveTo>
                    <a:pt x="58" y="0"/>
                  </a:moveTo>
                  <a:lnTo>
                    <a:pt x="75" y="547"/>
                  </a:lnTo>
                  <a:lnTo>
                    <a:pt x="38" y="588"/>
                  </a:lnTo>
                  <a:lnTo>
                    <a:pt x="0" y="547"/>
                  </a:lnTo>
                  <a:lnTo>
                    <a:pt x="1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510"/>
            <p:cNvSpPr/>
            <p:nvPr/>
          </p:nvSpPr>
          <p:spPr bwMode="auto">
            <a:xfrm>
              <a:off x="9290050" y="468313"/>
              <a:ext cx="119063" cy="933450"/>
            </a:xfrm>
            <a:custGeom>
              <a:avLst/>
              <a:gdLst>
                <a:gd name="T0" fmla="*/ 58 w 75"/>
                <a:gd name="T1" fmla="*/ 0 h 588"/>
                <a:gd name="T2" fmla="*/ 75 w 75"/>
                <a:gd name="T3" fmla="*/ 547 h 588"/>
                <a:gd name="T4" fmla="*/ 38 w 75"/>
                <a:gd name="T5" fmla="*/ 588 h 588"/>
                <a:gd name="T6" fmla="*/ 0 w 75"/>
                <a:gd name="T7" fmla="*/ 547 h 588"/>
                <a:gd name="T8" fmla="*/ 17 w 75"/>
                <a:gd name="T9" fmla="*/ 0 h 588"/>
                <a:gd name="T10" fmla="*/ 58 w 75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8">
                  <a:moveTo>
                    <a:pt x="58" y="0"/>
                  </a:moveTo>
                  <a:lnTo>
                    <a:pt x="75" y="547"/>
                  </a:lnTo>
                  <a:lnTo>
                    <a:pt x="38" y="588"/>
                  </a:lnTo>
                  <a:lnTo>
                    <a:pt x="0" y="547"/>
                  </a:lnTo>
                  <a:lnTo>
                    <a:pt x="17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511"/>
            <p:cNvSpPr/>
            <p:nvPr/>
          </p:nvSpPr>
          <p:spPr bwMode="auto">
            <a:xfrm>
              <a:off x="8850312" y="282575"/>
              <a:ext cx="998538" cy="1363663"/>
            </a:xfrm>
            <a:custGeom>
              <a:avLst/>
              <a:gdLst>
                <a:gd name="T0" fmla="*/ 346 w 357"/>
                <a:gd name="T1" fmla="*/ 63 h 485"/>
                <a:gd name="T2" fmla="*/ 233 w 357"/>
                <a:gd name="T3" fmla="*/ 0 h 485"/>
                <a:gd name="T4" fmla="*/ 179 w 357"/>
                <a:gd name="T5" fmla="*/ 219 h 485"/>
                <a:gd name="T6" fmla="*/ 125 w 357"/>
                <a:gd name="T7" fmla="*/ 0 h 485"/>
                <a:gd name="T8" fmla="*/ 11 w 357"/>
                <a:gd name="T9" fmla="*/ 63 h 485"/>
                <a:gd name="T10" fmla="*/ 35 w 357"/>
                <a:gd name="T11" fmla="*/ 150 h 485"/>
                <a:gd name="T12" fmla="*/ 34 w 357"/>
                <a:gd name="T13" fmla="*/ 485 h 485"/>
                <a:gd name="T14" fmla="*/ 168 w 357"/>
                <a:gd name="T15" fmla="*/ 485 h 485"/>
                <a:gd name="T16" fmla="*/ 179 w 357"/>
                <a:gd name="T17" fmla="*/ 438 h 485"/>
                <a:gd name="T18" fmla="*/ 189 w 357"/>
                <a:gd name="T19" fmla="*/ 485 h 485"/>
                <a:gd name="T20" fmla="*/ 323 w 357"/>
                <a:gd name="T21" fmla="*/ 485 h 485"/>
                <a:gd name="T22" fmla="*/ 322 w 357"/>
                <a:gd name="T23" fmla="*/ 150 h 485"/>
                <a:gd name="T24" fmla="*/ 346 w 357"/>
                <a:gd name="T25" fmla="*/ 6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485">
                  <a:moveTo>
                    <a:pt x="346" y="63"/>
                  </a:moveTo>
                  <a:cubicBezTo>
                    <a:pt x="340" y="25"/>
                    <a:pt x="298" y="25"/>
                    <a:pt x="233" y="0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59" y="25"/>
                    <a:pt x="17" y="25"/>
                    <a:pt x="11" y="63"/>
                  </a:cubicBezTo>
                  <a:cubicBezTo>
                    <a:pt x="0" y="123"/>
                    <a:pt x="35" y="150"/>
                    <a:pt x="35" y="150"/>
                  </a:cubicBezTo>
                  <a:cubicBezTo>
                    <a:pt x="35" y="150"/>
                    <a:pt x="38" y="420"/>
                    <a:pt x="34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9" y="438"/>
                    <a:pt x="179" y="438"/>
                    <a:pt x="179" y="438"/>
                  </a:cubicBezTo>
                  <a:cubicBezTo>
                    <a:pt x="189" y="485"/>
                    <a:pt x="189" y="485"/>
                    <a:pt x="189" y="485"/>
                  </a:cubicBezTo>
                  <a:cubicBezTo>
                    <a:pt x="323" y="485"/>
                    <a:pt x="323" y="485"/>
                    <a:pt x="323" y="485"/>
                  </a:cubicBezTo>
                  <a:cubicBezTo>
                    <a:pt x="319" y="420"/>
                    <a:pt x="322" y="150"/>
                    <a:pt x="322" y="150"/>
                  </a:cubicBezTo>
                  <a:cubicBezTo>
                    <a:pt x="322" y="150"/>
                    <a:pt x="357" y="123"/>
                    <a:pt x="346" y="63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512"/>
            <p:cNvSpPr/>
            <p:nvPr/>
          </p:nvSpPr>
          <p:spPr bwMode="auto">
            <a:xfrm>
              <a:off x="9115425" y="255587"/>
              <a:ext cx="233363" cy="642938"/>
            </a:xfrm>
            <a:custGeom>
              <a:avLst/>
              <a:gdLst>
                <a:gd name="T0" fmla="*/ 0 w 147"/>
                <a:gd name="T1" fmla="*/ 32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4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2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4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513"/>
            <p:cNvSpPr/>
            <p:nvPr/>
          </p:nvSpPr>
          <p:spPr bwMode="auto">
            <a:xfrm>
              <a:off x="9115425" y="255587"/>
              <a:ext cx="233363" cy="642938"/>
            </a:xfrm>
            <a:custGeom>
              <a:avLst/>
              <a:gdLst>
                <a:gd name="T0" fmla="*/ 0 w 147"/>
                <a:gd name="T1" fmla="*/ 32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4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2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4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514"/>
            <p:cNvSpPr/>
            <p:nvPr/>
          </p:nvSpPr>
          <p:spPr bwMode="auto">
            <a:xfrm>
              <a:off x="9350375" y="255587"/>
              <a:ext cx="233363" cy="642938"/>
            </a:xfrm>
            <a:custGeom>
              <a:avLst/>
              <a:gdLst>
                <a:gd name="T0" fmla="*/ 147 w 147"/>
                <a:gd name="T1" fmla="*/ 32 h 405"/>
                <a:gd name="T2" fmla="*/ 143 w 147"/>
                <a:gd name="T3" fmla="*/ 99 h 405"/>
                <a:gd name="T4" fmla="*/ 110 w 147"/>
                <a:gd name="T5" fmla="*/ 127 h 405"/>
                <a:gd name="T6" fmla="*/ 136 w 147"/>
                <a:gd name="T7" fmla="*/ 164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2"/>
                  </a:moveTo>
                  <a:lnTo>
                    <a:pt x="143" y="99"/>
                  </a:lnTo>
                  <a:lnTo>
                    <a:pt x="110" y="127"/>
                  </a:lnTo>
                  <a:lnTo>
                    <a:pt x="136" y="164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515"/>
            <p:cNvSpPr/>
            <p:nvPr/>
          </p:nvSpPr>
          <p:spPr bwMode="auto">
            <a:xfrm>
              <a:off x="9350375" y="255587"/>
              <a:ext cx="233363" cy="642938"/>
            </a:xfrm>
            <a:custGeom>
              <a:avLst/>
              <a:gdLst>
                <a:gd name="T0" fmla="*/ 147 w 147"/>
                <a:gd name="T1" fmla="*/ 32 h 405"/>
                <a:gd name="T2" fmla="*/ 143 w 147"/>
                <a:gd name="T3" fmla="*/ 99 h 405"/>
                <a:gd name="T4" fmla="*/ 110 w 147"/>
                <a:gd name="T5" fmla="*/ 127 h 405"/>
                <a:gd name="T6" fmla="*/ 136 w 147"/>
                <a:gd name="T7" fmla="*/ 164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2"/>
                  </a:moveTo>
                  <a:lnTo>
                    <a:pt x="143" y="99"/>
                  </a:lnTo>
                  <a:lnTo>
                    <a:pt x="110" y="127"/>
                  </a:lnTo>
                  <a:lnTo>
                    <a:pt x="136" y="164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516"/>
            <p:cNvSpPr/>
            <p:nvPr/>
          </p:nvSpPr>
          <p:spPr bwMode="auto">
            <a:xfrm>
              <a:off x="9031287" y="561975"/>
              <a:ext cx="638175" cy="511175"/>
            </a:xfrm>
            <a:custGeom>
              <a:avLst/>
              <a:gdLst>
                <a:gd name="T0" fmla="*/ 194 w 228"/>
                <a:gd name="T1" fmla="*/ 182 h 182"/>
                <a:gd name="T2" fmla="*/ 33 w 228"/>
                <a:gd name="T3" fmla="*/ 182 h 182"/>
                <a:gd name="T4" fmla="*/ 10 w 228"/>
                <a:gd name="T5" fmla="*/ 158 h 182"/>
                <a:gd name="T6" fmla="*/ 0 w 228"/>
                <a:gd name="T7" fmla="*/ 24 h 182"/>
                <a:gd name="T8" fmla="*/ 23 w 228"/>
                <a:gd name="T9" fmla="*/ 0 h 182"/>
                <a:gd name="T10" fmla="*/ 204 w 228"/>
                <a:gd name="T11" fmla="*/ 0 h 182"/>
                <a:gd name="T12" fmla="*/ 228 w 228"/>
                <a:gd name="T13" fmla="*/ 24 h 182"/>
                <a:gd name="T14" fmla="*/ 218 w 228"/>
                <a:gd name="T15" fmla="*/ 158 h 182"/>
                <a:gd name="T16" fmla="*/ 194 w 22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82">
                  <a:moveTo>
                    <a:pt x="194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20" y="182"/>
                    <a:pt x="10" y="171"/>
                    <a:pt x="10" y="1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0"/>
                    <a:pt x="228" y="11"/>
                    <a:pt x="228" y="24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71"/>
                    <a:pt x="207" y="182"/>
                    <a:pt x="194" y="182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517"/>
            <p:cNvSpPr/>
            <p:nvPr/>
          </p:nvSpPr>
          <p:spPr bwMode="auto">
            <a:xfrm>
              <a:off x="9540875" y="561975"/>
              <a:ext cx="128588" cy="63500"/>
            </a:xfrm>
            <a:custGeom>
              <a:avLst/>
              <a:gdLst>
                <a:gd name="T0" fmla="*/ 23 w 46"/>
                <a:gd name="T1" fmla="*/ 0 h 23"/>
                <a:gd name="T2" fmla="*/ 0 w 46"/>
                <a:gd name="T3" fmla="*/ 0 h 23"/>
                <a:gd name="T4" fmla="*/ 22 w 46"/>
                <a:gd name="T5" fmla="*/ 0 h 23"/>
                <a:gd name="T6" fmla="*/ 46 w 46"/>
                <a:gd name="T7" fmla="*/ 23 h 23"/>
                <a:gd name="T8" fmla="*/ 46 w 46"/>
                <a:gd name="T9" fmla="*/ 23 h 23"/>
                <a:gd name="T10" fmla="*/ 23 w 4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3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6" y="11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518"/>
            <p:cNvSpPr/>
            <p:nvPr/>
          </p:nvSpPr>
          <p:spPr bwMode="auto">
            <a:xfrm>
              <a:off x="9040812" y="561975"/>
              <a:ext cx="117475" cy="30163"/>
            </a:xfrm>
            <a:custGeom>
              <a:avLst/>
              <a:gdLst>
                <a:gd name="T0" fmla="*/ 42 w 42"/>
                <a:gd name="T1" fmla="*/ 0 h 11"/>
                <a:gd name="T2" fmla="*/ 20 w 42"/>
                <a:gd name="T3" fmla="*/ 0 h 11"/>
                <a:gd name="T4" fmla="*/ 0 w 42"/>
                <a:gd name="T5" fmla="*/ 11 h 11"/>
                <a:gd name="T6" fmla="*/ 1 w 42"/>
                <a:gd name="T7" fmla="*/ 10 h 11"/>
                <a:gd name="T8" fmla="*/ 20 w 42"/>
                <a:gd name="T9" fmla="*/ 0 h 11"/>
                <a:gd name="T10" fmla="*/ 42 w 4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5" y="4"/>
                    <a:pt x="0" y="11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5" y="4"/>
                    <a:pt x="12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519"/>
            <p:cNvSpPr/>
            <p:nvPr/>
          </p:nvSpPr>
          <p:spPr bwMode="auto">
            <a:xfrm>
              <a:off x="9610725" y="817563"/>
              <a:ext cx="46038" cy="244475"/>
            </a:xfrm>
            <a:custGeom>
              <a:avLst/>
              <a:gdLst>
                <a:gd name="T0" fmla="*/ 16 w 16"/>
                <a:gd name="T1" fmla="*/ 0 h 87"/>
                <a:gd name="T2" fmla="*/ 11 w 16"/>
                <a:gd name="T3" fmla="*/ 67 h 87"/>
                <a:gd name="T4" fmla="*/ 1 w 16"/>
                <a:gd name="T5" fmla="*/ 87 h 87"/>
                <a:gd name="T6" fmla="*/ 0 w 16"/>
                <a:gd name="T7" fmla="*/ 87 h 87"/>
                <a:gd name="T8" fmla="*/ 11 w 16"/>
                <a:gd name="T9" fmla="*/ 68 h 87"/>
                <a:gd name="T10" fmla="*/ 16 w 16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7">
                  <a:moveTo>
                    <a:pt x="16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75"/>
                    <a:pt x="7" y="82"/>
                    <a:pt x="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" y="83"/>
                    <a:pt x="11" y="76"/>
                    <a:pt x="11" y="68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7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520"/>
            <p:cNvSpPr/>
            <p:nvPr/>
          </p:nvSpPr>
          <p:spPr bwMode="auto">
            <a:xfrm>
              <a:off x="9042400" y="561975"/>
              <a:ext cx="627063" cy="500063"/>
            </a:xfrm>
            <a:custGeom>
              <a:avLst/>
              <a:gdLst>
                <a:gd name="T0" fmla="*/ 200 w 224"/>
                <a:gd name="T1" fmla="*/ 0 h 178"/>
                <a:gd name="T2" fmla="*/ 178 w 224"/>
                <a:gd name="T3" fmla="*/ 0 h 178"/>
                <a:gd name="T4" fmla="*/ 136 w 224"/>
                <a:gd name="T5" fmla="*/ 0 h 178"/>
                <a:gd name="T6" fmla="*/ 122 w 224"/>
                <a:gd name="T7" fmla="*/ 0 h 178"/>
                <a:gd name="T8" fmla="*/ 97 w 224"/>
                <a:gd name="T9" fmla="*/ 0 h 178"/>
                <a:gd name="T10" fmla="*/ 84 w 224"/>
                <a:gd name="T11" fmla="*/ 0 h 178"/>
                <a:gd name="T12" fmla="*/ 41 w 224"/>
                <a:gd name="T13" fmla="*/ 0 h 178"/>
                <a:gd name="T14" fmla="*/ 19 w 224"/>
                <a:gd name="T15" fmla="*/ 0 h 178"/>
                <a:gd name="T16" fmla="*/ 0 w 224"/>
                <a:gd name="T17" fmla="*/ 10 h 178"/>
                <a:gd name="T18" fmla="*/ 12 w 224"/>
                <a:gd name="T19" fmla="*/ 7 h 178"/>
                <a:gd name="T20" fmla="*/ 194 w 224"/>
                <a:gd name="T21" fmla="*/ 7 h 178"/>
                <a:gd name="T22" fmla="*/ 217 w 224"/>
                <a:gd name="T23" fmla="*/ 30 h 178"/>
                <a:gd name="T24" fmla="*/ 207 w 224"/>
                <a:gd name="T25" fmla="*/ 165 h 178"/>
                <a:gd name="T26" fmla="*/ 204 w 224"/>
                <a:gd name="T27" fmla="*/ 178 h 178"/>
                <a:gd name="T28" fmla="*/ 214 w 224"/>
                <a:gd name="T29" fmla="*/ 158 h 178"/>
                <a:gd name="T30" fmla="*/ 219 w 224"/>
                <a:gd name="T31" fmla="*/ 91 h 178"/>
                <a:gd name="T32" fmla="*/ 224 w 224"/>
                <a:gd name="T33" fmla="*/ 23 h 178"/>
                <a:gd name="T34" fmla="*/ 200 w 224"/>
                <a:gd name="T3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78">
                  <a:moveTo>
                    <a:pt x="200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4"/>
                    <a:pt x="0" y="10"/>
                  </a:cubicBezTo>
                  <a:cubicBezTo>
                    <a:pt x="3" y="8"/>
                    <a:pt x="8" y="7"/>
                    <a:pt x="12" y="7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207" y="7"/>
                    <a:pt x="217" y="17"/>
                    <a:pt x="217" y="30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7" y="170"/>
                    <a:pt x="206" y="174"/>
                    <a:pt x="204" y="178"/>
                  </a:cubicBezTo>
                  <a:cubicBezTo>
                    <a:pt x="210" y="173"/>
                    <a:pt x="214" y="166"/>
                    <a:pt x="214" y="158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11"/>
                    <a:pt x="213" y="0"/>
                    <a:pt x="200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521"/>
            <p:cNvSpPr/>
            <p:nvPr/>
          </p:nvSpPr>
          <p:spPr bwMode="auto">
            <a:xfrm>
              <a:off x="9082087" y="788988"/>
              <a:ext cx="55563" cy="55563"/>
            </a:xfrm>
            <a:custGeom>
              <a:avLst/>
              <a:gdLst>
                <a:gd name="T0" fmla="*/ 11 w 20"/>
                <a:gd name="T1" fmla="*/ 20 h 20"/>
                <a:gd name="T2" fmla="*/ 10 w 20"/>
                <a:gd name="T3" fmla="*/ 20 h 20"/>
                <a:gd name="T4" fmla="*/ 0 w 20"/>
                <a:gd name="T5" fmla="*/ 10 h 20"/>
                <a:gd name="T6" fmla="*/ 0 w 20"/>
                <a:gd name="T7" fmla="*/ 9 h 20"/>
                <a:gd name="T8" fmla="*/ 10 w 20"/>
                <a:gd name="T9" fmla="*/ 0 h 20"/>
                <a:gd name="T10" fmla="*/ 11 w 20"/>
                <a:gd name="T11" fmla="*/ 0 h 20"/>
                <a:gd name="T12" fmla="*/ 20 w 20"/>
                <a:gd name="T13" fmla="*/ 9 h 20"/>
                <a:gd name="T14" fmla="*/ 20 w 20"/>
                <a:gd name="T15" fmla="*/ 10 h 20"/>
                <a:gd name="T16" fmla="*/ 11 w 2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1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6"/>
                    <a:pt x="16" y="20"/>
                    <a:pt x="11" y="2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522"/>
            <p:cNvSpPr/>
            <p:nvPr/>
          </p:nvSpPr>
          <p:spPr bwMode="auto">
            <a:xfrm>
              <a:off x="8928100" y="850900"/>
              <a:ext cx="219075" cy="153988"/>
            </a:xfrm>
            <a:custGeom>
              <a:avLst/>
              <a:gdLst>
                <a:gd name="T0" fmla="*/ 53 w 78"/>
                <a:gd name="T1" fmla="*/ 2 h 55"/>
                <a:gd name="T2" fmla="*/ 25 w 78"/>
                <a:gd name="T3" fmla="*/ 4 h 55"/>
                <a:gd name="T4" fmla="*/ 16 w 78"/>
                <a:gd name="T5" fmla="*/ 5 h 55"/>
                <a:gd name="T6" fmla="*/ 9 w 78"/>
                <a:gd name="T7" fmla="*/ 5 h 55"/>
                <a:gd name="T8" fmla="*/ 1 w 78"/>
                <a:gd name="T9" fmla="*/ 5 h 55"/>
                <a:gd name="T10" fmla="*/ 0 w 78"/>
                <a:gd name="T11" fmla="*/ 55 h 55"/>
                <a:gd name="T12" fmla="*/ 9 w 78"/>
                <a:gd name="T13" fmla="*/ 55 h 55"/>
                <a:gd name="T14" fmla="*/ 19 w 78"/>
                <a:gd name="T15" fmla="*/ 55 h 55"/>
                <a:gd name="T16" fmla="*/ 29 w 78"/>
                <a:gd name="T17" fmla="*/ 55 h 55"/>
                <a:gd name="T18" fmla="*/ 60 w 78"/>
                <a:gd name="T19" fmla="*/ 52 h 55"/>
                <a:gd name="T20" fmla="*/ 75 w 78"/>
                <a:gd name="T21" fmla="*/ 24 h 55"/>
                <a:gd name="T22" fmla="*/ 53 w 78"/>
                <a:gd name="T2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53" y="2"/>
                  </a:moveTo>
                  <a:cubicBezTo>
                    <a:pt x="53" y="2"/>
                    <a:pt x="38" y="3"/>
                    <a:pt x="25" y="4"/>
                  </a:cubicBezTo>
                  <a:cubicBezTo>
                    <a:pt x="22" y="4"/>
                    <a:pt x="19" y="5"/>
                    <a:pt x="16" y="5"/>
                  </a:cubicBezTo>
                  <a:cubicBezTo>
                    <a:pt x="14" y="5"/>
                    <a:pt x="11" y="5"/>
                    <a:pt x="9" y="5"/>
                  </a:cubicBezTo>
                  <a:cubicBezTo>
                    <a:pt x="4" y="5"/>
                    <a:pt x="1" y="5"/>
                    <a:pt x="1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4" y="55"/>
                    <a:pt x="9" y="55"/>
                  </a:cubicBezTo>
                  <a:cubicBezTo>
                    <a:pt x="12" y="55"/>
                    <a:pt x="15" y="55"/>
                    <a:pt x="19" y="55"/>
                  </a:cubicBezTo>
                  <a:cubicBezTo>
                    <a:pt x="22" y="55"/>
                    <a:pt x="26" y="55"/>
                    <a:pt x="29" y="55"/>
                  </a:cubicBezTo>
                  <a:cubicBezTo>
                    <a:pt x="43" y="53"/>
                    <a:pt x="60" y="52"/>
                    <a:pt x="60" y="52"/>
                  </a:cubicBezTo>
                  <a:cubicBezTo>
                    <a:pt x="71" y="50"/>
                    <a:pt x="78" y="38"/>
                    <a:pt x="75" y="24"/>
                  </a:cubicBezTo>
                  <a:cubicBezTo>
                    <a:pt x="73" y="10"/>
                    <a:pt x="63" y="0"/>
                    <a:pt x="53" y="2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523"/>
            <p:cNvSpPr/>
            <p:nvPr/>
          </p:nvSpPr>
          <p:spPr bwMode="auto">
            <a:xfrm>
              <a:off x="8947150" y="817563"/>
              <a:ext cx="104775" cy="111125"/>
            </a:xfrm>
            <a:custGeom>
              <a:avLst/>
              <a:gdLst>
                <a:gd name="T0" fmla="*/ 30 w 37"/>
                <a:gd name="T1" fmla="*/ 1 h 40"/>
                <a:gd name="T2" fmla="*/ 10 w 37"/>
                <a:gd name="T3" fmla="*/ 13 h 40"/>
                <a:gd name="T4" fmla="*/ 2 w 37"/>
                <a:gd name="T5" fmla="*/ 25 h 40"/>
                <a:gd name="T6" fmla="*/ 3 w 37"/>
                <a:gd name="T7" fmla="*/ 37 h 40"/>
                <a:gd name="T8" fmla="*/ 12 w 37"/>
                <a:gd name="T9" fmla="*/ 35 h 40"/>
                <a:gd name="T10" fmla="*/ 13 w 37"/>
                <a:gd name="T11" fmla="*/ 33 h 40"/>
                <a:gd name="T12" fmla="*/ 18 w 37"/>
                <a:gd name="T13" fmla="*/ 27 h 40"/>
                <a:gd name="T14" fmla="*/ 31 w 37"/>
                <a:gd name="T15" fmla="*/ 17 h 40"/>
                <a:gd name="T16" fmla="*/ 36 w 37"/>
                <a:gd name="T17" fmla="*/ 8 h 40"/>
                <a:gd name="T18" fmla="*/ 30 w 37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30" y="1"/>
                  </a:moveTo>
                  <a:cubicBezTo>
                    <a:pt x="21" y="2"/>
                    <a:pt x="15" y="7"/>
                    <a:pt x="10" y="13"/>
                  </a:cubicBezTo>
                  <a:cubicBezTo>
                    <a:pt x="5" y="19"/>
                    <a:pt x="2" y="25"/>
                    <a:pt x="2" y="25"/>
                  </a:cubicBezTo>
                  <a:cubicBezTo>
                    <a:pt x="0" y="29"/>
                    <a:pt x="0" y="34"/>
                    <a:pt x="3" y="37"/>
                  </a:cubicBezTo>
                  <a:cubicBezTo>
                    <a:pt x="6" y="40"/>
                    <a:pt x="10" y="39"/>
                    <a:pt x="12" y="35"/>
                  </a:cubicBezTo>
                  <a:cubicBezTo>
                    <a:pt x="12" y="35"/>
                    <a:pt x="12" y="34"/>
                    <a:pt x="13" y="33"/>
                  </a:cubicBezTo>
                  <a:cubicBezTo>
                    <a:pt x="14" y="31"/>
                    <a:pt x="16" y="29"/>
                    <a:pt x="18" y="27"/>
                  </a:cubicBezTo>
                  <a:cubicBezTo>
                    <a:pt x="21" y="22"/>
                    <a:pt x="26" y="18"/>
                    <a:pt x="31" y="17"/>
                  </a:cubicBezTo>
                  <a:cubicBezTo>
                    <a:pt x="35" y="17"/>
                    <a:pt x="37" y="13"/>
                    <a:pt x="36" y="8"/>
                  </a:cubicBezTo>
                  <a:cubicBezTo>
                    <a:pt x="36" y="4"/>
                    <a:pt x="33" y="0"/>
                    <a:pt x="30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524"/>
            <p:cNvSpPr/>
            <p:nvPr/>
          </p:nvSpPr>
          <p:spPr bwMode="auto">
            <a:xfrm>
              <a:off x="8572500" y="398462"/>
              <a:ext cx="450850" cy="649288"/>
            </a:xfrm>
            <a:custGeom>
              <a:avLst/>
              <a:gdLst>
                <a:gd name="T0" fmla="*/ 135 w 161"/>
                <a:gd name="T1" fmla="*/ 228 h 231"/>
                <a:gd name="T2" fmla="*/ 38 w 161"/>
                <a:gd name="T3" fmla="*/ 217 h 231"/>
                <a:gd name="T4" fmla="*/ 27 w 161"/>
                <a:gd name="T5" fmla="*/ 119 h 231"/>
                <a:gd name="T6" fmla="*/ 120 w 161"/>
                <a:gd name="T7" fmla="*/ 0 h 231"/>
                <a:gd name="T8" fmla="*/ 161 w 161"/>
                <a:gd name="T9" fmla="*/ 85 h 231"/>
                <a:gd name="T10" fmla="*/ 92 w 161"/>
                <a:gd name="T11" fmla="*/ 146 h 231"/>
                <a:gd name="T12" fmla="*/ 86 w 161"/>
                <a:gd name="T13" fmla="*/ 160 h 231"/>
                <a:gd name="T14" fmla="*/ 139 w 161"/>
                <a:gd name="T15" fmla="*/ 160 h 231"/>
                <a:gd name="T16" fmla="*/ 144 w 161"/>
                <a:gd name="T17" fmla="*/ 227 h 231"/>
                <a:gd name="T18" fmla="*/ 135 w 161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31">
                  <a:moveTo>
                    <a:pt x="135" y="228"/>
                  </a:moveTo>
                  <a:cubicBezTo>
                    <a:pt x="114" y="228"/>
                    <a:pt x="56" y="231"/>
                    <a:pt x="38" y="217"/>
                  </a:cubicBezTo>
                  <a:cubicBezTo>
                    <a:pt x="26" y="207"/>
                    <a:pt x="0" y="174"/>
                    <a:pt x="27" y="119"/>
                  </a:cubicBezTo>
                  <a:cubicBezTo>
                    <a:pt x="50" y="74"/>
                    <a:pt x="86" y="32"/>
                    <a:pt x="120" y="0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29" y="115"/>
                    <a:pt x="121" y="113"/>
                    <a:pt x="92" y="146"/>
                  </a:cubicBezTo>
                  <a:cubicBezTo>
                    <a:pt x="83" y="156"/>
                    <a:pt x="86" y="159"/>
                    <a:pt x="86" y="160"/>
                  </a:cubicBezTo>
                  <a:cubicBezTo>
                    <a:pt x="91" y="163"/>
                    <a:pt x="120" y="161"/>
                    <a:pt x="139" y="160"/>
                  </a:cubicBezTo>
                  <a:cubicBezTo>
                    <a:pt x="144" y="227"/>
                    <a:pt x="144" y="227"/>
                    <a:pt x="144" y="227"/>
                  </a:cubicBezTo>
                  <a:cubicBezTo>
                    <a:pt x="137" y="227"/>
                    <a:pt x="141" y="228"/>
                    <a:pt x="135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525"/>
            <p:cNvSpPr/>
            <p:nvPr/>
          </p:nvSpPr>
          <p:spPr bwMode="auto">
            <a:xfrm>
              <a:off x="9555162" y="850900"/>
              <a:ext cx="215900" cy="153988"/>
            </a:xfrm>
            <a:custGeom>
              <a:avLst/>
              <a:gdLst>
                <a:gd name="T0" fmla="*/ 24 w 77"/>
                <a:gd name="T1" fmla="*/ 2 h 55"/>
                <a:gd name="T2" fmla="*/ 52 w 77"/>
                <a:gd name="T3" fmla="*/ 4 h 55"/>
                <a:gd name="T4" fmla="*/ 61 w 77"/>
                <a:gd name="T5" fmla="*/ 5 h 55"/>
                <a:gd name="T6" fmla="*/ 69 w 77"/>
                <a:gd name="T7" fmla="*/ 5 h 55"/>
                <a:gd name="T8" fmla="*/ 76 w 77"/>
                <a:gd name="T9" fmla="*/ 5 h 55"/>
                <a:gd name="T10" fmla="*/ 77 w 77"/>
                <a:gd name="T11" fmla="*/ 55 h 55"/>
                <a:gd name="T12" fmla="*/ 68 w 77"/>
                <a:gd name="T13" fmla="*/ 55 h 55"/>
                <a:gd name="T14" fmla="*/ 59 w 77"/>
                <a:gd name="T15" fmla="*/ 55 h 55"/>
                <a:gd name="T16" fmla="*/ 48 w 77"/>
                <a:gd name="T17" fmla="*/ 55 h 55"/>
                <a:gd name="T18" fmla="*/ 17 w 77"/>
                <a:gd name="T19" fmla="*/ 52 h 55"/>
                <a:gd name="T20" fmla="*/ 2 w 77"/>
                <a:gd name="T21" fmla="*/ 24 h 55"/>
                <a:gd name="T22" fmla="*/ 24 w 77"/>
                <a:gd name="T2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5">
                  <a:moveTo>
                    <a:pt x="24" y="2"/>
                  </a:moveTo>
                  <a:cubicBezTo>
                    <a:pt x="24" y="2"/>
                    <a:pt x="40" y="3"/>
                    <a:pt x="52" y="4"/>
                  </a:cubicBezTo>
                  <a:cubicBezTo>
                    <a:pt x="55" y="4"/>
                    <a:pt x="58" y="5"/>
                    <a:pt x="61" y="5"/>
                  </a:cubicBezTo>
                  <a:cubicBezTo>
                    <a:pt x="64" y="5"/>
                    <a:pt x="66" y="5"/>
                    <a:pt x="69" y="5"/>
                  </a:cubicBezTo>
                  <a:cubicBezTo>
                    <a:pt x="73" y="5"/>
                    <a:pt x="76" y="5"/>
                    <a:pt x="76" y="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7" y="55"/>
                    <a:pt x="73" y="55"/>
                    <a:pt x="68" y="55"/>
                  </a:cubicBezTo>
                  <a:cubicBezTo>
                    <a:pt x="65" y="55"/>
                    <a:pt x="62" y="55"/>
                    <a:pt x="59" y="55"/>
                  </a:cubicBezTo>
                  <a:cubicBezTo>
                    <a:pt x="55" y="55"/>
                    <a:pt x="52" y="55"/>
                    <a:pt x="48" y="55"/>
                  </a:cubicBezTo>
                  <a:cubicBezTo>
                    <a:pt x="34" y="53"/>
                    <a:pt x="17" y="52"/>
                    <a:pt x="17" y="52"/>
                  </a:cubicBezTo>
                  <a:cubicBezTo>
                    <a:pt x="6" y="50"/>
                    <a:pt x="0" y="38"/>
                    <a:pt x="2" y="24"/>
                  </a:cubicBezTo>
                  <a:cubicBezTo>
                    <a:pt x="4" y="10"/>
                    <a:pt x="14" y="0"/>
                    <a:pt x="24" y="2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526"/>
            <p:cNvSpPr/>
            <p:nvPr/>
          </p:nvSpPr>
          <p:spPr bwMode="auto">
            <a:xfrm>
              <a:off x="9647237" y="817563"/>
              <a:ext cx="104775" cy="111125"/>
            </a:xfrm>
            <a:custGeom>
              <a:avLst/>
              <a:gdLst>
                <a:gd name="T0" fmla="*/ 7 w 37"/>
                <a:gd name="T1" fmla="*/ 1 h 40"/>
                <a:gd name="T2" fmla="*/ 27 w 37"/>
                <a:gd name="T3" fmla="*/ 13 h 40"/>
                <a:gd name="T4" fmla="*/ 35 w 37"/>
                <a:gd name="T5" fmla="*/ 25 h 40"/>
                <a:gd name="T6" fmla="*/ 34 w 37"/>
                <a:gd name="T7" fmla="*/ 37 h 40"/>
                <a:gd name="T8" fmla="*/ 25 w 37"/>
                <a:gd name="T9" fmla="*/ 35 h 40"/>
                <a:gd name="T10" fmla="*/ 24 w 37"/>
                <a:gd name="T11" fmla="*/ 33 h 40"/>
                <a:gd name="T12" fmla="*/ 20 w 37"/>
                <a:gd name="T13" fmla="*/ 27 h 40"/>
                <a:gd name="T14" fmla="*/ 6 w 37"/>
                <a:gd name="T15" fmla="*/ 17 h 40"/>
                <a:gd name="T16" fmla="*/ 1 w 37"/>
                <a:gd name="T17" fmla="*/ 8 h 40"/>
                <a:gd name="T18" fmla="*/ 7 w 37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7" y="1"/>
                  </a:moveTo>
                  <a:cubicBezTo>
                    <a:pt x="16" y="2"/>
                    <a:pt x="22" y="7"/>
                    <a:pt x="27" y="13"/>
                  </a:cubicBezTo>
                  <a:cubicBezTo>
                    <a:pt x="32" y="19"/>
                    <a:pt x="35" y="25"/>
                    <a:pt x="35" y="25"/>
                  </a:cubicBezTo>
                  <a:cubicBezTo>
                    <a:pt x="37" y="29"/>
                    <a:pt x="37" y="34"/>
                    <a:pt x="34" y="37"/>
                  </a:cubicBezTo>
                  <a:cubicBezTo>
                    <a:pt x="31" y="40"/>
                    <a:pt x="27" y="39"/>
                    <a:pt x="25" y="35"/>
                  </a:cubicBezTo>
                  <a:cubicBezTo>
                    <a:pt x="25" y="35"/>
                    <a:pt x="25" y="34"/>
                    <a:pt x="24" y="33"/>
                  </a:cubicBezTo>
                  <a:cubicBezTo>
                    <a:pt x="23" y="31"/>
                    <a:pt x="21" y="29"/>
                    <a:pt x="20" y="27"/>
                  </a:cubicBezTo>
                  <a:cubicBezTo>
                    <a:pt x="16" y="22"/>
                    <a:pt x="11" y="18"/>
                    <a:pt x="6" y="17"/>
                  </a:cubicBezTo>
                  <a:cubicBezTo>
                    <a:pt x="2" y="17"/>
                    <a:pt x="0" y="13"/>
                    <a:pt x="1" y="8"/>
                  </a:cubicBezTo>
                  <a:cubicBezTo>
                    <a:pt x="1" y="4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527"/>
            <p:cNvSpPr/>
            <p:nvPr/>
          </p:nvSpPr>
          <p:spPr bwMode="auto">
            <a:xfrm>
              <a:off x="9680575" y="398462"/>
              <a:ext cx="446088" cy="649288"/>
            </a:xfrm>
            <a:custGeom>
              <a:avLst/>
              <a:gdLst>
                <a:gd name="T0" fmla="*/ 25 w 159"/>
                <a:gd name="T1" fmla="*/ 228 h 231"/>
                <a:gd name="T2" fmla="*/ 121 w 159"/>
                <a:gd name="T3" fmla="*/ 217 h 231"/>
                <a:gd name="T4" fmla="*/ 132 w 159"/>
                <a:gd name="T5" fmla="*/ 119 h 231"/>
                <a:gd name="T6" fmla="*/ 39 w 159"/>
                <a:gd name="T7" fmla="*/ 0 h 231"/>
                <a:gd name="T8" fmla="*/ 0 w 159"/>
                <a:gd name="T9" fmla="*/ 86 h 231"/>
                <a:gd name="T10" fmla="*/ 68 w 159"/>
                <a:gd name="T11" fmla="*/ 146 h 231"/>
                <a:gd name="T12" fmla="*/ 73 w 159"/>
                <a:gd name="T13" fmla="*/ 160 h 231"/>
                <a:gd name="T14" fmla="*/ 20 w 159"/>
                <a:gd name="T15" fmla="*/ 160 h 231"/>
                <a:gd name="T16" fmla="*/ 15 w 159"/>
                <a:gd name="T17" fmla="*/ 227 h 231"/>
                <a:gd name="T18" fmla="*/ 25 w 159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231">
                  <a:moveTo>
                    <a:pt x="25" y="228"/>
                  </a:moveTo>
                  <a:cubicBezTo>
                    <a:pt x="45" y="228"/>
                    <a:pt x="104" y="231"/>
                    <a:pt x="121" y="217"/>
                  </a:cubicBezTo>
                  <a:cubicBezTo>
                    <a:pt x="133" y="207"/>
                    <a:pt x="159" y="174"/>
                    <a:pt x="132" y="119"/>
                  </a:cubicBezTo>
                  <a:cubicBezTo>
                    <a:pt x="110" y="74"/>
                    <a:pt x="73" y="32"/>
                    <a:pt x="3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1" y="116"/>
                    <a:pt x="38" y="113"/>
                    <a:pt x="68" y="146"/>
                  </a:cubicBezTo>
                  <a:cubicBezTo>
                    <a:pt x="77" y="156"/>
                    <a:pt x="73" y="159"/>
                    <a:pt x="73" y="160"/>
                  </a:cubicBezTo>
                  <a:cubicBezTo>
                    <a:pt x="68" y="163"/>
                    <a:pt x="39" y="161"/>
                    <a:pt x="20" y="160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22" y="227"/>
                    <a:pt x="18" y="228"/>
                    <a:pt x="25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528"/>
            <p:cNvSpPr/>
            <p:nvPr/>
          </p:nvSpPr>
          <p:spPr bwMode="auto">
            <a:xfrm>
              <a:off x="9067800" y="-500063"/>
              <a:ext cx="565150" cy="719138"/>
            </a:xfrm>
            <a:custGeom>
              <a:avLst/>
              <a:gdLst>
                <a:gd name="T0" fmla="*/ 189 w 202"/>
                <a:gd name="T1" fmla="*/ 120 h 256"/>
                <a:gd name="T2" fmla="*/ 192 w 202"/>
                <a:gd name="T3" fmla="*/ 84 h 256"/>
                <a:gd name="T4" fmla="*/ 101 w 202"/>
                <a:gd name="T5" fmla="*/ 0 h 256"/>
                <a:gd name="T6" fmla="*/ 10 w 202"/>
                <a:gd name="T7" fmla="*/ 84 h 256"/>
                <a:gd name="T8" fmla="*/ 13 w 202"/>
                <a:gd name="T9" fmla="*/ 120 h 256"/>
                <a:gd name="T10" fmla="*/ 6 w 202"/>
                <a:gd name="T11" fmla="*/ 123 h 256"/>
                <a:gd name="T12" fmla="*/ 0 w 202"/>
                <a:gd name="T13" fmla="*/ 136 h 256"/>
                <a:gd name="T14" fmla="*/ 0 w 202"/>
                <a:gd name="T15" fmla="*/ 154 h 256"/>
                <a:gd name="T16" fmla="*/ 17 w 202"/>
                <a:gd name="T17" fmla="*/ 171 h 256"/>
                <a:gd name="T18" fmla="*/ 101 w 202"/>
                <a:gd name="T19" fmla="*/ 256 h 256"/>
                <a:gd name="T20" fmla="*/ 185 w 202"/>
                <a:gd name="T21" fmla="*/ 171 h 256"/>
                <a:gd name="T22" fmla="*/ 202 w 202"/>
                <a:gd name="T23" fmla="*/ 154 h 256"/>
                <a:gd name="T24" fmla="*/ 202 w 202"/>
                <a:gd name="T25" fmla="*/ 136 h 256"/>
                <a:gd name="T26" fmla="*/ 189 w 202"/>
                <a:gd name="T2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56">
                  <a:moveTo>
                    <a:pt x="189" y="120"/>
                  </a:moveTo>
                  <a:cubicBezTo>
                    <a:pt x="192" y="84"/>
                    <a:pt x="192" y="84"/>
                    <a:pt x="192" y="84"/>
                  </a:cubicBezTo>
                  <a:cubicBezTo>
                    <a:pt x="192" y="38"/>
                    <a:pt x="147" y="0"/>
                    <a:pt x="101" y="0"/>
                  </a:cubicBezTo>
                  <a:cubicBezTo>
                    <a:pt x="55" y="0"/>
                    <a:pt x="10" y="38"/>
                    <a:pt x="10" y="8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0" y="121"/>
                    <a:pt x="8" y="122"/>
                    <a:pt x="6" y="123"/>
                  </a:cubicBezTo>
                  <a:cubicBezTo>
                    <a:pt x="2" y="127"/>
                    <a:pt x="0" y="131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8" y="170"/>
                    <a:pt x="17" y="171"/>
                  </a:cubicBezTo>
                  <a:cubicBezTo>
                    <a:pt x="17" y="214"/>
                    <a:pt x="69" y="256"/>
                    <a:pt x="101" y="256"/>
                  </a:cubicBezTo>
                  <a:cubicBezTo>
                    <a:pt x="132" y="256"/>
                    <a:pt x="185" y="214"/>
                    <a:pt x="185" y="171"/>
                  </a:cubicBezTo>
                  <a:cubicBezTo>
                    <a:pt x="194" y="170"/>
                    <a:pt x="202" y="163"/>
                    <a:pt x="202" y="154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28"/>
                    <a:pt x="196" y="122"/>
                    <a:pt x="189" y="120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529"/>
            <p:cNvSpPr>
              <a:spLocks noEditPoints="1"/>
            </p:cNvSpPr>
            <p:nvPr/>
          </p:nvSpPr>
          <p:spPr bwMode="auto">
            <a:xfrm>
              <a:off x="9294812" y="-368300"/>
              <a:ext cx="338138" cy="406400"/>
            </a:xfrm>
            <a:custGeom>
              <a:avLst/>
              <a:gdLst>
                <a:gd name="T0" fmla="*/ 121 w 121"/>
                <a:gd name="T1" fmla="*/ 89 h 145"/>
                <a:gd name="T2" fmla="*/ 119 w 121"/>
                <a:gd name="T3" fmla="*/ 97 h 145"/>
                <a:gd name="T4" fmla="*/ 110 w 121"/>
                <a:gd name="T5" fmla="*/ 110 h 145"/>
                <a:gd name="T6" fmla="*/ 109 w 121"/>
                <a:gd name="T7" fmla="*/ 123 h 145"/>
                <a:gd name="T8" fmla="*/ 121 w 121"/>
                <a:gd name="T9" fmla="*/ 107 h 145"/>
                <a:gd name="T10" fmla="*/ 121 w 121"/>
                <a:gd name="T11" fmla="*/ 89 h 145"/>
                <a:gd name="T12" fmla="*/ 121 w 121"/>
                <a:gd name="T13" fmla="*/ 89 h 145"/>
                <a:gd name="T14" fmla="*/ 59 w 121"/>
                <a:gd name="T15" fmla="*/ 103 h 145"/>
                <a:gd name="T16" fmla="*/ 46 w 121"/>
                <a:gd name="T17" fmla="*/ 90 h 145"/>
                <a:gd name="T18" fmla="*/ 58 w 121"/>
                <a:gd name="T19" fmla="*/ 76 h 145"/>
                <a:gd name="T20" fmla="*/ 59 w 121"/>
                <a:gd name="T21" fmla="*/ 76 h 145"/>
                <a:gd name="T22" fmla="*/ 72 w 121"/>
                <a:gd name="T23" fmla="*/ 89 h 145"/>
                <a:gd name="T24" fmla="*/ 59 w 121"/>
                <a:gd name="T25" fmla="*/ 103 h 145"/>
                <a:gd name="T26" fmla="*/ 59 w 121"/>
                <a:gd name="T27" fmla="*/ 103 h 145"/>
                <a:gd name="T28" fmla="*/ 67 w 121"/>
                <a:gd name="T29" fmla="*/ 0 h 145"/>
                <a:gd name="T30" fmla="*/ 66 w 121"/>
                <a:gd name="T31" fmla="*/ 0 h 145"/>
                <a:gd name="T32" fmla="*/ 20 w 121"/>
                <a:gd name="T33" fmla="*/ 39 h 145"/>
                <a:gd name="T34" fmla="*/ 20 w 121"/>
                <a:gd name="T35" fmla="*/ 73 h 145"/>
                <a:gd name="T36" fmla="*/ 0 w 121"/>
                <a:gd name="T37" fmla="*/ 137 h 145"/>
                <a:gd name="T38" fmla="*/ 20 w 121"/>
                <a:gd name="T39" fmla="*/ 137 h 145"/>
                <a:gd name="T40" fmla="*/ 20 w 121"/>
                <a:gd name="T41" fmla="*/ 137 h 145"/>
                <a:gd name="T42" fmla="*/ 20 w 121"/>
                <a:gd name="T43" fmla="*/ 137 h 145"/>
                <a:gd name="T44" fmla="*/ 68 w 121"/>
                <a:gd name="T45" fmla="*/ 144 h 145"/>
                <a:gd name="T46" fmla="*/ 74 w 121"/>
                <a:gd name="T47" fmla="*/ 145 h 145"/>
                <a:gd name="T48" fmla="*/ 82 w 121"/>
                <a:gd name="T49" fmla="*/ 142 h 145"/>
                <a:gd name="T50" fmla="*/ 99 w 121"/>
                <a:gd name="T51" fmla="*/ 108 h 145"/>
                <a:gd name="T52" fmla="*/ 98 w 121"/>
                <a:gd name="T53" fmla="*/ 24 h 145"/>
                <a:gd name="T54" fmla="*/ 67 w 121"/>
                <a:gd name="T5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45">
                  <a:moveTo>
                    <a:pt x="121" y="89"/>
                  </a:moveTo>
                  <a:cubicBezTo>
                    <a:pt x="120" y="92"/>
                    <a:pt x="119" y="95"/>
                    <a:pt x="119" y="97"/>
                  </a:cubicBezTo>
                  <a:cubicBezTo>
                    <a:pt x="117" y="102"/>
                    <a:pt x="110" y="110"/>
                    <a:pt x="110" y="110"/>
                  </a:cubicBezTo>
                  <a:cubicBezTo>
                    <a:pt x="109" y="111"/>
                    <a:pt x="109" y="116"/>
                    <a:pt x="109" y="123"/>
                  </a:cubicBezTo>
                  <a:cubicBezTo>
                    <a:pt x="116" y="121"/>
                    <a:pt x="121" y="114"/>
                    <a:pt x="121" y="107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89"/>
                    <a:pt x="121" y="89"/>
                    <a:pt x="121" y="89"/>
                  </a:cubicBezTo>
                  <a:moveTo>
                    <a:pt x="59" y="103"/>
                  </a:moveTo>
                  <a:cubicBezTo>
                    <a:pt x="52" y="103"/>
                    <a:pt x="46" y="97"/>
                    <a:pt x="46" y="90"/>
                  </a:cubicBezTo>
                  <a:cubicBezTo>
                    <a:pt x="45" y="82"/>
                    <a:pt x="51" y="76"/>
                    <a:pt x="58" y="76"/>
                  </a:cubicBezTo>
                  <a:cubicBezTo>
                    <a:pt x="58" y="76"/>
                    <a:pt x="59" y="76"/>
                    <a:pt x="59" y="76"/>
                  </a:cubicBezTo>
                  <a:cubicBezTo>
                    <a:pt x="66" y="76"/>
                    <a:pt x="72" y="82"/>
                    <a:pt x="72" y="89"/>
                  </a:cubicBezTo>
                  <a:cubicBezTo>
                    <a:pt x="72" y="96"/>
                    <a:pt x="67" y="102"/>
                    <a:pt x="59" y="103"/>
                  </a:cubicBezTo>
                  <a:cubicBezTo>
                    <a:pt x="59" y="103"/>
                    <a:pt x="59" y="103"/>
                    <a:pt x="59" y="103"/>
                  </a:cubicBezTo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51" y="22"/>
                    <a:pt x="20" y="3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8" y="99"/>
                    <a:pt x="0" y="137"/>
                    <a:pt x="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42" y="137"/>
                    <a:pt x="60" y="140"/>
                    <a:pt x="68" y="144"/>
                  </a:cubicBezTo>
                  <a:cubicBezTo>
                    <a:pt x="70" y="145"/>
                    <a:pt x="72" y="145"/>
                    <a:pt x="74" y="145"/>
                  </a:cubicBezTo>
                  <a:cubicBezTo>
                    <a:pt x="77" y="145"/>
                    <a:pt x="80" y="144"/>
                    <a:pt x="82" y="142"/>
                  </a:cubicBezTo>
                  <a:cubicBezTo>
                    <a:pt x="92" y="135"/>
                    <a:pt x="99" y="119"/>
                    <a:pt x="99" y="10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4" y="9"/>
                    <a:pt x="82" y="0"/>
                    <a:pt x="67" y="0"/>
                  </a:cubicBezTo>
                </a:path>
              </a:pathLst>
            </a:custGeom>
            <a:solidFill>
              <a:srgbClr val="EC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530"/>
            <p:cNvSpPr>
              <a:spLocks noEditPoints="1"/>
            </p:cNvSpPr>
            <p:nvPr/>
          </p:nvSpPr>
          <p:spPr bwMode="auto">
            <a:xfrm>
              <a:off x="8990012" y="-560388"/>
              <a:ext cx="719138" cy="792163"/>
            </a:xfrm>
            <a:custGeom>
              <a:avLst/>
              <a:gdLst>
                <a:gd name="T0" fmla="*/ 129 w 257"/>
                <a:gd name="T1" fmla="*/ 0 h 282"/>
                <a:gd name="T2" fmla="*/ 30 w 257"/>
                <a:gd name="T3" fmla="*/ 165 h 282"/>
                <a:gd name="T4" fmla="*/ 39 w 257"/>
                <a:gd name="T5" fmla="*/ 178 h 282"/>
                <a:gd name="T6" fmla="*/ 129 w 257"/>
                <a:gd name="T7" fmla="*/ 282 h 282"/>
                <a:gd name="T8" fmla="*/ 219 w 257"/>
                <a:gd name="T9" fmla="*/ 178 h 282"/>
                <a:gd name="T10" fmla="*/ 228 w 257"/>
                <a:gd name="T11" fmla="*/ 165 h 282"/>
                <a:gd name="T12" fmla="*/ 129 w 257"/>
                <a:gd name="T13" fmla="*/ 0 h 282"/>
                <a:gd name="T14" fmla="*/ 208 w 257"/>
                <a:gd name="T15" fmla="*/ 176 h 282"/>
                <a:gd name="T16" fmla="*/ 191 w 257"/>
                <a:gd name="T17" fmla="*/ 210 h 282"/>
                <a:gd name="T18" fmla="*/ 177 w 257"/>
                <a:gd name="T19" fmla="*/ 212 h 282"/>
                <a:gd name="T20" fmla="*/ 129 w 257"/>
                <a:gd name="T21" fmla="*/ 205 h 282"/>
                <a:gd name="T22" fmla="*/ 81 w 257"/>
                <a:gd name="T23" fmla="*/ 212 h 282"/>
                <a:gd name="T24" fmla="*/ 66 w 257"/>
                <a:gd name="T25" fmla="*/ 210 h 282"/>
                <a:gd name="T26" fmla="*/ 50 w 257"/>
                <a:gd name="T27" fmla="*/ 176 h 282"/>
                <a:gd name="T28" fmla="*/ 50 w 257"/>
                <a:gd name="T29" fmla="*/ 122 h 282"/>
                <a:gd name="T30" fmla="*/ 68 w 257"/>
                <a:gd name="T31" fmla="*/ 124 h 282"/>
                <a:gd name="T32" fmla="*/ 175 w 257"/>
                <a:gd name="T33" fmla="*/ 68 h 282"/>
                <a:gd name="T34" fmla="*/ 207 w 257"/>
                <a:gd name="T35" fmla="*/ 92 h 282"/>
                <a:gd name="T36" fmla="*/ 208 w 257"/>
                <a:gd name="T37" fmla="*/ 17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82">
                  <a:moveTo>
                    <a:pt x="129" y="0"/>
                  </a:moveTo>
                  <a:cubicBezTo>
                    <a:pt x="0" y="0"/>
                    <a:pt x="21" y="136"/>
                    <a:pt x="30" y="165"/>
                  </a:cubicBezTo>
                  <a:cubicBezTo>
                    <a:pt x="32" y="170"/>
                    <a:pt x="39" y="178"/>
                    <a:pt x="39" y="178"/>
                  </a:cubicBezTo>
                  <a:cubicBezTo>
                    <a:pt x="42" y="184"/>
                    <a:pt x="32" y="282"/>
                    <a:pt x="129" y="282"/>
                  </a:cubicBezTo>
                  <a:cubicBezTo>
                    <a:pt x="226" y="282"/>
                    <a:pt x="216" y="184"/>
                    <a:pt x="219" y="178"/>
                  </a:cubicBezTo>
                  <a:cubicBezTo>
                    <a:pt x="219" y="178"/>
                    <a:pt x="226" y="170"/>
                    <a:pt x="228" y="165"/>
                  </a:cubicBezTo>
                  <a:cubicBezTo>
                    <a:pt x="237" y="136"/>
                    <a:pt x="257" y="0"/>
                    <a:pt x="129" y="0"/>
                  </a:cubicBezTo>
                  <a:moveTo>
                    <a:pt x="208" y="176"/>
                  </a:moveTo>
                  <a:cubicBezTo>
                    <a:pt x="208" y="187"/>
                    <a:pt x="201" y="203"/>
                    <a:pt x="191" y="210"/>
                  </a:cubicBezTo>
                  <a:cubicBezTo>
                    <a:pt x="187" y="213"/>
                    <a:pt x="182" y="214"/>
                    <a:pt x="177" y="212"/>
                  </a:cubicBezTo>
                  <a:cubicBezTo>
                    <a:pt x="169" y="208"/>
                    <a:pt x="151" y="205"/>
                    <a:pt x="129" y="205"/>
                  </a:cubicBezTo>
                  <a:cubicBezTo>
                    <a:pt x="107" y="205"/>
                    <a:pt x="89" y="208"/>
                    <a:pt x="81" y="212"/>
                  </a:cubicBezTo>
                  <a:cubicBezTo>
                    <a:pt x="76" y="214"/>
                    <a:pt x="71" y="213"/>
                    <a:pt x="66" y="210"/>
                  </a:cubicBezTo>
                  <a:cubicBezTo>
                    <a:pt x="57" y="203"/>
                    <a:pt x="50" y="187"/>
                    <a:pt x="50" y="176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9" y="125"/>
                    <a:pt x="68" y="124"/>
                  </a:cubicBezTo>
                  <a:cubicBezTo>
                    <a:pt x="139" y="120"/>
                    <a:pt x="175" y="69"/>
                    <a:pt x="175" y="68"/>
                  </a:cubicBezTo>
                  <a:cubicBezTo>
                    <a:pt x="191" y="68"/>
                    <a:pt x="203" y="77"/>
                    <a:pt x="207" y="92"/>
                  </a:cubicBezTo>
                  <a:cubicBezTo>
                    <a:pt x="208" y="176"/>
                    <a:pt x="208" y="176"/>
                    <a:pt x="208" y="176"/>
                  </a:cubicBezTo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531"/>
            <p:cNvSpPr/>
            <p:nvPr/>
          </p:nvSpPr>
          <p:spPr bwMode="auto">
            <a:xfrm>
              <a:off x="9205912" y="-155575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21"/>
                    <a:pt x="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C9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532"/>
            <p:cNvSpPr/>
            <p:nvPr/>
          </p:nvSpPr>
          <p:spPr bwMode="auto">
            <a:xfrm>
              <a:off x="9205912" y="-166688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7" y="27"/>
                    <a:pt x="1" y="22"/>
                    <a:pt x="0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533"/>
            <p:cNvSpPr/>
            <p:nvPr/>
          </p:nvSpPr>
          <p:spPr bwMode="auto">
            <a:xfrm>
              <a:off x="9247187" y="-130175"/>
              <a:ext cx="17463" cy="20638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534"/>
            <p:cNvSpPr/>
            <p:nvPr/>
          </p:nvSpPr>
          <p:spPr bwMode="auto">
            <a:xfrm>
              <a:off x="9420225" y="-155575"/>
              <a:ext cx="76200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0"/>
                    <a:pt x="0" y="6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67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535"/>
            <p:cNvSpPr/>
            <p:nvPr/>
          </p:nvSpPr>
          <p:spPr bwMode="auto">
            <a:xfrm>
              <a:off x="9420225" y="-166688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1 w 27"/>
                <a:gd name="T5" fmla="*/ 14 h 27"/>
                <a:gd name="T6" fmla="*/ 13 w 27"/>
                <a:gd name="T7" fmla="*/ 1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2" y="27"/>
                    <a:pt x="14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7"/>
                    <a:pt x="6" y="1"/>
                    <a:pt x="13" y="1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536"/>
            <p:cNvSpPr/>
            <p:nvPr/>
          </p:nvSpPr>
          <p:spPr bwMode="auto">
            <a:xfrm>
              <a:off x="9463087" y="-130175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3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537"/>
            <p:cNvSpPr/>
            <p:nvPr/>
          </p:nvSpPr>
          <p:spPr bwMode="auto">
            <a:xfrm>
              <a:off x="9280525" y="88900"/>
              <a:ext cx="134938" cy="28575"/>
            </a:xfrm>
            <a:custGeom>
              <a:avLst/>
              <a:gdLst>
                <a:gd name="T0" fmla="*/ 2 w 48"/>
                <a:gd name="T1" fmla="*/ 0 h 10"/>
                <a:gd name="T2" fmla="*/ 46 w 48"/>
                <a:gd name="T3" fmla="*/ 0 h 10"/>
                <a:gd name="T4" fmla="*/ 47 w 48"/>
                <a:gd name="T5" fmla="*/ 3 h 10"/>
                <a:gd name="T6" fmla="*/ 24 w 48"/>
                <a:gd name="T7" fmla="*/ 10 h 10"/>
                <a:gd name="T8" fmla="*/ 1 w 48"/>
                <a:gd name="T9" fmla="*/ 3 h 10"/>
                <a:gd name="T10" fmla="*/ 2 w 4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">
                  <a:moveTo>
                    <a:pt x="2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2"/>
                    <a:pt x="47" y="3"/>
                  </a:cubicBezTo>
                  <a:cubicBezTo>
                    <a:pt x="44" y="6"/>
                    <a:pt x="37" y="10"/>
                    <a:pt x="24" y="10"/>
                  </a:cubicBezTo>
                  <a:cubicBezTo>
                    <a:pt x="11" y="10"/>
                    <a:pt x="5" y="6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6" name="组合 695"/>
          <p:cNvGrpSpPr/>
          <p:nvPr/>
        </p:nvGrpSpPr>
        <p:grpSpPr>
          <a:xfrm>
            <a:off x="7184667" y="1743114"/>
            <a:ext cx="1322149" cy="1646805"/>
            <a:chOff x="6326187" y="-728663"/>
            <a:chExt cx="1784350" cy="2222501"/>
          </a:xfrm>
        </p:grpSpPr>
        <p:sp>
          <p:nvSpPr>
            <p:cNvPr id="568" name="Freeform 538"/>
            <p:cNvSpPr/>
            <p:nvPr/>
          </p:nvSpPr>
          <p:spPr bwMode="auto">
            <a:xfrm>
              <a:off x="6326187" y="-295275"/>
              <a:ext cx="1784350" cy="1789113"/>
            </a:xfrm>
            <a:custGeom>
              <a:avLst/>
              <a:gdLst>
                <a:gd name="T0" fmla="*/ 523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3 w 637"/>
                <a:gd name="T7" fmla="*/ 114 h 637"/>
                <a:gd name="T8" fmla="*/ 523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4"/>
                  </a:moveTo>
                  <a:cubicBezTo>
                    <a:pt x="410" y="637"/>
                    <a:pt x="226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6" y="0"/>
                    <a:pt x="410" y="0"/>
                    <a:pt x="523" y="114"/>
                  </a:cubicBezTo>
                  <a:cubicBezTo>
                    <a:pt x="637" y="227"/>
                    <a:pt x="637" y="411"/>
                    <a:pt x="523" y="524"/>
                  </a:cubicBezTo>
                </a:path>
              </a:pathLst>
            </a:custGeom>
            <a:solidFill>
              <a:srgbClr val="C0B2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539"/>
            <p:cNvSpPr>
              <a:spLocks noEditPoints="1"/>
            </p:cNvSpPr>
            <p:nvPr/>
          </p:nvSpPr>
          <p:spPr bwMode="auto">
            <a:xfrm>
              <a:off x="6908800" y="-728663"/>
              <a:ext cx="619125" cy="2144713"/>
            </a:xfrm>
            <a:custGeom>
              <a:avLst/>
              <a:gdLst>
                <a:gd name="T0" fmla="*/ 221 w 221"/>
                <a:gd name="T1" fmla="*/ 741 h 763"/>
                <a:gd name="T2" fmla="*/ 116 w 221"/>
                <a:gd name="T3" fmla="*/ 763 h 763"/>
                <a:gd name="T4" fmla="*/ 221 w 221"/>
                <a:gd name="T5" fmla="*/ 741 h 763"/>
                <a:gd name="T6" fmla="*/ 0 w 221"/>
                <a:gd name="T7" fmla="*/ 741 h 763"/>
                <a:gd name="T8" fmla="*/ 105 w 221"/>
                <a:gd name="T9" fmla="*/ 763 h 763"/>
                <a:gd name="T10" fmla="*/ 0 w 221"/>
                <a:gd name="T11" fmla="*/ 741 h 763"/>
                <a:gd name="T12" fmla="*/ 118 w 221"/>
                <a:gd name="T13" fmla="*/ 0 h 763"/>
                <a:gd name="T14" fmla="*/ 95 w 221"/>
                <a:gd name="T15" fmla="*/ 14 h 763"/>
                <a:gd name="T16" fmla="*/ 90 w 221"/>
                <a:gd name="T17" fmla="*/ 13 h 763"/>
                <a:gd name="T18" fmla="*/ 68 w 221"/>
                <a:gd name="T19" fmla="*/ 35 h 763"/>
                <a:gd name="T20" fmla="*/ 68 w 221"/>
                <a:gd name="T21" fmla="*/ 36 h 763"/>
                <a:gd name="T22" fmla="*/ 50 w 221"/>
                <a:gd name="T23" fmla="*/ 60 h 763"/>
                <a:gd name="T24" fmla="*/ 56 w 221"/>
                <a:gd name="T25" fmla="*/ 76 h 763"/>
                <a:gd name="T26" fmla="*/ 52 w 221"/>
                <a:gd name="T27" fmla="*/ 88 h 763"/>
                <a:gd name="T28" fmla="*/ 52 w 221"/>
                <a:gd name="T29" fmla="*/ 89 h 763"/>
                <a:gd name="T30" fmla="*/ 28 w 221"/>
                <a:gd name="T31" fmla="*/ 194 h 763"/>
                <a:gd name="T32" fmla="*/ 32 w 221"/>
                <a:gd name="T33" fmla="*/ 194 h 763"/>
                <a:gd name="T34" fmla="*/ 32 w 221"/>
                <a:gd name="T35" fmla="*/ 181 h 763"/>
                <a:gd name="T36" fmla="*/ 109 w 221"/>
                <a:gd name="T37" fmla="*/ 97 h 763"/>
                <a:gd name="T38" fmla="*/ 109 w 221"/>
                <a:gd name="T39" fmla="*/ 97 h 763"/>
                <a:gd name="T40" fmla="*/ 186 w 221"/>
                <a:gd name="T41" fmla="*/ 181 h 763"/>
                <a:gd name="T42" fmla="*/ 186 w 221"/>
                <a:gd name="T43" fmla="*/ 193 h 763"/>
                <a:gd name="T44" fmla="*/ 204 w 221"/>
                <a:gd name="T45" fmla="*/ 198 h 763"/>
                <a:gd name="T46" fmla="*/ 176 w 221"/>
                <a:gd name="T47" fmla="*/ 84 h 763"/>
                <a:gd name="T48" fmla="*/ 180 w 221"/>
                <a:gd name="T49" fmla="*/ 70 h 763"/>
                <a:gd name="T50" fmla="*/ 180 w 221"/>
                <a:gd name="T51" fmla="*/ 65 h 763"/>
                <a:gd name="T52" fmla="*/ 180 w 221"/>
                <a:gd name="T53" fmla="*/ 60 h 763"/>
                <a:gd name="T54" fmla="*/ 165 w 221"/>
                <a:gd name="T55" fmla="*/ 39 h 763"/>
                <a:gd name="T56" fmla="*/ 142 w 221"/>
                <a:gd name="T57" fmla="*/ 16 h 763"/>
                <a:gd name="T58" fmla="*/ 118 w 221"/>
                <a:gd name="T5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763">
                  <a:moveTo>
                    <a:pt x="221" y="741"/>
                  </a:moveTo>
                  <a:cubicBezTo>
                    <a:pt x="187" y="755"/>
                    <a:pt x="151" y="762"/>
                    <a:pt x="116" y="763"/>
                  </a:cubicBezTo>
                  <a:cubicBezTo>
                    <a:pt x="153" y="762"/>
                    <a:pt x="188" y="755"/>
                    <a:pt x="221" y="741"/>
                  </a:cubicBezTo>
                  <a:moveTo>
                    <a:pt x="0" y="741"/>
                  </a:moveTo>
                  <a:cubicBezTo>
                    <a:pt x="32" y="755"/>
                    <a:pt x="68" y="762"/>
                    <a:pt x="105" y="763"/>
                  </a:cubicBezTo>
                  <a:cubicBezTo>
                    <a:pt x="69" y="762"/>
                    <a:pt x="33" y="755"/>
                    <a:pt x="0" y="741"/>
                  </a:cubicBezTo>
                  <a:moveTo>
                    <a:pt x="118" y="0"/>
                  </a:moveTo>
                  <a:cubicBezTo>
                    <a:pt x="108" y="0"/>
                    <a:pt x="99" y="5"/>
                    <a:pt x="95" y="14"/>
                  </a:cubicBezTo>
                  <a:cubicBezTo>
                    <a:pt x="93" y="13"/>
                    <a:pt x="92" y="13"/>
                    <a:pt x="90" y="13"/>
                  </a:cubicBezTo>
                  <a:cubicBezTo>
                    <a:pt x="78" y="13"/>
                    <a:pt x="68" y="23"/>
                    <a:pt x="68" y="35"/>
                  </a:cubicBezTo>
                  <a:cubicBezTo>
                    <a:pt x="68" y="35"/>
                    <a:pt x="68" y="36"/>
                    <a:pt x="68" y="36"/>
                  </a:cubicBezTo>
                  <a:cubicBezTo>
                    <a:pt x="58" y="39"/>
                    <a:pt x="50" y="49"/>
                    <a:pt x="50" y="60"/>
                  </a:cubicBezTo>
                  <a:cubicBezTo>
                    <a:pt x="50" y="66"/>
                    <a:pt x="52" y="71"/>
                    <a:pt x="56" y="76"/>
                  </a:cubicBezTo>
                  <a:cubicBezTo>
                    <a:pt x="53" y="79"/>
                    <a:pt x="52" y="84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29" y="114"/>
                    <a:pt x="21" y="153"/>
                    <a:pt x="28" y="194"/>
                  </a:cubicBezTo>
                  <a:cubicBezTo>
                    <a:pt x="30" y="194"/>
                    <a:pt x="31" y="194"/>
                    <a:pt x="32" y="19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44"/>
                    <a:pt x="75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43" y="97"/>
                    <a:pt x="186" y="144"/>
                    <a:pt x="186" y="181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92" y="194"/>
                    <a:pt x="198" y="196"/>
                    <a:pt x="204" y="198"/>
                  </a:cubicBezTo>
                  <a:cubicBezTo>
                    <a:pt x="214" y="153"/>
                    <a:pt x="204" y="109"/>
                    <a:pt x="176" y="84"/>
                  </a:cubicBezTo>
                  <a:cubicBezTo>
                    <a:pt x="179" y="80"/>
                    <a:pt x="180" y="75"/>
                    <a:pt x="180" y="70"/>
                  </a:cubicBezTo>
                  <a:cubicBezTo>
                    <a:pt x="180" y="69"/>
                    <a:pt x="180" y="67"/>
                    <a:pt x="180" y="65"/>
                  </a:cubicBezTo>
                  <a:cubicBezTo>
                    <a:pt x="180" y="64"/>
                    <a:pt x="180" y="62"/>
                    <a:pt x="180" y="60"/>
                  </a:cubicBezTo>
                  <a:cubicBezTo>
                    <a:pt x="180" y="50"/>
                    <a:pt x="174" y="42"/>
                    <a:pt x="165" y="39"/>
                  </a:cubicBezTo>
                  <a:cubicBezTo>
                    <a:pt x="164" y="26"/>
                    <a:pt x="154" y="16"/>
                    <a:pt x="142" y="16"/>
                  </a:cubicBezTo>
                  <a:cubicBezTo>
                    <a:pt x="138" y="6"/>
                    <a:pt x="129" y="0"/>
                    <a:pt x="118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540"/>
            <p:cNvSpPr>
              <a:spLocks noEditPoints="1"/>
            </p:cNvSpPr>
            <p:nvPr/>
          </p:nvSpPr>
          <p:spPr bwMode="auto">
            <a:xfrm>
              <a:off x="6726237" y="-185738"/>
              <a:ext cx="1092200" cy="1601788"/>
            </a:xfrm>
            <a:custGeom>
              <a:avLst/>
              <a:gdLst>
                <a:gd name="T0" fmla="*/ 336 w 390"/>
                <a:gd name="T1" fmla="*/ 497 h 570"/>
                <a:gd name="T2" fmla="*/ 336 w 390"/>
                <a:gd name="T3" fmla="*/ 512 h 570"/>
                <a:gd name="T4" fmla="*/ 12 w 390"/>
                <a:gd name="T5" fmla="*/ 512 h 570"/>
                <a:gd name="T6" fmla="*/ 65 w 390"/>
                <a:gd name="T7" fmla="*/ 548 h 570"/>
                <a:gd name="T8" fmla="*/ 175 w 390"/>
                <a:gd name="T9" fmla="*/ 570 h 570"/>
                <a:gd name="T10" fmla="*/ 286 w 390"/>
                <a:gd name="T11" fmla="*/ 548 h 570"/>
                <a:gd name="T12" fmla="*/ 346 w 390"/>
                <a:gd name="T13" fmla="*/ 512 h 570"/>
                <a:gd name="T14" fmla="*/ 344 w 390"/>
                <a:gd name="T15" fmla="*/ 497 h 570"/>
                <a:gd name="T16" fmla="*/ 93 w 390"/>
                <a:gd name="T17" fmla="*/ 1 h 570"/>
                <a:gd name="T18" fmla="*/ 97 w 390"/>
                <a:gd name="T19" fmla="*/ 1 h 570"/>
                <a:gd name="T20" fmla="*/ 251 w 390"/>
                <a:gd name="T21" fmla="*/ 23 h 570"/>
                <a:gd name="T22" fmla="*/ 268 w 390"/>
                <a:gd name="T23" fmla="*/ 57 h 570"/>
                <a:gd name="T24" fmla="*/ 251 w 390"/>
                <a:gd name="T25" fmla="*/ 74 h 570"/>
                <a:gd name="T26" fmla="*/ 209 w 390"/>
                <a:gd name="T27" fmla="*/ 179 h 570"/>
                <a:gd name="T28" fmla="*/ 214 w 390"/>
                <a:gd name="T29" fmla="*/ 179 h 570"/>
                <a:gd name="T30" fmla="*/ 325 w 390"/>
                <a:gd name="T31" fmla="*/ 254 h 570"/>
                <a:gd name="T32" fmla="*/ 343 w 390"/>
                <a:gd name="T33" fmla="*/ 285 h 570"/>
                <a:gd name="T34" fmla="*/ 371 w 390"/>
                <a:gd name="T35" fmla="*/ 403 h 570"/>
                <a:gd name="T36" fmla="*/ 343 w 390"/>
                <a:gd name="T37" fmla="*/ 477 h 570"/>
                <a:gd name="T38" fmla="*/ 336 w 390"/>
                <a:gd name="T39" fmla="*/ 497 h 570"/>
                <a:gd name="T40" fmla="*/ 351 w 390"/>
                <a:gd name="T41" fmla="*/ 477 h 570"/>
                <a:gd name="T42" fmla="*/ 379 w 390"/>
                <a:gd name="T43" fmla="*/ 403 h 570"/>
                <a:gd name="T44" fmla="*/ 351 w 390"/>
                <a:gd name="T45" fmla="*/ 285 h 570"/>
                <a:gd name="T46" fmla="*/ 333 w 390"/>
                <a:gd name="T47" fmla="*/ 254 h 570"/>
                <a:gd name="T48" fmla="*/ 222 w 390"/>
                <a:gd name="T49" fmla="*/ 179 h 570"/>
                <a:gd name="T50" fmla="*/ 217 w 390"/>
                <a:gd name="T51" fmla="*/ 145 h 570"/>
                <a:gd name="T52" fmla="*/ 233 w 390"/>
                <a:gd name="T53" fmla="*/ 130 h 570"/>
                <a:gd name="T54" fmla="*/ 241 w 390"/>
                <a:gd name="T55" fmla="*/ 120 h 570"/>
                <a:gd name="T56" fmla="*/ 259 w 390"/>
                <a:gd name="T57" fmla="*/ 74 h 570"/>
                <a:gd name="T58" fmla="*/ 276 w 390"/>
                <a:gd name="T59" fmla="*/ 39 h 570"/>
                <a:gd name="T60" fmla="*/ 265 w 390"/>
                <a:gd name="T61" fmla="*/ 23 h 570"/>
                <a:gd name="T62" fmla="*/ 251 w 390"/>
                <a:gd name="T63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570">
                  <a:moveTo>
                    <a:pt x="344" y="497"/>
                  </a:moveTo>
                  <a:cubicBezTo>
                    <a:pt x="336" y="497"/>
                    <a:pt x="336" y="497"/>
                    <a:pt x="336" y="497"/>
                  </a:cubicBezTo>
                  <a:cubicBezTo>
                    <a:pt x="340" y="497"/>
                    <a:pt x="343" y="500"/>
                    <a:pt x="343" y="504"/>
                  </a:cubicBezTo>
                  <a:cubicBezTo>
                    <a:pt x="343" y="509"/>
                    <a:pt x="340" y="512"/>
                    <a:pt x="336" y="512"/>
                  </a:cubicBezTo>
                  <a:cubicBezTo>
                    <a:pt x="15" y="512"/>
                    <a:pt x="15" y="512"/>
                    <a:pt x="15" y="512"/>
                  </a:cubicBezTo>
                  <a:cubicBezTo>
                    <a:pt x="14" y="512"/>
                    <a:pt x="13" y="512"/>
                    <a:pt x="12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20" y="526"/>
                    <a:pt x="42" y="539"/>
                    <a:pt x="65" y="548"/>
                  </a:cubicBezTo>
                  <a:cubicBezTo>
                    <a:pt x="98" y="562"/>
                    <a:pt x="134" y="569"/>
                    <a:pt x="170" y="570"/>
                  </a:cubicBezTo>
                  <a:cubicBezTo>
                    <a:pt x="172" y="570"/>
                    <a:pt x="173" y="570"/>
                    <a:pt x="175" y="570"/>
                  </a:cubicBezTo>
                  <a:cubicBezTo>
                    <a:pt x="177" y="570"/>
                    <a:pt x="179" y="570"/>
                    <a:pt x="181" y="570"/>
                  </a:cubicBezTo>
                  <a:cubicBezTo>
                    <a:pt x="216" y="569"/>
                    <a:pt x="252" y="562"/>
                    <a:pt x="286" y="548"/>
                  </a:cubicBezTo>
                  <a:cubicBezTo>
                    <a:pt x="309" y="539"/>
                    <a:pt x="330" y="526"/>
                    <a:pt x="350" y="512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9" y="511"/>
                    <a:pt x="351" y="508"/>
                    <a:pt x="351" y="504"/>
                  </a:cubicBezTo>
                  <a:cubicBezTo>
                    <a:pt x="351" y="500"/>
                    <a:pt x="348" y="497"/>
                    <a:pt x="344" y="497"/>
                  </a:cubicBezTo>
                  <a:moveTo>
                    <a:pt x="97" y="1"/>
                  </a:moveTo>
                  <a:cubicBezTo>
                    <a:pt x="96" y="1"/>
                    <a:pt x="95" y="1"/>
                    <a:pt x="93" y="1"/>
                  </a:cubicBezTo>
                  <a:cubicBezTo>
                    <a:pt x="94" y="6"/>
                    <a:pt x="95" y="11"/>
                    <a:pt x="97" y="16"/>
                  </a:cubicBezTo>
                  <a:cubicBezTo>
                    <a:pt x="97" y="1"/>
                    <a:pt x="97" y="1"/>
                    <a:pt x="97" y="1"/>
                  </a:cubicBezTo>
                  <a:moveTo>
                    <a:pt x="251" y="0"/>
                  </a:moveTo>
                  <a:cubicBezTo>
                    <a:pt x="251" y="23"/>
                    <a:pt x="251" y="23"/>
                    <a:pt x="251" y="23"/>
                  </a:cubicBezTo>
                  <a:cubicBezTo>
                    <a:pt x="260" y="23"/>
                    <a:pt x="268" y="30"/>
                    <a:pt x="268" y="39"/>
                  </a:cubicBezTo>
                  <a:cubicBezTo>
                    <a:pt x="268" y="57"/>
                    <a:pt x="268" y="57"/>
                    <a:pt x="268" y="57"/>
                  </a:cubicBezTo>
                  <a:cubicBezTo>
                    <a:pt x="268" y="57"/>
                    <a:pt x="268" y="57"/>
                    <a:pt x="268" y="57"/>
                  </a:cubicBezTo>
                  <a:cubicBezTo>
                    <a:pt x="268" y="66"/>
                    <a:pt x="260" y="74"/>
                    <a:pt x="251" y="74"/>
                  </a:cubicBezTo>
                  <a:cubicBezTo>
                    <a:pt x="251" y="98"/>
                    <a:pt x="232" y="128"/>
                    <a:pt x="209" y="145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40" y="181"/>
                    <a:pt x="268" y="180"/>
                    <a:pt x="292" y="203"/>
                  </a:cubicBezTo>
                  <a:cubicBezTo>
                    <a:pt x="298" y="210"/>
                    <a:pt x="311" y="230"/>
                    <a:pt x="325" y="254"/>
                  </a:cubicBezTo>
                  <a:cubicBezTo>
                    <a:pt x="335" y="255"/>
                    <a:pt x="343" y="263"/>
                    <a:pt x="343" y="274"/>
                  </a:cubicBezTo>
                  <a:cubicBezTo>
                    <a:pt x="343" y="285"/>
                    <a:pt x="343" y="285"/>
                    <a:pt x="343" y="285"/>
                  </a:cubicBezTo>
                  <a:cubicBezTo>
                    <a:pt x="356" y="308"/>
                    <a:pt x="367" y="331"/>
                    <a:pt x="374" y="347"/>
                  </a:cubicBezTo>
                  <a:cubicBezTo>
                    <a:pt x="382" y="366"/>
                    <a:pt x="381" y="386"/>
                    <a:pt x="371" y="403"/>
                  </a:cubicBezTo>
                  <a:cubicBezTo>
                    <a:pt x="343" y="461"/>
                    <a:pt x="343" y="461"/>
                    <a:pt x="343" y="461"/>
                  </a:cubicBezTo>
                  <a:cubicBezTo>
                    <a:pt x="343" y="477"/>
                    <a:pt x="343" y="477"/>
                    <a:pt x="343" y="477"/>
                  </a:cubicBezTo>
                  <a:cubicBezTo>
                    <a:pt x="343" y="487"/>
                    <a:pt x="337" y="495"/>
                    <a:pt x="328" y="497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36" y="497"/>
                    <a:pt x="336" y="497"/>
                    <a:pt x="336" y="497"/>
                  </a:cubicBezTo>
                  <a:cubicBezTo>
                    <a:pt x="345" y="495"/>
                    <a:pt x="351" y="487"/>
                    <a:pt x="351" y="477"/>
                  </a:cubicBezTo>
                  <a:cubicBezTo>
                    <a:pt x="351" y="461"/>
                    <a:pt x="351" y="461"/>
                    <a:pt x="351" y="461"/>
                  </a:cubicBezTo>
                  <a:cubicBezTo>
                    <a:pt x="379" y="403"/>
                    <a:pt x="379" y="403"/>
                    <a:pt x="379" y="403"/>
                  </a:cubicBezTo>
                  <a:cubicBezTo>
                    <a:pt x="389" y="386"/>
                    <a:pt x="390" y="366"/>
                    <a:pt x="382" y="347"/>
                  </a:cubicBezTo>
                  <a:cubicBezTo>
                    <a:pt x="375" y="331"/>
                    <a:pt x="364" y="308"/>
                    <a:pt x="351" y="285"/>
                  </a:cubicBezTo>
                  <a:cubicBezTo>
                    <a:pt x="351" y="274"/>
                    <a:pt x="351" y="274"/>
                    <a:pt x="351" y="274"/>
                  </a:cubicBezTo>
                  <a:cubicBezTo>
                    <a:pt x="351" y="263"/>
                    <a:pt x="343" y="255"/>
                    <a:pt x="333" y="254"/>
                  </a:cubicBezTo>
                  <a:cubicBezTo>
                    <a:pt x="319" y="230"/>
                    <a:pt x="306" y="210"/>
                    <a:pt x="300" y="203"/>
                  </a:cubicBezTo>
                  <a:cubicBezTo>
                    <a:pt x="276" y="180"/>
                    <a:pt x="248" y="181"/>
                    <a:pt x="222" y="179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19" y="143"/>
                    <a:pt x="222" y="141"/>
                    <a:pt x="224" y="139"/>
                  </a:cubicBezTo>
                  <a:cubicBezTo>
                    <a:pt x="227" y="136"/>
                    <a:pt x="230" y="133"/>
                    <a:pt x="233" y="130"/>
                  </a:cubicBezTo>
                  <a:cubicBezTo>
                    <a:pt x="235" y="128"/>
                    <a:pt x="237" y="126"/>
                    <a:pt x="238" y="124"/>
                  </a:cubicBezTo>
                  <a:cubicBezTo>
                    <a:pt x="239" y="123"/>
                    <a:pt x="240" y="122"/>
                    <a:pt x="241" y="120"/>
                  </a:cubicBezTo>
                  <a:cubicBezTo>
                    <a:pt x="243" y="118"/>
                    <a:pt x="244" y="116"/>
                    <a:pt x="246" y="114"/>
                  </a:cubicBezTo>
                  <a:cubicBezTo>
                    <a:pt x="254" y="101"/>
                    <a:pt x="259" y="86"/>
                    <a:pt x="259" y="74"/>
                  </a:cubicBezTo>
                  <a:cubicBezTo>
                    <a:pt x="268" y="74"/>
                    <a:pt x="276" y="66"/>
                    <a:pt x="276" y="57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32"/>
                    <a:pt x="271" y="26"/>
                    <a:pt x="264" y="24"/>
                  </a:cubicBezTo>
                  <a:cubicBezTo>
                    <a:pt x="265" y="23"/>
                    <a:pt x="265" y="23"/>
                    <a:pt x="265" y="23"/>
                  </a:cubicBezTo>
                  <a:cubicBezTo>
                    <a:pt x="267" y="17"/>
                    <a:pt x="268" y="11"/>
                    <a:pt x="269" y="5"/>
                  </a:cubicBezTo>
                  <a:cubicBezTo>
                    <a:pt x="263" y="3"/>
                    <a:pt x="257" y="1"/>
                    <a:pt x="251" y="0"/>
                  </a:cubicBezTo>
                </a:path>
              </a:pathLst>
            </a:custGeom>
            <a:solidFill>
              <a:srgbClr val="97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541"/>
            <p:cNvSpPr/>
            <p:nvPr/>
          </p:nvSpPr>
          <p:spPr bwMode="auto">
            <a:xfrm>
              <a:off x="7077075" y="195262"/>
              <a:ext cx="282575" cy="427038"/>
            </a:xfrm>
            <a:custGeom>
              <a:avLst/>
              <a:gdLst>
                <a:gd name="T0" fmla="*/ 148 w 178"/>
                <a:gd name="T1" fmla="*/ 77 h 269"/>
                <a:gd name="T2" fmla="*/ 148 w 178"/>
                <a:gd name="T3" fmla="*/ 0 h 269"/>
                <a:gd name="T4" fmla="*/ 30 w 178"/>
                <a:gd name="T5" fmla="*/ 0 h 269"/>
                <a:gd name="T6" fmla="*/ 30 w 178"/>
                <a:gd name="T7" fmla="*/ 77 h 269"/>
                <a:gd name="T8" fmla="*/ 0 w 178"/>
                <a:gd name="T9" fmla="*/ 78 h 269"/>
                <a:gd name="T10" fmla="*/ 30 w 178"/>
                <a:gd name="T11" fmla="*/ 269 h 269"/>
                <a:gd name="T12" fmla="*/ 148 w 178"/>
                <a:gd name="T13" fmla="*/ 269 h 269"/>
                <a:gd name="T14" fmla="*/ 178 w 178"/>
                <a:gd name="T15" fmla="*/ 78 h 269"/>
                <a:gd name="T16" fmla="*/ 148 w 178"/>
                <a:gd name="T17" fmla="*/ 7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9">
                  <a:moveTo>
                    <a:pt x="148" y="77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7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8" y="269"/>
                  </a:lnTo>
                  <a:lnTo>
                    <a:pt x="178" y="78"/>
                  </a:lnTo>
                  <a:lnTo>
                    <a:pt x="148" y="77"/>
                  </a:ln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542"/>
            <p:cNvSpPr/>
            <p:nvPr/>
          </p:nvSpPr>
          <p:spPr bwMode="auto">
            <a:xfrm>
              <a:off x="7077075" y="195262"/>
              <a:ext cx="282575" cy="427038"/>
            </a:xfrm>
            <a:custGeom>
              <a:avLst/>
              <a:gdLst>
                <a:gd name="T0" fmla="*/ 148 w 178"/>
                <a:gd name="T1" fmla="*/ 77 h 269"/>
                <a:gd name="T2" fmla="*/ 148 w 178"/>
                <a:gd name="T3" fmla="*/ 0 h 269"/>
                <a:gd name="T4" fmla="*/ 30 w 178"/>
                <a:gd name="T5" fmla="*/ 0 h 269"/>
                <a:gd name="T6" fmla="*/ 30 w 178"/>
                <a:gd name="T7" fmla="*/ 77 h 269"/>
                <a:gd name="T8" fmla="*/ 0 w 178"/>
                <a:gd name="T9" fmla="*/ 78 h 269"/>
                <a:gd name="T10" fmla="*/ 30 w 178"/>
                <a:gd name="T11" fmla="*/ 269 h 269"/>
                <a:gd name="T12" fmla="*/ 148 w 178"/>
                <a:gd name="T13" fmla="*/ 269 h 269"/>
                <a:gd name="T14" fmla="*/ 178 w 178"/>
                <a:gd name="T15" fmla="*/ 78 h 269"/>
                <a:gd name="T16" fmla="*/ 148 w 178"/>
                <a:gd name="T17" fmla="*/ 7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9">
                  <a:moveTo>
                    <a:pt x="148" y="77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7"/>
                  </a:lnTo>
                  <a:lnTo>
                    <a:pt x="0" y="78"/>
                  </a:lnTo>
                  <a:lnTo>
                    <a:pt x="30" y="269"/>
                  </a:lnTo>
                  <a:lnTo>
                    <a:pt x="148" y="269"/>
                  </a:lnTo>
                  <a:lnTo>
                    <a:pt x="178" y="78"/>
                  </a:lnTo>
                  <a:lnTo>
                    <a:pt x="148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543"/>
            <p:cNvSpPr/>
            <p:nvPr/>
          </p:nvSpPr>
          <p:spPr bwMode="auto">
            <a:xfrm>
              <a:off x="7124700" y="220662"/>
              <a:ext cx="187325" cy="96838"/>
            </a:xfrm>
            <a:custGeom>
              <a:avLst/>
              <a:gdLst>
                <a:gd name="T0" fmla="*/ 67 w 67"/>
                <a:gd name="T1" fmla="*/ 0 h 34"/>
                <a:gd name="T2" fmla="*/ 32 w 67"/>
                <a:gd name="T3" fmla="*/ 14 h 34"/>
                <a:gd name="T4" fmla="*/ 0 w 67"/>
                <a:gd name="T5" fmla="*/ 2 h 34"/>
                <a:gd name="T6" fmla="*/ 0 w 67"/>
                <a:gd name="T7" fmla="*/ 15 h 34"/>
                <a:gd name="T8" fmla="*/ 67 w 67"/>
                <a:gd name="T9" fmla="*/ 34 h 34"/>
                <a:gd name="T10" fmla="*/ 67 w 6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55" y="9"/>
                    <a:pt x="43" y="14"/>
                    <a:pt x="32" y="14"/>
                  </a:cubicBezTo>
                  <a:cubicBezTo>
                    <a:pt x="21" y="14"/>
                    <a:pt x="10" y="10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B8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544"/>
            <p:cNvSpPr/>
            <p:nvPr/>
          </p:nvSpPr>
          <p:spPr bwMode="auto">
            <a:xfrm>
              <a:off x="6637337" y="317500"/>
              <a:ext cx="1158875" cy="917575"/>
            </a:xfrm>
            <a:custGeom>
              <a:avLst/>
              <a:gdLst>
                <a:gd name="T0" fmla="*/ 406 w 414"/>
                <a:gd name="T1" fmla="*/ 168 h 327"/>
                <a:gd name="T2" fmla="*/ 324 w 414"/>
                <a:gd name="T3" fmla="*/ 24 h 327"/>
                <a:gd name="T4" fmla="*/ 246 w 414"/>
                <a:gd name="T5" fmla="*/ 0 h 327"/>
                <a:gd name="T6" fmla="*/ 246 w 414"/>
                <a:gd name="T7" fmla="*/ 1 h 327"/>
                <a:gd name="T8" fmla="*/ 207 w 414"/>
                <a:gd name="T9" fmla="*/ 108 h 327"/>
                <a:gd name="T10" fmla="*/ 168 w 414"/>
                <a:gd name="T11" fmla="*/ 1 h 327"/>
                <a:gd name="T12" fmla="*/ 168 w 414"/>
                <a:gd name="T13" fmla="*/ 0 h 327"/>
                <a:gd name="T14" fmla="*/ 91 w 414"/>
                <a:gd name="T15" fmla="*/ 24 h 327"/>
                <a:gd name="T16" fmla="*/ 8 w 414"/>
                <a:gd name="T17" fmla="*/ 168 h 327"/>
                <a:gd name="T18" fmla="*/ 12 w 414"/>
                <a:gd name="T19" fmla="*/ 224 h 327"/>
                <a:gd name="T20" fmla="*/ 61 w 414"/>
                <a:gd name="T21" fmla="*/ 327 h 327"/>
                <a:gd name="T22" fmla="*/ 89 w 414"/>
                <a:gd name="T23" fmla="*/ 327 h 327"/>
                <a:gd name="T24" fmla="*/ 196 w 414"/>
                <a:gd name="T25" fmla="*/ 327 h 327"/>
                <a:gd name="T26" fmla="*/ 197 w 414"/>
                <a:gd name="T27" fmla="*/ 327 h 327"/>
                <a:gd name="T28" fmla="*/ 207 w 414"/>
                <a:gd name="T29" fmla="*/ 287 h 327"/>
                <a:gd name="T30" fmla="*/ 218 w 414"/>
                <a:gd name="T31" fmla="*/ 327 h 327"/>
                <a:gd name="T32" fmla="*/ 218 w 414"/>
                <a:gd name="T33" fmla="*/ 327 h 327"/>
                <a:gd name="T34" fmla="*/ 326 w 414"/>
                <a:gd name="T35" fmla="*/ 327 h 327"/>
                <a:gd name="T36" fmla="*/ 353 w 414"/>
                <a:gd name="T37" fmla="*/ 327 h 327"/>
                <a:gd name="T38" fmla="*/ 403 w 414"/>
                <a:gd name="T39" fmla="*/ 224 h 327"/>
                <a:gd name="T40" fmla="*/ 406 w 414"/>
                <a:gd name="T41" fmla="*/ 1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" h="327">
                  <a:moveTo>
                    <a:pt x="406" y="168"/>
                  </a:moveTo>
                  <a:cubicBezTo>
                    <a:pt x="387" y="124"/>
                    <a:pt x="338" y="39"/>
                    <a:pt x="324" y="24"/>
                  </a:cubicBezTo>
                  <a:cubicBezTo>
                    <a:pt x="300" y="1"/>
                    <a:pt x="272" y="2"/>
                    <a:pt x="246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0"/>
                    <a:pt x="168" y="0"/>
                  </a:cubicBezTo>
                  <a:cubicBezTo>
                    <a:pt x="143" y="2"/>
                    <a:pt x="115" y="1"/>
                    <a:pt x="91" y="24"/>
                  </a:cubicBezTo>
                  <a:cubicBezTo>
                    <a:pt x="76" y="39"/>
                    <a:pt x="27" y="124"/>
                    <a:pt x="8" y="168"/>
                  </a:cubicBezTo>
                  <a:cubicBezTo>
                    <a:pt x="0" y="187"/>
                    <a:pt x="1" y="207"/>
                    <a:pt x="12" y="224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89" y="327"/>
                    <a:pt x="89" y="327"/>
                    <a:pt x="89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7" y="327"/>
                    <a:pt x="197" y="327"/>
                    <a:pt x="197" y="327"/>
                  </a:cubicBezTo>
                  <a:cubicBezTo>
                    <a:pt x="207" y="287"/>
                    <a:pt x="207" y="287"/>
                    <a:pt x="207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3" y="327"/>
                    <a:pt x="353" y="327"/>
                    <a:pt x="353" y="327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13" y="207"/>
                    <a:pt x="414" y="187"/>
                    <a:pt x="406" y="168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545"/>
            <p:cNvSpPr/>
            <p:nvPr/>
          </p:nvSpPr>
          <p:spPr bwMode="auto">
            <a:xfrm>
              <a:off x="7000875" y="317500"/>
              <a:ext cx="215900" cy="303213"/>
            </a:xfrm>
            <a:custGeom>
              <a:avLst/>
              <a:gdLst>
                <a:gd name="T0" fmla="*/ 0 w 136"/>
                <a:gd name="T1" fmla="*/ 49 h 191"/>
                <a:gd name="T2" fmla="*/ 64 w 136"/>
                <a:gd name="T3" fmla="*/ 74 h 191"/>
                <a:gd name="T4" fmla="*/ 39 w 136"/>
                <a:gd name="T5" fmla="*/ 109 h 191"/>
                <a:gd name="T6" fmla="*/ 136 w 136"/>
                <a:gd name="T7" fmla="*/ 191 h 191"/>
                <a:gd name="T8" fmla="*/ 67 w 136"/>
                <a:gd name="T9" fmla="*/ 0 h 191"/>
                <a:gd name="T10" fmla="*/ 0 w 136"/>
                <a:gd name="T11" fmla="*/ 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0" y="49"/>
                  </a:moveTo>
                  <a:lnTo>
                    <a:pt x="64" y="74"/>
                  </a:lnTo>
                  <a:lnTo>
                    <a:pt x="39" y="109"/>
                  </a:lnTo>
                  <a:lnTo>
                    <a:pt x="136" y="191"/>
                  </a:lnTo>
                  <a:lnTo>
                    <a:pt x="6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546"/>
            <p:cNvSpPr/>
            <p:nvPr/>
          </p:nvSpPr>
          <p:spPr bwMode="auto">
            <a:xfrm>
              <a:off x="7000875" y="317500"/>
              <a:ext cx="215900" cy="303213"/>
            </a:xfrm>
            <a:custGeom>
              <a:avLst/>
              <a:gdLst>
                <a:gd name="T0" fmla="*/ 0 w 136"/>
                <a:gd name="T1" fmla="*/ 49 h 191"/>
                <a:gd name="T2" fmla="*/ 64 w 136"/>
                <a:gd name="T3" fmla="*/ 74 h 191"/>
                <a:gd name="T4" fmla="*/ 39 w 136"/>
                <a:gd name="T5" fmla="*/ 109 h 191"/>
                <a:gd name="T6" fmla="*/ 136 w 136"/>
                <a:gd name="T7" fmla="*/ 191 h 191"/>
                <a:gd name="T8" fmla="*/ 67 w 136"/>
                <a:gd name="T9" fmla="*/ 0 h 191"/>
                <a:gd name="T10" fmla="*/ 0 w 136"/>
                <a:gd name="T11" fmla="*/ 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0" y="49"/>
                  </a:moveTo>
                  <a:lnTo>
                    <a:pt x="64" y="74"/>
                  </a:lnTo>
                  <a:lnTo>
                    <a:pt x="39" y="109"/>
                  </a:lnTo>
                  <a:lnTo>
                    <a:pt x="136" y="191"/>
                  </a:lnTo>
                  <a:lnTo>
                    <a:pt x="67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547"/>
            <p:cNvSpPr/>
            <p:nvPr/>
          </p:nvSpPr>
          <p:spPr bwMode="auto">
            <a:xfrm>
              <a:off x="7216775" y="319087"/>
              <a:ext cx="219075" cy="301625"/>
            </a:xfrm>
            <a:custGeom>
              <a:avLst/>
              <a:gdLst>
                <a:gd name="T0" fmla="*/ 138 w 138"/>
                <a:gd name="T1" fmla="*/ 48 h 190"/>
                <a:gd name="T2" fmla="*/ 69 w 138"/>
                <a:gd name="T3" fmla="*/ 0 h 190"/>
                <a:gd name="T4" fmla="*/ 0 w 138"/>
                <a:gd name="T5" fmla="*/ 190 h 190"/>
                <a:gd name="T6" fmla="*/ 97 w 138"/>
                <a:gd name="T7" fmla="*/ 108 h 190"/>
                <a:gd name="T8" fmla="*/ 73 w 138"/>
                <a:gd name="T9" fmla="*/ 73 h 190"/>
                <a:gd name="T10" fmla="*/ 138 w 138"/>
                <a:gd name="T11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0">
                  <a:moveTo>
                    <a:pt x="138" y="48"/>
                  </a:moveTo>
                  <a:lnTo>
                    <a:pt x="69" y="0"/>
                  </a:lnTo>
                  <a:lnTo>
                    <a:pt x="0" y="190"/>
                  </a:lnTo>
                  <a:lnTo>
                    <a:pt x="97" y="108"/>
                  </a:lnTo>
                  <a:lnTo>
                    <a:pt x="73" y="73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548"/>
            <p:cNvSpPr/>
            <p:nvPr/>
          </p:nvSpPr>
          <p:spPr bwMode="auto">
            <a:xfrm>
              <a:off x="7216775" y="319087"/>
              <a:ext cx="219075" cy="301625"/>
            </a:xfrm>
            <a:custGeom>
              <a:avLst/>
              <a:gdLst>
                <a:gd name="T0" fmla="*/ 138 w 138"/>
                <a:gd name="T1" fmla="*/ 48 h 190"/>
                <a:gd name="T2" fmla="*/ 69 w 138"/>
                <a:gd name="T3" fmla="*/ 0 h 190"/>
                <a:gd name="T4" fmla="*/ 0 w 138"/>
                <a:gd name="T5" fmla="*/ 190 h 190"/>
                <a:gd name="T6" fmla="*/ 97 w 138"/>
                <a:gd name="T7" fmla="*/ 108 h 190"/>
                <a:gd name="T8" fmla="*/ 73 w 138"/>
                <a:gd name="T9" fmla="*/ 73 h 190"/>
                <a:gd name="T10" fmla="*/ 138 w 138"/>
                <a:gd name="T11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0">
                  <a:moveTo>
                    <a:pt x="138" y="48"/>
                  </a:moveTo>
                  <a:lnTo>
                    <a:pt x="69" y="0"/>
                  </a:lnTo>
                  <a:lnTo>
                    <a:pt x="0" y="190"/>
                  </a:lnTo>
                  <a:lnTo>
                    <a:pt x="97" y="108"/>
                  </a:lnTo>
                  <a:lnTo>
                    <a:pt x="73" y="73"/>
                  </a:lnTo>
                  <a:lnTo>
                    <a:pt x="138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549"/>
            <p:cNvSpPr/>
            <p:nvPr/>
          </p:nvSpPr>
          <p:spPr bwMode="auto">
            <a:xfrm>
              <a:off x="6951662" y="-455613"/>
              <a:ext cx="525463" cy="715963"/>
            </a:xfrm>
            <a:custGeom>
              <a:avLst/>
              <a:gdLst>
                <a:gd name="T0" fmla="*/ 171 w 188"/>
                <a:gd name="T1" fmla="*/ 119 h 255"/>
                <a:gd name="T2" fmla="*/ 171 w 188"/>
                <a:gd name="T3" fmla="*/ 84 h 255"/>
                <a:gd name="T4" fmla="*/ 94 w 188"/>
                <a:gd name="T5" fmla="*/ 0 h 255"/>
                <a:gd name="T6" fmla="*/ 17 w 188"/>
                <a:gd name="T7" fmla="*/ 84 h 255"/>
                <a:gd name="T8" fmla="*/ 17 w 188"/>
                <a:gd name="T9" fmla="*/ 119 h 255"/>
                <a:gd name="T10" fmla="*/ 0 w 188"/>
                <a:gd name="T11" fmla="*/ 135 h 255"/>
                <a:gd name="T12" fmla="*/ 0 w 188"/>
                <a:gd name="T13" fmla="*/ 153 h 255"/>
                <a:gd name="T14" fmla="*/ 17 w 188"/>
                <a:gd name="T15" fmla="*/ 170 h 255"/>
                <a:gd name="T16" fmla="*/ 94 w 188"/>
                <a:gd name="T17" fmla="*/ 255 h 255"/>
                <a:gd name="T18" fmla="*/ 171 w 188"/>
                <a:gd name="T19" fmla="*/ 170 h 255"/>
                <a:gd name="T20" fmla="*/ 188 w 188"/>
                <a:gd name="T21" fmla="*/ 153 h 255"/>
                <a:gd name="T22" fmla="*/ 188 w 188"/>
                <a:gd name="T23" fmla="*/ 135 h 255"/>
                <a:gd name="T24" fmla="*/ 171 w 188"/>
                <a:gd name="T25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5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7" y="119"/>
                    <a:pt x="0" y="126"/>
                    <a:pt x="0" y="13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7" y="170"/>
                    <a:pt x="17" y="170"/>
                  </a:cubicBezTo>
                  <a:cubicBezTo>
                    <a:pt x="17" y="207"/>
                    <a:pt x="60" y="255"/>
                    <a:pt x="94" y="255"/>
                  </a:cubicBezTo>
                  <a:cubicBezTo>
                    <a:pt x="128" y="255"/>
                    <a:pt x="171" y="207"/>
                    <a:pt x="171" y="170"/>
                  </a:cubicBezTo>
                  <a:cubicBezTo>
                    <a:pt x="180" y="170"/>
                    <a:pt x="188" y="162"/>
                    <a:pt x="188" y="153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26"/>
                    <a:pt x="180" y="119"/>
                    <a:pt x="171" y="119"/>
                  </a:cubicBezTo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550"/>
            <p:cNvSpPr>
              <a:spLocks noEditPoints="1"/>
            </p:cNvSpPr>
            <p:nvPr/>
          </p:nvSpPr>
          <p:spPr bwMode="auto">
            <a:xfrm>
              <a:off x="7165975" y="-455613"/>
              <a:ext cx="311150" cy="715963"/>
            </a:xfrm>
            <a:custGeom>
              <a:avLst/>
              <a:gdLst>
                <a:gd name="T0" fmla="*/ 59 w 111"/>
                <a:gd name="T1" fmla="*/ 155 h 255"/>
                <a:gd name="T2" fmla="*/ 46 w 111"/>
                <a:gd name="T3" fmla="*/ 142 h 255"/>
                <a:gd name="T4" fmla="*/ 58 w 111"/>
                <a:gd name="T5" fmla="*/ 128 h 255"/>
                <a:gd name="T6" fmla="*/ 59 w 111"/>
                <a:gd name="T7" fmla="*/ 128 h 255"/>
                <a:gd name="T8" fmla="*/ 72 w 111"/>
                <a:gd name="T9" fmla="*/ 141 h 255"/>
                <a:gd name="T10" fmla="*/ 59 w 111"/>
                <a:gd name="T11" fmla="*/ 155 h 255"/>
                <a:gd name="T12" fmla="*/ 59 w 111"/>
                <a:gd name="T13" fmla="*/ 155 h 255"/>
                <a:gd name="T14" fmla="*/ 17 w 111"/>
                <a:gd name="T15" fmla="*/ 0 h 255"/>
                <a:gd name="T16" fmla="*/ 17 w 111"/>
                <a:gd name="T17" fmla="*/ 136 h 255"/>
                <a:gd name="T18" fmla="*/ 0 w 111"/>
                <a:gd name="T19" fmla="*/ 190 h 255"/>
                <a:gd name="T20" fmla="*/ 17 w 111"/>
                <a:gd name="T21" fmla="*/ 193 h 255"/>
                <a:gd name="T22" fmla="*/ 17 w 111"/>
                <a:gd name="T23" fmla="*/ 255 h 255"/>
                <a:gd name="T24" fmla="*/ 94 w 111"/>
                <a:gd name="T25" fmla="*/ 170 h 255"/>
                <a:gd name="T26" fmla="*/ 111 w 111"/>
                <a:gd name="T27" fmla="*/ 153 h 255"/>
                <a:gd name="T28" fmla="*/ 111 w 111"/>
                <a:gd name="T29" fmla="*/ 135 h 255"/>
                <a:gd name="T30" fmla="*/ 94 w 111"/>
                <a:gd name="T31" fmla="*/ 119 h 255"/>
                <a:gd name="T32" fmla="*/ 94 w 111"/>
                <a:gd name="T33" fmla="*/ 84 h 255"/>
                <a:gd name="T34" fmla="*/ 17 w 111"/>
                <a:gd name="T3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5">
                  <a:moveTo>
                    <a:pt x="59" y="155"/>
                  </a:moveTo>
                  <a:cubicBezTo>
                    <a:pt x="52" y="155"/>
                    <a:pt x="46" y="149"/>
                    <a:pt x="46" y="142"/>
                  </a:cubicBezTo>
                  <a:cubicBezTo>
                    <a:pt x="45" y="135"/>
                    <a:pt x="51" y="128"/>
                    <a:pt x="58" y="128"/>
                  </a:cubicBezTo>
                  <a:cubicBezTo>
                    <a:pt x="58" y="128"/>
                    <a:pt x="59" y="128"/>
                    <a:pt x="59" y="128"/>
                  </a:cubicBezTo>
                  <a:cubicBezTo>
                    <a:pt x="66" y="128"/>
                    <a:pt x="72" y="134"/>
                    <a:pt x="72" y="141"/>
                  </a:cubicBezTo>
                  <a:cubicBezTo>
                    <a:pt x="72" y="148"/>
                    <a:pt x="67" y="154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4" y="162"/>
                    <a:pt x="0" y="190"/>
                    <a:pt x="0" y="190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51" y="255"/>
                    <a:pt x="94" y="207"/>
                    <a:pt x="94" y="170"/>
                  </a:cubicBezTo>
                  <a:cubicBezTo>
                    <a:pt x="103" y="170"/>
                    <a:pt x="111" y="162"/>
                    <a:pt x="111" y="153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1" y="126"/>
                    <a:pt x="103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B97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551"/>
            <p:cNvSpPr/>
            <p:nvPr/>
          </p:nvSpPr>
          <p:spPr bwMode="auto">
            <a:xfrm>
              <a:off x="7058025" y="-96838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B8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552"/>
            <p:cNvSpPr/>
            <p:nvPr/>
          </p:nvSpPr>
          <p:spPr bwMode="auto">
            <a:xfrm>
              <a:off x="7058025" y="-104775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1 w 27"/>
                <a:gd name="T5" fmla="*/ 13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6"/>
                  </a:cubicBezTo>
                  <a:cubicBezTo>
                    <a:pt x="7" y="27"/>
                    <a:pt x="1" y="21"/>
                    <a:pt x="1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553"/>
            <p:cNvSpPr/>
            <p:nvPr/>
          </p:nvSpPr>
          <p:spPr bwMode="auto">
            <a:xfrm>
              <a:off x="7099300" y="-87313"/>
              <a:ext cx="19050" cy="15875"/>
            </a:xfrm>
            <a:custGeom>
              <a:avLst/>
              <a:gdLst>
                <a:gd name="T0" fmla="*/ 7 w 7"/>
                <a:gd name="T1" fmla="*/ 3 h 6"/>
                <a:gd name="T2" fmla="*/ 3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554"/>
            <p:cNvSpPr/>
            <p:nvPr/>
          </p:nvSpPr>
          <p:spPr bwMode="auto">
            <a:xfrm>
              <a:off x="7021512" y="-130175"/>
              <a:ext cx="120650" cy="39688"/>
            </a:xfrm>
            <a:custGeom>
              <a:avLst/>
              <a:gdLst>
                <a:gd name="T0" fmla="*/ 43 w 43"/>
                <a:gd name="T1" fmla="*/ 11 h 14"/>
                <a:gd name="T2" fmla="*/ 27 w 43"/>
                <a:gd name="T3" fmla="*/ 1 h 14"/>
                <a:gd name="T4" fmla="*/ 8 w 43"/>
                <a:gd name="T5" fmla="*/ 9 h 14"/>
                <a:gd name="T6" fmla="*/ 7 w 43"/>
                <a:gd name="T7" fmla="*/ 9 h 14"/>
                <a:gd name="T8" fmla="*/ 5 w 43"/>
                <a:gd name="T9" fmla="*/ 9 h 14"/>
                <a:gd name="T10" fmla="*/ 1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1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40 w 43"/>
                <a:gd name="T31" fmla="*/ 13 h 14"/>
                <a:gd name="T32" fmla="*/ 42 w 43"/>
                <a:gd name="T33" fmla="*/ 14 h 14"/>
                <a:gd name="T34" fmla="*/ 43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1"/>
                  </a:moveTo>
                  <a:cubicBezTo>
                    <a:pt x="40" y="6"/>
                    <a:pt x="34" y="1"/>
                    <a:pt x="27" y="1"/>
                  </a:cubicBezTo>
                  <a:cubicBezTo>
                    <a:pt x="23" y="0"/>
                    <a:pt x="15" y="1"/>
                    <a:pt x="8" y="9"/>
                  </a:cubicBezTo>
                  <a:cubicBezTo>
                    <a:pt x="8" y="10"/>
                    <a:pt x="8" y="10"/>
                    <a:pt x="7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3"/>
                    <a:pt x="10" y="13"/>
                  </a:cubicBezTo>
                  <a:cubicBezTo>
                    <a:pt x="15" y="6"/>
                    <a:pt x="21" y="3"/>
                    <a:pt x="27" y="4"/>
                  </a:cubicBezTo>
                  <a:cubicBezTo>
                    <a:pt x="33" y="5"/>
                    <a:pt x="38" y="8"/>
                    <a:pt x="40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3"/>
                    <a:pt x="43" y="12"/>
                    <a:pt x="43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555"/>
            <p:cNvSpPr/>
            <p:nvPr/>
          </p:nvSpPr>
          <p:spPr bwMode="auto">
            <a:xfrm>
              <a:off x="7292975" y="-96838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B25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556"/>
            <p:cNvSpPr/>
            <p:nvPr/>
          </p:nvSpPr>
          <p:spPr bwMode="auto">
            <a:xfrm>
              <a:off x="7292975" y="-104775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1 w 27"/>
                <a:gd name="T5" fmla="*/ 13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6"/>
                  </a:cubicBezTo>
                  <a:cubicBezTo>
                    <a:pt x="7" y="27"/>
                    <a:pt x="1" y="21"/>
                    <a:pt x="1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557"/>
            <p:cNvSpPr/>
            <p:nvPr/>
          </p:nvSpPr>
          <p:spPr bwMode="auto">
            <a:xfrm>
              <a:off x="7334250" y="-87313"/>
              <a:ext cx="20638" cy="15875"/>
            </a:xfrm>
            <a:custGeom>
              <a:avLst/>
              <a:gdLst>
                <a:gd name="T0" fmla="*/ 7 w 7"/>
                <a:gd name="T1" fmla="*/ 3 h 6"/>
                <a:gd name="T2" fmla="*/ 3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7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558"/>
            <p:cNvSpPr/>
            <p:nvPr/>
          </p:nvSpPr>
          <p:spPr bwMode="auto">
            <a:xfrm>
              <a:off x="7285037" y="-130175"/>
              <a:ext cx="122238" cy="39688"/>
            </a:xfrm>
            <a:custGeom>
              <a:avLst/>
              <a:gdLst>
                <a:gd name="T0" fmla="*/ 1 w 44"/>
                <a:gd name="T1" fmla="*/ 11 h 14"/>
                <a:gd name="T2" fmla="*/ 16 w 44"/>
                <a:gd name="T3" fmla="*/ 1 h 14"/>
                <a:gd name="T4" fmla="*/ 35 w 44"/>
                <a:gd name="T5" fmla="*/ 9 h 14"/>
                <a:gd name="T6" fmla="*/ 36 w 44"/>
                <a:gd name="T7" fmla="*/ 9 h 14"/>
                <a:gd name="T8" fmla="*/ 39 w 44"/>
                <a:gd name="T9" fmla="*/ 9 h 14"/>
                <a:gd name="T10" fmla="*/ 43 w 44"/>
                <a:gd name="T11" fmla="*/ 6 h 14"/>
                <a:gd name="T12" fmla="*/ 43 w 44"/>
                <a:gd name="T13" fmla="*/ 6 h 14"/>
                <a:gd name="T14" fmla="*/ 44 w 44"/>
                <a:gd name="T15" fmla="*/ 7 h 14"/>
                <a:gd name="T16" fmla="*/ 43 w 44"/>
                <a:gd name="T17" fmla="*/ 8 h 14"/>
                <a:gd name="T18" fmla="*/ 41 w 44"/>
                <a:gd name="T19" fmla="*/ 11 h 14"/>
                <a:gd name="T20" fmla="*/ 37 w 44"/>
                <a:gd name="T21" fmla="*/ 13 h 14"/>
                <a:gd name="T22" fmla="*/ 36 w 44"/>
                <a:gd name="T23" fmla="*/ 14 h 14"/>
                <a:gd name="T24" fmla="*/ 36 w 44"/>
                <a:gd name="T25" fmla="*/ 14 h 14"/>
                <a:gd name="T26" fmla="*/ 33 w 44"/>
                <a:gd name="T27" fmla="*/ 13 h 14"/>
                <a:gd name="T28" fmla="*/ 17 w 44"/>
                <a:gd name="T29" fmla="*/ 4 h 14"/>
                <a:gd name="T30" fmla="*/ 4 w 44"/>
                <a:gd name="T31" fmla="*/ 13 h 14"/>
                <a:gd name="T32" fmla="*/ 2 w 44"/>
                <a:gd name="T33" fmla="*/ 14 h 14"/>
                <a:gd name="T34" fmla="*/ 1 w 44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4">
                  <a:moveTo>
                    <a:pt x="1" y="11"/>
                  </a:moveTo>
                  <a:cubicBezTo>
                    <a:pt x="3" y="6"/>
                    <a:pt x="9" y="1"/>
                    <a:pt x="16" y="1"/>
                  </a:cubicBezTo>
                  <a:cubicBezTo>
                    <a:pt x="20" y="0"/>
                    <a:pt x="28" y="1"/>
                    <a:pt x="35" y="9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41" y="8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3" y="7"/>
                    <a:pt x="43" y="8"/>
                  </a:cubicBezTo>
                  <a:cubicBezTo>
                    <a:pt x="42" y="9"/>
                    <a:pt x="41" y="10"/>
                    <a:pt x="41" y="11"/>
                  </a:cubicBezTo>
                  <a:cubicBezTo>
                    <a:pt x="40" y="12"/>
                    <a:pt x="38" y="13"/>
                    <a:pt x="37" y="13"/>
                  </a:cubicBezTo>
                  <a:cubicBezTo>
                    <a:pt x="37" y="13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4" y="13"/>
                    <a:pt x="33" y="13"/>
                  </a:cubicBezTo>
                  <a:cubicBezTo>
                    <a:pt x="29" y="6"/>
                    <a:pt x="23" y="3"/>
                    <a:pt x="17" y="4"/>
                  </a:cubicBezTo>
                  <a:cubicBezTo>
                    <a:pt x="11" y="5"/>
                    <a:pt x="6" y="8"/>
                    <a:pt x="4" y="13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3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559"/>
            <p:cNvSpPr/>
            <p:nvPr/>
          </p:nvSpPr>
          <p:spPr bwMode="auto">
            <a:xfrm>
              <a:off x="7026275" y="-728663"/>
              <a:ext cx="365125" cy="379413"/>
            </a:xfrm>
            <a:custGeom>
              <a:avLst/>
              <a:gdLst>
                <a:gd name="T0" fmla="*/ 130 w 130"/>
                <a:gd name="T1" fmla="*/ 70 h 135"/>
                <a:gd name="T2" fmla="*/ 130 w 130"/>
                <a:gd name="T3" fmla="*/ 65 h 135"/>
                <a:gd name="T4" fmla="*/ 130 w 130"/>
                <a:gd name="T5" fmla="*/ 60 h 135"/>
                <a:gd name="T6" fmla="*/ 115 w 130"/>
                <a:gd name="T7" fmla="*/ 39 h 135"/>
                <a:gd name="T8" fmla="*/ 92 w 130"/>
                <a:gd name="T9" fmla="*/ 16 h 135"/>
                <a:gd name="T10" fmla="*/ 68 w 130"/>
                <a:gd name="T11" fmla="*/ 0 h 135"/>
                <a:gd name="T12" fmla="*/ 45 w 130"/>
                <a:gd name="T13" fmla="*/ 14 h 135"/>
                <a:gd name="T14" fmla="*/ 40 w 130"/>
                <a:gd name="T15" fmla="*/ 13 h 135"/>
                <a:gd name="T16" fmla="*/ 18 w 130"/>
                <a:gd name="T17" fmla="*/ 35 h 135"/>
                <a:gd name="T18" fmla="*/ 18 w 130"/>
                <a:gd name="T19" fmla="*/ 36 h 135"/>
                <a:gd name="T20" fmla="*/ 0 w 130"/>
                <a:gd name="T21" fmla="*/ 60 h 135"/>
                <a:gd name="T22" fmla="*/ 6 w 130"/>
                <a:gd name="T23" fmla="*/ 76 h 135"/>
                <a:gd name="T24" fmla="*/ 2 w 130"/>
                <a:gd name="T25" fmla="*/ 88 h 135"/>
                <a:gd name="T26" fmla="*/ 23 w 130"/>
                <a:gd name="T27" fmla="*/ 110 h 135"/>
                <a:gd name="T28" fmla="*/ 32 w 130"/>
                <a:gd name="T29" fmla="*/ 108 h 135"/>
                <a:gd name="T30" fmla="*/ 50 w 130"/>
                <a:gd name="T31" fmla="*/ 126 h 135"/>
                <a:gd name="T32" fmla="*/ 56 w 130"/>
                <a:gd name="T33" fmla="*/ 125 h 135"/>
                <a:gd name="T34" fmla="*/ 76 w 130"/>
                <a:gd name="T35" fmla="*/ 135 h 135"/>
                <a:gd name="T36" fmla="*/ 102 w 130"/>
                <a:gd name="T37" fmla="*/ 113 h 135"/>
                <a:gd name="T38" fmla="*/ 117 w 130"/>
                <a:gd name="T39" fmla="*/ 92 h 135"/>
                <a:gd name="T40" fmla="*/ 130 w 130"/>
                <a:gd name="T41" fmla="*/ 7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35">
                  <a:moveTo>
                    <a:pt x="130" y="70"/>
                  </a:moveTo>
                  <a:cubicBezTo>
                    <a:pt x="130" y="69"/>
                    <a:pt x="130" y="67"/>
                    <a:pt x="130" y="65"/>
                  </a:cubicBezTo>
                  <a:cubicBezTo>
                    <a:pt x="130" y="64"/>
                    <a:pt x="130" y="62"/>
                    <a:pt x="130" y="60"/>
                  </a:cubicBezTo>
                  <a:cubicBezTo>
                    <a:pt x="130" y="50"/>
                    <a:pt x="124" y="42"/>
                    <a:pt x="115" y="39"/>
                  </a:cubicBezTo>
                  <a:cubicBezTo>
                    <a:pt x="114" y="26"/>
                    <a:pt x="104" y="16"/>
                    <a:pt x="92" y="16"/>
                  </a:cubicBezTo>
                  <a:cubicBezTo>
                    <a:pt x="88" y="6"/>
                    <a:pt x="79" y="0"/>
                    <a:pt x="68" y="0"/>
                  </a:cubicBezTo>
                  <a:cubicBezTo>
                    <a:pt x="58" y="0"/>
                    <a:pt x="49" y="5"/>
                    <a:pt x="45" y="14"/>
                  </a:cubicBezTo>
                  <a:cubicBezTo>
                    <a:pt x="43" y="13"/>
                    <a:pt x="42" y="13"/>
                    <a:pt x="40" y="13"/>
                  </a:cubicBezTo>
                  <a:cubicBezTo>
                    <a:pt x="28" y="13"/>
                    <a:pt x="18" y="23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8" y="39"/>
                    <a:pt x="0" y="49"/>
                    <a:pt x="0" y="60"/>
                  </a:cubicBezTo>
                  <a:cubicBezTo>
                    <a:pt x="0" y="66"/>
                    <a:pt x="2" y="71"/>
                    <a:pt x="6" y="76"/>
                  </a:cubicBezTo>
                  <a:cubicBezTo>
                    <a:pt x="3" y="79"/>
                    <a:pt x="2" y="84"/>
                    <a:pt x="2" y="88"/>
                  </a:cubicBezTo>
                  <a:cubicBezTo>
                    <a:pt x="2" y="100"/>
                    <a:pt x="11" y="110"/>
                    <a:pt x="23" y="110"/>
                  </a:cubicBezTo>
                  <a:cubicBezTo>
                    <a:pt x="26" y="110"/>
                    <a:pt x="29" y="109"/>
                    <a:pt x="32" y="108"/>
                  </a:cubicBezTo>
                  <a:cubicBezTo>
                    <a:pt x="32" y="118"/>
                    <a:pt x="40" y="126"/>
                    <a:pt x="50" y="126"/>
                  </a:cubicBezTo>
                  <a:cubicBezTo>
                    <a:pt x="52" y="126"/>
                    <a:pt x="54" y="126"/>
                    <a:pt x="56" y="125"/>
                  </a:cubicBezTo>
                  <a:cubicBezTo>
                    <a:pt x="61" y="131"/>
                    <a:pt x="68" y="135"/>
                    <a:pt x="76" y="135"/>
                  </a:cubicBezTo>
                  <a:cubicBezTo>
                    <a:pt x="89" y="135"/>
                    <a:pt x="100" y="125"/>
                    <a:pt x="102" y="113"/>
                  </a:cubicBezTo>
                  <a:cubicBezTo>
                    <a:pt x="110" y="109"/>
                    <a:pt x="117" y="101"/>
                    <a:pt x="117" y="92"/>
                  </a:cubicBezTo>
                  <a:cubicBezTo>
                    <a:pt x="125" y="88"/>
                    <a:pt x="130" y="80"/>
                    <a:pt x="130" y="70"/>
                  </a:cubicBezTo>
                  <a:close/>
                </a:path>
              </a:pathLst>
            </a:custGeom>
            <a:solidFill>
              <a:srgbClr val="2D1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560"/>
            <p:cNvSpPr/>
            <p:nvPr/>
          </p:nvSpPr>
          <p:spPr bwMode="auto">
            <a:xfrm>
              <a:off x="6915150" y="-550863"/>
              <a:ext cx="595313" cy="438150"/>
            </a:xfrm>
            <a:custGeom>
              <a:avLst/>
              <a:gdLst>
                <a:gd name="T0" fmla="*/ 107 w 213"/>
                <a:gd name="T1" fmla="*/ 0 h 156"/>
                <a:gd name="T2" fmla="*/ 24 w 213"/>
                <a:gd name="T3" fmla="*/ 153 h 156"/>
                <a:gd name="T4" fmla="*/ 30 w 213"/>
                <a:gd name="T5" fmla="*/ 152 h 156"/>
                <a:gd name="T6" fmla="*/ 107 w 213"/>
                <a:gd name="T7" fmla="*/ 91 h 156"/>
                <a:gd name="T8" fmla="*/ 183 w 213"/>
                <a:gd name="T9" fmla="*/ 152 h 156"/>
                <a:gd name="T10" fmla="*/ 190 w 213"/>
                <a:gd name="T11" fmla="*/ 153 h 156"/>
                <a:gd name="T12" fmla="*/ 107 w 213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56">
                  <a:moveTo>
                    <a:pt x="107" y="0"/>
                  </a:moveTo>
                  <a:cubicBezTo>
                    <a:pt x="28" y="0"/>
                    <a:pt x="0" y="77"/>
                    <a:pt x="24" y="153"/>
                  </a:cubicBezTo>
                  <a:cubicBezTo>
                    <a:pt x="25" y="156"/>
                    <a:pt x="30" y="156"/>
                    <a:pt x="30" y="152"/>
                  </a:cubicBezTo>
                  <a:cubicBezTo>
                    <a:pt x="33" y="109"/>
                    <a:pt x="51" y="73"/>
                    <a:pt x="107" y="91"/>
                  </a:cubicBezTo>
                  <a:cubicBezTo>
                    <a:pt x="162" y="73"/>
                    <a:pt x="180" y="109"/>
                    <a:pt x="183" y="152"/>
                  </a:cubicBezTo>
                  <a:cubicBezTo>
                    <a:pt x="184" y="156"/>
                    <a:pt x="189" y="156"/>
                    <a:pt x="190" y="153"/>
                  </a:cubicBezTo>
                  <a:cubicBezTo>
                    <a:pt x="213" y="77"/>
                    <a:pt x="185" y="0"/>
                    <a:pt x="107" y="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561"/>
            <p:cNvSpPr/>
            <p:nvPr/>
          </p:nvSpPr>
          <p:spPr bwMode="auto">
            <a:xfrm>
              <a:off x="7138987" y="120650"/>
              <a:ext cx="150813" cy="66675"/>
            </a:xfrm>
            <a:custGeom>
              <a:avLst/>
              <a:gdLst>
                <a:gd name="T0" fmla="*/ 54 w 54"/>
                <a:gd name="T1" fmla="*/ 0 h 24"/>
                <a:gd name="T2" fmla="*/ 27 w 54"/>
                <a:gd name="T3" fmla="*/ 24 h 24"/>
                <a:gd name="T4" fmla="*/ 0 w 54"/>
                <a:gd name="T5" fmla="*/ 0 h 24"/>
                <a:gd name="T6" fmla="*/ 54 w 5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4">
                  <a:moveTo>
                    <a:pt x="54" y="0"/>
                  </a:moveTo>
                  <a:cubicBezTo>
                    <a:pt x="54" y="14"/>
                    <a:pt x="41" y="24"/>
                    <a:pt x="27" y="24"/>
                  </a:cubicBezTo>
                  <a:cubicBezTo>
                    <a:pt x="12" y="24"/>
                    <a:pt x="0" y="14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562"/>
            <p:cNvSpPr/>
            <p:nvPr/>
          </p:nvSpPr>
          <p:spPr bwMode="auto">
            <a:xfrm>
              <a:off x="7150100" y="120650"/>
              <a:ext cx="125413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8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563"/>
            <p:cNvSpPr/>
            <p:nvPr/>
          </p:nvSpPr>
          <p:spPr bwMode="auto">
            <a:xfrm>
              <a:off x="6559550" y="1252538"/>
              <a:ext cx="1349375" cy="168275"/>
            </a:xfrm>
            <a:custGeom>
              <a:avLst/>
              <a:gdLst>
                <a:gd name="T0" fmla="*/ 452 w 482"/>
                <a:gd name="T1" fmla="*/ 0 h 60"/>
                <a:gd name="T2" fmla="*/ 30 w 482"/>
                <a:gd name="T3" fmla="*/ 0 h 60"/>
                <a:gd name="T4" fmla="*/ 0 w 482"/>
                <a:gd name="T5" fmla="*/ 30 h 60"/>
                <a:gd name="T6" fmla="*/ 30 w 482"/>
                <a:gd name="T7" fmla="*/ 60 h 60"/>
                <a:gd name="T8" fmla="*/ 452 w 482"/>
                <a:gd name="T9" fmla="*/ 60 h 60"/>
                <a:gd name="T10" fmla="*/ 482 w 482"/>
                <a:gd name="T11" fmla="*/ 30 h 60"/>
                <a:gd name="T12" fmla="*/ 452 w 48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">
                  <a:moveTo>
                    <a:pt x="45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452" y="60"/>
                    <a:pt x="452" y="60"/>
                    <a:pt x="452" y="60"/>
                  </a:cubicBezTo>
                  <a:cubicBezTo>
                    <a:pt x="469" y="60"/>
                    <a:pt x="482" y="47"/>
                    <a:pt x="482" y="30"/>
                  </a:cubicBezTo>
                  <a:cubicBezTo>
                    <a:pt x="482" y="13"/>
                    <a:pt x="469" y="0"/>
                    <a:pt x="452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564"/>
            <p:cNvSpPr/>
            <p:nvPr/>
          </p:nvSpPr>
          <p:spPr bwMode="auto">
            <a:xfrm>
              <a:off x="6746875" y="1209675"/>
              <a:ext cx="941388" cy="42863"/>
            </a:xfrm>
            <a:custGeom>
              <a:avLst/>
              <a:gdLst>
                <a:gd name="T0" fmla="*/ 329 w 336"/>
                <a:gd name="T1" fmla="*/ 15 h 15"/>
                <a:gd name="T2" fmla="*/ 8 w 336"/>
                <a:gd name="T3" fmla="*/ 15 h 15"/>
                <a:gd name="T4" fmla="*/ 0 w 336"/>
                <a:gd name="T5" fmla="*/ 7 h 15"/>
                <a:gd name="T6" fmla="*/ 8 w 336"/>
                <a:gd name="T7" fmla="*/ 0 h 15"/>
                <a:gd name="T8" fmla="*/ 329 w 336"/>
                <a:gd name="T9" fmla="*/ 0 h 15"/>
                <a:gd name="T10" fmla="*/ 336 w 336"/>
                <a:gd name="T11" fmla="*/ 7 h 15"/>
                <a:gd name="T12" fmla="*/ 329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3" y="0"/>
                    <a:pt x="336" y="3"/>
                    <a:pt x="336" y="7"/>
                  </a:cubicBezTo>
                  <a:cubicBezTo>
                    <a:pt x="336" y="12"/>
                    <a:pt x="333" y="15"/>
                    <a:pt x="329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565"/>
            <p:cNvSpPr/>
            <p:nvPr/>
          </p:nvSpPr>
          <p:spPr bwMode="auto">
            <a:xfrm>
              <a:off x="6746875" y="527050"/>
              <a:ext cx="941388" cy="682625"/>
            </a:xfrm>
            <a:custGeom>
              <a:avLst/>
              <a:gdLst>
                <a:gd name="T0" fmla="*/ 316 w 336"/>
                <a:gd name="T1" fmla="*/ 243 h 243"/>
                <a:gd name="T2" fmla="*/ 20 w 336"/>
                <a:gd name="T3" fmla="*/ 243 h 243"/>
                <a:gd name="T4" fmla="*/ 0 w 336"/>
                <a:gd name="T5" fmla="*/ 223 h 243"/>
                <a:gd name="T6" fmla="*/ 0 w 336"/>
                <a:gd name="T7" fmla="*/ 20 h 243"/>
                <a:gd name="T8" fmla="*/ 20 w 336"/>
                <a:gd name="T9" fmla="*/ 0 h 243"/>
                <a:gd name="T10" fmla="*/ 316 w 336"/>
                <a:gd name="T11" fmla="*/ 0 h 243"/>
                <a:gd name="T12" fmla="*/ 336 w 336"/>
                <a:gd name="T13" fmla="*/ 20 h 243"/>
                <a:gd name="T14" fmla="*/ 336 w 336"/>
                <a:gd name="T15" fmla="*/ 223 h 243"/>
                <a:gd name="T16" fmla="*/ 316 w 336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3">
                  <a:moveTo>
                    <a:pt x="316" y="243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9" y="243"/>
                    <a:pt x="0" y="234"/>
                    <a:pt x="0" y="2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8"/>
                    <a:pt x="336" y="20"/>
                  </a:cubicBezTo>
                  <a:cubicBezTo>
                    <a:pt x="336" y="223"/>
                    <a:pt x="336" y="223"/>
                    <a:pt x="336" y="223"/>
                  </a:cubicBezTo>
                  <a:cubicBezTo>
                    <a:pt x="336" y="234"/>
                    <a:pt x="327" y="243"/>
                    <a:pt x="316" y="243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Oval 566"/>
            <p:cNvSpPr>
              <a:spLocks noChangeArrowheads="1"/>
            </p:cNvSpPr>
            <p:nvPr/>
          </p:nvSpPr>
          <p:spPr bwMode="auto">
            <a:xfrm>
              <a:off x="7142162" y="769938"/>
              <a:ext cx="153988" cy="153988"/>
            </a:xfrm>
            <a:prstGeom prst="ellipse">
              <a:avLst/>
            </a:prstGeom>
            <a:solidFill>
              <a:srgbClr val="FBE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567"/>
            <p:cNvSpPr/>
            <p:nvPr/>
          </p:nvSpPr>
          <p:spPr bwMode="auto">
            <a:xfrm>
              <a:off x="6746875" y="527050"/>
              <a:ext cx="50800" cy="57150"/>
            </a:xfrm>
            <a:custGeom>
              <a:avLst/>
              <a:gdLst>
                <a:gd name="T0" fmla="*/ 18 w 18"/>
                <a:gd name="T1" fmla="*/ 0 h 20"/>
                <a:gd name="T2" fmla="*/ 14 w 18"/>
                <a:gd name="T3" fmla="*/ 0 h 20"/>
                <a:gd name="T4" fmla="*/ 0 w 18"/>
                <a:gd name="T5" fmla="*/ 14 h 20"/>
                <a:gd name="T6" fmla="*/ 0 w 18"/>
                <a:gd name="T7" fmla="*/ 20 h 20"/>
                <a:gd name="T8" fmla="*/ 18 w 18"/>
                <a:gd name="T9" fmla="*/ 0 h 20"/>
                <a:gd name="T10" fmla="*/ 18 w 1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CDC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568"/>
            <p:cNvSpPr/>
            <p:nvPr/>
          </p:nvSpPr>
          <p:spPr bwMode="auto">
            <a:xfrm>
              <a:off x="6797675" y="527050"/>
              <a:ext cx="307975" cy="0"/>
            </a:xfrm>
            <a:custGeom>
              <a:avLst/>
              <a:gdLst>
                <a:gd name="T0" fmla="*/ 110 w 110"/>
                <a:gd name="T1" fmla="*/ 0 w 110"/>
                <a:gd name="T2" fmla="*/ 0 w 110"/>
                <a:gd name="T3" fmla="*/ 2 w 110"/>
                <a:gd name="T4" fmla="*/ 110 w 1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0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569"/>
            <p:cNvSpPr/>
            <p:nvPr/>
          </p:nvSpPr>
          <p:spPr bwMode="auto">
            <a:xfrm>
              <a:off x="6746875" y="1154113"/>
              <a:ext cx="44450" cy="55563"/>
            </a:xfrm>
            <a:custGeom>
              <a:avLst/>
              <a:gdLst>
                <a:gd name="T0" fmla="*/ 0 w 16"/>
                <a:gd name="T1" fmla="*/ 0 h 20"/>
                <a:gd name="T2" fmla="*/ 0 w 16"/>
                <a:gd name="T3" fmla="*/ 6 h 20"/>
                <a:gd name="T4" fmla="*/ 10 w 16"/>
                <a:gd name="T5" fmla="*/ 20 h 20"/>
                <a:gd name="T6" fmla="*/ 16 w 16"/>
                <a:gd name="T7" fmla="*/ 20 h 20"/>
                <a:gd name="T8" fmla="*/ 0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4" y="18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18"/>
                    <a:pt x="0" y="10"/>
                    <a:pt x="0" y="0"/>
                  </a:cubicBezTo>
                </a:path>
              </a:pathLst>
            </a:custGeom>
            <a:solidFill>
              <a:srgbClr val="CDC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570"/>
            <p:cNvSpPr/>
            <p:nvPr/>
          </p:nvSpPr>
          <p:spPr bwMode="auto">
            <a:xfrm>
              <a:off x="6773862" y="1209675"/>
              <a:ext cx="28575" cy="0"/>
            </a:xfrm>
            <a:custGeom>
              <a:avLst/>
              <a:gdLst>
                <a:gd name="T0" fmla="*/ 6 w 10"/>
                <a:gd name="T1" fmla="*/ 0 w 10"/>
                <a:gd name="T2" fmla="*/ 4 w 10"/>
                <a:gd name="T3" fmla="*/ 10 w 10"/>
                <a:gd name="T4" fmla="*/ 6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571"/>
            <p:cNvSpPr/>
            <p:nvPr/>
          </p:nvSpPr>
          <p:spPr bwMode="auto">
            <a:xfrm>
              <a:off x="6746875" y="527050"/>
              <a:ext cx="727075" cy="682625"/>
            </a:xfrm>
            <a:custGeom>
              <a:avLst/>
              <a:gdLst>
                <a:gd name="T0" fmla="*/ 260 w 260"/>
                <a:gd name="T1" fmla="*/ 0 h 243"/>
                <a:gd name="T2" fmla="*/ 208 w 260"/>
                <a:gd name="T3" fmla="*/ 0 h 243"/>
                <a:gd name="T4" fmla="*/ 180 w 260"/>
                <a:gd name="T5" fmla="*/ 0 h 243"/>
                <a:gd name="T6" fmla="*/ 156 w 260"/>
                <a:gd name="T7" fmla="*/ 0 h 243"/>
                <a:gd name="T8" fmla="*/ 128 w 260"/>
                <a:gd name="T9" fmla="*/ 0 h 243"/>
                <a:gd name="T10" fmla="*/ 20 w 260"/>
                <a:gd name="T11" fmla="*/ 0 h 243"/>
                <a:gd name="T12" fmla="*/ 18 w 260"/>
                <a:gd name="T13" fmla="*/ 0 h 243"/>
                <a:gd name="T14" fmla="*/ 0 w 260"/>
                <a:gd name="T15" fmla="*/ 20 h 243"/>
                <a:gd name="T16" fmla="*/ 0 w 260"/>
                <a:gd name="T17" fmla="*/ 223 h 243"/>
                <a:gd name="T18" fmla="*/ 16 w 260"/>
                <a:gd name="T19" fmla="*/ 243 h 243"/>
                <a:gd name="T20" fmla="*/ 20 w 260"/>
                <a:gd name="T21" fmla="*/ 243 h 243"/>
                <a:gd name="T22" fmla="*/ 63 w 260"/>
                <a:gd name="T23" fmla="*/ 243 h 243"/>
                <a:gd name="T24" fmla="*/ 260 w 260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43">
                  <a:moveTo>
                    <a:pt x="260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8" y="1"/>
                    <a:pt x="0" y="9"/>
                    <a:pt x="0" y="2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33"/>
                    <a:pt x="7" y="241"/>
                    <a:pt x="16" y="243"/>
                  </a:cubicBezTo>
                  <a:cubicBezTo>
                    <a:pt x="17" y="243"/>
                    <a:pt x="19" y="243"/>
                    <a:pt x="20" y="243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73" y="127"/>
                    <a:pt x="153" y="31"/>
                    <a:pt x="260" y="0"/>
                  </a:cubicBezTo>
                </a:path>
              </a:pathLst>
            </a:custGeom>
            <a:solidFill>
              <a:srgbClr val="F9D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5" name="组合 694"/>
          <p:cNvGrpSpPr/>
          <p:nvPr/>
        </p:nvGrpSpPr>
        <p:grpSpPr>
          <a:xfrm>
            <a:off x="5603733" y="1837216"/>
            <a:ext cx="1322149" cy="1677389"/>
            <a:chOff x="4192587" y="-601663"/>
            <a:chExt cx="1784350" cy="2263776"/>
          </a:xfrm>
        </p:grpSpPr>
        <p:sp>
          <p:nvSpPr>
            <p:cNvPr id="602" name="Freeform 572"/>
            <p:cNvSpPr/>
            <p:nvPr/>
          </p:nvSpPr>
          <p:spPr bwMode="auto">
            <a:xfrm>
              <a:off x="4192587" y="-306388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3 w 637"/>
                <a:gd name="T3" fmla="*/ 524 h 637"/>
                <a:gd name="T4" fmla="*/ 113 w 637"/>
                <a:gd name="T5" fmla="*/ 114 h 637"/>
                <a:gd name="T6" fmla="*/ 524 w 637"/>
                <a:gd name="T7" fmla="*/ 114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0" y="637"/>
                    <a:pt x="227" y="637"/>
                    <a:pt x="113" y="524"/>
                  </a:cubicBezTo>
                  <a:cubicBezTo>
                    <a:pt x="0" y="411"/>
                    <a:pt x="0" y="227"/>
                    <a:pt x="113" y="114"/>
                  </a:cubicBezTo>
                  <a:cubicBezTo>
                    <a:pt x="227" y="0"/>
                    <a:pt x="410" y="0"/>
                    <a:pt x="524" y="114"/>
                  </a:cubicBezTo>
                  <a:cubicBezTo>
                    <a:pt x="637" y="227"/>
                    <a:pt x="637" y="411"/>
                    <a:pt x="524" y="524"/>
                  </a:cubicBezTo>
                </a:path>
              </a:pathLst>
            </a:custGeom>
            <a:solidFill>
              <a:srgbClr val="A3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573"/>
            <p:cNvSpPr>
              <a:spLocks noEditPoints="1"/>
            </p:cNvSpPr>
            <p:nvPr/>
          </p:nvSpPr>
          <p:spPr bwMode="auto">
            <a:xfrm>
              <a:off x="4819650" y="-579438"/>
              <a:ext cx="850900" cy="1755776"/>
            </a:xfrm>
            <a:custGeom>
              <a:avLst/>
              <a:gdLst>
                <a:gd name="T0" fmla="*/ 296 w 304"/>
                <a:gd name="T1" fmla="*/ 625 h 625"/>
                <a:gd name="T2" fmla="*/ 296 w 304"/>
                <a:gd name="T3" fmla="*/ 625 h 625"/>
                <a:gd name="T4" fmla="*/ 296 w 304"/>
                <a:gd name="T5" fmla="*/ 625 h 625"/>
                <a:gd name="T6" fmla="*/ 304 w 304"/>
                <a:gd name="T7" fmla="*/ 617 h 625"/>
                <a:gd name="T8" fmla="*/ 300 w 304"/>
                <a:gd name="T9" fmla="*/ 621 h 625"/>
                <a:gd name="T10" fmla="*/ 296 w 304"/>
                <a:gd name="T11" fmla="*/ 625 h 625"/>
                <a:gd name="T12" fmla="*/ 304 w 304"/>
                <a:gd name="T13" fmla="*/ 617 h 625"/>
                <a:gd name="T14" fmla="*/ 105 w 304"/>
                <a:gd name="T15" fmla="*/ 0 h 625"/>
                <a:gd name="T16" fmla="*/ 65 w 304"/>
                <a:gd name="T17" fmla="*/ 11 h 625"/>
                <a:gd name="T18" fmla="*/ 16 w 304"/>
                <a:gd name="T19" fmla="*/ 35 h 625"/>
                <a:gd name="T20" fmla="*/ 13 w 304"/>
                <a:gd name="T21" fmla="*/ 34 h 625"/>
                <a:gd name="T22" fmla="*/ 8 w 304"/>
                <a:gd name="T23" fmla="*/ 34 h 625"/>
                <a:gd name="T24" fmla="*/ 2 w 304"/>
                <a:gd name="T25" fmla="*/ 38 h 625"/>
                <a:gd name="T26" fmla="*/ 10 w 304"/>
                <a:gd name="T27" fmla="*/ 80 h 625"/>
                <a:gd name="T28" fmla="*/ 9 w 304"/>
                <a:gd name="T29" fmla="*/ 139 h 625"/>
                <a:gd name="T30" fmla="*/ 9 w 304"/>
                <a:gd name="T31" fmla="*/ 138 h 625"/>
                <a:gd name="T32" fmla="*/ 8 w 304"/>
                <a:gd name="T33" fmla="*/ 118 h 625"/>
                <a:gd name="T34" fmla="*/ 98 w 304"/>
                <a:gd name="T35" fmla="*/ 34 h 625"/>
                <a:gd name="T36" fmla="*/ 98 w 304"/>
                <a:gd name="T37" fmla="*/ 34 h 625"/>
                <a:gd name="T38" fmla="*/ 189 w 304"/>
                <a:gd name="T39" fmla="*/ 118 h 625"/>
                <a:gd name="T40" fmla="*/ 189 w 304"/>
                <a:gd name="T41" fmla="*/ 118 h 625"/>
                <a:gd name="T42" fmla="*/ 189 w 304"/>
                <a:gd name="T43" fmla="*/ 118 h 625"/>
                <a:gd name="T44" fmla="*/ 187 w 304"/>
                <a:gd name="T45" fmla="*/ 141 h 625"/>
                <a:gd name="T46" fmla="*/ 204 w 304"/>
                <a:gd name="T47" fmla="*/ 147 h 625"/>
                <a:gd name="T48" fmla="*/ 152 w 304"/>
                <a:gd name="T49" fmla="*/ 16 h 625"/>
                <a:gd name="T50" fmla="*/ 105 w 304"/>
                <a:gd name="T51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4" h="625">
                  <a:moveTo>
                    <a:pt x="296" y="625"/>
                  </a:moveTo>
                  <a:cubicBezTo>
                    <a:pt x="296" y="625"/>
                    <a:pt x="296" y="625"/>
                    <a:pt x="296" y="625"/>
                  </a:cubicBezTo>
                  <a:cubicBezTo>
                    <a:pt x="296" y="625"/>
                    <a:pt x="296" y="625"/>
                    <a:pt x="296" y="625"/>
                  </a:cubicBezTo>
                  <a:moveTo>
                    <a:pt x="304" y="617"/>
                  </a:moveTo>
                  <a:cubicBezTo>
                    <a:pt x="302" y="618"/>
                    <a:pt x="301" y="620"/>
                    <a:pt x="300" y="621"/>
                  </a:cubicBezTo>
                  <a:cubicBezTo>
                    <a:pt x="298" y="622"/>
                    <a:pt x="297" y="624"/>
                    <a:pt x="296" y="625"/>
                  </a:cubicBezTo>
                  <a:cubicBezTo>
                    <a:pt x="298" y="622"/>
                    <a:pt x="301" y="620"/>
                    <a:pt x="304" y="617"/>
                  </a:cubicBezTo>
                  <a:moveTo>
                    <a:pt x="105" y="0"/>
                  </a:moveTo>
                  <a:cubicBezTo>
                    <a:pt x="92" y="0"/>
                    <a:pt x="78" y="3"/>
                    <a:pt x="65" y="11"/>
                  </a:cubicBezTo>
                  <a:cubicBezTo>
                    <a:pt x="35" y="29"/>
                    <a:pt x="30" y="35"/>
                    <a:pt x="16" y="35"/>
                  </a:cubicBezTo>
                  <a:cubicBezTo>
                    <a:pt x="15" y="35"/>
                    <a:pt x="14" y="34"/>
                    <a:pt x="13" y="34"/>
                  </a:cubicBezTo>
                  <a:cubicBezTo>
                    <a:pt x="11" y="34"/>
                    <a:pt x="10" y="34"/>
                    <a:pt x="8" y="34"/>
                  </a:cubicBezTo>
                  <a:cubicBezTo>
                    <a:pt x="5" y="34"/>
                    <a:pt x="3" y="35"/>
                    <a:pt x="2" y="38"/>
                  </a:cubicBezTo>
                  <a:cubicBezTo>
                    <a:pt x="0" y="55"/>
                    <a:pt x="3" y="69"/>
                    <a:pt x="10" y="80"/>
                  </a:cubicBezTo>
                  <a:cubicBezTo>
                    <a:pt x="5" y="100"/>
                    <a:pt x="6" y="121"/>
                    <a:pt x="9" y="139"/>
                  </a:cubicBezTo>
                  <a:cubicBezTo>
                    <a:pt x="9" y="139"/>
                    <a:pt x="9" y="139"/>
                    <a:pt x="9" y="13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71"/>
                    <a:pt x="52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45" y="34"/>
                    <a:pt x="189" y="71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9" y="118"/>
                    <a:pt x="189" y="118"/>
                    <a:pt x="189" y="118"/>
                  </a:cubicBezTo>
                  <a:cubicBezTo>
                    <a:pt x="187" y="141"/>
                    <a:pt x="187" y="141"/>
                    <a:pt x="187" y="141"/>
                  </a:cubicBezTo>
                  <a:cubicBezTo>
                    <a:pt x="193" y="143"/>
                    <a:pt x="198" y="145"/>
                    <a:pt x="204" y="147"/>
                  </a:cubicBezTo>
                  <a:cubicBezTo>
                    <a:pt x="215" y="105"/>
                    <a:pt x="223" y="32"/>
                    <a:pt x="152" y="16"/>
                  </a:cubicBezTo>
                  <a:cubicBezTo>
                    <a:pt x="139" y="6"/>
                    <a:pt x="123" y="0"/>
                    <a:pt x="105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574"/>
            <p:cNvSpPr>
              <a:spLocks noEditPoints="1"/>
            </p:cNvSpPr>
            <p:nvPr/>
          </p:nvSpPr>
          <p:spPr bwMode="auto">
            <a:xfrm>
              <a:off x="4341812" y="-192088"/>
              <a:ext cx="1374775" cy="1485901"/>
            </a:xfrm>
            <a:custGeom>
              <a:avLst/>
              <a:gdLst>
                <a:gd name="T0" fmla="*/ 27 w 491"/>
                <a:gd name="T1" fmla="*/ 335 h 529"/>
                <a:gd name="T2" fmla="*/ 107 w 491"/>
                <a:gd name="T3" fmla="*/ 443 h 529"/>
                <a:gd name="T4" fmla="*/ 126 w 491"/>
                <a:gd name="T5" fmla="*/ 376 h 529"/>
                <a:gd name="T6" fmla="*/ 86 w 491"/>
                <a:gd name="T7" fmla="*/ 375 h 529"/>
                <a:gd name="T8" fmla="*/ 126 w 491"/>
                <a:gd name="T9" fmla="*/ 328 h 529"/>
                <a:gd name="T10" fmla="*/ 126 w 491"/>
                <a:gd name="T11" fmla="*/ 324 h 529"/>
                <a:gd name="T12" fmla="*/ 102 w 491"/>
                <a:gd name="T13" fmla="*/ 233 h 529"/>
                <a:gd name="T14" fmla="*/ 318 w 491"/>
                <a:gd name="T15" fmla="*/ 165 h 529"/>
                <a:gd name="T16" fmla="*/ 322 w 491"/>
                <a:gd name="T17" fmla="*/ 177 h 529"/>
                <a:gd name="T18" fmla="*/ 323 w 491"/>
                <a:gd name="T19" fmla="*/ 175 h 529"/>
                <a:gd name="T20" fmla="*/ 412 w 491"/>
                <a:gd name="T21" fmla="*/ 324 h 529"/>
                <a:gd name="T22" fmla="*/ 411 w 491"/>
                <a:gd name="T23" fmla="*/ 529 h 529"/>
                <a:gd name="T24" fmla="*/ 419 w 491"/>
                <a:gd name="T25" fmla="*/ 439 h 529"/>
                <a:gd name="T26" fmla="*/ 429 w 491"/>
                <a:gd name="T27" fmla="*/ 518 h 529"/>
                <a:gd name="T28" fmla="*/ 467 w 491"/>
                <a:gd name="T29" fmla="*/ 487 h 529"/>
                <a:gd name="T30" fmla="*/ 471 w 491"/>
                <a:gd name="T31" fmla="*/ 483 h 529"/>
                <a:gd name="T32" fmla="*/ 491 w 491"/>
                <a:gd name="T33" fmla="*/ 460 h 529"/>
                <a:gd name="T34" fmla="*/ 462 w 491"/>
                <a:gd name="T35" fmla="*/ 240 h 529"/>
                <a:gd name="T36" fmla="*/ 369 w 491"/>
                <a:gd name="T37" fmla="*/ 187 h 529"/>
                <a:gd name="T38" fmla="*/ 360 w 491"/>
                <a:gd name="T39" fmla="*/ 182 h 529"/>
                <a:gd name="T40" fmla="*/ 358 w 491"/>
                <a:gd name="T41" fmla="*/ 3 h 529"/>
                <a:gd name="T42" fmla="*/ 370 w 491"/>
                <a:gd name="T43" fmla="*/ 31 h 529"/>
                <a:gd name="T44" fmla="*/ 370 w 491"/>
                <a:gd name="T45" fmla="*/ 49 h 529"/>
                <a:gd name="T46" fmla="*/ 353 w 491"/>
                <a:gd name="T47" fmla="*/ 67 h 529"/>
                <a:gd name="T48" fmla="*/ 353 w 491"/>
                <a:gd name="T49" fmla="*/ 67 h 529"/>
                <a:gd name="T50" fmla="*/ 349 w 491"/>
                <a:gd name="T51" fmla="*/ 88 h 529"/>
                <a:gd name="T52" fmla="*/ 349 w 491"/>
                <a:gd name="T53" fmla="*/ 88 h 529"/>
                <a:gd name="T54" fmla="*/ 349 w 491"/>
                <a:gd name="T55" fmla="*/ 88 h 529"/>
                <a:gd name="T56" fmla="*/ 309 w 491"/>
                <a:gd name="T57" fmla="*/ 136 h 529"/>
                <a:gd name="T58" fmla="*/ 317 w 491"/>
                <a:gd name="T59" fmla="*/ 165 h 529"/>
                <a:gd name="T60" fmla="*/ 359 w 491"/>
                <a:gd name="T61" fmla="*/ 82 h 529"/>
                <a:gd name="T62" fmla="*/ 361 w 491"/>
                <a:gd name="T63" fmla="*/ 72 h 529"/>
                <a:gd name="T64" fmla="*/ 378 w 491"/>
                <a:gd name="T65" fmla="*/ 49 h 529"/>
                <a:gd name="T66" fmla="*/ 372 w 491"/>
                <a:gd name="T67" fmla="*/ 18 h 529"/>
                <a:gd name="T68" fmla="*/ 358 w 491"/>
                <a:gd name="T69" fmla="*/ 3 h 529"/>
                <a:gd name="T70" fmla="*/ 180 w 491"/>
                <a:gd name="T71" fmla="*/ 1 h 529"/>
                <a:gd name="T72" fmla="*/ 180 w 491"/>
                <a:gd name="T7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1" h="529">
                  <a:moveTo>
                    <a:pt x="102" y="233"/>
                  </a:moveTo>
                  <a:cubicBezTo>
                    <a:pt x="73" y="262"/>
                    <a:pt x="45" y="297"/>
                    <a:pt x="27" y="335"/>
                  </a:cubicBezTo>
                  <a:cubicBezTo>
                    <a:pt x="0" y="390"/>
                    <a:pt x="25" y="422"/>
                    <a:pt x="37" y="432"/>
                  </a:cubicBezTo>
                  <a:cubicBezTo>
                    <a:pt x="50" y="442"/>
                    <a:pt x="82" y="443"/>
                    <a:pt x="107" y="443"/>
                  </a:cubicBezTo>
                  <a:cubicBezTo>
                    <a:pt x="114" y="443"/>
                    <a:pt x="121" y="443"/>
                    <a:pt x="127" y="443"/>
                  </a:cubicBezTo>
                  <a:cubicBezTo>
                    <a:pt x="126" y="418"/>
                    <a:pt x="126" y="395"/>
                    <a:pt x="126" y="376"/>
                  </a:cubicBezTo>
                  <a:cubicBezTo>
                    <a:pt x="118" y="377"/>
                    <a:pt x="109" y="377"/>
                    <a:pt x="102" y="377"/>
                  </a:cubicBezTo>
                  <a:cubicBezTo>
                    <a:pt x="94" y="377"/>
                    <a:pt x="88" y="377"/>
                    <a:pt x="86" y="375"/>
                  </a:cubicBezTo>
                  <a:cubicBezTo>
                    <a:pt x="86" y="375"/>
                    <a:pt x="82" y="371"/>
                    <a:pt x="91" y="361"/>
                  </a:cubicBezTo>
                  <a:cubicBezTo>
                    <a:pt x="103" y="348"/>
                    <a:pt x="114" y="338"/>
                    <a:pt x="126" y="328"/>
                  </a:cubicBezTo>
                  <a:cubicBezTo>
                    <a:pt x="126" y="325"/>
                    <a:pt x="126" y="324"/>
                    <a:pt x="126" y="324"/>
                  </a:cubicBezTo>
                  <a:cubicBezTo>
                    <a:pt x="126" y="324"/>
                    <a:pt x="126" y="324"/>
                    <a:pt x="126" y="324"/>
                  </a:cubicBezTo>
                  <a:cubicBezTo>
                    <a:pt x="125" y="324"/>
                    <a:pt x="91" y="297"/>
                    <a:pt x="101" y="237"/>
                  </a:cubicBezTo>
                  <a:cubicBezTo>
                    <a:pt x="101" y="236"/>
                    <a:pt x="102" y="234"/>
                    <a:pt x="102" y="233"/>
                  </a:cubicBezTo>
                  <a:moveTo>
                    <a:pt x="326" y="165"/>
                  </a:moveTo>
                  <a:cubicBezTo>
                    <a:pt x="318" y="165"/>
                    <a:pt x="318" y="165"/>
                    <a:pt x="318" y="165"/>
                  </a:cubicBezTo>
                  <a:cubicBezTo>
                    <a:pt x="318" y="176"/>
                    <a:pt x="318" y="176"/>
                    <a:pt x="318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323" y="175"/>
                    <a:pt x="323" y="175"/>
                    <a:pt x="323" y="175"/>
                  </a:cubicBezTo>
                  <a:cubicBezTo>
                    <a:pt x="389" y="199"/>
                    <a:pt x="430" y="199"/>
                    <a:pt x="437" y="237"/>
                  </a:cubicBezTo>
                  <a:cubicBezTo>
                    <a:pt x="447" y="297"/>
                    <a:pt x="413" y="324"/>
                    <a:pt x="412" y="324"/>
                  </a:cubicBezTo>
                  <a:cubicBezTo>
                    <a:pt x="412" y="324"/>
                    <a:pt x="412" y="324"/>
                    <a:pt x="412" y="324"/>
                  </a:cubicBezTo>
                  <a:cubicBezTo>
                    <a:pt x="412" y="324"/>
                    <a:pt x="411" y="433"/>
                    <a:pt x="411" y="529"/>
                  </a:cubicBezTo>
                  <a:cubicBezTo>
                    <a:pt x="414" y="527"/>
                    <a:pt x="417" y="526"/>
                    <a:pt x="419" y="524"/>
                  </a:cubicBezTo>
                  <a:cubicBezTo>
                    <a:pt x="419" y="496"/>
                    <a:pt x="419" y="466"/>
                    <a:pt x="419" y="439"/>
                  </a:cubicBezTo>
                  <a:cubicBezTo>
                    <a:pt x="422" y="454"/>
                    <a:pt x="425" y="473"/>
                    <a:pt x="429" y="498"/>
                  </a:cubicBezTo>
                  <a:cubicBezTo>
                    <a:pt x="429" y="504"/>
                    <a:pt x="429" y="511"/>
                    <a:pt x="429" y="518"/>
                  </a:cubicBezTo>
                  <a:cubicBezTo>
                    <a:pt x="442" y="509"/>
                    <a:pt x="455" y="498"/>
                    <a:pt x="467" y="487"/>
                  </a:cubicBezTo>
                  <a:cubicBezTo>
                    <a:pt x="467" y="487"/>
                    <a:pt x="467" y="487"/>
                    <a:pt x="467" y="487"/>
                  </a:cubicBezTo>
                  <a:cubicBezTo>
                    <a:pt x="467" y="487"/>
                    <a:pt x="467" y="487"/>
                    <a:pt x="467" y="487"/>
                  </a:cubicBezTo>
                  <a:cubicBezTo>
                    <a:pt x="468" y="486"/>
                    <a:pt x="469" y="484"/>
                    <a:pt x="471" y="483"/>
                  </a:cubicBezTo>
                  <a:cubicBezTo>
                    <a:pt x="472" y="482"/>
                    <a:pt x="473" y="480"/>
                    <a:pt x="475" y="479"/>
                  </a:cubicBezTo>
                  <a:cubicBezTo>
                    <a:pt x="481" y="473"/>
                    <a:pt x="486" y="467"/>
                    <a:pt x="491" y="460"/>
                  </a:cubicBezTo>
                  <a:cubicBezTo>
                    <a:pt x="491" y="455"/>
                    <a:pt x="491" y="449"/>
                    <a:pt x="491" y="444"/>
                  </a:cubicBezTo>
                  <a:cubicBezTo>
                    <a:pt x="484" y="370"/>
                    <a:pt x="473" y="301"/>
                    <a:pt x="462" y="240"/>
                  </a:cubicBezTo>
                  <a:cubicBezTo>
                    <a:pt x="457" y="208"/>
                    <a:pt x="420" y="203"/>
                    <a:pt x="369" y="187"/>
                  </a:cubicBezTo>
                  <a:cubicBezTo>
                    <a:pt x="369" y="187"/>
                    <a:pt x="369" y="187"/>
                    <a:pt x="369" y="187"/>
                  </a:cubicBezTo>
                  <a:cubicBezTo>
                    <a:pt x="366" y="187"/>
                    <a:pt x="363" y="186"/>
                    <a:pt x="360" y="185"/>
                  </a:cubicBezTo>
                  <a:cubicBezTo>
                    <a:pt x="360" y="182"/>
                    <a:pt x="360" y="182"/>
                    <a:pt x="360" y="182"/>
                  </a:cubicBezTo>
                  <a:cubicBezTo>
                    <a:pt x="326" y="165"/>
                    <a:pt x="326" y="165"/>
                    <a:pt x="326" y="165"/>
                  </a:cubicBezTo>
                  <a:moveTo>
                    <a:pt x="358" y="3"/>
                  </a:moveTo>
                  <a:cubicBezTo>
                    <a:pt x="357" y="15"/>
                    <a:pt x="357" y="15"/>
                    <a:pt x="357" y="15"/>
                  </a:cubicBezTo>
                  <a:cubicBezTo>
                    <a:pt x="365" y="17"/>
                    <a:pt x="370" y="24"/>
                    <a:pt x="370" y="31"/>
                  </a:cubicBezTo>
                  <a:cubicBezTo>
                    <a:pt x="370" y="49"/>
                    <a:pt x="370" y="49"/>
                    <a:pt x="370" y="49"/>
                  </a:cubicBezTo>
                  <a:cubicBezTo>
                    <a:pt x="370" y="49"/>
                    <a:pt x="370" y="49"/>
                    <a:pt x="370" y="49"/>
                  </a:cubicBezTo>
                  <a:cubicBezTo>
                    <a:pt x="370" y="58"/>
                    <a:pt x="363" y="66"/>
                    <a:pt x="354" y="66"/>
                  </a:cubicBezTo>
                  <a:cubicBezTo>
                    <a:pt x="354" y="66"/>
                    <a:pt x="354" y="66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67"/>
                    <a:pt x="353" y="67"/>
                    <a:pt x="353" y="67"/>
                  </a:cubicBezTo>
                  <a:cubicBezTo>
                    <a:pt x="353" y="74"/>
                    <a:pt x="352" y="81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9" y="88"/>
                    <a:pt x="349" y="89"/>
                    <a:pt x="349" y="89"/>
                  </a:cubicBezTo>
                  <a:cubicBezTo>
                    <a:pt x="342" y="107"/>
                    <a:pt x="326" y="124"/>
                    <a:pt x="309" y="136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36" y="123"/>
                    <a:pt x="353" y="103"/>
                    <a:pt x="359" y="82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60" y="79"/>
                    <a:pt x="361" y="76"/>
                    <a:pt x="361" y="72"/>
                  </a:cubicBezTo>
                  <a:cubicBezTo>
                    <a:pt x="361" y="70"/>
                    <a:pt x="362" y="68"/>
                    <a:pt x="362" y="66"/>
                  </a:cubicBezTo>
                  <a:cubicBezTo>
                    <a:pt x="371" y="66"/>
                    <a:pt x="378" y="58"/>
                    <a:pt x="378" y="49"/>
                  </a:cubicBezTo>
                  <a:cubicBezTo>
                    <a:pt x="378" y="31"/>
                    <a:pt x="378" y="31"/>
                    <a:pt x="378" y="31"/>
                  </a:cubicBezTo>
                  <a:cubicBezTo>
                    <a:pt x="378" y="26"/>
                    <a:pt x="376" y="21"/>
                    <a:pt x="372" y="18"/>
                  </a:cubicBezTo>
                  <a:cubicBezTo>
                    <a:pt x="373" y="15"/>
                    <a:pt x="374" y="12"/>
                    <a:pt x="375" y="9"/>
                  </a:cubicBezTo>
                  <a:cubicBezTo>
                    <a:pt x="369" y="7"/>
                    <a:pt x="364" y="5"/>
                    <a:pt x="358" y="3"/>
                  </a:cubicBezTo>
                  <a:moveTo>
                    <a:pt x="180" y="0"/>
                  </a:moveTo>
                  <a:cubicBezTo>
                    <a:pt x="180" y="1"/>
                    <a:pt x="180" y="1"/>
                    <a:pt x="180" y="1"/>
                  </a:cubicBezTo>
                  <a:cubicBezTo>
                    <a:pt x="180" y="1"/>
                    <a:pt x="180" y="2"/>
                    <a:pt x="180" y="2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80A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Rectangle 575"/>
            <p:cNvSpPr>
              <a:spLocks noChangeArrowheads="1"/>
            </p:cNvSpPr>
            <p:nvPr/>
          </p:nvSpPr>
          <p:spPr bwMode="auto">
            <a:xfrm>
              <a:off x="4957762" y="271462"/>
              <a:ext cx="274638" cy="115888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Rectangle 576"/>
            <p:cNvSpPr>
              <a:spLocks noChangeArrowheads="1"/>
            </p:cNvSpPr>
            <p:nvPr/>
          </p:nvSpPr>
          <p:spPr bwMode="auto">
            <a:xfrm>
              <a:off x="4957762" y="271462"/>
              <a:ext cx="27463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577"/>
            <p:cNvSpPr/>
            <p:nvPr/>
          </p:nvSpPr>
          <p:spPr bwMode="auto">
            <a:xfrm>
              <a:off x="4946650" y="176212"/>
              <a:ext cx="296863" cy="496888"/>
            </a:xfrm>
            <a:custGeom>
              <a:avLst/>
              <a:gdLst>
                <a:gd name="T0" fmla="*/ 187 w 187"/>
                <a:gd name="T1" fmla="*/ 82 h 313"/>
                <a:gd name="T2" fmla="*/ 164 w 187"/>
                <a:gd name="T3" fmla="*/ 71 h 313"/>
                <a:gd name="T4" fmla="*/ 164 w 187"/>
                <a:gd name="T5" fmla="*/ 0 h 313"/>
                <a:gd name="T6" fmla="*/ 23 w 187"/>
                <a:gd name="T7" fmla="*/ 0 h 313"/>
                <a:gd name="T8" fmla="*/ 23 w 187"/>
                <a:gd name="T9" fmla="*/ 71 h 313"/>
                <a:gd name="T10" fmla="*/ 0 w 187"/>
                <a:gd name="T11" fmla="*/ 82 h 313"/>
                <a:gd name="T12" fmla="*/ 5 w 187"/>
                <a:gd name="T13" fmla="*/ 281 h 313"/>
                <a:gd name="T14" fmla="*/ 23 w 187"/>
                <a:gd name="T15" fmla="*/ 281 h 313"/>
                <a:gd name="T16" fmla="*/ 23 w 187"/>
                <a:gd name="T17" fmla="*/ 313 h 313"/>
                <a:gd name="T18" fmla="*/ 164 w 187"/>
                <a:gd name="T19" fmla="*/ 313 h 313"/>
                <a:gd name="T20" fmla="*/ 164 w 187"/>
                <a:gd name="T21" fmla="*/ 281 h 313"/>
                <a:gd name="T22" fmla="*/ 181 w 187"/>
                <a:gd name="T23" fmla="*/ 281 h 313"/>
                <a:gd name="T24" fmla="*/ 187 w 187"/>
                <a:gd name="T25" fmla="*/ 8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3">
                  <a:moveTo>
                    <a:pt x="187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0" y="82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3"/>
                  </a:lnTo>
                  <a:lnTo>
                    <a:pt x="164" y="313"/>
                  </a:lnTo>
                  <a:lnTo>
                    <a:pt x="164" y="281"/>
                  </a:lnTo>
                  <a:lnTo>
                    <a:pt x="181" y="281"/>
                  </a:lnTo>
                  <a:lnTo>
                    <a:pt x="187" y="82"/>
                  </a:ln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578"/>
            <p:cNvSpPr/>
            <p:nvPr/>
          </p:nvSpPr>
          <p:spPr bwMode="auto">
            <a:xfrm>
              <a:off x="4946650" y="176212"/>
              <a:ext cx="296863" cy="496888"/>
            </a:xfrm>
            <a:custGeom>
              <a:avLst/>
              <a:gdLst>
                <a:gd name="T0" fmla="*/ 187 w 187"/>
                <a:gd name="T1" fmla="*/ 82 h 313"/>
                <a:gd name="T2" fmla="*/ 164 w 187"/>
                <a:gd name="T3" fmla="*/ 71 h 313"/>
                <a:gd name="T4" fmla="*/ 164 w 187"/>
                <a:gd name="T5" fmla="*/ 0 h 313"/>
                <a:gd name="T6" fmla="*/ 23 w 187"/>
                <a:gd name="T7" fmla="*/ 0 h 313"/>
                <a:gd name="T8" fmla="*/ 23 w 187"/>
                <a:gd name="T9" fmla="*/ 71 h 313"/>
                <a:gd name="T10" fmla="*/ 0 w 187"/>
                <a:gd name="T11" fmla="*/ 82 h 313"/>
                <a:gd name="T12" fmla="*/ 5 w 187"/>
                <a:gd name="T13" fmla="*/ 281 h 313"/>
                <a:gd name="T14" fmla="*/ 23 w 187"/>
                <a:gd name="T15" fmla="*/ 281 h 313"/>
                <a:gd name="T16" fmla="*/ 23 w 187"/>
                <a:gd name="T17" fmla="*/ 313 h 313"/>
                <a:gd name="T18" fmla="*/ 164 w 187"/>
                <a:gd name="T19" fmla="*/ 313 h 313"/>
                <a:gd name="T20" fmla="*/ 164 w 187"/>
                <a:gd name="T21" fmla="*/ 281 h 313"/>
                <a:gd name="T22" fmla="*/ 181 w 187"/>
                <a:gd name="T23" fmla="*/ 281 h 313"/>
                <a:gd name="T24" fmla="*/ 187 w 187"/>
                <a:gd name="T25" fmla="*/ 8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3">
                  <a:moveTo>
                    <a:pt x="187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3" y="0"/>
                  </a:lnTo>
                  <a:lnTo>
                    <a:pt x="23" y="71"/>
                  </a:lnTo>
                  <a:lnTo>
                    <a:pt x="0" y="82"/>
                  </a:lnTo>
                  <a:lnTo>
                    <a:pt x="5" y="281"/>
                  </a:lnTo>
                  <a:lnTo>
                    <a:pt x="23" y="281"/>
                  </a:lnTo>
                  <a:lnTo>
                    <a:pt x="23" y="313"/>
                  </a:lnTo>
                  <a:lnTo>
                    <a:pt x="164" y="313"/>
                  </a:lnTo>
                  <a:lnTo>
                    <a:pt x="164" y="281"/>
                  </a:lnTo>
                  <a:lnTo>
                    <a:pt x="181" y="281"/>
                  </a:lnTo>
                  <a:lnTo>
                    <a:pt x="187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579"/>
            <p:cNvSpPr/>
            <p:nvPr/>
          </p:nvSpPr>
          <p:spPr bwMode="auto">
            <a:xfrm>
              <a:off x="4983162" y="187325"/>
              <a:ext cx="223838" cy="95250"/>
            </a:xfrm>
            <a:custGeom>
              <a:avLst/>
              <a:gdLst>
                <a:gd name="T0" fmla="*/ 0 w 80"/>
                <a:gd name="T1" fmla="*/ 0 h 34"/>
                <a:gd name="T2" fmla="*/ 0 w 80"/>
                <a:gd name="T3" fmla="*/ 15 h 34"/>
                <a:gd name="T4" fmla="*/ 80 w 80"/>
                <a:gd name="T5" fmla="*/ 34 h 34"/>
                <a:gd name="T6" fmla="*/ 80 w 80"/>
                <a:gd name="T7" fmla="*/ 30 h 34"/>
                <a:gd name="T8" fmla="*/ 80 w 80"/>
                <a:gd name="T9" fmla="*/ 1 h 34"/>
                <a:gd name="T10" fmla="*/ 40 w 80"/>
                <a:gd name="T11" fmla="*/ 16 h 34"/>
                <a:gd name="T12" fmla="*/ 0 w 8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67" y="10"/>
                    <a:pt x="52" y="16"/>
                    <a:pt x="40" y="16"/>
                  </a:cubicBezTo>
                  <a:cubicBezTo>
                    <a:pt x="29" y="16"/>
                    <a:pt x="14" y="10"/>
                    <a:pt x="0" y="0"/>
                  </a:cubicBezTo>
                </a:path>
              </a:pathLst>
            </a:custGeom>
            <a:solidFill>
              <a:srgbClr val="D69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580"/>
            <p:cNvSpPr/>
            <p:nvPr/>
          </p:nvSpPr>
          <p:spPr bwMode="auto">
            <a:xfrm>
              <a:off x="4757737" y="306387"/>
              <a:ext cx="673100" cy="1125538"/>
            </a:xfrm>
            <a:custGeom>
              <a:avLst/>
              <a:gdLst>
                <a:gd name="T0" fmla="*/ 174 w 240"/>
                <a:gd name="T1" fmla="*/ 0 h 401"/>
                <a:gd name="T2" fmla="*/ 171 w 240"/>
                <a:gd name="T3" fmla="*/ 12 h 401"/>
                <a:gd name="T4" fmla="*/ 121 w 240"/>
                <a:gd name="T5" fmla="*/ 51 h 401"/>
                <a:gd name="T6" fmla="*/ 68 w 240"/>
                <a:gd name="T7" fmla="*/ 7 h 401"/>
                <a:gd name="T8" fmla="*/ 66 w 240"/>
                <a:gd name="T9" fmla="*/ 0 h 401"/>
                <a:gd name="T10" fmla="*/ 20 w 240"/>
                <a:gd name="T11" fmla="*/ 231 h 401"/>
                <a:gd name="T12" fmla="*/ 20 w 240"/>
                <a:gd name="T13" fmla="*/ 401 h 401"/>
                <a:gd name="T14" fmla="*/ 120 w 240"/>
                <a:gd name="T15" fmla="*/ 401 h 401"/>
                <a:gd name="T16" fmla="*/ 226 w 240"/>
                <a:gd name="T17" fmla="*/ 401 h 401"/>
                <a:gd name="T18" fmla="*/ 223 w 240"/>
                <a:gd name="T19" fmla="*/ 231 h 401"/>
                <a:gd name="T20" fmla="*/ 174 w 240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401">
                  <a:moveTo>
                    <a:pt x="174" y="0"/>
                  </a:moveTo>
                  <a:cubicBezTo>
                    <a:pt x="171" y="12"/>
                    <a:pt x="171" y="12"/>
                    <a:pt x="171" y="12"/>
                  </a:cubicBezTo>
                  <a:cubicBezTo>
                    <a:pt x="166" y="27"/>
                    <a:pt x="153" y="51"/>
                    <a:pt x="121" y="51"/>
                  </a:cubicBezTo>
                  <a:cubicBezTo>
                    <a:pt x="85" y="51"/>
                    <a:pt x="72" y="20"/>
                    <a:pt x="68" y="7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5"/>
                    <a:pt x="20" y="231"/>
                    <a:pt x="20" y="23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120" y="401"/>
                    <a:pt x="120" y="401"/>
                    <a:pt x="120" y="401"/>
                  </a:cubicBezTo>
                  <a:cubicBezTo>
                    <a:pt x="226" y="401"/>
                    <a:pt x="226" y="401"/>
                    <a:pt x="226" y="401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3" y="231"/>
                    <a:pt x="240" y="25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581"/>
            <p:cNvSpPr/>
            <p:nvPr/>
          </p:nvSpPr>
          <p:spPr bwMode="auto">
            <a:xfrm>
              <a:off x="5041900" y="387350"/>
              <a:ext cx="106363" cy="87313"/>
            </a:xfrm>
            <a:custGeom>
              <a:avLst/>
              <a:gdLst>
                <a:gd name="T0" fmla="*/ 67 w 67"/>
                <a:gd name="T1" fmla="*/ 28 h 55"/>
                <a:gd name="T2" fmla="*/ 54 w 67"/>
                <a:gd name="T3" fmla="*/ 55 h 55"/>
                <a:gd name="T4" fmla="*/ 12 w 67"/>
                <a:gd name="T5" fmla="*/ 55 h 55"/>
                <a:gd name="T6" fmla="*/ 0 w 67"/>
                <a:gd name="T7" fmla="*/ 28 h 55"/>
                <a:gd name="T8" fmla="*/ 33 w 67"/>
                <a:gd name="T9" fmla="*/ 0 h 55"/>
                <a:gd name="T10" fmla="*/ 67 w 67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5">
                  <a:moveTo>
                    <a:pt x="67" y="28"/>
                  </a:moveTo>
                  <a:lnTo>
                    <a:pt x="54" y="55"/>
                  </a:lnTo>
                  <a:lnTo>
                    <a:pt x="12" y="55"/>
                  </a:lnTo>
                  <a:lnTo>
                    <a:pt x="0" y="28"/>
                  </a:lnTo>
                  <a:lnTo>
                    <a:pt x="33" y="0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582"/>
            <p:cNvSpPr/>
            <p:nvPr/>
          </p:nvSpPr>
          <p:spPr bwMode="auto">
            <a:xfrm>
              <a:off x="4906962" y="282575"/>
              <a:ext cx="187325" cy="180975"/>
            </a:xfrm>
            <a:custGeom>
              <a:avLst/>
              <a:gdLst>
                <a:gd name="T0" fmla="*/ 118 w 118"/>
                <a:gd name="T1" fmla="*/ 66 h 114"/>
                <a:gd name="T2" fmla="*/ 74 w 118"/>
                <a:gd name="T3" fmla="*/ 114 h 114"/>
                <a:gd name="T4" fmla="*/ 0 w 118"/>
                <a:gd name="T5" fmla="*/ 23 h 114"/>
                <a:gd name="T6" fmla="*/ 46 w 118"/>
                <a:gd name="T7" fmla="*/ 0 h 114"/>
                <a:gd name="T8" fmla="*/ 63 w 118"/>
                <a:gd name="T9" fmla="*/ 16 h 114"/>
                <a:gd name="T10" fmla="*/ 118 w 118"/>
                <a:gd name="T11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4">
                  <a:moveTo>
                    <a:pt x="118" y="66"/>
                  </a:moveTo>
                  <a:lnTo>
                    <a:pt x="74" y="114"/>
                  </a:lnTo>
                  <a:lnTo>
                    <a:pt x="0" y="23"/>
                  </a:lnTo>
                  <a:lnTo>
                    <a:pt x="46" y="0"/>
                  </a:lnTo>
                  <a:lnTo>
                    <a:pt x="63" y="16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583"/>
            <p:cNvSpPr/>
            <p:nvPr/>
          </p:nvSpPr>
          <p:spPr bwMode="auto">
            <a:xfrm>
              <a:off x="5094287" y="282575"/>
              <a:ext cx="187325" cy="180975"/>
            </a:xfrm>
            <a:custGeom>
              <a:avLst/>
              <a:gdLst>
                <a:gd name="T0" fmla="*/ 72 w 118"/>
                <a:gd name="T1" fmla="*/ 0 h 114"/>
                <a:gd name="T2" fmla="*/ 0 w 118"/>
                <a:gd name="T3" fmla="*/ 66 h 114"/>
                <a:gd name="T4" fmla="*/ 44 w 118"/>
                <a:gd name="T5" fmla="*/ 114 h 114"/>
                <a:gd name="T6" fmla="*/ 118 w 118"/>
                <a:gd name="T7" fmla="*/ 23 h 114"/>
                <a:gd name="T8" fmla="*/ 72 w 11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4">
                  <a:moveTo>
                    <a:pt x="72" y="0"/>
                  </a:moveTo>
                  <a:lnTo>
                    <a:pt x="0" y="66"/>
                  </a:lnTo>
                  <a:lnTo>
                    <a:pt x="44" y="114"/>
                  </a:lnTo>
                  <a:lnTo>
                    <a:pt x="118" y="2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584"/>
            <p:cNvSpPr/>
            <p:nvPr/>
          </p:nvSpPr>
          <p:spPr bwMode="auto">
            <a:xfrm>
              <a:off x="5035550" y="485775"/>
              <a:ext cx="117475" cy="931863"/>
            </a:xfrm>
            <a:custGeom>
              <a:avLst/>
              <a:gdLst>
                <a:gd name="T0" fmla="*/ 58 w 74"/>
                <a:gd name="T1" fmla="*/ 0 h 587"/>
                <a:gd name="T2" fmla="*/ 74 w 74"/>
                <a:gd name="T3" fmla="*/ 545 h 587"/>
                <a:gd name="T4" fmla="*/ 37 w 74"/>
                <a:gd name="T5" fmla="*/ 587 h 587"/>
                <a:gd name="T6" fmla="*/ 0 w 74"/>
                <a:gd name="T7" fmla="*/ 545 h 587"/>
                <a:gd name="T8" fmla="*/ 16 w 74"/>
                <a:gd name="T9" fmla="*/ 0 h 587"/>
                <a:gd name="T10" fmla="*/ 58 w 74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7">
                  <a:moveTo>
                    <a:pt x="58" y="0"/>
                  </a:moveTo>
                  <a:lnTo>
                    <a:pt x="74" y="545"/>
                  </a:lnTo>
                  <a:lnTo>
                    <a:pt x="37" y="587"/>
                  </a:lnTo>
                  <a:lnTo>
                    <a:pt x="0" y="545"/>
                  </a:lnTo>
                  <a:lnTo>
                    <a:pt x="16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585"/>
            <p:cNvSpPr/>
            <p:nvPr/>
          </p:nvSpPr>
          <p:spPr bwMode="auto">
            <a:xfrm>
              <a:off x="4595812" y="300037"/>
              <a:ext cx="996950" cy="1360488"/>
            </a:xfrm>
            <a:custGeom>
              <a:avLst/>
              <a:gdLst>
                <a:gd name="T0" fmla="*/ 346 w 356"/>
                <a:gd name="T1" fmla="*/ 62 h 484"/>
                <a:gd name="T2" fmla="*/ 232 w 356"/>
                <a:gd name="T3" fmla="*/ 0 h 484"/>
                <a:gd name="T4" fmla="*/ 178 w 356"/>
                <a:gd name="T5" fmla="*/ 218 h 484"/>
                <a:gd name="T6" fmla="*/ 124 w 356"/>
                <a:gd name="T7" fmla="*/ 0 h 484"/>
                <a:gd name="T8" fmla="*/ 10 w 356"/>
                <a:gd name="T9" fmla="*/ 62 h 484"/>
                <a:gd name="T10" fmla="*/ 35 w 356"/>
                <a:gd name="T11" fmla="*/ 149 h 484"/>
                <a:gd name="T12" fmla="*/ 33 w 356"/>
                <a:gd name="T13" fmla="*/ 484 h 484"/>
                <a:gd name="T14" fmla="*/ 168 w 356"/>
                <a:gd name="T15" fmla="*/ 484 h 484"/>
                <a:gd name="T16" fmla="*/ 178 w 356"/>
                <a:gd name="T17" fmla="*/ 437 h 484"/>
                <a:gd name="T18" fmla="*/ 188 w 356"/>
                <a:gd name="T19" fmla="*/ 484 h 484"/>
                <a:gd name="T20" fmla="*/ 323 w 356"/>
                <a:gd name="T21" fmla="*/ 484 h 484"/>
                <a:gd name="T22" fmla="*/ 321 w 356"/>
                <a:gd name="T23" fmla="*/ 149 h 484"/>
                <a:gd name="T24" fmla="*/ 346 w 356"/>
                <a:gd name="T25" fmla="*/ 6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484">
                  <a:moveTo>
                    <a:pt x="346" y="62"/>
                  </a:moveTo>
                  <a:cubicBezTo>
                    <a:pt x="339" y="24"/>
                    <a:pt x="298" y="24"/>
                    <a:pt x="232" y="0"/>
                  </a:cubicBezTo>
                  <a:cubicBezTo>
                    <a:pt x="178" y="218"/>
                    <a:pt x="178" y="218"/>
                    <a:pt x="178" y="21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58" y="24"/>
                    <a:pt x="17" y="24"/>
                    <a:pt x="10" y="62"/>
                  </a:cubicBezTo>
                  <a:cubicBezTo>
                    <a:pt x="0" y="123"/>
                    <a:pt x="34" y="149"/>
                    <a:pt x="35" y="149"/>
                  </a:cubicBezTo>
                  <a:cubicBezTo>
                    <a:pt x="35" y="149"/>
                    <a:pt x="38" y="419"/>
                    <a:pt x="33" y="484"/>
                  </a:cubicBezTo>
                  <a:cubicBezTo>
                    <a:pt x="168" y="484"/>
                    <a:pt x="168" y="484"/>
                    <a:pt x="168" y="484"/>
                  </a:cubicBezTo>
                  <a:cubicBezTo>
                    <a:pt x="178" y="437"/>
                    <a:pt x="178" y="437"/>
                    <a:pt x="178" y="437"/>
                  </a:cubicBezTo>
                  <a:cubicBezTo>
                    <a:pt x="188" y="484"/>
                    <a:pt x="188" y="484"/>
                    <a:pt x="188" y="484"/>
                  </a:cubicBezTo>
                  <a:cubicBezTo>
                    <a:pt x="323" y="484"/>
                    <a:pt x="323" y="484"/>
                    <a:pt x="323" y="484"/>
                  </a:cubicBezTo>
                  <a:cubicBezTo>
                    <a:pt x="318" y="419"/>
                    <a:pt x="321" y="149"/>
                    <a:pt x="321" y="149"/>
                  </a:cubicBezTo>
                  <a:cubicBezTo>
                    <a:pt x="321" y="149"/>
                    <a:pt x="356" y="123"/>
                    <a:pt x="346" y="62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586"/>
            <p:cNvSpPr/>
            <p:nvPr/>
          </p:nvSpPr>
          <p:spPr bwMode="auto">
            <a:xfrm>
              <a:off x="4862512" y="271462"/>
              <a:ext cx="228600" cy="641350"/>
            </a:xfrm>
            <a:custGeom>
              <a:avLst/>
              <a:gdLst>
                <a:gd name="T0" fmla="*/ 0 w 144"/>
                <a:gd name="T1" fmla="*/ 30 h 404"/>
                <a:gd name="T2" fmla="*/ 1 w 144"/>
                <a:gd name="T3" fmla="*/ 99 h 404"/>
                <a:gd name="T4" fmla="*/ 35 w 144"/>
                <a:gd name="T5" fmla="*/ 126 h 404"/>
                <a:gd name="T6" fmla="*/ 9 w 144"/>
                <a:gd name="T7" fmla="*/ 163 h 404"/>
                <a:gd name="T8" fmla="*/ 144 w 144"/>
                <a:gd name="T9" fmla="*/ 404 h 404"/>
                <a:gd name="T10" fmla="*/ 60 w 144"/>
                <a:gd name="T11" fmla="*/ 0 h 404"/>
                <a:gd name="T12" fmla="*/ 0 w 144"/>
                <a:gd name="T13" fmla="*/ 3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404">
                  <a:moveTo>
                    <a:pt x="0" y="30"/>
                  </a:moveTo>
                  <a:lnTo>
                    <a:pt x="1" y="99"/>
                  </a:lnTo>
                  <a:lnTo>
                    <a:pt x="35" y="126"/>
                  </a:lnTo>
                  <a:lnTo>
                    <a:pt x="9" y="163"/>
                  </a:lnTo>
                  <a:lnTo>
                    <a:pt x="144" y="404"/>
                  </a:lnTo>
                  <a:lnTo>
                    <a:pt x="6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587"/>
            <p:cNvSpPr/>
            <p:nvPr/>
          </p:nvSpPr>
          <p:spPr bwMode="auto">
            <a:xfrm>
              <a:off x="4862512" y="271462"/>
              <a:ext cx="228600" cy="641350"/>
            </a:xfrm>
            <a:custGeom>
              <a:avLst/>
              <a:gdLst>
                <a:gd name="T0" fmla="*/ 0 w 144"/>
                <a:gd name="T1" fmla="*/ 30 h 404"/>
                <a:gd name="T2" fmla="*/ 1 w 144"/>
                <a:gd name="T3" fmla="*/ 99 h 404"/>
                <a:gd name="T4" fmla="*/ 35 w 144"/>
                <a:gd name="T5" fmla="*/ 126 h 404"/>
                <a:gd name="T6" fmla="*/ 9 w 144"/>
                <a:gd name="T7" fmla="*/ 163 h 404"/>
                <a:gd name="T8" fmla="*/ 144 w 144"/>
                <a:gd name="T9" fmla="*/ 404 h 404"/>
                <a:gd name="T10" fmla="*/ 60 w 144"/>
                <a:gd name="T11" fmla="*/ 0 h 404"/>
                <a:gd name="T12" fmla="*/ 0 w 144"/>
                <a:gd name="T13" fmla="*/ 3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404">
                  <a:moveTo>
                    <a:pt x="0" y="30"/>
                  </a:moveTo>
                  <a:lnTo>
                    <a:pt x="1" y="99"/>
                  </a:lnTo>
                  <a:lnTo>
                    <a:pt x="35" y="126"/>
                  </a:lnTo>
                  <a:lnTo>
                    <a:pt x="9" y="163"/>
                  </a:lnTo>
                  <a:lnTo>
                    <a:pt x="144" y="404"/>
                  </a:lnTo>
                  <a:lnTo>
                    <a:pt x="60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588"/>
            <p:cNvSpPr/>
            <p:nvPr/>
          </p:nvSpPr>
          <p:spPr bwMode="auto">
            <a:xfrm>
              <a:off x="5094287" y="271462"/>
              <a:ext cx="233363" cy="641350"/>
            </a:xfrm>
            <a:custGeom>
              <a:avLst/>
              <a:gdLst>
                <a:gd name="T0" fmla="*/ 147 w 147"/>
                <a:gd name="T1" fmla="*/ 30 h 404"/>
                <a:gd name="T2" fmla="*/ 145 w 147"/>
                <a:gd name="T3" fmla="*/ 99 h 404"/>
                <a:gd name="T4" fmla="*/ 111 w 147"/>
                <a:gd name="T5" fmla="*/ 126 h 404"/>
                <a:gd name="T6" fmla="*/ 138 w 147"/>
                <a:gd name="T7" fmla="*/ 163 h 404"/>
                <a:gd name="T8" fmla="*/ 0 w 147"/>
                <a:gd name="T9" fmla="*/ 404 h 404"/>
                <a:gd name="T10" fmla="*/ 87 w 147"/>
                <a:gd name="T11" fmla="*/ 0 h 404"/>
                <a:gd name="T12" fmla="*/ 147 w 147"/>
                <a:gd name="T13" fmla="*/ 3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4">
                  <a:moveTo>
                    <a:pt x="147" y="30"/>
                  </a:moveTo>
                  <a:lnTo>
                    <a:pt x="145" y="99"/>
                  </a:lnTo>
                  <a:lnTo>
                    <a:pt x="111" y="126"/>
                  </a:lnTo>
                  <a:lnTo>
                    <a:pt x="138" y="163"/>
                  </a:lnTo>
                  <a:lnTo>
                    <a:pt x="0" y="404"/>
                  </a:lnTo>
                  <a:lnTo>
                    <a:pt x="87" y="0"/>
                  </a:lnTo>
                  <a:lnTo>
                    <a:pt x="147" y="30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589"/>
            <p:cNvSpPr/>
            <p:nvPr/>
          </p:nvSpPr>
          <p:spPr bwMode="auto">
            <a:xfrm>
              <a:off x="4775200" y="704850"/>
              <a:ext cx="223838" cy="398463"/>
            </a:xfrm>
            <a:custGeom>
              <a:avLst/>
              <a:gdLst>
                <a:gd name="T0" fmla="*/ 0 w 80"/>
                <a:gd name="T1" fmla="*/ 122 h 142"/>
                <a:gd name="T2" fmla="*/ 0 w 80"/>
                <a:gd name="T3" fmla="*/ 20 h 142"/>
                <a:gd name="T4" fmla="*/ 20 w 80"/>
                <a:gd name="T5" fmla="*/ 0 h 142"/>
                <a:gd name="T6" fmla="*/ 60 w 80"/>
                <a:gd name="T7" fmla="*/ 0 h 142"/>
                <a:gd name="T8" fmla="*/ 80 w 80"/>
                <a:gd name="T9" fmla="*/ 20 h 142"/>
                <a:gd name="T10" fmla="*/ 80 w 80"/>
                <a:gd name="T11" fmla="*/ 122 h 142"/>
                <a:gd name="T12" fmla="*/ 60 w 80"/>
                <a:gd name="T13" fmla="*/ 142 h 142"/>
                <a:gd name="T14" fmla="*/ 20 w 80"/>
                <a:gd name="T15" fmla="*/ 142 h 142"/>
                <a:gd name="T16" fmla="*/ 0 w 80"/>
                <a:gd name="T17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42">
                  <a:moveTo>
                    <a:pt x="0" y="12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80" y="9"/>
                    <a:pt x="80" y="20"/>
                  </a:cubicBezTo>
                  <a:cubicBezTo>
                    <a:pt x="80" y="122"/>
                    <a:pt x="80" y="122"/>
                    <a:pt x="80" y="122"/>
                  </a:cubicBezTo>
                  <a:cubicBezTo>
                    <a:pt x="80" y="133"/>
                    <a:pt x="71" y="142"/>
                    <a:pt x="60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9" y="142"/>
                    <a:pt x="0" y="133"/>
                    <a:pt x="0" y="122"/>
                  </a:cubicBezTo>
                </a:path>
              </a:pathLst>
            </a:custGeom>
            <a:solidFill>
              <a:srgbClr val="72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590"/>
            <p:cNvSpPr/>
            <p:nvPr/>
          </p:nvSpPr>
          <p:spPr bwMode="auto">
            <a:xfrm>
              <a:off x="4786312" y="704850"/>
              <a:ext cx="212725" cy="387350"/>
            </a:xfrm>
            <a:custGeom>
              <a:avLst/>
              <a:gdLst>
                <a:gd name="T0" fmla="*/ 55 w 76"/>
                <a:gd name="T1" fmla="*/ 0 h 138"/>
                <a:gd name="T2" fmla="*/ 17 w 76"/>
                <a:gd name="T3" fmla="*/ 0 h 138"/>
                <a:gd name="T4" fmla="*/ 0 w 76"/>
                <a:gd name="T5" fmla="*/ 9 h 138"/>
                <a:gd name="T6" fmla="*/ 13 w 76"/>
                <a:gd name="T7" fmla="*/ 4 h 138"/>
                <a:gd name="T8" fmla="*/ 51 w 76"/>
                <a:gd name="T9" fmla="*/ 4 h 138"/>
                <a:gd name="T10" fmla="*/ 72 w 76"/>
                <a:gd name="T11" fmla="*/ 25 h 138"/>
                <a:gd name="T12" fmla="*/ 72 w 76"/>
                <a:gd name="T13" fmla="*/ 125 h 138"/>
                <a:gd name="T14" fmla="*/ 68 w 76"/>
                <a:gd name="T15" fmla="*/ 138 h 138"/>
                <a:gd name="T16" fmla="*/ 76 w 76"/>
                <a:gd name="T17" fmla="*/ 121 h 138"/>
                <a:gd name="T18" fmla="*/ 76 w 76"/>
                <a:gd name="T19" fmla="*/ 21 h 138"/>
                <a:gd name="T20" fmla="*/ 55 w 7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38">
                  <a:moveTo>
                    <a:pt x="5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4" y="3"/>
                    <a:pt x="0" y="9"/>
                  </a:cubicBezTo>
                  <a:cubicBezTo>
                    <a:pt x="3" y="6"/>
                    <a:pt x="8" y="4"/>
                    <a:pt x="1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3" y="4"/>
                    <a:pt x="72" y="14"/>
                    <a:pt x="72" y="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30"/>
                    <a:pt x="71" y="134"/>
                    <a:pt x="68" y="138"/>
                  </a:cubicBezTo>
                  <a:cubicBezTo>
                    <a:pt x="73" y="134"/>
                    <a:pt x="76" y="128"/>
                    <a:pt x="76" y="1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9"/>
                    <a:pt x="67" y="0"/>
                    <a:pt x="55" y="0"/>
                  </a:cubicBezTo>
                </a:path>
              </a:pathLst>
            </a:custGeom>
            <a:solidFill>
              <a:srgbClr val="595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591"/>
            <p:cNvSpPr/>
            <p:nvPr/>
          </p:nvSpPr>
          <p:spPr bwMode="auto">
            <a:xfrm>
              <a:off x="4870450" y="738188"/>
              <a:ext cx="33338" cy="33338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6 h 12"/>
                <a:gd name="T10" fmla="*/ 12 w 12"/>
                <a:gd name="T11" fmla="*/ 6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10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592"/>
            <p:cNvSpPr/>
            <p:nvPr/>
          </p:nvSpPr>
          <p:spPr bwMode="auto">
            <a:xfrm>
              <a:off x="5318125" y="333375"/>
              <a:ext cx="381000" cy="1328738"/>
            </a:xfrm>
            <a:custGeom>
              <a:avLst/>
              <a:gdLst>
                <a:gd name="T0" fmla="*/ 12 w 136"/>
                <a:gd name="T1" fmla="*/ 0 h 473"/>
                <a:gd name="T2" fmla="*/ 105 w 136"/>
                <a:gd name="T3" fmla="*/ 53 h 473"/>
                <a:gd name="T4" fmla="*/ 134 w 136"/>
                <a:gd name="T5" fmla="*/ 257 h 473"/>
                <a:gd name="T6" fmla="*/ 128 w 136"/>
                <a:gd name="T7" fmla="*/ 473 h 473"/>
                <a:gd name="T8" fmla="*/ 75 w 136"/>
                <a:gd name="T9" fmla="*/ 473 h 473"/>
                <a:gd name="T10" fmla="*/ 72 w 136"/>
                <a:gd name="T11" fmla="*/ 311 h 473"/>
                <a:gd name="T12" fmla="*/ 57 w 136"/>
                <a:gd name="T13" fmla="*/ 221 h 473"/>
                <a:gd name="T14" fmla="*/ 0 w 136"/>
                <a:gd name="T15" fmla="*/ 40 h 473"/>
                <a:gd name="T16" fmla="*/ 12 w 136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73">
                  <a:moveTo>
                    <a:pt x="12" y="0"/>
                  </a:moveTo>
                  <a:cubicBezTo>
                    <a:pt x="63" y="16"/>
                    <a:pt x="100" y="21"/>
                    <a:pt x="105" y="53"/>
                  </a:cubicBezTo>
                  <a:cubicBezTo>
                    <a:pt x="116" y="114"/>
                    <a:pt x="127" y="183"/>
                    <a:pt x="134" y="257"/>
                  </a:cubicBezTo>
                  <a:cubicBezTo>
                    <a:pt x="136" y="353"/>
                    <a:pt x="128" y="473"/>
                    <a:pt x="128" y="473"/>
                  </a:cubicBezTo>
                  <a:cubicBezTo>
                    <a:pt x="75" y="473"/>
                    <a:pt x="75" y="473"/>
                    <a:pt x="75" y="473"/>
                  </a:cubicBezTo>
                  <a:cubicBezTo>
                    <a:pt x="75" y="473"/>
                    <a:pt x="74" y="396"/>
                    <a:pt x="72" y="311"/>
                  </a:cubicBezTo>
                  <a:cubicBezTo>
                    <a:pt x="62" y="248"/>
                    <a:pt x="57" y="221"/>
                    <a:pt x="57" y="22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38"/>
                    <a:pt x="7" y="11"/>
                    <a:pt x="12" y="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593"/>
            <p:cNvSpPr/>
            <p:nvPr/>
          </p:nvSpPr>
          <p:spPr bwMode="auto">
            <a:xfrm>
              <a:off x="4672012" y="866775"/>
              <a:ext cx="217488" cy="155575"/>
            </a:xfrm>
            <a:custGeom>
              <a:avLst/>
              <a:gdLst>
                <a:gd name="T0" fmla="*/ 54 w 78"/>
                <a:gd name="T1" fmla="*/ 1 h 55"/>
                <a:gd name="T2" fmla="*/ 26 w 78"/>
                <a:gd name="T3" fmla="*/ 4 h 55"/>
                <a:gd name="T4" fmla="*/ 17 w 78"/>
                <a:gd name="T5" fmla="*/ 4 h 55"/>
                <a:gd name="T6" fmla="*/ 9 w 78"/>
                <a:gd name="T7" fmla="*/ 5 h 55"/>
                <a:gd name="T8" fmla="*/ 2 w 78"/>
                <a:gd name="T9" fmla="*/ 4 h 55"/>
                <a:gd name="T10" fmla="*/ 0 w 78"/>
                <a:gd name="T11" fmla="*/ 55 h 55"/>
                <a:gd name="T12" fmla="*/ 10 w 78"/>
                <a:gd name="T13" fmla="*/ 55 h 55"/>
                <a:gd name="T14" fmla="*/ 19 w 78"/>
                <a:gd name="T15" fmla="*/ 55 h 55"/>
                <a:gd name="T16" fmla="*/ 29 w 78"/>
                <a:gd name="T17" fmla="*/ 54 h 55"/>
                <a:gd name="T18" fmla="*/ 60 w 78"/>
                <a:gd name="T19" fmla="*/ 51 h 55"/>
                <a:gd name="T20" fmla="*/ 76 w 78"/>
                <a:gd name="T21" fmla="*/ 23 h 55"/>
                <a:gd name="T22" fmla="*/ 54 w 78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54" y="1"/>
                  </a:moveTo>
                  <a:cubicBezTo>
                    <a:pt x="54" y="1"/>
                    <a:pt x="38" y="3"/>
                    <a:pt x="26" y="4"/>
                  </a:cubicBezTo>
                  <a:cubicBezTo>
                    <a:pt x="23" y="4"/>
                    <a:pt x="20" y="4"/>
                    <a:pt x="17" y="4"/>
                  </a:cubicBezTo>
                  <a:cubicBezTo>
                    <a:pt x="14" y="4"/>
                    <a:pt x="11" y="4"/>
                    <a:pt x="9" y="5"/>
                  </a:cubicBezTo>
                  <a:cubicBezTo>
                    <a:pt x="5" y="4"/>
                    <a:pt x="2" y="4"/>
                    <a:pt x="2" y="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4" y="55"/>
                    <a:pt x="10" y="55"/>
                  </a:cubicBezTo>
                  <a:cubicBezTo>
                    <a:pt x="12" y="55"/>
                    <a:pt x="16" y="55"/>
                    <a:pt x="19" y="55"/>
                  </a:cubicBezTo>
                  <a:cubicBezTo>
                    <a:pt x="22" y="54"/>
                    <a:pt x="26" y="54"/>
                    <a:pt x="29" y="54"/>
                  </a:cubicBezTo>
                  <a:cubicBezTo>
                    <a:pt x="44" y="53"/>
                    <a:pt x="60" y="51"/>
                    <a:pt x="60" y="51"/>
                  </a:cubicBezTo>
                  <a:cubicBezTo>
                    <a:pt x="71" y="50"/>
                    <a:pt x="78" y="37"/>
                    <a:pt x="76" y="23"/>
                  </a:cubicBezTo>
                  <a:cubicBezTo>
                    <a:pt x="73" y="9"/>
                    <a:pt x="64" y="0"/>
                    <a:pt x="54" y="1"/>
                  </a:cubicBez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594"/>
            <p:cNvSpPr/>
            <p:nvPr/>
          </p:nvSpPr>
          <p:spPr bwMode="auto">
            <a:xfrm>
              <a:off x="4691062" y="833438"/>
              <a:ext cx="103188" cy="109538"/>
            </a:xfrm>
            <a:custGeom>
              <a:avLst/>
              <a:gdLst>
                <a:gd name="T0" fmla="*/ 30 w 37"/>
                <a:gd name="T1" fmla="*/ 0 h 39"/>
                <a:gd name="T2" fmla="*/ 10 w 37"/>
                <a:gd name="T3" fmla="*/ 13 h 39"/>
                <a:gd name="T4" fmla="*/ 2 w 37"/>
                <a:gd name="T5" fmla="*/ 25 h 39"/>
                <a:gd name="T6" fmla="*/ 3 w 37"/>
                <a:gd name="T7" fmla="*/ 37 h 39"/>
                <a:gd name="T8" fmla="*/ 12 w 37"/>
                <a:gd name="T9" fmla="*/ 35 h 39"/>
                <a:gd name="T10" fmla="*/ 14 w 37"/>
                <a:gd name="T11" fmla="*/ 32 h 39"/>
                <a:gd name="T12" fmla="*/ 18 w 37"/>
                <a:gd name="T13" fmla="*/ 26 h 39"/>
                <a:gd name="T14" fmla="*/ 32 w 37"/>
                <a:gd name="T15" fmla="*/ 17 h 39"/>
                <a:gd name="T16" fmla="*/ 37 w 37"/>
                <a:gd name="T17" fmla="*/ 8 h 39"/>
                <a:gd name="T18" fmla="*/ 30 w 3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30" y="0"/>
                  </a:moveTo>
                  <a:cubicBezTo>
                    <a:pt x="22" y="1"/>
                    <a:pt x="15" y="7"/>
                    <a:pt x="10" y="13"/>
                  </a:cubicBezTo>
                  <a:cubicBezTo>
                    <a:pt x="6" y="19"/>
                    <a:pt x="2" y="24"/>
                    <a:pt x="2" y="25"/>
                  </a:cubicBezTo>
                  <a:cubicBezTo>
                    <a:pt x="0" y="28"/>
                    <a:pt x="1" y="34"/>
                    <a:pt x="3" y="37"/>
                  </a:cubicBezTo>
                  <a:cubicBezTo>
                    <a:pt x="6" y="39"/>
                    <a:pt x="10" y="39"/>
                    <a:pt x="12" y="35"/>
                  </a:cubicBezTo>
                  <a:cubicBezTo>
                    <a:pt x="12" y="35"/>
                    <a:pt x="13" y="34"/>
                    <a:pt x="14" y="32"/>
                  </a:cubicBezTo>
                  <a:cubicBezTo>
                    <a:pt x="15" y="30"/>
                    <a:pt x="16" y="28"/>
                    <a:pt x="18" y="26"/>
                  </a:cubicBezTo>
                  <a:cubicBezTo>
                    <a:pt x="21" y="22"/>
                    <a:pt x="26" y="17"/>
                    <a:pt x="32" y="17"/>
                  </a:cubicBezTo>
                  <a:cubicBezTo>
                    <a:pt x="35" y="16"/>
                    <a:pt x="37" y="12"/>
                    <a:pt x="37" y="8"/>
                  </a:cubicBezTo>
                  <a:cubicBezTo>
                    <a:pt x="36" y="3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595"/>
            <p:cNvSpPr/>
            <p:nvPr/>
          </p:nvSpPr>
          <p:spPr bwMode="auto">
            <a:xfrm>
              <a:off x="4319587" y="415925"/>
              <a:ext cx="503238" cy="646113"/>
            </a:xfrm>
            <a:custGeom>
              <a:avLst/>
              <a:gdLst>
                <a:gd name="T0" fmla="*/ 134 w 180"/>
                <a:gd name="T1" fmla="*/ 227 h 230"/>
                <a:gd name="T2" fmla="*/ 37 w 180"/>
                <a:gd name="T3" fmla="*/ 216 h 230"/>
                <a:gd name="T4" fmla="*/ 27 w 180"/>
                <a:gd name="T5" fmla="*/ 119 h 230"/>
                <a:gd name="T6" fmla="*/ 120 w 180"/>
                <a:gd name="T7" fmla="*/ 0 h 230"/>
                <a:gd name="T8" fmla="*/ 180 w 180"/>
                <a:gd name="T9" fmla="*/ 67 h 230"/>
                <a:gd name="T10" fmla="*/ 91 w 180"/>
                <a:gd name="T11" fmla="*/ 145 h 230"/>
                <a:gd name="T12" fmla="*/ 86 w 180"/>
                <a:gd name="T13" fmla="*/ 159 h 230"/>
                <a:gd name="T14" fmla="*/ 138 w 180"/>
                <a:gd name="T15" fmla="*/ 159 h 230"/>
                <a:gd name="T16" fmla="*/ 143 w 180"/>
                <a:gd name="T17" fmla="*/ 226 h 230"/>
                <a:gd name="T18" fmla="*/ 134 w 180"/>
                <a:gd name="T19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30">
                  <a:moveTo>
                    <a:pt x="134" y="227"/>
                  </a:moveTo>
                  <a:cubicBezTo>
                    <a:pt x="113" y="227"/>
                    <a:pt x="55" y="230"/>
                    <a:pt x="37" y="216"/>
                  </a:cubicBezTo>
                  <a:cubicBezTo>
                    <a:pt x="25" y="206"/>
                    <a:pt x="0" y="174"/>
                    <a:pt x="27" y="119"/>
                  </a:cubicBezTo>
                  <a:cubicBezTo>
                    <a:pt x="49" y="73"/>
                    <a:pt x="85" y="32"/>
                    <a:pt x="120" y="0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48" y="97"/>
                    <a:pt x="121" y="112"/>
                    <a:pt x="91" y="145"/>
                  </a:cubicBezTo>
                  <a:cubicBezTo>
                    <a:pt x="82" y="155"/>
                    <a:pt x="86" y="159"/>
                    <a:pt x="86" y="159"/>
                  </a:cubicBezTo>
                  <a:cubicBezTo>
                    <a:pt x="90" y="163"/>
                    <a:pt x="119" y="161"/>
                    <a:pt x="138" y="159"/>
                  </a:cubicBezTo>
                  <a:cubicBezTo>
                    <a:pt x="143" y="226"/>
                    <a:pt x="143" y="226"/>
                    <a:pt x="143" y="226"/>
                  </a:cubicBezTo>
                  <a:cubicBezTo>
                    <a:pt x="137" y="227"/>
                    <a:pt x="140" y="227"/>
                    <a:pt x="134" y="227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596"/>
            <p:cNvSpPr/>
            <p:nvPr/>
          </p:nvSpPr>
          <p:spPr bwMode="auto">
            <a:xfrm>
              <a:off x="4814887" y="-484188"/>
              <a:ext cx="561975" cy="715963"/>
            </a:xfrm>
            <a:custGeom>
              <a:avLst/>
              <a:gdLst>
                <a:gd name="T0" fmla="*/ 188 w 201"/>
                <a:gd name="T1" fmla="*/ 119 h 255"/>
                <a:gd name="T2" fmla="*/ 191 w 201"/>
                <a:gd name="T3" fmla="*/ 84 h 255"/>
                <a:gd name="T4" fmla="*/ 100 w 201"/>
                <a:gd name="T5" fmla="*/ 0 h 255"/>
                <a:gd name="T6" fmla="*/ 10 w 201"/>
                <a:gd name="T7" fmla="*/ 84 h 255"/>
                <a:gd name="T8" fmla="*/ 12 w 201"/>
                <a:gd name="T9" fmla="*/ 119 h 255"/>
                <a:gd name="T10" fmla="*/ 6 w 201"/>
                <a:gd name="T11" fmla="*/ 123 h 255"/>
                <a:gd name="T12" fmla="*/ 0 w 201"/>
                <a:gd name="T13" fmla="*/ 135 h 255"/>
                <a:gd name="T14" fmla="*/ 0 w 201"/>
                <a:gd name="T15" fmla="*/ 153 h 255"/>
                <a:gd name="T16" fmla="*/ 16 w 201"/>
                <a:gd name="T17" fmla="*/ 170 h 255"/>
                <a:gd name="T18" fmla="*/ 100 w 201"/>
                <a:gd name="T19" fmla="*/ 255 h 255"/>
                <a:gd name="T20" fmla="*/ 185 w 201"/>
                <a:gd name="T21" fmla="*/ 170 h 255"/>
                <a:gd name="T22" fmla="*/ 201 w 201"/>
                <a:gd name="T23" fmla="*/ 153 h 255"/>
                <a:gd name="T24" fmla="*/ 201 w 201"/>
                <a:gd name="T25" fmla="*/ 135 h 255"/>
                <a:gd name="T26" fmla="*/ 188 w 201"/>
                <a:gd name="T27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55">
                  <a:moveTo>
                    <a:pt x="188" y="119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7"/>
                    <a:pt x="147" y="0"/>
                    <a:pt x="100" y="0"/>
                  </a:cubicBezTo>
                  <a:cubicBezTo>
                    <a:pt x="54" y="0"/>
                    <a:pt x="10" y="37"/>
                    <a:pt x="10" y="8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0" y="120"/>
                    <a:pt x="7" y="121"/>
                    <a:pt x="6" y="123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7" y="170"/>
                    <a:pt x="16" y="170"/>
                  </a:cubicBezTo>
                  <a:cubicBezTo>
                    <a:pt x="16" y="214"/>
                    <a:pt x="69" y="255"/>
                    <a:pt x="100" y="255"/>
                  </a:cubicBezTo>
                  <a:cubicBezTo>
                    <a:pt x="132" y="255"/>
                    <a:pt x="185" y="214"/>
                    <a:pt x="185" y="170"/>
                  </a:cubicBezTo>
                  <a:cubicBezTo>
                    <a:pt x="194" y="170"/>
                    <a:pt x="201" y="162"/>
                    <a:pt x="201" y="15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28"/>
                    <a:pt x="196" y="121"/>
                    <a:pt x="188" y="119"/>
                  </a:cubicBezTo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597"/>
            <p:cNvSpPr>
              <a:spLocks noEditPoints="1"/>
            </p:cNvSpPr>
            <p:nvPr/>
          </p:nvSpPr>
          <p:spPr bwMode="auto">
            <a:xfrm>
              <a:off x="5318125" y="-3175"/>
              <a:ext cx="11113" cy="61913"/>
            </a:xfrm>
            <a:custGeom>
              <a:avLst/>
              <a:gdLst>
                <a:gd name="T0" fmla="*/ 0 w 4"/>
                <a:gd name="T1" fmla="*/ 21 h 22"/>
                <a:gd name="T2" fmla="*/ 0 w 4"/>
                <a:gd name="T3" fmla="*/ 22 h 22"/>
                <a:gd name="T4" fmla="*/ 0 w 4"/>
                <a:gd name="T5" fmla="*/ 21 h 22"/>
                <a:gd name="T6" fmla="*/ 0 w 4"/>
                <a:gd name="T7" fmla="*/ 21 h 22"/>
                <a:gd name="T8" fmla="*/ 0 w 4"/>
                <a:gd name="T9" fmla="*/ 21 h 22"/>
                <a:gd name="T10" fmla="*/ 0 w 4"/>
                <a:gd name="T11" fmla="*/ 21 h 22"/>
                <a:gd name="T12" fmla="*/ 0 w 4"/>
                <a:gd name="T13" fmla="*/ 21 h 22"/>
                <a:gd name="T14" fmla="*/ 0 w 4"/>
                <a:gd name="T15" fmla="*/ 21 h 22"/>
                <a:gd name="T16" fmla="*/ 0 w 4"/>
                <a:gd name="T17" fmla="*/ 21 h 22"/>
                <a:gd name="T18" fmla="*/ 4 w 4"/>
                <a:gd name="T19" fmla="*/ 0 h 22"/>
                <a:gd name="T20" fmla="*/ 0 w 4"/>
                <a:gd name="T21" fmla="*/ 21 h 22"/>
                <a:gd name="T22" fmla="*/ 4 w 4"/>
                <a:gd name="T23" fmla="*/ 0 h 22"/>
                <a:gd name="T24" fmla="*/ 4 w 4"/>
                <a:gd name="T25" fmla="*/ 0 h 22"/>
                <a:gd name="T26" fmla="*/ 4 w 4"/>
                <a:gd name="T27" fmla="*/ 0 h 22"/>
                <a:gd name="T28" fmla="*/ 4 w 4"/>
                <a:gd name="T2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2"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4" y="0"/>
                  </a:moveTo>
                  <a:cubicBezTo>
                    <a:pt x="4" y="7"/>
                    <a:pt x="3" y="14"/>
                    <a:pt x="0" y="21"/>
                  </a:cubicBezTo>
                  <a:cubicBezTo>
                    <a:pt x="3" y="14"/>
                    <a:pt x="4" y="7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C8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598"/>
            <p:cNvSpPr>
              <a:spLocks noEditPoints="1"/>
            </p:cNvSpPr>
            <p:nvPr/>
          </p:nvSpPr>
          <p:spPr bwMode="auto">
            <a:xfrm>
              <a:off x="5038725" y="-484188"/>
              <a:ext cx="338138" cy="715963"/>
            </a:xfrm>
            <a:custGeom>
              <a:avLst/>
              <a:gdLst>
                <a:gd name="T0" fmla="*/ 59 w 121"/>
                <a:gd name="T1" fmla="*/ 151 h 255"/>
                <a:gd name="T2" fmla="*/ 46 w 121"/>
                <a:gd name="T3" fmla="*/ 138 h 255"/>
                <a:gd name="T4" fmla="*/ 59 w 121"/>
                <a:gd name="T5" fmla="*/ 124 h 255"/>
                <a:gd name="T6" fmla="*/ 59 w 121"/>
                <a:gd name="T7" fmla="*/ 124 h 255"/>
                <a:gd name="T8" fmla="*/ 72 w 121"/>
                <a:gd name="T9" fmla="*/ 137 h 255"/>
                <a:gd name="T10" fmla="*/ 60 w 121"/>
                <a:gd name="T11" fmla="*/ 151 h 255"/>
                <a:gd name="T12" fmla="*/ 59 w 121"/>
                <a:gd name="T13" fmla="*/ 151 h 255"/>
                <a:gd name="T14" fmla="*/ 20 w 121"/>
                <a:gd name="T15" fmla="*/ 0 h 255"/>
                <a:gd name="T16" fmla="*/ 20 w 121"/>
                <a:gd name="T17" fmla="*/ 0 h 255"/>
                <a:gd name="T18" fmla="*/ 20 w 121"/>
                <a:gd name="T19" fmla="*/ 119 h 255"/>
                <a:gd name="T20" fmla="*/ 0 w 121"/>
                <a:gd name="T21" fmla="*/ 183 h 255"/>
                <a:gd name="T22" fmla="*/ 20 w 121"/>
                <a:gd name="T23" fmla="*/ 183 h 255"/>
                <a:gd name="T24" fmla="*/ 20 w 121"/>
                <a:gd name="T25" fmla="*/ 255 h 255"/>
                <a:gd name="T26" fmla="*/ 100 w 121"/>
                <a:gd name="T27" fmla="*/ 193 h 255"/>
                <a:gd name="T28" fmla="*/ 100 w 121"/>
                <a:gd name="T29" fmla="*/ 192 h 255"/>
                <a:gd name="T30" fmla="*/ 100 w 121"/>
                <a:gd name="T31" fmla="*/ 192 h 255"/>
                <a:gd name="T32" fmla="*/ 100 w 121"/>
                <a:gd name="T33" fmla="*/ 192 h 255"/>
                <a:gd name="T34" fmla="*/ 100 w 121"/>
                <a:gd name="T35" fmla="*/ 192 h 255"/>
                <a:gd name="T36" fmla="*/ 100 w 121"/>
                <a:gd name="T37" fmla="*/ 192 h 255"/>
                <a:gd name="T38" fmla="*/ 100 w 121"/>
                <a:gd name="T39" fmla="*/ 192 h 255"/>
                <a:gd name="T40" fmla="*/ 104 w 121"/>
                <a:gd name="T41" fmla="*/ 171 h 255"/>
                <a:gd name="T42" fmla="*/ 104 w 121"/>
                <a:gd name="T43" fmla="*/ 171 h 255"/>
                <a:gd name="T44" fmla="*/ 104 w 121"/>
                <a:gd name="T45" fmla="*/ 171 h 255"/>
                <a:gd name="T46" fmla="*/ 105 w 121"/>
                <a:gd name="T47" fmla="*/ 170 h 255"/>
                <a:gd name="T48" fmla="*/ 121 w 121"/>
                <a:gd name="T49" fmla="*/ 153 h 255"/>
                <a:gd name="T50" fmla="*/ 121 w 121"/>
                <a:gd name="T51" fmla="*/ 135 h 255"/>
                <a:gd name="T52" fmla="*/ 108 w 121"/>
                <a:gd name="T53" fmla="*/ 119 h 255"/>
                <a:gd name="T54" fmla="*/ 108 w 121"/>
                <a:gd name="T55" fmla="*/ 119 h 255"/>
                <a:gd name="T56" fmla="*/ 108 w 121"/>
                <a:gd name="T57" fmla="*/ 119 h 255"/>
                <a:gd name="T58" fmla="*/ 111 w 121"/>
                <a:gd name="T59" fmla="*/ 84 h 255"/>
                <a:gd name="T60" fmla="*/ 20 w 121"/>
                <a:gd name="T6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" h="255">
                  <a:moveTo>
                    <a:pt x="59" y="151"/>
                  </a:moveTo>
                  <a:cubicBezTo>
                    <a:pt x="52" y="151"/>
                    <a:pt x="46" y="145"/>
                    <a:pt x="46" y="138"/>
                  </a:cubicBezTo>
                  <a:cubicBezTo>
                    <a:pt x="46" y="131"/>
                    <a:pt x="51" y="125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66" y="124"/>
                    <a:pt x="72" y="130"/>
                    <a:pt x="72" y="137"/>
                  </a:cubicBezTo>
                  <a:cubicBezTo>
                    <a:pt x="73" y="145"/>
                    <a:pt x="67" y="151"/>
                    <a:pt x="60" y="151"/>
                  </a:cubicBezTo>
                  <a:cubicBezTo>
                    <a:pt x="59" y="151"/>
                    <a:pt x="59" y="151"/>
                    <a:pt x="59" y="151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8" y="145"/>
                    <a:pt x="0" y="183"/>
                    <a:pt x="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46" y="255"/>
                    <a:pt x="87" y="227"/>
                    <a:pt x="100" y="193"/>
                  </a:cubicBezTo>
                  <a:cubicBezTo>
                    <a:pt x="100" y="193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3" y="185"/>
                    <a:pt x="104" y="178"/>
                    <a:pt x="104" y="171"/>
                  </a:cubicBezTo>
                  <a:cubicBezTo>
                    <a:pt x="104" y="171"/>
                    <a:pt x="104" y="171"/>
                    <a:pt x="104" y="171"/>
                  </a:cubicBezTo>
                  <a:cubicBezTo>
                    <a:pt x="104" y="171"/>
                    <a:pt x="104" y="171"/>
                    <a:pt x="104" y="171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14" y="170"/>
                    <a:pt x="121" y="162"/>
                    <a:pt x="121" y="153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28"/>
                    <a:pt x="116" y="121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7"/>
                    <a:pt x="67" y="0"/>
                    <a:pt x="20" y="0"/>
                  </a:cubicBezTo>
                </a:path>
              </a:pathLst>
            </a:custGeom>
            <a:solidFill>
              <a:srgbClr val="E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599"/>
            <p:cNvSpPr/>
            <p:nvPr/>
          </p:nvSpPr>
          <p:spPr bwMode="auto">
            <a:xfrm>
              <a:off x="4948237" y="-134938"/>
              <a:ext cx="76200" cy="74613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1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600"/>
            <p:cNvSpPr/>
            <p:nvPr/>
          </p:nvSpPr>
          <p:spPr bwMode="auto">
            <a:xfrm>
              <a:off x="4948237" y="-144463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1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7"/>
                  </a:cubicBezTo>
                  <a:cubicBezTo>
                    <a:pt x="7" y="27"/>
                    <a:pt x="1" y="21"/>
                    <a:pt x="1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601"/>
            <p:cNvSpPr/>
            <p:nvPr/>
          </p:nvSpPr>
          <p:spPr bwMode="auto">
            <a:xfrm>
              <a:off x="4991100" y="-104775"/>
              <a:ext cx="19050" cy="19050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602"/>
            <p:cNvSpPr/>
            <p:nvPr/>
          </p:nvSpPr>
          <p:spPr bwMode="auto">
            <a:xfrm>
              <a:off x="5167312" y="-134938"/>
              <a:ext cx="76200" cy="74613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6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21" y="27"/>
                    <a:pt x="27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E7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603"/>
            <p:cNvSpPr/>
            <p:nvPr/>
          </p:nvSpPr>
          <p:spPr bwMode="auto">
            <a:xfrm>
              <a:off x="5167312" y="-144463"/>
              <a:ext cx="76200" cy="76200"/>
            </a:xfrm>
            <a:custGeom>
              <a:avLst/>
              <a:gdLst>
                <a:gd name="T0" fmla="*/ 26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6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604"/>
            <p:cNvSpPr/>
            <p:nvPr/>
          </p:nvSpPr>
          <p:spPr bwMode="auto">
            <a:xfrm>
              <a:off x="5207000" y="-104775"/>
              <a:ext cx="19050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605"/>
            <p:cNvSpPr>
              <a:spLocks noEditPoints="1"/>
            </p:cNvSpPr>
            <p:nvPr/>
          </p:nvSpPr>
          <p:spPr bwMode="auto">
            <a:xfrm>
              <a:off x="4979987" y="44450"/>
              <a:ext cx="234950" cy="187325"/>
            </a:xfrm>
            <a:custGeom>
              <a:avLst/>
              <a:gdLst>
                <a:gd name="T0" fmla="*/ 82 w 84"/>
                <a:gd name="T1" fmla="*/ 14 h 67"/>
                <a:gd name="T2" fmla="*/ 42 w 84"/>
                <a:gd name="T3" fmla="*/ 0 h 67"/>
                <a:gd name="T4" fmla="*/ 42 w 84"/>
                <a:gd name="T5" fmla="*/ 0 h 67"/>
                <a:gd name="T6" fmla="*/ 2 w 84"/>
                <a:gd name="T7" fmla="*/ 14 h 67"/>
                <a:gd name="T8" fmla="*/ 0 w 84"/>
                <a:gd name="T9" fmla="*/ 18 h 67"/>
                <a:gd name="T10" fmla="*/ 3 w 84"/>
                <a:gd name="T11" fmla="*/ 53 h 67"/>
                <a:gd name="T12" fmla="*/ 5 w 84"/>
                <a:gd name="T13" fmla="*/ 56 h 67"/>
                <a:gd name="T14" fmla="*/ 42 w 84"/>
                <a:gd name="T15" fmla="*/ 67 h 67"/>
                <a:gd name="T16" fmla="*/ 79 w 84"/>
                <a:gd name="T17" fmla="*/ 56 h 67"/>
                <a:gd name="T18" fmla="*/ 81 w 84"/>
                <a:gd name="T19" fmla="*/ 53 h 67"/>
                <a:gd name="T20" fmla="*/ 84 w 84"/>
                <a:gd name="T21" fmla="*/ 18 h 67"/>
                <a:gd name="T22" fmla="*/ 82 w 84"/>
                <a:gd name="T23" fmla="*/ 14 h 67"/>
                <a:gd name="T24" fmla="*/ 69 w 84"/>
                <a:gd name="T25" fmla="*/ 46 h 67"/>
                <a:gd name="T26" fmla="*/ 50 w 84"/>
                <a:gd name="T27" fmla="*/ 52 h 67"/>
                <a:gd name="T28" fmla="*/ 50 w 84"/>
                <a:gd name="T29" fmla="*/ 43 h 67"/>
                <a:gd name="T30" fmla="*/ 42 w 84"/>
                <a:gd name="T31" fmla="*/ 35 h 67"/>
                <a:gd name="T32" fmla="*/ 34 w 84"/>
                <a:gd name="T33" fmla="*/ 43 h 67"/>
                <a:gd name="T34" fmla="*/ 34 w 84"/>
                <a:gd name="T35" fmla="*/ 52 h 67"/>
                <a:gd name="T36" fmla="*/ 15 w 84"/>
                <a:gd name="T37" fmla="*/ 46 h 67"/>
                <a:gd name="T38" fmla="*/ 13 w 84"/>
                <a:gd name="T39" fmla="*/ 21 h 67"/>
                <a:gd name="T40" fmla="*/ 42 w 84"/>
                <a:gd name="T41" fmla="*/ 13 h 67"/>
                <a:gd name="T42" fmla="*/ 70 w 84"/>
                <a:gd name="T43" fmla="*/ 21 h 67"/>
                <a:gd name="T44" fmla="*/ 69 w 84"/>
                <a:gd name="T45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67">
                  <a:moveTo>
                    <a:pt x="82" y="14"/>
                  </a:moveTo>
                  <a:cubicBezTo>
                    <a:pt x="70" y="1"/>
                    <a:pt x="4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14" y="1"/>
                    <a:pt x="2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36"/>
                    <a:pt x="3" y="52"/>
                    <a:pt x="3" y="53"/>
                  </a:cubicBezTo>
                  <a:cubicBezTo>
                    <a:pt x="4" y="54"/>
                    <a:pt x="4" y="55"/>
                    <a:pt x="5" y="56"/>
                  </a:cubicBezTo>
                  <a:cubicBezTo>
                    <a:pt x="6" y="56"/>
                    <a:pt x="23" y="67"/>
                    <a:pt x="42" y="67"/>
                  </a:cubicBezTo>
                  <a:cubicBezTo>
                    <a:pt x="61" y="67"/>
                    <a:pt x="78" y="56"/>
                    <a:pt x="79" y="56"/>
                  </a:cubicBezTo>
                  <a:cubicBezTo>
                    <a:pt x="79" y="55"/>
                    <a:pt x="80" y="54"/>
                    <a:pt x="81" y="53"/>
                  </a:cubicBezTo>
                  <a:cubicBezTo>
                    <a:pt x="81" y="52"/>
                    <a:pt x="84" y="36"/>
                    <a:pt x="84" y="18"/>
                  </a:cubicBezTo>
                  <a:cubicBezTo>
                    <a:pt x="84" y="17"/>
                    <a:pt x="83" y="15"/>
                    <a:pt x="82" y="14"/>
                  </a:cubicBezTo>
                  <a:close/>
                  <a:moveTo>
                    <a:pt x="69" y="46"/>
                  </a:moveTo>
                  <a:cubicBezTo>
                    <a:pt x="66" y="48"/>
                    <a:pt x="57" y="51"/>
                    <a:pt x="50" y="52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39"/>
                    <a:pt x="47" y="35"/>
                    <a:pt x="42" y="35"/>
                  </a:cubicBezTo>
                  <a:cubicBezTo>
                    <a:pt x="37" y="35"/>
                    <a:pt x="34" y="39"/>
                    <a:pt x="34" y="43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6" y="51"/>
                    <a:pt x="18" y="48"/>
                    <a:pt x="15" y="46"/>
                  </a:cubicBezTo>
                  <a:cubicBezTo>
                    <a:pt x="14" y="42"/>
                    <a:pt x="14" y="32"/>
                    <a:pt x="13" y="21"/>
                  </a:cubicBezTo>
                  <a:cubicBezTo>
                    <a:pt x="21" y="15"/>
                    <a:pt x="36" y="13"/>
                    <a:pt x="42" y="13"/>
                  </a:cubicBezTo>
                  <a:cubicBezTo>
                    <a:pt x="48" y="13"/>
                    <a:pt x="63" y="15"/>
                    <a:pt x="70" y="21"/>
                  </a:cubicBezTo>
                  <a:cubicBezTo>
                    <a:pt x="70" y="32"/>
                    <a:pt x="70" y="42"/>
                    <a:pt x="69" y="46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606"/>
            <p:cNvSpPr/>
            <p:nvPr/>
          </p:nvSpPr>
          <p:spPr bwMode="auto">
            <a:xfrm>
              <a:off x="4794250" y="-601663"/>
              <a:ext cx="711200" cy="515938"/>
            </a:xfrm>
            <a:custGeom>
              <a:avLst/>
              <a:gdLst>
                <a:gd name="T0" fmla="*/ 153 w 254"/>
                <a:gd name="T1" fmla="*/ 24 h 184"/>
                <a:gd name="T2" fmla="*/ 66 w 254"/>
                <a:gd name="T3" fmla="*/ 19 h 184"/>
                <a:gd name="T4" fmla="*/ 14 w 254"/>
                <a:gd name="T5" fmla="*/ 42 h 184"/>
                <a:gd name="T6" fmla="*/ 3 w 254"/>
                <a:gd name="T7" fmla="*/ 46 h 184"/>
                <a:gd name="T8" fmla="*/ 11 w 254"/>
                <a:gd name="T9" fmla="*/ 88 h 184"/>
                <a:gd name="T10" fmla="*/ 20 w 254"/>
                <a:gd name="T11" fmla="*/ 184 h 184"/>
                <a:gd name="T12" fmla="*/ 28 w 254"/>
                <a:gd name="T13" fmla="*/ 107 h 184"/>
                <a:gd name="T14" fmla="*/ 164 w 254"/>
                <a:gd name="T15" fmla="*/ 90 h 184"/>
                <a:gd name="T16" fmla="*/ 195 w 254"/>
                <a:gd name="T17" fmla="*/ 184 h 184"/>
                <a:gd name="T18" fmla="*/ 153 w 254"/>
                <a:gd name="T19" fmla="*/ 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84">
                  <a:moveTo>
                    <a:pt x="153" y="24"/>
                  </a:moveTo>
                  <a:cubicBezTo>
                    <a:pt x="131" y="8"/>
                    <a:pt x="98" y="0"/>
                    <a:pt x="66" y="19"/>
                  </a:cubicBezTo>
                  <a:cubicBezTo>
                    <a:pt x="34" y="38"/>
                    <a:pt x="30" y="43"/>
                    <a:pt x="14" y="42"/>
                  </a:cubicBezTo>
                  <a:cubicBezTo>
                    <a:pt x="9" y="42"/>
                    <a:pt x="4" y="41"/>
                    <a:pt x="3" y="46"/>
                  </a:cubicBezTo>
                  <a:cubicBezTo>
                    <a:pt x="1" y="63"/>
                    <a:pt x="4" y="77"/>
                    <a:pt x="11" y="88"/>
                  </a:cubicBezTo>
                  <a:cubicBezTo>
                    <a:pt x="0" y="133"/>
                    <a:pt x="20" y="184"/>
                    <a:pt x="20" y="184"/>
                  </a:cubicBezTo>
                  <a:cubicBezTo>
                    <a:pt x="20" y="184"/>
                    <a:pt x="16" y="134"/>
                    <a:pt x="28" y="107"/>
                  </a:cubicBezTo>
                  <a:cubicBezTo>
                    <a:pt x="58" y="128"/>
                    <a:pt x="112" y="126"/>
                    <a:pt x="164" y="90"/>
                  </a:cubicBezTo>
                  <a:cubicBezTo>
                    <a:pt x="195" y="112"/>
                    <a:pt x="195" y="184"/>
                    <a:pt x="195" y="184"/>
                  </a:cubicBezTo>
                  <a:cubicBezTo>
                    <a:pt x="195" y="184"/>
                    <a:pt x="254" y="47"/>
                    <a:pt x="153" y="24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607"/>
            <p:cNvSpPr>
              <a:spLocks noEditPoints="1"/>
            </p:cNvSpPr>
            <p:nvPr/>
          </p:nvSpPr>
          <p:spPr bwMode="auto">
            <a:xfrm>
              <a:off x="4830762" y="-203200"/>
              <a:ext cx="527050" cy="182563"/>
            </a:xfrm>
            <a:custGeom>
              <a:avLst/>
              <a:gdLst>
                <a:gd name="T0" fmla="*/ 188 w 188"/>
                <a:gd name="T1" fmla="*/ 5 h 65"/>
                <a:gd name="T2" fmla="*/ 170 w 188"/>
                <a:gd name="T3" fmla="*/ 5 h 65"/>
                <a:gd name="T4" fmla="*/ 144 w 188"/>
                <a:gd name="T5" fmla="*/ 0 h 65"/>
                <a:gd name="T6" fmla="*/ 107 w 188"/>
                <a:gd name="T7" fmla="*/ 10 h 65"/>
                <a:gd name="T8" fmla="*/ 94 w 188"/>
                <a:gd name="T9" fmla="*/ 7 h 65"/>
                <a:gd name="T10" fmla="*/ 81 w 188"/>
                <a:gd name="T11" fmla="*/ 10 h 65"/>
                <a:gd name="T12" fmla="*/ 43 w 188"/>
                <a:gd name="T13" fmla="*/ 0 h 65"/>
                <a:gd name="T14" fmla="*/ 18 w 188"/>
                <a:gd name="T15" fmla="*/ 5 h 65"/>
                <a:gd name="T16" fmla="*/ 0 w 188"/>
                <a:gd name="T17" fmla="*/ 5 h 65"/>
                <a:gd name="T18" fmla="*/ 0 w 188"/>
                <a:gd name="T19" fmla="*/ 18 h 65"/>
                <a:gd name="T20" fmla="*/ 6 w 188"/>
                <a:gd name="T21" fmla="*/ 20 h 65"/>
                <a:gd name="T22" fmla="*/ 5 w 188"/>
                <a:gd name="T23" fmla="*/ 27 h 65"/>
                <a:gd name="T24" fmla="*/ 43 w 188"/>
                <a:gd name="T25" fmla="*/ 65 h 65"/>
                <a:gd name="T26" fmla="*/ 85 w 188"/>
                <a:gd name="T27" fmla="*/ 28 h 65"/>
                <a:gd name="T28" fmla="*/ 86 w 188"/>
                <a:gd name="T29" fmla="*/ 20 h 65"/>
                <a:gd name="T30" fmla="*/ 94 w 188"/>
                <a:gd name="T31" fmla="*/ 18 h 65"/>
                <a:gd name="T32" fmla="*/ 102 w 188"/>
                <a:gd name="T33" fmla="*/ 20 h 65"/>
                <a:gd name="T34" fmla="*/ 102 w 188"/>
                <a:gd name="T35" fmla="*/ 28 h 65"/>
                <a:gd name="T36" fmla="*/ 144 w 188"/>
                <a:gd name="T37" fmla="*/ 65 h 65"/>
                <a:gd name="T38" fmla="*/ 183 w 188"/>
                <a:gd name="T39" fmla="*/ 27 h 65"/>
                <a:gd name="T40" fmla="*/ 182 w 188"/>
                <a:gd name="T41" fmla="*/ 20 h 65"/>
                <a:gd name="T42" fmla="*/ 188 w 188"/>
                <a:gd name="T43" fmla="*/ 18 h 65"/>
                <a:gd name="T44" fmla="*/ 188 w 188"/>
                <a:gd name="T45" fmla="*/ 5 h 65"/>
                <a:gd name="T46" fmla="*/ 79 w 188"/>
                <a:gd name="T47" fmla="*/ 27 h 65"/>
                <a:gd name="T48" fmla="*/ 43 w 188"/>
                <a:gd name="T49" fmla="*/ 58 h 65"/>
                <a:gd name="T50" fmla="*/ 11 w 188"/>
                <a:gd name="T51" fmla="*/ 27 h 65"/>
                <a:gd name="T52" fmla="*/ 43 w 188"/>
                <a:gd name="T53" fmla="*/ 6 h 65"/>
                <a:gd name="T54" fmla="*/ 77 w 188"/>
                <a:gd name="T55" fmla="*/ 15 h 65"/>
                <a:gd name="T56" fmla="*/ 79 w 188"/>
                <a:gd name="T57" fmla="*/ 27 h 65"/>
                <a:gd name="T58" fmla="*/ 144 w 188"/>
                <a:gd name="T59" fmla="*/ 58 h 65"/>
                <a:gd name="T60" fmla="*/ 109 w 188"/>
                <a:gd name="T61" fmla="*/ 27 h 65"/>
                <a:gd name="T62" fmla="*/ 111 w 188"/>
                <a:gd name="T63" fmla="*/ 15 h 65"/>
                <a:gd name="T64" fmla="*/ 144 w 188"/>
                <a:gd name="T65" fmla="*/ 6 h 65"/>
                <a:gd name="T66" fmla="*/ 176 w 188"/>
                <a:gd name="T67" fmla="*/ 27 h 65"/>
                <a:gd name="T68" fmla="*/ 144 w 188"/>
                <a:gd name="T6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65">
                  <a:moveTo>
                    <a:pt x="188" y="5"/>
                  </a:moveTo>
                  <a:cubicBezTo>
                    <a:pt x="170" y="5"/>
                    <a:pt x="170" y="5"/>
                    <a:pt x="170" y="5"/>
                  </a:cubicBezTo>
                  <a:cubicBezTo>
                    <a:pt x="164" y="2"/>
                    <a:pt x="156" y="0"/>
                    <a:pt x="144" y="0"/>
                  </a:cubicBezTo>
                  <a:cubicBezTo>
                    <a:pt x="126" y="0"/>
                    <a:pt x="113" y="3"/>
                    <a:pt x="107" y="10"/>
                  </a:cubicBezTo>
                  <a:cubicBezTo>
                    <a:pt x="103" y="9"/>
                    <a:pt x="99" y="7"/>
                    <a:pt x="94" y="7"/>
                  </a:cubicBezTo>
                  <a:cubicBezTo>
                    <a:pt x="88" y="7"/>
                    <a:pt x="84" y="9"/>
                    <a:pt x="81" y="10"/>
                  </a:cubicBezTo>
                  <a:cubicBezTo>
                    <a:pt x="74" y="3"/>
                    <a:pt x="62" y="0"/>
                    <a:pt x="43" y="0"/>
                  </a:cubicBezTo>
                  <a:cubicBezTo>
                    <a:pt x="32" y="0"/>
                    <a:pt x="24" y="2"/>
                    <a:pt x="18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2"/>
                    <a:pt x="5" y="25"/>
                    <a:pt x="5" y="27"/>
                  </a:cubicBezTo>
                  <a:cubicBezTo>
                    <a:pt x="5" y="43"/>
                    <a:pt x="9" y="65"/>
                    <a:pt x="43" y="65"/>
                  </a:cubicBezTo>
                  <a:cubicBezTo>
                    <a:pt x="73" y="65"/>
                    <a:pt x="82" y="46"/>
                    <a:pt x="85" y="28"/>
                  </a:cubicBezTo>
                  <a:cubicBezTo>
                    <a:pt x="86" y="25"/>
                    <a:pt x="86" y="22"/>
                    <a:pt x="86" y="20"/>
                  </a:cubicBezTo>
                  <a:cubicBezTo>
                    <a:pt x="87" y="19"/>
                    <a:pt x="90" y="18"/>
                    <a:pt x="94" y="18"/>
                  </a:cubicBezTo>
                  <a:cubicBezTo>
                    <a:pt x="98" y="18"/>
                    <a:pt x="100" y="19"/>
                    <a:pt x="102" y="20"/>
                  </a:cubicBezTo>
                  <a:cubicBezTo>
                    <a:pt x="101" y="23"/>
                    <a:pt x="101" y="25"/>
                    <a:pt x="102" y="28"/>
                  </a:cubicBezTo>
                  <a:cubicBezTo>
                    <a:pt x="106" y="46"/>
                    <a:pt x="114" y="65"/>
                    <a:pt x="144" y="65"/>
                  </a:cubicBezTo>
                  <a:cubicBezTo>
                    <a:pt x="179" y="65"/>
                    <a:pt x="183" y="43"/>
                    <a:pt x="183" y="27"/>
                  </a:cubicBezTo>
                  <a:cubicBezTo>
                    <a:pt x="183" y="25"/>
                    <a:pt x="182" y="22"/>
                    <a:pt x="182" y="20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88" y="5"/>
                  </a:lnTo>
                  <a:close/>
                  <a:moveTo>
                    <a:pt x="79" y="27"/>
                  </a:moveTo>
                  <a:cubicBezTo>
                    <a:pt x="75" y="46"/>
                    <a:pt x="67" y="58"/>
                    <a:pt x="43" y="58"/>
                  </a:cubicBezTo>
                  <a:cubicBezTo>
                    <a:pt x="15" y="58"/>
                    <a:pt x="11" y="43"/>
                    <a:pt x="11" y="27"/>
                  </a:cubicBezTo>
                  <a:cubicBezTo>
                    <a:pt x="11" y="22"/>
                    <a:pt x="11" y="6"/>
                    <a:pt x="43" y="6"/>
                  </a:cubicBezTo>
                  <a:cubicBezTo>
                    <a:pt x="65" y="6"/>
                    <a:pt x="73" y="11"/>
                    <a:pt x="77" y="15"/>
                  </a:cubicBezTo>
                  <a:cubicBezTo>
                    <a:pt x="79" y="18"/>
                    <a:pt x="80" y="22"/>
                    <a:pt x="79" y="27"/>
                  </a:cubicBezTo>
                  <a:close/>
                  <a:moveTo>
                    <a:pt x="144" y="58"/>
                  </a:moveTo>
                  <a:cubicBezTo>
                    <a:pt x="120" y="58"/>
                    <a:pt x="113" y="46"/>
                    <a:pt x="109" y="27"/>
                  </a:cubicBezTo>
                  <a:cubicBezTo>
                    <a:pt x="108" y="22"/>
                    <a:pt x="108" y="18"/>
                    <a:pt x="111" y="15"/>
                  </a:cubicBezTo>
                  <a:cubicBezTo>
                    <a:pt x="114" y="11"/>
                    <a:pt x="123" y="6"/>
                    <a:pt x="144" y="6"/>
                  </a:cubicBezTo>
                  <a:cubicBezTo>
                    <a:pt x="176" y="6"/>
                    <a:pt x="176" y="22"/>
                    <a:pt x="176" y="27"/>
                  </a:cubicBezTo>
                  <a:cubicBezTo>
                    <a:pt x="176" y="43"/>
                    <a:pt x="172" y="58"/>
                    <a:pt x="144" y="5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022800" y="1778402"/>
            <a:ext cx="1322149" cy="1611517"/>
            <a:chOff x="2058987" y="-681038"/>
            <a:chExt cx="1784350" cy="2174876"/>
          </a:xfrm>
        </p:grpSpPr>
        <p:sp>
          <p:nvSpPr>
            <p:cNvPr id="638" name="Freeform 608"/>
            <p:cNvSpPr/>
            <p:nvPr/>
          </p:nvSpPr>
          <p:spPr bwMode="auto">
            <a:xfrm>
              <a:off x="2058987" y="-295275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3 h 637"/>
                <a:gd name="T6" fmla="*/ 524 w 637"/>
                <a:gd name="T7" fmla="*/ 113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0"/>
                    <a:pt x="0" y="227"/>
                    <a:pt x="114" y="113"/>
                  </a:cubicBezTo>
                  <a:cubicBezTo>
                    <a:pt x="227" y="0"/>
                    <a:pt x="411" y="0"/>
                    <a:pt x="524" y="113"/>
                  </a:cubicBezTo>
                  <a:cubicBezTo>
                    <a:pt x="637" y="227"/>
                    <a:pt x="637" y="410"/>
                    <a:pt x="524" y="524"/>
                  </a:cubicBezTo>
                </a:path>
              </a:pathLst>
            </a:custGeom>
            <a:solidFill>
              <a:srgbClr val="FF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609"/>
            <p:cNvSpPr>
              <a:spLocks noEditPoints="1"/>
            </p:cNvSpPr>
            <p:nvPr/>
          </p:nvSpPr>
          <p:spPr bwMode="auto">
            <a:xfrm>
              <a:off x="2967037" y="-615950"/>
              <a:ext cx="379413" cy="503238"/>
            </a:xfrm>
            <a:custGeom>
              <a:avLst/>
              <a:gdLst>
                <a:gd name="T0" fmla="*/ 64 w 136"/>
                <a:gd name="T1" fmla="*/ 19 h 179"/>
                <a:gd name="T2" fmla="*/ 60 w 136"/>
                <a:gd name="T3" fmla="*/ 19 h 179"/>
                <a:gd name="T4" fmla="*/ 109 w 136"/>
                <a:gd name="T5" fmla="*/ 93 h 179"/>
                <a:gd name="T6" fmla="*/ 120 w 136"/>
                <a:gd name="T7" fmla="*/ 162 h 179"/>
                <a:gd name="T8" fmla="*/ 121 w 136"/>
                <a:gd name="T9" fmla="*/ 165 h 179"/>
                <a:gd name="T10" fmla="*/ 125 w 136"/>
                <a:gd name="T11" fmla="*/ 173 h 179"/>
                <a:gd name="T12" fmla="*/ 136 w 136"/>
                <a:gd name="T13" fmla="*/ 179 h 179"/>
                <a:gd name="T14" fmla="*/ 129 w 136"/>
                <a:gd name="T15" fmla="*/ 165 h 179"/>
                <a:gd name="T16" fmla="*/ 128 w 136"/>
                <a:gd name="T17" fmla="*/ 162 h 179"/>
                <a:gd name="T18" fmla="*/ 117 w 136"/>
                <a:gd name="T19" fmla="*/ 93 h 179"/>
                <a:gd name="T20" fmla="*/ 64 w 136"/>
                <a:gd name="T21" fmla="*/ 19 h 179"/>
                <a:gd name="T22" fmla="*/ 4 w 136"/>
                <a:gd name="T23" fmla="*/ 0 h 179"/>
                <a:gd name="T24" fmla="*/ 0 w 136"/>
                <a:gd name="T25" fmla="*/ 0 h 179"/>
                <a:gd name="T26" fmla="*/ 44 w 136"/>
                <a:gd name="T27" fmla="*/ 22 h 179"/>
                <a:gd name="T28" fmla="*/ 50 w 136"/>
                <a:gd name="T29" fmla="*/ 20 h 179"/>
                <a:gd name="T30" fmla="*/ 4 w 136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79">
                  <a:moveTo>
                    <a:pt x="64" y="19"/>
                  </a:moveTo>
                  <a:cubicBezTo>
                    <a:pt x="63" y="19"/>
                    <a:pt x="61" y="19"/>
                    <a:pt x="60" y="19"/>
                  </a:cubicBezTo>
                  <a:cubicBezTo>
                    <a:pt x="82" y="23"/>
                    <a:pt x="100" y="52"/>
                    <a:pt x="109" y="93"/>
                  </a:cubicBezTo>
                  <a:cubicBezTo>
                    <a:pt x="115" y="117"/>
                    <a:pt x="110" y="139"/>
                    <a:pt x="120" y="162"/>
                  </a:cubicBezTo>
                  <a:cubicBezTo>
                    <a:pt x="120" y="163"/>
                    <a:pt x="121" y="164"/>
                    <a:pt x="121" y="165"/>
                  </a:cubicBezTo>
                  <a:cubicBezTo>
                    <a:pt x="122" y="168"/>
                    <a:pt x="123" y="170"/>
                    <a:pt x="125" y="173"/>
                  </a:cubicBezTo>
                  <a:cubicBezTo>
                    <a:pt x="128" y="175"/>
                    <a:pt x="132" y="177"/>
                    <a:pt x="136" y="179"/>
                  </a:cubicBezTo>
                  <a:cubicBezTo>
                    <a:pt x="133" y="174"/>
                    <a:pt x="131" y="170"/>
                    <a:pt x="129" y="165"/>
                  </a:cubicBezTo>
                  <a:cubicBezTo>
                    <a:pt x="129" y="164"/>
                    <a:pt x="128" y="163"/>
                    <a:pt x="128" y="162"/>
                  </a:cubicBezTo>
                  <a:cubicBezTo>
                    <a:pt x="118" y="139"/>
                    <a:pt x="123" y="117"/>
                    <a:pt x="117" y="93"/>
                  </a:cubicBezTo>
                  <a:cubicBezTo>
                    <a:pt x="107" y="49"/>
                    <a:pt x="88" y="19"/>
                    <a:pt x="64" y="19"/>
                  </a:cubicBezTo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5" y="1"/>
                    <a:pt x="31" y="7"/>
                    <a:pt x="44" y="22"/>
                  </a:cubicBezTo>
                  <a:cubicBezTo>
                    <a:pt x="46" y="21"/>
                    <a:pt x="48" y="20"/>
                    <a:pt x="50" y="20"/>
                  </a:cubicBezTo>
                  <a:cubicBezTo>
                    <a:pt x="36" y="5"/>
                    <a:pt x="20" y="0"/>
                    <a:pt x="4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610"/>
            <p:cNvSpPr/>
            <p:nvPr/>
          </p:nvSpPr>
          <p:spPr bwMode="auto">
            <a:xfrm>
              <a:off x="3302000" y="-130175"/>
              <a:ext cx="215900" cy="817563"/>
            </a:xfrm>
            <a:custGeom>
              <a:avLst/>
              <a:gdLst>
                <a:gd name="T0" fmla="*/ 5 w 77"/>
                <a:gd name="T1" fmla="*/ 0 h 291"/>
                <a:gd name="T2" fmla="*/ 27 w 77"/>
                <a:gd name="T3" fmla="*/ 55 h 291"/>
                <a:gd name="T4" fmla="*/ 22 w 77"/>
                <a:gd name="T5" fmla="*/ 105 h 291"/>
                <a:gd name="T6" fmla="*/ 45 w 77"/>
                <a:gd name="T7" fmla="*/ 152 h 291"/>
                <a:gd name="T8" fmla="*/ 44 w 77"/>
                <a:gd name="T9" fmla="*/ 213 h 291"/>
                <a:gd name="T10" fmla="*/ 68 w 77"/>
                <a:gd name="T11" fmla="*/ 252 h 291"/>
                <a:gd name="T12" fmla="*/ 19 w 77"/>
                <a:gd name="T13" fmla="*/ 290 h 291"/>
                <a:gd name="T14" fmla="*/ 0 w 77"/>
                <a:gd name="T15" fmla="*/ 291 h 291"/>
                <a:gd name="T16" fmla="*/ 3 w 77"/>
                <a:gd name="T17" fmla="*/ 291 h 291"/>
                <a:gd name="T18" fmla="*/ 27 w 77"/>
                <a:gd name="T19" fmla="*/ 290 h 291"/>
                <a:gd name="T20" fmla="*/ 76 w 77"/>
                <a:gd name="T21" fmla="*/ 252 h 291"/>
                <a:gd name="T22" fmla="*/ 58 w 77"/>
                <a:gd name="T23" fmla="*/ 222 h 291"/>
                <a:gd name="T24" fmla="*/ 49 w 77"/>
                <a:gd name="T25" fmla="*/ 191 h 291"/>
                <a:gd name="T26" fmla="*/ 53 w 77"/>
                <a:gd name="T27" fmla="*/ 152 h 291"/>
                <a:gd name="T28" fmla="*/ 30 w 77"/>
                <a:gd name="T29" fmla="*/ 105 h 291"/>
                <a:gd name="T30" fmla="*/ 35 w 77"/>
                <a:gd name="T31" fmla="*/ 55 h 291"/>
                <a:gd name="T32" fmla="*/ 16 w 77"/>
                <a:gd name="T33" fmla="*/ 6 h 291"/>
                <a:gd name="T34" fmla="*/ 5 w 77"/>
                <a:gd name="T3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291">
                  <a:moveTo>
                    <a:pt x="5" y="0"/>
                  </a:moveTo>
                  <a:cubicBezTo>
                    <a:pt x="13" y="17"/>
                    <a:pt x="26" y="35"/>
                    <a:pt x="27" y="55"/>
                  </a:cubicBezTo>
                  <a:cubicBezTo>
                    <a:pt x="28" y="71"/>
                    <a:pt x="18" y="88"/>
                    <a:pt x="22" y="105"/>
                  </a:cubicBezTo>
                  <a:cubicBezTo>
                    <a:pt x="26" y="124"/>
                    <a:pt x="42" y="133"/>
                    <a:pt x="45" y="152"/>
                  </a:cubicBezTo>
                  <a:cubicBezTo>
                    <a:pt x="47" y="171"/>
                    <a:pt x="36" y="195"/>
                    <a:pt x="44" y="213"/>
                  </a:cubicBezTo>
                  <a:cubicBezTo>
                    <a:pt x="51" y="226"/>
                    <a:pt x="67" y="237"/>
                    <a:pt x="68" y="252"/>
                  </a:cubicBezTo>
                  <a:cubicBezTo>
                    <a:pt x="69" y="262"/>
                    <a:pt x="66" y="288"/>
                    <a:pt x="19" y="290"/>
                  </a:cubicBezTo>
                  <a:cubicBezTo>
                    <a:pt x="13" y="291"/>
                    <a:pt x="6" y="291"/>
                    <a:pt x="0" y="291"/>
                  </a:cubicBezTo>
                  <a:cubicBezTo>
                    <a:pt x="1" y="291"/>
                    <a:pt x="2" y="291"/>
                    <a:pt x="3" y="291"/>
                  </a:cubicBezTo>
                  <a:cubicBezTo>
                    <a:pt x="11" y="291"/>
                    <a:pt x="19" y="291"/>
                    <a:pt x="27" y="290"/>
                  </a:cubicBezTo>
                  <a:cubicBezTo>
                    <a:pt x="74" y="288"/>
                    <a:pt x="77" y="262"/>
                    <a:pt x="76" y="252"/>
                  </a:cubicBezTo>
                  <a:cubicBezTo>
                    <a:pt x="75" y="241"/>
                    <a:pt x="66" y="232"/>
                    <a:pt x="58" y="222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50" y="178"/>
                    <a:pt x="54" y="164"/>
                    <a:pt x="53" y="152"/>
                  </a:cubicBezTo>
                  <a:cubicBezTo>
                    <a:pt x="50" y="133"/>
                    <a:pt x="34" y="124"/>
                    <a:pt x="30" y="105"/>
                  </a:cubicBezTo>
                  <a:cubicBezTo>
                    <a:pt x="26" y="88"/>
                    <a:pt x="36" y="71"/>
                    <a:pt x="35" y="55"/>
                  </a:cubicBezTo>
                  <a:cubicBezTo>
                    <a:pt x="34" y="37"/>
                    <a:pt x="24" y="21"/>
                    <a:pt x="16" y="6"/>
                  </a:cubicBezTo>
                  <a:cubicBezTo>
                    <a:pt x="12" y="4"/>
                    <a:pt x="8" y="2"/>
                    <a:pt x="5" y="0"/>
                  </a:cubicBezTo>
                </a:path>
              </a:pathLst>
            </a:custGeom>
            <a:solidFill>
              <a:srgbClr val="C8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611"/>
            <p:cNvSpPr>
              <a:spLocks noEditPoints="1"/>
            </p:cNvSpPr>
            <p:nvPr/>
          </p:nvSpPr>
          <p:spPr bwMode="auto">
            <a:xfrm>
              <a:off x="2644775" y="1354138"/>
              <a:ext cx="615950" cy="58738"/>
            </a:xfrm>
            <a:custGeom>
              <a:avLst/>
              <a:gdLst>
                <a:gd name="T0" fmla="*/ 0 w 220"/>
                <a:gd name="T1" fmla="*/ 0 h 21"/>
                <a:gd name="T2" fmla="*/ 102 w 220"/>
                <a:gd name="T3" fmla="*/ 21 h 21"/>
                <a:gd name="T4" fmla="*/ 0 w 220"/>
                <a:gd name="T5" fmla="*/ 0 h 21"/>
                <a:gd name="T6" fmla="*/ 220 w 220"/>
                <a:gd name="T7" fmla="*/ 0 h 21"/>
                <a:gd name="T8" fmla="*/ 118 w 220"/>
                <a:gd name="T9" fmla="*/ 21 h 21"/>
                <a:gd name="T10" fmla="*/ 220 w 2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1">
                  <a:moveTo>
                    <a:pt x="0" y="0"/>
                  </a:moveTo>
                  <a:cubicBezTo>
                    <a:pt x="31" y="13"/>
                    <a:pt x="66" y="20"/>
                    <a:pt x="102" y="21"/>
                  </a:cubicBezTo>
                  <a:cubicBezTo>
                    <a:pt x="67" y="21"/>
                    <a:pt x="32" y="13"/>
                    <a:pt x="0" y="0"/>
                  </a:cubicBezTo>
                  <a:moveTo>
                    <a:pt x="220" y="0"/>
                  </a:moveTo>
                  <a:cubicBezTo>
                    <a:pt x="187" y="13"/>
                    <a:pt x="153" y="21"/>
                    <a:pt x="118" y="21"/>
                  </a:cubicBezTo>
                  <a:cubicBezTo>
                    <a:pt x="154" y="20"/>
                    <a:pt x="188" y="13"/>
                    <a:pt x="220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612"/>
            <p:cNvSpPr/>
            <p:nvPr/>
          </p:nvSpPr>
          <p:spPr bwMode="auto">
            <a:xfrm>
              <a:off x="2363787" y="614363"/>
              <a:ext cx="927100" cy="801688"/>
            </a:xfrm>
            <a:custGeom>
              <a:avLst/>
              <a:gdLst>
                <a:gd name="T0" fmla="*/ 22 w 331"/>
                <a:gd name="T1" fmla="*/ 0 h 285"/>
                <a:gd name="T2" fmla="*/ 12 w 331"/>
                <a:gd name="T3" fmla="*/ 19 h 285"/>
                <a:gd name="T4" fmla="*/ 6 w 331"/>
                <a:gd name="T5" fmla="*/ 76 h 285"/>
                <a:gd name="T6" fmla="*/ 26 w 331"/>
                <a:gd name="T7" fmla="*/ 123 h 285"/>
                <a:gd name="T8" fmla="*/ 77 w 331"/>
                <a:gd name="T9" fmla="*/ 195 h 285"/>
                <a:gd name="T10" fmla="*/ 80 w 331"/>
                <a:gd name="T11" fmla="*/ 192 h 285"/>
                <a:gd name="T12" fmla="*/ 103 w 331"/>
                <a:gd name="T13" fmla="*/ 207 h 285"/>
                <a:gd name="T14" fmla="*/ 94 w 331"/>
                <a:gd name="T15" fmla="*/ 237 h 285"/>
                <a:gd name="T16" fmla="*/ 99 w 331"/>
                <a:gd name="T17" fmla="*/ 237 h 285"/>
                <a:gd name="T18" fmla="*/ 95 w 331"/>
                <a:gd name="T19" fmla="*/ 261 h 285"/>
                <a:gd name="T20" fmla="*/ 100 w 331"/>
                <a:gd name="T21" fmla="*/ 263 h 285"/>
                <a:gd name="T22" fmla="*/ 202 w 331"/>
                <a:gd name="T23" fmla="*/ 284 h 285"/>
                <a:gd name="T24" fmla="*/ 210 w 331"/>
                <a:gd name="T25" fmla="*/ 285 h 285"/>
                <a:gd name="T26" fmla="*/ 218 w 331"/>
                <a:gd name="T27" fmla="*/ 284 h 285"/>
                <a:gd name="T28" fmla="*/ 320 w 331"/>
                <a:gd name="T29" fmla="*/ 263 h 285"/>
                <a:gd name="T30" fmla="*/ 329 w 331"/>
                <a:gd name="T31" fmla="*/ 259 h 285"/>
                <a:gd name="T32" fmla="*/ 326 w 331"/>
                <a:gd name="T33" fmla="*/ 237 h 285"/>
                <a:gd name="T34" fmla="*/ 331 w 331"/>
                <a:gd name="T35" fmla="*/ 237 h 285"/>
                <a:gd name="T36" fmla="*/ 295 w 331"/>
                <a:gd name="T37" fmla="*/ 70 h 285"/>
                <a:gd name="T38" fmla="*/ 319 w 331"/>
                <a:gd name="T39" fmla="*/ 26 h 285"/>
                <a:gd name="T40" fmla="*/ 224 w 331"/>
                <a:gd name="T41" fmla="*/ 20 h 285"/>
                <a:gd name="T42" fmla="*/ 118 w 331"/>
                <a:gd name="T43" fmla="*/ 15 h 285"/>
                <a:gd name="T44" fmla="*/ 107 w 331"/>
                <a:gd name="T45" fmla="*/ 15 h 285"/>
                <a:gd name="T46" fmla="*/ 98 w 331"/>
                <a:gd name="T47" fmla="*/ 15 h 285"/>
                <a:gd name="T48" fmla="*/ 101 w 331"/>
                <a:gd name="T49" fmla="*/ 15 h 285"/>
                <a:gd name="T50" fmla="*/ 105 w 331"/>
                <a:gd name="T51" fmla="*/ 15 h 285"/>
                <a:gd name="T52" fmla="*/ 130 w 331"/>
                <a:gd name="T53" fmla="*/ 70 h 285"/>
                <a:gd name="T54" fmla="*/ 116 w 331"/>
                <a:gd name="T55" fmla="*/ 159 h 285"/>
                <a:gd name="T56" fmla="*/ 112 w 331"/>
                <a:gd name="T57" fmla="*/ 157 h 285"/>
                <a:gd name="T58" fmla="*/ 112 w 331"/>
                <a:gd name="T59" fmla="*/ 157 h 285"/>
                <a:gd name="T60" fmla="*/ 103 w 331"/>
                <a:gd name="T61" fmla="*/ 158 h 285"/>
                <a:gd name="T62" fmla="*/ 104 w 331"/>
                <a:gd name="T63" fmla="*/ 157 h 285"/>
                <a:gd name="T64" fmla="*/ 72 w 331"/>
                <a:gd name="T65" fmla="*/ 99 h 285"/>
                <a:gd name="T66" fmla="*/ 56 w 331"/>
                <a:gd name="T67" fmla="*/ 62 h 285"/>
                <a:gd name="T68" fmla="*/ 59 w 331"/>
                <a:gd name="T69" fmla="*/ 39 h 285"/>
                <a:gd name="T70" fmla="*/ 78 w 331"/>
                <a:gd name="T71" fmla="*/ 15 h 285"/>
                <a:gd name="T72" fmla="*/ 22 w 331"/>
                <a:gd name="T73" fmla="*/ 0 h 285"/>
                <a:gd name="T74" fmla="*/ 22 w 331"/>
                <a:gd name="T7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" h="285">
                  <a:moveTo>
                    <a:pt x="22" y="0"/>
                  </a:moveTo>
                  <a:cubicBezTo>
                    <a:pt x="18" y="7"/>
                    <a:pt x="14" y="14"/>
                    <a:pt x="12" y="19"/>
                  </a:cubicBezTo>
                  <a:cubicBezTo>
                    <a:pt x="6" y="33"/>
                    <a:pt x="0" y="52"/>
                    <a:pt x="6" y="76"/>
                  </a:cubicBezTo>
                  <a:cubicBezTo>
                    <a:pt x="11" y="94"/>
                    <a:pt x="19" y="110"/>
                    <a:pt x="26" y="123"/>
                  </a:cubicBezTo>
                  <a:cubicBezTo>
                    <a:pt x="39" y="148"/>
                    <a:pt x="55" y="176"/>
                    <a:pt x="77" y="195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87" y="197"/>
                    <a:pt x="96" y="203"/>
                    <a:pt x="103" y="207"/>
                  </a:cubicBezTo>
                  <a:cubicBezTo>
                    <a:pt x="100" y="217"/>
                    <a:pt x="97" y="227"/>
                    <a:pt x="94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7" y="244"/>
                    <a:pt x="96" y="252"/>
                    <a:pt x="95" y="261"/>
                  </a:cubicBezTo>
                  <a:cubicBezTo>
                    <a:pt x="97" y="262"/>
                    <a:pt x="98" y="262"/>
                    <a:pt x="100" y="263"/>
                  </a:cubicBezTo>
                  <a:cubicBezTo>
                    <a:pt x="132" y="276"/>
                    <a:pt x="167" y="284"/>
                    <a:pt x="202" y="284"/>
                  </a:cubicBezTo>
                  <a:cubicBezTo>
                    <a:pt x="204" y="285"/>
                    <a:pt x="207" y="285"/>
                    <a:pt x="210" y="285"/>
                  </a:cubicBezTo>
                  <a:cubicBezTo>
                    <a:pt x="212" y="285"/>
                    <a:pt x="215" y="285"/>
                    <a:pt x="218" y="284"/>
                  </a:cubicBezTo>
                  <a:cubicBezTo>
                    <a:pt x="253" y="284"/>
                    <a:pt x="287" y="276"/>
                    <a:pt x="320" y="263"/>
                  </a:cubicBezTo>
                  <a:cubicBezTo>
                    <a:pt x="323" y="262"/>
                    <a:pt x="326" y="260"/>
                    <a:pt x="329" y="259"/>
                  </a:cubicBezTo>
                  <a:cubicBezTo>
                    <a:pt x="328" y="251"/>
                    <a:pt x="327" y="244"/>
                    <a:pt x="326" y="237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299" y="143"/>
                    <a:pt x="295" y="70"/>
                    <a:pt x="295" y="70"/>
                  </a:cubicBezTo>
                  <a:cubicBezTo>
                    <a:pt x="304" y="61"/>
                    <a:pt x="317" y="46"/>
                    <a:pt x="319" y="26"/>
                  </a:cubicBezTo>
                  <a:cubicBezTo>
                    <a:pt x="287" y="25"/>
                    <a:pt x="256" y="23"/>
                    <a:pt x="224" y="20"/>
                  </a:cubicBezTo>
                  <a:cubicBezTo>
                    <a:pt x="189" y="17"/>
                    <a:pt x="154" y="15"/>
                    <a:pt x="118" y="15"/>
                  </a:cubicBezTo>
                  <a:cubicBezTo>
                    <a:pt x="115" y="15"/>
                    <a:pt x="111" y="15"/>
                    <a:pt x="107" y="15"/>
                  </a:cubicBezTo>
                  <a:cubicBezTo>
                    <a:pt x="104" y="15"/>
                    <a:pt x="101" y="15"/>
                    <a:pt x="98" y="15"/>
                  </a:cubicBezTo>
                  <a:cubicBezTo>
                    <a:pt x="99" y="15"/>
                    <a:pt x="100" y="15"/>
                    <a:pt x="101" y="15"/>
                  </a:cubicBezTo>
                  <a:cubicBezTo>
                    <a:pt x="102" y="15"/>
                    <a:pt x="104" y="15"/>
                    <a:pt x="105" y="15"/>
                  </a:cubicBezTo>
                  <a:cubicBezTo>
                    <a:pt x="104" y="41"/>
                    <a:pt x="119" y="59"/>
                    <a:pt x="130" y="70"/>
                  </a:cubicBezTo>
                  <a:cubicBezTo>
                    <a:pt x="130" y="70"/>
                    <a:pt x="128" y="106"/>
                    <a:pt x="116" y="159"/>
                  </a:cubicBezTo>
                  <a:cubicBezTo>
                    <a:pt x="115" y="158"/>
                    <a:pt x="113" y="157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10" y="157"/>
                    <a:pt x="107" y="157"/>
                    <a:pt x="103" y="158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92" y="140"/>
                    <a:pt x="83" y="121"/>
                    <a:pt x="72" y="99"/>
                  </a:cubicBezTo>
                  <a:cubicBezTo>
                    <a:pt x="66" y="88"/>
                    <a:pt x="60" y="75"/>
                    <a:pt x="56" y="62"/>
                  </a:cubicBezTo>
                  <a:cubicBezTo>
                    <a:pt x="54" y="56"/>
                    <a:pt x="54" y="51"/>
                    <a:pt x="59" y="39"/>
                  </a:cubicBezTo>
                  <a:cubicBezTo>
                    <a:pt x="62" y="33"/>
                    <a:pt x="69" y="24"/>
                    <a:pt x="78" y="15"/>
                  </a:cubicBezTo>
                  <a:cubicBezTo>
                    <a:pt x="58" y="14"/>
                    <a:pt x="39" y="1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8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613"/>
            <p:cNvSpPr/>
            <p:nvPr/>
          </p:nvSpPr>
          <p:spPr bwMode="auto">
            <a:xfrm>
              <a:off x="2336800" y="-681038"/>
              <a:ext cx="1158875" cy="1371601"/>
            </a:xfrm>
            <a:custGeom>
              <a:avLst/>
              <a:gdLst>
                <a:gd name="T0" fmla="*/ 346 w 414"/>
                <a:gd name="T1" fmla="*/ 188 h 488"/>
                <a:gd name="T2" fmla="*/ 345 w 414"/>
                <a:gd name="T3" fmla="*/ 185 h 488"/>
                <a:gd name="T4" fmla="*/ 334 w 414"/>
                <a:gd name="T5" fmla="*/ 116 h 488"/>
                <a:gd name="T6" fmla="*/ 269 w 414"/>
                <a:gd name="T7" fmla="*/ 45 h 488"/>
                <a:gd name="T8" fmla="*/ 159 w 414"/>
                <a:gd name="T9" fmla="*/ 44 h 488"/>
                <a:gd name="T10" fmla="*/ 130 w 414"/>
                <a:gd name="T11" fmla="*/ 73 h 488"/>
                <a:gd name="T12" fmla="*/ 105 w 414"/>
                <a:gd name="T13" fmla="*/ 144 h 488"/>
                <a:gd name="T14" fmla="*/ 70 w 414"/>
                <a:gd name="T15" fmla="*/ 219 h 488"/>
                <a:gd name="T16" fmla="*/ 63 w 414"/>
                <a:gd name="T17" fmla="*/ 289 h 488"/>
                <a:gd name="T18" fmla="*/ 40 w 414"/>
                <a:gd name="T19" fmla="*/ 323 h 488"/>
                <a:gd name="T20" fmla="*/ 36 w 414"/>
                <a:gd name="T21" fmla="*/ 366 h 488"/>
                <a:gd name="T22" fmla="*/ 3 w 414"/>
                <a:gd name="T23" fmla="*/ 416 h 488"/>
                <a:gd name="T24" fmla="*/ 32 w 414"/>
                <a:gd name="T25" fmla="*/ 461 h 488"/>
                <a:gd name="T26" fmla="*/ 117 w 414"/>
                <a:gd name="T27" fmla="*/ 476 h 488"/>
                <a:gd name="T28" fmla="*/ 234 w 414"/>
                <a:gd name="T29" fmla="*/ 481 h 488"/>
                <a:gd name="T30" fmla="*/ 364 w 414"/>
                <a:gd name="T31" fmla="*/ 486 h 488"/>
                <a:gd name="T32" fmla="*/ 413 w 414"/>
                <a:gd name="T33" fmla="*/ 448 h 488"/>
                <a:gd name="T34" fmla="*/ 389 w 414"/>
                <a:gd name="T35" fmla="*/ 409 h 488"/>
                <a:gd name="T36" fmla="*/ 390 w 414"/>
                <a:gd name="T37" fmla="*/ 348 h 488"/>
                <a:gd name="T38" fmla="*/ 367 w 414"/>
                <a:gd name="T39" fmla="*/ 301 h 488"/>
                <a:gd name="T40" fmla="*/ 372 w 414"/>
                <a:gd name="T41" fmla="*/ 251 h 488"/>
                <a:gd name="T42" fmla="*/ 346 w 414"/>
                <a:gd name="T43" fmla="*/ 1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4" h="488">
                  <a:moveTo>
                    <a:pt x="346" y="188"/>
                  </a:moveTo>
                  <a:cubicBezTo>
                    <a:pt x="346" y="187"/>
                    <a:pt x="345" y="186"/>
                    <a:pt x="345" y="185"/>
                  </a:cubicBezTo>
                  <a:cubicBezTo>
                    <a:pt x="335" y="162"/>
                    <a:pt x="340" y="140"/>
                    <a:pt x="334" y="116"/>
                  </a:cubicBezTo>
                  <a:cubicBezTo>
                    <a:pt x="322" y="65"/>
                    <a:pt x="298" y="32"/>
                    <a:pt x="269" y="45"/>
                  </a:cubicBezTo>
                  <a:cubicBezTo>
                    <a:pt x="230" y="0"/>
                    <a:pt x="170" y="37"/>
                    <a:pt x="159" y="44"/>
                  </a:cubicBezTo>
                  <a:cubicBezTo>
                    <a:pt x="148" y="51"/>
                    <a:pt x="141" y="56"/>
                    <a:pt x="130" y="73"/>
                  </a:cubicBezTo>
                  <a:cubicBezTo>
                    <a:pt x="117" y="95"/>
                    <a:pt x="111" y="120"/>
                    <a:pt x="105" y="144"/>
                  </a:cubicBezTo>
                  <a:cubicBezTo>
                    <a:pt x="98" y="171"/>
                    <a:pt x="74" y="191"/>
                    <a:pt x="70" y="219"/>
                  </a:cubicBezTo>
                  <a:cubicBezTo>
                    <a:pt x="65" y="247"/>
                    <a:pt x="82" y="261"/>
                    <a:pt x="63" y="289"/>
                  </a:cubicBezTo>
                  <a:cubicBezTo>
                    <a:pt x="56" y="300"/>
                    <a:pt x="44" y="311"/>
                    <a:pt x="40" y="323"/>
                  </a:cubicBezTo>
                  <a:cubicBezTo>
                    <a:pt x="36" y="337"/>
                    <a:pt x="41" y="352"/>
                    <a:pt x="36" y="366"/>
                  </a:cubicBezTo>
                  <a:cubicBezTo>
                    <a:pt x="31" y="387"/>
                    <a:pt x="7" y="395"/>
                    <a:pt x="3" y="416"/>
                  </a:cubicBezTo>
                  <a:cubicBezTo>
                    <a:pt x="0" y="436"/>
                    <a:pt x="17" y="452"/>
                    <a:pt x="32" y="461"/>
                  </a:cubicBezTo>
                  <a:cubicBezTo>
                    <a:pt x="57" y="476"/>
                    <a:pt x="88" y="476"/>
                    <a:pt x="117" y="476"/>
                  </a:cubicBezTo>
                  <a:cubicBezTo>
                    <a:pt x="156" y="475"/>
                    <a:pt x="195" y="478"/>
                    <a:pt x="234" y="481"/>
                  </a:cubicBezTo>
                  <a:cubicBezTo>
                    <a:pt x="277" y="485"/>
                    <a:pt x="321" y="488"/>
                    <a:pt x="364" y="486"/>
                  </a:cubicBezTo>
                  <a:cubicBezTo>
                    <a:pt x="411" y="484"/>
                    <a:pt x="414" y="458"/>
                    <a:pt x="413" y="448"/>
                  </a:cubicBezTo>
                  <a:cubicBezTo>
                    <a:pt x="412" y="433"/>
                    <a:pt x="396" y="422"/>
                    <a:pt x="389" y="409"/>
                  </a:cubicBezTo>
                  <a:cubicBezTo>
                    <a:pt x="381" y="391"/>
                    <a:pt x="392" y="367"/>
                    <a:pt x="390" y="348"/>
                  </a:cubicBezTo>
                  <a:cubicBezTo>
                    <a:pt x="387" y="329"/>
                    <a:pt x="371" y="320"/>
                    <a:pt x="367" y="301"/>
                  </a:cubicBezTo>
                  <a:cubicBezTo>
                    <a:pt x="363" y="284"/>
                    <a:pt x="373" y="267"/>
                    <a:pt x="372" y="251"/>
                  </a:cubicBezTo>
                  <a:cubicBezTo>
                    <a:pt x="371" y="228"/>
                    <a:pt x="355" y="208"/>
                    <a:pt x="346" y="188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614"/>
            <p:cNvSpPr/>
            <p:nvPr/>
          </p:nvSpPr>
          <p:spPr bwMode="auto">
            <a:xfrm>
              <a:off x="2795587" y="173037"/>
              <a:ext cx="282575" cy="430213"/>
            </a:xfrm>
            <a:custGeom>
              <a:avLst/>
              <a:gdLst>
                <a:gd name="T0" fmla="*/ 148 w 178"/>
                <a:gd name="T1" fmla="*/ 76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6 h 271"/>
                <a:gd name="T8" fmla="*/ 0 w 178"/>
                <a:gd name="T9" fmla="*/ 85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5 h 271"/>
                <a:gd name="T16" fmla="*/ 148 w 178"/>
                <a:gd name="T17" fmla="*/ 7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5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5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615"/>
            <p:cNvSpPr/>
            <p:nvPr/>
          </p:nvSpPr>
          <p:spPr bwMode="auto">
            <a:xfrm>
              <a:off x="2795587" y="173037"/>
              <a:ext cx="282575" cy="430213"/>
            </a:xfrm>
            <a:custGeom>
              <a:avLst/>
              <a:gdLst>
                <a:gd name="T0" fmla="*/ 148 w 178"/>
                <a:gd name="T1" fmla="*/ 76 h 271"/>
                <a:gd name="T2" fmla="*/ 148 w 178"/>
                <a:gd name="T3" fmla="*/ 0 h 271"/>
                <a:gd name="T4" fmla="*/ 30 w 178"/>
                <a:gd name="T5" fmla="*/ 0 h 271"/>
                <a:gd name="T6" fmla="*/ 30 w 178"/>
                <a:gd name="T7" fmla="*/ 76 h 271"/>
                <a:gd name="T8" fmla="*/ 0 w 178"/>
                <a:gd name="T9" fmla="*/ 85 h 271"/>
                <a:gd name="T10" fmla="*/ 30 w 178"/>
                <a:gd name="T11" fmla="*/ 271 h 271"/>
                <a:gd name="T12" fmla="*/ 148 w 178"/>
                <a:gd name="T13" fmla="*/ 271 h 271"/>
                <a:gd name="T14" fmla="*/ 178 w 178"/>
                <a:gd name="T15" fmla="*/ 85 h 271"/>
                <a:gd name="T16" fmla="*/ 148 w 178"/>
                <a:gd name="T17" fmla="*/ 7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1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85"/>
                  </a:lnTo>
                  <a:lnTo>
                    <a:pt x="30" y="271"/>
                  </a:lnTo>
                  <a:lnTo>
                    <a:pt x="148" y="271"/>
                  </a:lnTo>
                  <a:lnTo>
                    <a:pt x="178" y="85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616"/>
            <p:cNvSpPr/>
            <p:nvPr/>
          </p:nvSpPr>
          <p:spPr bwMode="auto">
            <a:xfrm>
              <a:off x="2843212" y="190500"/>
              <a:ext cx="187325" cy="103188"/>
            </a:xfrm>
            <a:custGeom>
              <a:avLst/>
              <a:gdLst>
                <a:gd name="T0" fmla="*/ 0 w 67"/>
                <a:gd name="T1" fmla="*/ 0 h 37"/>
                <a:gd name="T2" fmla="*/ 0 w 67"/>
                <a:gd name="T3" fmla="*/ 10 h 37"/>
                <a:gd name="T4" fmla="*/ 67 w 67"/>
                <a:gd name="T5" fmla="*/ 37 h 37"/>
                <a:gd name="T6" fmla="*/ 67 w 67"/>
                <a:gd name="T7" fmla="*/ 2 h 37"/>
                <a:gd name="T8" fmla="*/ 34 w 67"/>
                <a:gd name="T9" fmla="*/ 14 h 37"/>
                <a:gd name="T10" fmla="*/ 32 w 67"/>
                <a:gd name="T11" fmla="*/ 14 h 37"/>
                <a:gd name="T12" fmla="*/ 0 w 6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7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56" y="9"/>
                    <a:pt x="44" y="14"/>
                    <a:pt x="34" y="14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21" y="13"/>
                    <a:pt x="10" y="8"/>
                    <a:pt x="0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617"/>
            <p:cNvSpPr/>
            <p:nvPr/>
          </p:nvSpPr>
          <p:spPr bwMode="auto">
            <a:xfrm>
              <a:off x="2598737" y="1136650"/>
              <a:ext cx="676275" cy="354013"/>
            </a:xfrm>
            <a:custGeom>
              <a:avLst/>
              <a:gdLst>
                <a:gd name="T0" fmla="*/ 240 w 241"/>
                <a:gd name="T1" fmla="*/ 126 h 126"/>
                <a:gd name="T2" fmla="*/ 218 w 241"/>
                <a:gd name="T3" fmla="*/ 0 h 126"/>
                <a:gd name="T4" fmla="*/ 23 w 241"/>
                <a:gd name="T5" fmla="*/ 0 h 126"/>
                <a:gd name="T6" fmla="*/ 1 w 241"/>
                <a:gd name="T7" fmla="*/ 126 h 126"/>
                <a:gd name="T8" fmla="*/ 240 w 241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6">
                  <a:moveTo>
                    <a:pt x="240" y="126"/>
                  </a:moveTo>
                  <a:cubicBezTo>
                    <a:pt x="241" y="35"/>
                    <a:pt x="218" y="0"/>
                    <a:pt x="2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0" y="35"/>
                    <a:pt x="1" y="126"/>
                  </a:cubicBezTo>
                  <a:lnTo>
                    <a:pt x="240" y="126"/>
                  </a:lnTo>
                  <a:close/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618"/>
            <p:cNvSpPr/>
            <p:nvPr/>
          </p:nvSpPr>
          <p:spPr bwMode="auto">
            <a:xfrm>
              <a:off x="2563812" y="296862"/>
              <a:ext cx="746125" cy="984250"/>
            </a:xfrm>
            <a:custGeom>
              <a:avLst/>
              <a:gdLst>
                <a:gd name="T0" fmla="*/ 216 w 267"/>
                <a:gd name="T1" fmla="*/ 183 h 350"/>
                <a:gd name="T2" fmla="*/ 224 w 267"/>
                <a:gd name="T3" fmla="*/ 86 h 350"/>
                <a:gd name="T4" fmla="*/ 173 w 267"/>
                <a:gd name="T5" fmla="*/ 0 h 350"/>
                <a:gd name="T6" fmla="*/ 133 w 267"/>
                <a:gd name="T7" fmla="*/ 108 h 350"/>
                <a:gd name="T8" fmla="*/ 94 w 267"/>
                <a:gd name="T9" fmla="*/ 0 h 350"/>
                <a:gd name="T10" fmla="*/ 42 w 267"/>
                <a:gd name="T11" fmla="*/ 86 h 350"/>
                <a:gd name="T12" fmla="*/ 51 w 267"/>
                <a:gd name="T13" fmla="*/ 183 h 350"/>
                <a:gd name="T14" fmla="*/ 15 w 267"/>
                <a:gd name="T15" fmla="*/ 350 h 350"/>
                <a:gd name="T16" fmla="*/ 122 w 267"/>
                <a:gd name="T17" fmla="*/ 350 h 350"/>
                <a:gd name="T18" fmla="*/ 133 w 267"/>
                <a:gd name="T19" fmla="*/ 310 h 350"/>
                <a:gd name="T20" fmla="*/ 145 w 267"/>
                <a:gd name="T21" fmla="*/ 350 h 350"/>
                <a:gd name="T22" fmla="*/ 252 w 267"/>
                <a:gd name="T23" fmla="*/ 350 h 350"/>
                <a:gd name="T24" fmla="*/ 216 w 267"/>
                <a:gd name="T25" fmla="*/ 18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50">
                  <a:moveTo>
                    <a:pt x="216" y="183"/>
                  </a:moveTo>
                  <a:cubicBezTo>
                    <a:pt x="232" y="167"/>
                    <a:pt x="258" y="134"/>
                    <a:pt x="224" y="86"/>
                  </a:cubicBezTo>
                  <a:cubicBezTo>
                    <a:pt x="203" y="55"/>
                    <a:pt x="267" y="5"/>
                    <a:pt x="173" y="0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5"/>
                    <a:pt x="64" y="55"/>
                    <a:pt x="42" y="86"/>
                  </a:cubicBezTo>
                  <a:cubicBezTo>
                    <a:pt x="9" y="134"/>
                    <a:pt x="35" y="167"/>
                    <a:pt x="51" y="183"/>
                  </a:cubicBezTo>
                  <a:cubicBezTo>
                    <a:pt x="51" y="183"/>
                    <a:pt x="46" y="256"/>
                    <a:pt x="15" y="350"/>
                  </a:cubicBezTo>
                  <a:cubicBezTo>
                    <a:pt x="122" y="350"/>
                    <a:pt x="122" y="350"/>
                    <a:pt x="122" y="350"/>
                  </a:cubicBezTo>
                  <a:cubicBezTo>
                    <a:pt x="133" y="310"/>
                    <a:pt x="133" y="310"/>
                    <a:pt x="133" y="31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252" y="350"/>
                    <a:pt x="252" y="350"/>
                    <a:pt x="252" y="350"/>
                  </a:cubicBezTo>
                  <a:cubicBezTo>
                    <a:pt x="220" y="256"/>
                    <a:pt x="216" y="183"/>
                    <a:pt x="216" y="183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619"/>
            <p:cNvSpPr/>
            <p:nvPr/>
          </p:nvSpPr>
          <p:spPr bwMode="auto">
            <a:xfrm>
              <a:off x="2528887" y="1055688"/>
              <a:ext cx="146050" cy="65088"/>
            </a:xfrm>
            <a:custGeom>
              <a:avLst/>
              <a:gdLst>
                <a:gd name="T0" fmla="*/ 45 w 52"/>
                <a:gd name="T1" fmla="*/ 0 h 23"/>
                <a:gd name="T2" fmla="*/ 15 w 52"/>
                <a:gd name="T3" fmla="*/ 19 h 23"/>
                <a:gd name="T4" fmla="*/ 37 w 52"/>
                <a:gd name="T5" fmla="*/ 13 h 23"/>
                <a:gd name="T6" fmla="*/ 49 w 52"/>
                <a:gd name="T7" fmla="*/ 10 h 23"/>
                <a:gd name="T8" fmla="*/ 45 w 5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45" y="0"/>
                  </a:moveTo>
                  <a:cubicBezTo>
                    <a:pt x="40" y="0"/>
                    <a:pt x="0" y="8"/>
                    <a:pt x="15" y="19"/>
                  </a:cubicBezTo>
                  <a:cubicBezTo>
                    <a:pt x="20" y="23"/>
                    <a:pt x="31" y="15"/>
                    <a:pt x="37" y="13"/>
                  </a:cubicBezTo>
                  <a:cubicBezTo>
                    <a:pt x="41" y="13"/>
                    <a:pt x="47" y="14"/>
                    <a:pt x="49" y="10"/>
                  </a:cubicBezTo>
                  <a:cubicBezTo>
                    <a:pt x="52" y="6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620"/>
            <p:cNvSpPr/>
            <p:nvPr/>
          </p:nvSpPr>
          <p:spPr bwMode="auto">
            <a:xfrm>
              <a:off x="2524125" y="1027113"/>
              <a:ext cx="220663" cy="182563"/>
            </a:xfrm>
            <a:custGeom>
              <a:avLst/>
              <a:gdLst>
                <a:gd name="T0" fmla="*/ 49 w 79"/>
                <a:gd name="T1" fmla="*/ 18 h 65"/>
                <a:gd name="T2" fmla="*/ 18 w 79"/>
                <a:gd name="T3" fmla="*/ 1 h 65"/>
                <a:gd name="T4" fmla="*/ 1 w 79"/>
                <a:gd name="T5" fmla="*/ 32 h 65"/>
                <a:gd name="T6" fmla="*/ 49 w 79"/>
                <a:gd name="T7" fmla="*/ 64 h 65"/>
                <a:gd name="T8" fmla="*/ 77 w 79"/>
                <a:gd name="T9" fmla="*/ 41 h 65"/>
                <a:gd name="T10" fmla="*/ 49 w 79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5">
                  <a:moveTo>
                    <a:pt x="49" y="18"/>
                  </a:moveTo>
                  <a:cubicBezTo>
                    <a:pt x="36" y="17"/>
                    <a:pt x="20" y="0"/>
                    <a:pt x="18" y="1"/>
                  </a:cubicBezTo>
                  <a:cubicBezTo>
                    <a:pt x="17" y="1"/>
                    <a:pt x="0" y="29"/>
                    <a:pt x="1" y="32"/>
                  </a:cubicBezTo>
                  <a:cubicBezTo>
                    <a:pt x="2" y="36"/>
                    <a:pt x="35" y="63"/>
                    <a:pt x="49" y="64"/>
                  </a:cubicBezTo>
                  <a:cubicBezTo>
                    <a:pt x="60" y="65"/>
                    <a:pt x="76" y="54"/>
                    <a:pt x="77" y="41"/>
                  </a:cubicBezTo>
                  <a:cubicBezTo>
                    <a:pt x="79" y="29"/>
                    <a:pt x="60" y="19"/>
                    <a:pt x="49" y="18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621"/>
            <p:cNvSpPr/>
            <p:nvPr/>
          </p:nvSpPr>
          <p:spPr bwMode="auto">
            <a:xfrm>
              <a:off x="2341562" y="306387"/>
              <a:ext cx="414338" cy="855663"/>
            </a:xfrm>
            <a:custGeom>
              <a:avLst/>
              <a:gdLst>
                <a:gd name="T0" fmla="*/ 77 w 148"/>
                <a:gd name="T1" fmla="*/ 305 h 305"/>
                <a:gd name="T2" fmla="*/ 26 w 148"/>
                <a:gd name="T3" fmla="*/ 233 h 305"/>
                <a:gd name="T4" fmla="*/ 6 w 148"/>
                <a:gd name="T5" fmla="*/ 186 h 305"/>
                <a:gd name="T6" fmla="*/ 12 w 148"/>
                <a:gd name="T7" fmla="*/ 129 h 305"/>
                <a:gd name="T8" fmla="*/ 148 w 148"/>
                <a:gd name="T9" fmla="*/ 0 h 305"/>
                <a:gd name="T10" fmla="*/ 146 w 148"/>
                <a:gd name="T11" fmla="*/ 69 h 305"/>
                <a:gd name="T12" fmla="*/ 59 w 148"/>
                <a:gd name="T13" fmla="*/ 149 h 305"/>
                <a:gd name="T14" fmla="*/ 56 w 148"/>
                <a:gd name="T15" fmla="*/ 172 h 305"/>
                <a:gd name="T16" fmla="*/ 72 w 148"/>
                <a:gd name="T17" fmla="*/ 209 h 305"/>
                <a:gd name="T18" fmla="*/ 104 w 148"/>
                <a:gd name="T19" fmla="*/ 267 h 305"/>
                <a:gd name="T20" fmla="*/ 77 w 148"/>
                <a:gd name="T2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305">
                  <a:moveTo>
                    <a:pt x="77" y="305"/>
                  </a:moveTo>
                  <a:cubicBezTo>
                    <a:pt x="55" y="286"/>
                    <a:pt x="39" y="258"/>
                    <a:pt x="26" y="233"/>
                  </a:cubicBezTo>
                  <a:cubicBezTo>
                    <a:pt x="19" y="220"/>
                    <a:pt x="11" y="204"/>
                    <a:pt x="6" y="186"/>
                  </a:cubicBezTo>
                  <a:cubicBezTo>
                    <a:pt x="0" y="162"/>
                    <a:pt x="6" y="143"/>
                    <a:pt x="12" y="129"/>
                  </a:cubicBezTo>
                  <a:cubicBezTo>
                    <a:pt x="24" y="101"/>
                    <a:pt x="80" y="14"/>
                    <a:pt x="148" y="0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22" y="82"/>
                    <a:pt x="68" y="128"/>
                    <a:pt x="59" y="149"/>
                  </a:cubicBezTo>
                  <a:cubicBezTo>
                    <a:pt x="54" y="161"/>
                    <a:pt x="54" y="166"/>
                    <a:pt x="56" y="172"/>
                  </a:cubicBezTo>
                  <a:cubicBezTo>
                    <a:pt x="60" y="185"/>
                    <a:pt x="66" y="198"/>
                    <a:pt x="72" y="209"/>
                  </a:cubicBezTo>
                  <a:cubicBezTo>
                    <a:pt x="83" y="231"/>
                    <a:pt x="92" y="250"/>
                    <a:pt x="104" y="267"/>
                  </a:cubicBezTo>
                  <a:lnTo>
                    <a:pt x="77" y="305"/>
                  </a:ln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622"/>
            <p:cNvSpPr/>
            <p:nvPr/>
          </p:nvSpPr>
          <p:spPr bwMode="auto">
            <a:xfrm>
              <a:off x="2935287" y="293687"/>
              <a:ext cx="219075" cy="306388"/>
            </a:xfrm>
            <a:custGeom>
              <a:avLst/>
              <a:gdLst>
                <a:gd name="T0" fmla="*/ 138 w 138"/>
                <a:gd name="T1" fmla="*/ 50 h 193"/>
                <a:gd name="T2" fmla="*/ 72 w 138"/>
                <a:gd name="T3" fmla="*/ 75 h 193"/>
                <a:gd name="T4" fmla="*/ 99 w 138"/>
                <a:gd name="T5" fmla="*/ 110 h 193"/>
                <a:gd name="T6" fmla="*/ 0 w 138"/>
                <a:gd name="T7" fmla="*/ 193 h 193"/>
                <a:gd name="T8" fmla="*/ 71 w 138"/>
                <a:gd name="T9" fmla="*/ 0 h 193"/>
                <a:gd name="T10" fmla="*/ 138 w 138"/>
                <a:gd name="T11" fmla="*/ 5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3">
                  <a:moveTo>
                    <a:pt x="138" y="50"/>
                  </a:moveTo>
                  <a:lnTo>
                    <a:pt x="72" y="75"/>
                  </a:lnTo>
                  <a:lnTo>
                    <a:pt x="99" y="110"/>
                  </a:lnTo>
                  <a:lnTo>
                    <a:pt x="0" y="193"/>
                  </a:lnTo>
                  <a:lnTo>
                    <a:pt x="71" y="0"/>
                  </a:lnTo>
                  <a:lnTo>
                    <a:pt x="1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623"/>
            <p:cNvSpPr/>
            <p:nvPr/>
          </p:nvSpPr>
          <p:spPr bwMode="auto">
            <a:xfrm>
              <a:off x="2719387" y="296862"/>
              <a:ext cx="215900" cy="303213"/>
            </a:xfrm>
            <a:custGeom>
              <a:avLst/>
              <a:gdLst>
                <a:gd name="T0" fmla="*/ 0 w 136"/>
                <a:gd name="T1" fmla="*/ 48 h 191"/>
                <a:gd name="T2" fmla="*/ 67 w 136"/>
                <a:gd name="T3" fmla="*/ 0 h 191"/>
                <a:gd name="T4" fmla="*/ 136 w 136"/>
                <a:gd name="T5" fmla="*/ 191 h 191"/>
                <a:gd name="T6" fmla="*/ 39 w 136"/>
                <a:gd name="T7" fmla="*/ 108 h 191"/>
                <a:gd name="T8" fmla="*/ 66 w 136"/>
                <a:gd name="T9" fmla="*/ 73 h 191"/>
                <a:gd name="T10" fmla="*/ 0 w 136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0" y="48"/>
                  </a:moveTo>
                  <a:lnTo>
                    <a:pt x="67" y="0"/>
                  </a:lnTo>
                  <a:lnTo>
                    <a:pt x="136" y="191"/>
                  </a:lnTo>
                  <a:lnTo>
                    <a:pt x="39" y="108"/>
                  </a:lnTo>
                  <a:lnTo>
                    <a:pt x="66" y="7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624"/>
            <p:cNvSpPr/>
            <p:nvPr/>
          </p:nvSpPr>
          <p:spPr bwMode="auto">
            <a:xfrm>
              <a:off x="2682875" y="-492125"/>
              <a:ext cx="530225" cy="727075"/>
            </a:xfrm>
            <a:custGeom>
              <a:avLst/>
              <a:gdLst>
                <a:gd name="T0" fmla="*/ 173 w 189"/>
                <a:gd name="T1" fmla="*/ 125 h 259"/>
                <a:gd name="T2" fmla="*/ 174 w 189"/>
                <a:gd name="T3" fmla="*/ 90 h 259"/>
                <a:gd name="T4" fmla="*/ 102 w 189"/>
                <a:gd name="T5" fmla="*/ 2 h 259"/>
                <a:gd name="T6" fmla="*/ 21 w 189"/>
                <a:gd name="T7" fmla="*/ 82 h 259"/>
                <a:gd name="T8" fmla="*/ 19 w 189"/>
                <a:gd name="T9" fmla="*/ 117 h 259"/>
                <a:gd name="T10" fmla="*/ 1 w 189"/>
                <a:gd name="T11" fmla="*/ 133 h 259"/>
                <a:gd name="T12" fmla="*/ 0 w 189"/>
                <a:gd name="T13" fmla="*/ 150 h 259"/>
                <a:gd name="T14" fmla="*/ 16 w 189"/>
                <a:gd name="T15" fmla="*/ 168 h 259"/>
                <a:gd name="T16" fmla="*/ 89 w 189"/>
                <a:gd name="T17" fmla="*/ 257 h 259"/>
                <a:gd name="T18" fmla="*/ 170 w 189"/>
                <a:gd name="T19" fmla="*/ 176 h 259"/>
                <a:gd name="T20" fmla="*/ 188 w 189"/>
                <a:gd name="T21" fmla="*/ 160 h 259"/>
                <a:gd name="T22" fmla="*/ 189 w 189"/>
                <a:gd name="T23" fmla="*/ 142 h 259"/>
                <a:gd name="T24" fmla="*/ 173 w 189"/>
                <a:gd name="T25" fmla="*/ 1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259">
                  <a:moveTo>
                    <a:pt x="173" y="125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6" y="53"/>
                    <a:pt x="136" y="4"/>
                    <a:pt x="102" y="2"/>
                  </a:cubicBezTo>
                  <a:cubicBezTo>
                    <a:pt x="68" y="0"/>
                    <a:pt x="23" y="45"/>
                    <a:pt x="21" y="8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9" y="116"/>
                    <a:pt x="1" y="123"/>
                    <a:pt x="1" y="13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7"/>
                    <a:pt x="16" y="168"/>
                  </a:cubicBezTo>
                  <a:cubicBezTo>
                    <a:pt x="14" y="205"/>
                    <a:pt x="55" y="255"/>
                    <a:pt x="89" y="257"/>
                  </a:cubicBezTo>
                  <a:cubicBezTo>
                    <a:pt x="123" y="259"/>
                    <a:pt x="168" y="213"/>
                    <a:pt x="170" y="176"/>
                  </a:cubicBezTo>
                  <a:cubicBezTo>
                    <a:pt x="179" y="176"/>
                    <a:pt x="187" y="169"/>
                    <a:pt x="188" y="160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9" y="133"/>
                    <a:pt x="182" y="125"/>
                    <a:pt x="173" y="125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625"/>
            <p:cNvSpPr>
              <a:spLocks noEditPoints="1"/>
            </p:cNvSpPr>
            <p:nvPr/>
          </p:nvSpPr>
          <p:spPr bwMode="auto">
            <a:xfrm>
              <a:off x="2894012" y="-323850"/>
              <a:ext cx="279400" cy="554038"/>
            </a:xfrm>
            <a:custGeom>
              <a:avLst/>
              <a:gdLst>
                <a:gd name="T0" fmla="*/ 63 w 100"/>
                <a:gd name="T1" fmla="*/ 96 h 197"/>
                <a:gd name="T2" fmla="*/ 63 w 100"/>
                <a:gd name="T3" fmla="*/ 96 h 197"/>
                <a:gd name="T4" fmla="*/ 50 w 100"/>
                <a:gd name="T5" fmla="*/ 83 h 197"/>
                <a:gd name="T6" fmla="*/ 63 w 100"/>
                <a:gd name="T7" fmla="*/ 69 h 197"/>
                <a:gd name="T8" fmla="*/ 63 w 100"/>
                <a:gd name="T9" fmla="*/ 69 h 197"/>
                <a:gd name="T10" fmla="*/ 76 w 100"/>
                <a:gd name="T11" fmla="*/ 83 h 197"/>
                <a:gd name="T12" fmla="*/ 63 w 100"/>
                <a:gd name="T13" fmla="*/ 96 h 197"/>
                <a:gd name="T14" fmla="*/ 51 w 100"/>
                <a:gd name="T15" fmla="*/ 0 h 197"/>
                <a:gd name="T16" fmla="*/ 24 w 100"/>
                <a:gd name="T17" fmla="*/ 4 h 197"/>
                <a:gd name="T18" fmla="*/ 24 w 100"/>
                <a:gd name="T19" fmla="*/ 4 h 197"/>
                <a:gd name="T20" fmla="*/ 20 w 100"/>
                <a:gd name="T21" fmla="*/ 78 h 197"/>
                <a:gd name="T22" fmla="*/ 0 w 100"/>
                <a:gd name="T23" fmla="*/ 131 h 197"/>
                <a:gd name="T24" fmla="*/ 17 w 100"/>
                <a:gd name="T25" fmla="*/ 135 h 197"/>
                <a:gd name="T26" fmla="*/ 14 w 100"/>
                <a:gd name="T27" fmla="*/ 197 h 197"/>
                <a:gd name="T28" fmla="*/ 16 w 100"/>
                <a:gd name="T29" fmla="*/ 197 h 197"/>
                <a:gd name="T30" fmla="*/ 95 w 100"/>
                <a:gd name="T31" fmla="*/ 116 h 197"/>
                <a:gd name="T32" fmla="*/ 96 w 100"/>
                <a:gd name="T33" fmla="*/ 116 h 197"/>
                <a:gd name="T34" fmla="*/ 98 w 100"/>
                <a:gd name="T35" fmla="*/ 116 h 197"/>
                <a:gd name="T36" fmla="*/ 99 w 100"/>
                <a:gd name="T37" fmla="*/ 65 h 197"/>
                <a:gd name="T38" fmla="*/ 98 w 100"/>
                <a:gd name="T39" fmla="*/ 65 h 197"/>
                <a:gd name="T40" fmla="*/ 98 w 100"/>
                <a:gd name="T41" fmla="*/ 65 h 197"/>
                <a:gd name="T42" fmla="*/ 98 w 100"/>
                <a:gd name="T43" fmla="*/ 65 h 197"/>
                <a:gd name="T44" fmla="*/ 98 w 100"/>
                <a:gd name="T45" fmla="*/ 51 h 197"/>
                <a:gd name="T46" fmla="*/ 51 w 100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97">
                  <a:moveTo>
                    <a:pt x="63" y="96"/>
                  </a:moveTo>
                  <a:cubicBezTo>
                    <a:pt x="63" y="96"/>
                    <a:pt x="63" y="96"/>
                    <a:pt x="63" y="96"/>
                  </a:cubicBezTo>
                  <a:cubicBezTo>
                    <a:pt x="55" y="96"/>
                    <a:pt x="50" y="90"/>
                    <a:pt x="50" y="83"/>
                  </a:cubicBezTo>
                  <a:cubicBezTo>
                    <a:pt x="50" y="75"/>
                    <a:pt x="56" y="69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71" y="70"/>
                    <a:pt x="76" y="76"/>
                    <a:pt x="76" y="83"/>
                  </a:cubicBezTo>
                  <a:cubicBezTo>
                    <a:pt x="76" y="90"/>
                    <a:pt x="70" y="96"/>
                    <a:pt x="63" y="96"/>
                  </a:cubicBezTo>
                  <a:moveTo>
                    <a:pt x="51" y="0"/>
                  </a:moveTo>
                  <a:cubicBezTo>
                    <a:pt x="43" y="0"/>
                    <a:pt x="34" y="1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6" y="103"/>
                    <a:pt x="0" y="131"/>
                    <a:pt x="0" y="131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4" y="197"/>
                    <a:pt x="15" y="197"/>
                    <a:pt x="16" y="197"/>
                  </a:cubicBezTo>
                  <a:cubicBezTo>
                    <a:pt x="49" y="197"/>
                    <a:pt x="93" y="152"/>
                    <a:pt x="95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6" y="116"/>
                    <a:pt x="97" y="116"/>
                    <a:pt x="98" y="116"/>
                  </a:cubicBezTo>
                  <a:cubicBezTo>
                    <a:pt x="99" y="99"/>
                    <a:pt x="100" y="81"/>
                    <a:pt x="99" y="65"/>
                  </a:cubicBezTo>
                  <a:cubicBezTo>
                    <a:pt x="99" y="65"/>
                    <a:pt x="98" y="65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5" y="22"/>
                    <a:pt x="83" y="0"/>
                    <a:pt x="51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626"/>
            <p:cNvSpPr/>
            <p:nvPr/>
          </p:nvSpPr>
          <p:spPr bwMode="auto">
            <a:xfrm>
              <a:off x="2798762" y="-141288"/>
              <a:ext cx="73025" cy="7620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13 w 26"/>
                <a:gd name="T7" fmla="*/ 27 h 27"/>
                <a:gd name="T8" fmla="*/ 26 w 26"/>
                <a:gd name="T9" fmla="*/ 14 h 27"/>
                <a:gd name="T10" fmla="*/ 13 w 26"/>
                <a:gd name="T11" fmla="*/ 0 h 27"/>
                <a:gd name="T12" fmla="*/ 13 w 2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627"/>
            <p:cNvSpPr/>
            <p:nvPr/>
          </p:nvSpPr>
          <p:spPr bwMode="auto">
            <a:xfrm>
              <a:off x="2798762" y="-149225"/>
              <a:ext cx="74613" cy="73025"/>
            </a:xfrm>
            <a:custGeom>
              <a:avLst/>
              <a:gdLst>
                <a:gd name="T0" fmla="*/ 27 w 27"/>
                <a:gd name="T1" fmla="*/ 13 h 26"/>
                <a:gd name="T2" fmla="*/ 13 w 27"/>
                <a:gd name="T3" fmla="*/ 26 h 26"/>
                <a:gd name="T4" fmla="*/ 0 w 27"/>
                <a:gd name="T5" fmla="*/ 13 h 26"/>
                <a:gd name="T6" fmla="*/ 13 w 27"/>
                <a:gd name="T7" fmla="*/ 0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6" y="21"/>
                    <a:pt x="20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Oval 628"/>
            <p:cNvSpPr>
              <a:spLocks noChangeArrowheads="1"/>
            </p:cNvSpPr>
            <p:nvPr/>
          </p:nvSpPr>
          <p:spPr bwMode="auto">
            <a:xfrm>
              <a:off x="2840037" y="-133350"/>
              <a:ext cx="17463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629"/>
            <p:cNvSpPr/>
            <p:nvPr/>
          </p:nvSpPr>
          <p:spPr bwMode="auto">
            <a:xfrm>
              <a:off x="2762250" y="-174625"/>
              <a:ext cx="120650" cy="41275"/>
            </a:xfrm>
            <a:custGeom>
              <a:avLst/>
              <a:gdLst>
                <a:gd name="T0" fmla="*/ 43 w 43"/>
                <a:gd name="T1" fmla="*/ 12 h 15"/>
                <a:gd name="T2" fmla="*/ 28 w 43"/>
                <a:gd name="T3" fmla="*/ 1 h 15"/>
                <a:gd name="T4" fmla="*/ 9 w 43"/>
                <a:gd name="T5" fmla="*/ 9 h 15"/>
                <a:gd name="T6" fmla="*/ 8 w 43"/>
                <a:gd name="T7" fmla="*/ 8 h 15"/>
                <a:gd name="T8" fmla="*/ 5 w 43"/>
                <a:gd name="T9" fmla="*/ 8 h 15"/>
                <a:gd name="T10" fmla="*/ 1 w 43"/>
                <a:gd name="T11" fmla="*/ 5 h 15"/>
                <a:gd name="T12" fmla="*/ 1 w 43"/>
                <a:gd name="T13" fmla="*/ 5 h 15"/>
                <a:gd name="T14" fmla="*/ 0 w 43"/>
                <a:gd name="T15" fmla="*/ 5 h 15"/>
                <a:gd name="T16" fmla="*/ 1 w 43"/>
                <a:gd name="T17" fmla="*/ 7 h 15"/>
                <a:gd name="T18" fmla="*/ 3 w 43"/>
                <a:gd name="T19" fmla="*/ 10 h 15"/>
                <a:gd name="T20" fmla="*/ 6 w 43"/>
                <a:gd name="T21" fmla="*/ 12 h 15"/>
                <a:gd name="T22" fmla="*/ 7 w 43"/>
                <a:gd name="T23" fmla="*/ 13 h 15"/>
                <a:gd name="T24" fmla="*/ 8 w 43"/>
                <a:gd name="T25" fmla="*/ 13 h 15"/>
                <a:gd name="T26" fmla="*/ 10 w 43"/>
                <a:gd name="T27" fmla="*/ 12 h 15"/>
                <a:gd name="T28" fmla="*/ 27 w 43"/>
                <a:gd name="T29" fmla="*/ 4 h 15"/>
                <a:gd name="T30" fmla="*/ 40 w 43"/>
                <a:gd name="T31" fmla="*/ 13 h 15"/>
                <a:gd name="T32" fmla="*/ 42 w 43"/>
                <a:gd name="T33" fmla="*/ 14 h 15"/>
                <a:gd name="T34" fmla="*/ 43 w 43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5">
                  <a:moveTo>
                    <a:pt x="43" y="12"/>
                  </a:moveTo>
                  <a:cubicBezTo>
                    <a:pt x="41" y="6"/>
                    <a:pt x="35" y="2"/>
                    <a:pt x="28" y="1"/>
                  </a:cubicBezTo>
                  <a:cubicBezTo>
                    <a:pt x="24" y="0"/>
                    <a:pt x="16" y="0"/>
                    <a:pt x="9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3" y="7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5" y="6"/>
                    <a:pt x="21" y="3"/>
                    <a:pt x="27" y="4"/>
                  </a:cubicBezTo>
                  <a:cubicBezTo>
                    <a:pt x="33" y="5"/>
                    <a:pt x="38" y="9"/>
                    <a:pt x="40" y="13"/>
                  </a:cubicBezTo>
                  <a:cubicBezTo>
                    <a:pt x="40" y="14"/>
                    <a:pt x="41" y="15"/>
                    <a:pt x="42" y="14"/>
                  </a:cubicBezTo>
                  <a:cubicBezTo>
                    <a:pt x="43" y="14"/>
                    <a:pt x="43" y="13"/>
                    <a:pt x="43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630"/>
            <p:cNvSpPr/>
            <p:nvPr/>
          </p:nvSpPr>
          <p:spPr bwMode="auto">
            <a:xfrm>
              <a:off x="3033712" y="-130175"/>
              <a:ext cx="73025" cy="7620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4 h 27"/>
                <a:gd name="T4" fmla="*/ 13 w 26"/>
                <a:gd name="T5" fmla="*/ 27 h 27"/>
                <a:gd name="T6" fmla="*/ 13 w 26"/>
                <a:gd name="T7" fmla="*/ 27 h 27"/>
                <a:gd name="T8" fmla="*/ 26 w 26"/>
                <a:gd name="T9" fmla="*/ 14 h 27"/>
                <a:gd name="T10" fmla="*/ 13 w 26"/>
                <a:gd name="T11" fmla="*/ 0 h 27"/>
                <a:gd name="T12" fmla="*/ 13 w 2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ubicBezTo>
                    <a:pt x="26" y="7"/>
                    <a:pt x="21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631"/>
            <p:cNvSpPr/>
            <p:nvPr/>
          </p:nvSpPr>
          <p:spPr bwMode="auto">
            <a:xfrm>
              <a:off x="3033712" y="-138113"/>
              <a:ext cx="74613" cy="76200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7 h 27"/>
                <a:gd name="T4" fmla="*/ 0 w 27"/>
                <a:gd name="T5" fmla="*/ 13 h 27"/>
                <a:gd name="T6" fmla="*/ 13 w 27"/>
                <a:gd name="T7" fmla="*/ 0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7"/>
                  </a:cubicBezTo>
                  <a:cubicBezTo>
                    <a:pt x="6" y="27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6" y="14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632"/>
            <p:cNvSpPr/>
            <p:nvPr/>
          </p:nvSpPr>
          <p:spPr bwMode="auto">
            <a:xfrm>
              <a:off x="3073400" y="-122238"/>
              <a:ext cx="19050" cy="20638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633"/>
            <p:cNvSpPr/>
            <p:nvPr/>
          </p:nvSpPr>
          <p:spPr bwMode="auto">
            <a:xfrm>
              <a:off x="3025775" y="-160338"/>
              <a:ext cx="122238" cy="38100"/>
            </a:xfrm>
            <a:custGeom>
              <a:avLst/>
              <a:gdLst>
                <a:gd name="T0" fmla="*/ 1 w 44"/>
                <a:gd name="T1" fmla="*/ 10 h 14"/>
                <a:gd name="T2" fmla="*/ 17 w 44"/>
                <a:gd name="T3" fmla="*/ 0 h 14"/>
                <a:gd name="T4" fmla="*/ 35 w 44"/>
                <a:gd name="T5" fmla="*/ 10 h 14"/>
                <a:gd name="T6" fmla="*/ 36 w 44"/>
                <a:gd name="T7" fmla="*/ 10 h 14"/>
                <a:gd name="T8" fmla="*/ 39 w 44"/>
                <a:gd name="T9" fmla="*/ 9 h 14"/>
                <a:gd name="T10" fmla="*/ 43 w 44"/>
                <a:gd name="T11" fmla="*/ 7 h 14"/>
                <a:gd name="T12" fmla="*/ 44 w 44"/>
                <a:gd name="T13" fmla="*/ 7 h 14"/>
                <a:gd name="T14" fmla="*/ 44 w 44"/>
                <a:gd name="T15" fmla="*/ 7 h 14"/>
                <a:gd name="T16" fmla="*/ 43 w 44"/>
                <a:gd name="T17" fmla="*/ 9 h 14"/>
                <a:gd name="T18" fmla="*/ 40 w 44"/>
                <a:gd name="T19" fmla="*/ 11 h 14"/>
                <a:gd name="T20" fmla="*/ 37 w 44"/>
                <a:gd name="T21" fmla="*/ 14 h 14"/>
                <a:gd name="T22" fmla="*/ 36 w 44"/>
                <a:gd name="T23" fmla="*/ 14 h 14"/>
                <a:gd name="T24" fmla="*/ 35 w 44"/>
                <a:gd name="T25" fmla="*/ 14 h 14"/>
                <a:gd name="T26" fmla="*/ 33 w 44"/>
                <a:gd name="T27" fmla="*/ 13 h 14"/>
                <a:gd name="T28" fmla="*/ 17 w 44"/>
                <a:gd name="T29" fmla="*/ 3 h 14"/>
                <a:gd name="T30" fmla="*/ 4 w 44"/>
                <a:gd name="T31" fmla="*/ 11 h 14"/>
                <a:gd name="T32" fmla="*/ 1 w 44"/>
                <a:gd name="T33" fmla="*/ 12 h 14"/>
                <a:gd name="T34" fmla="*/ 1 w 44"/>
                <a:gd name="T3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4">
                  <a:moveTo>
                    <a:pt x="1" y="10"/>
                  </a:moveTo>
                  <a:cubicBezTo>
                    <a:pt x="3" y="4"/>
                    <a:pt x="10" y="0"/>
                    <a:pt x="17" y="0"/>
                  </a:cubicBezTo>
                  <a:cubicBezTo>
                    <a:pt x="21" y="0"/>
                    <a:pt x="29" y="1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8" y="10"/>
                    <a:pt x="39" y="9"/>
                  </a:cubicBezTo>
                  <a:cubicBezTo>
                    <a:pt x="41" y="9"/>
                    <a:pt x="43" y="7"/>
                    <a:pt x="43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3" y="8"/>
                    <a:pt x="43" y="9"/>
                  </a:cubicBezTo>
                  <a:cubicBezTo>
                    <a:pt x="42" y="10"/>
                    <a:pt x="41" y="11"/>
                    <a:pt x="40" y="11"/>
                  </a:cubicBezTo>
                  <a:cubicBezTo>
                    <a:pt x="39" y="12"/>
                    <a:pt x="38" y="13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3" y="13"/>
                  </a:cubicBezTo>
                  <a:cubicBezTo>
                    <a:pt x="29" y="6"/>
                    <a:pt x="23" y="3"/>
                    <a:pt x="17" y="3"/>
                  </a:cubicBezTo>
                  <a:cubicBezTo>
                    <a:pt x="11" y="4"/>
                    <a:pt x="6" y="7"/>
                    <a:pt x="4" y="11"/>
                  </a:cubicBezTo>
                  <a:cubicBezTo>
                    <a:pt x="3" y="12"/>
                    <a:pt x="2" y="13"/>
                    <a:pt x="1" y="12"/>
                  </a:cubicBezTo>
                  <a:cubicBezTo>
                    <a:pt x="1" y="12"/>
                    <a:pt x="0" y="11"/>
                    <a:pt x="1" y="10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634"/>
            <p:cNvSpPr>
              <a:spLocks noEditPoints="1"/>
            </p:cNvSpPr>
            <p:nvPr/>
          </p:nvSpPr>
          <p:spPr bwMode="auto">
            <a:xfrm>
              <a:off x="2703512" y="-196850"/>
              <a:ext cx="495300" cy="196850"/>
            </a:xfrm>
            <a:custGeom>
              <a:avLst/>
              <a:gdLst>
                <a:gd name="T0" fmla="*/ 177 w 177"/>
                <a:gd name="T1" fmla="*/ 13 h 70"/>
                <a:gd name="T2" fmla="*/ 165 w 177"/>
                <a:gd name="T3" fmla="*/ 12 h 70"/>
                <a:gd name="T4" fmla="*/ 135 w 177"/>
                <a:gd name="T5" fmla="*/ 6 h 70"/>
                <a:gd name="T6" fmla="*/ 97 w 177"/>
                <a:gd name="T7" fmla="*/ 15 h 70"/>
                <a:gd name="T8" fmla="*/ 89 w 177"/>
                <a:gd name="T9" fmla="*/ 13 h 70"/>
                <a:gd name="T10" fmla="*/ 80 w 177"/>
                <a:gd name="T11" fmla="*/ 14 h 70"/>
                <a:gd name="T12" fmla="*/ 43 w 177"/>
                <a:gd name="T13" fmla="*/ 1 h 70"/>
                <a:gd name="T14" fmla="*/ 13 w 177"/>
                <a:gd name="T15" fmla="*/ 4 h 70"/>
                <a:gd name="T16" fmla="*/ 1 w 177"/>
                <a:gd name="T17" fmla="*/ 3 h 70"/>
                <a:gd name="T18" fmla="*/ 0 w 177"/>
                <a:gd name="T19" fmla="*/ 16 h 70"/>
                <a:gd name="T20" fmla="*/ 5 w 177"/>
                <a:gd name="T21" fmla="*/ 19 h 70"/>
                <a:gd name="T22" fmla="*/ 40 w 177"/>
                <a:gd name="T23" fmla="*/ 64 h 70"/>
                <a:gd name="T24" fmla="*/ 83 w 177"/>
                <a:gd name="T25" fmla="*/ 30 h 70"/>
                <a:gd name="T26" fmla="*/ 84 w 177"/>
                <a:gd name="T27" fmla="*/ 25 h 70"/>
                <a:gd name="T28" fmla="*/ 88 w 177"/>
                <a:gd name="T29" fmla="*/ 23 h 70"/>
                <a:gd name="T30" fmla="*/ 93 w 177"/>
                <a:gd name="T31" fmla="*/ 26 h 70"/>
                <a:gd name="T32" fmla="*/ 93 w 177"/>
                <a:gd name="T33" fmla="*/ 31 h 70"/>
                <a:gd name="T34" fmla="*/ 132 w 177"/>
                <a:gd name="T35" fmla="*/ 69 h 70"/>
                <a:gd name="T36" fmla="*/ 171 w 177"/>
                <a:gd name="T37" fmla="*/ 28 h 70"/>
                <a:gd name="T38" fmla="*/ 176 w 177"/>
                <a:gd name="T39" fmla="*/ 25 h 70"/>
                <a:gd name="T40" fmla="*/ 177 w 177"/>
                <a:gd name="T41" fmla="*/ 13 h 70"/>
                <a:gd name="T42" fmla="*/ 77 w 177"/>
                <a:gd name="T43" fmla="*/ 29 h 70"/>
                <a:gd name="T44" fmla="*/ 40 w 177"/>
                <a:gd name="T45" fmla="*/ 58 h 70"/>
                <a:gd name="T46" fmla="*/ 11 w 177"/>
                <a:gd name="T47" fmla="*/ 19 h 70"/>
                <a:gd name="T48" fmla="*/ 43 w 177"/>
                <a:gd name="T49" fmla="*/ 10 h 70"/>
                <a:gd name="T50" fmla="*/ 77 w 177"/>
                <a:gd name="T51" fmla="*/ 29 h 70"/>
                <a:gd name="T52" fmla="*/ 132 w 177"/>
                <a:gd name="T53" fmla="*/ 63 h 70"/>
                <a:gd name="T54" fmla="*/ 99 w 177"/>
                <a:gd name="T55" fmla="*/ 30 h 70"/>
                <a:gd name="T56" fmla="*/ 135 w 177"/>
                <a:gd name="T57" fmla="*/ 15 h 70"/>
                <a:gd name="T58" fmla="*/ 165 w 177"/>
                <a:gd name="T59" fmla="*/ 27 h 70"/>
                <a:gd name="T60" fmla="*/ 132 w 177"/>
                <a:gd name="T6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70">
                  <a:moveTo>
                    <a:pt x="177" y="13"/>
                  </a:moveTo>
                  <a:cubicBezTo>
                    <a:pt x="165" y="12"/>
                    <a:pt x="165" y="12"/>
                    <a:pt x="165" y="12"/>
                  </a:cubicBezTo>
                  <a:cubicBezTo>
                    <a:pt x="159" y="7"/>
                    <a:pt x="147" y="6"/>
                    <a:pt x="135" y="6"/>
                  </a:cubicBezTo>
                  <a:cubicBezTo>
                    <a:pt x="117" y="5"/>
                    <a:pt x="104" y="8"/>
                    <a:pt x="97" y="15"/>
                  </a:cubicBezTo>
                  <a:cubicBezTo>
                    <a:pt x="95" y="14"/>
                    <a:pt x="92" y="13"/>
                    <a:pt x="89" y="13"/>
                  </a:cubicBezTo>
                  <a:cubicBezTo>
                    <a:pt x="85" y="13"/>
                    <a:pt x="82" y="13"/>
                    <a:pt x="80" y="14"/>
                  </a:cubicBezTo>
                  <a:cubicBezTo>
                    <a:pt x="74" y="6"/>
                    <a:pt x="62" y="2"/>
                    <a:pt x="43" y="1"/>
                  </a:cubicBezTo>
                  <a:cubicBezTo>
                    <a:pt x="32" y="0"/>
                    <a:pt x="20" y="0"/>
                    <a:pt x="1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39"/>
                    <a:pt x="13" y="63"/>
                    <a:pt x="40" y="64"/>
                  </a:cubicBezTo>
                  <a:cubicBezTo>
                    <a:pt x="62" y="65"/>
                    <a:pt x="77" y="54"/>
                    <a:pt x="83" y="30"/>
                  </a:cubicBezTo>
                  <a:cubicBezTo>
                    <a:pt x="83" y="29"/>
                    <a:pt x="83" y="27"/>
                    <a:pt x="84" y="25"/>
                  </a:cubicBezTo>
                  <a:cubicBezTo>
                    <a:pt x="84" y="24"/>
                    <a:pt x="86" y="23"/>
                    <a:pt x="88" y="23"/>
                  </a:cubicBezTo>
                  <a:cubicBezTo>
                    <a:pt x="91" y="23"/>
                    <a:pt x="92" y="24"/>
                    <a:pt x="93" y="26"/>
                  </a:cubicBezTo>
                  <a:cubicBezTo>
                    <a:pt x="93" y="27"/>
                    <a:pt x="93" y="29"/>
                    <a:pt x="93" y="31"/>
                  </a:cubicBezTo>
                  <a:cubicBezTo>
                    <a:pt x="97" y="55"/>
                    <a:pt x="110" y="68"/>
                    <a:pt x="132" y="69"/>
                  </a:cubicBezTo>
                  <a:cubicBezTo>
                    <a:pt x="159" y="70"/>
                    <a:pt x="170" y="48"/>
                    <a:pt x="171" y="28"/>
                  </a:cubicBezTo>
                  <a:cubicBezTo>
                    <a:pt x="176" y="25"/>
                    <a:pt x="176" y="25"/>
                    <a:pt x="176" y="25"/>
                  </a:cubicBezTo>
                  <a:lnTo>
                    <a:pt x="177" y="13"/>
                  </a:lnTo>
                  <a:close/>
                  <a:moveTo>
                    <a:pt x="77" y="29"/>
                  </a:moveTo>
                  <a:cubicBezTo>
                    <a:pt x="72" y="49"/>
                    <a:pt x="59" y="59"/>
                    <a:pt x="40" y="58"/>
                  </a:cubicBezTo>
                  <a:cubicBezTo>
                    <a:pt x="11" y="57"/>
                    <a:pt x="11" y="25"/>
                    <a:pt x="11" y="19"/>
                  </a:cubicBezTo>
                  <a:cubicBezTo>
                    <a:pt x="12" y="10"/>
                    <a:pt x="33" y="10"/>
                    <a:pt x="43" y="10"/>
                  </a:cubicBezTo>
                  <a:cubicBezTo>
                    <a:pt x="64" y="12"/>
                    <a:pt x="79" y="20"/>
                    <a:pt x="77" y="29"/>
                  </a:cubicBezTo>
                  <a:close/>
                  <a:moveTo>
                    <a:pt x="132" y="63"/>
                  </a:moveTo>
                  <a:cubicBezTo>
                    <a:pt x="113" y="62"/>
                    <a:pt x="102" y="51"/>
                    <a:pt x="99" y="30"/>
                  </a:cubicBezTo>
                  <a:cubicBezTo>
                    <a:pt x="97" y="21"/>
                    <a:pt x="114" y="14"/>
                    <a:pt x="135" y="15"/>
                  </a:cubicBezTo>
                  <a:cubicBezTo>
                    <a:pt x="145" y="16"/>
                    <a:pt x="166" y="18"/>
                    <a:pt x="165" y="27"/>
                  </a:cubicBezTo>
                  <a:cubicBezTo>
                    <a:pt x="165" y="33"/>
                    <a:pt x="162" y="64"/>
                    <a:pt x="132" y="63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635"/>
            <p:cNvSpPr/>
            <p:nvPr/>
          </p:nvSpPr>
          <p:spPr bwMode="auto">
            <a:xfrm>
              <a:off x="2613025" y="-585788"/>
              <a:ext cx="706438" cy="795338"/>
            </a:xfrm>
            <a:custGeom>
              <a:avLst/>
              <a:gdLst>
                <a:gd name="T0" fmla="*/ 225 w 252"/>
                <a:gd name="T1" fmla="*/ 97 h 283"/>
                <a:gd name="T2" fmla="*/ 129 w 252"/>
                <a:gd name="T3" fmla="*/ 3 h 283"/>
                <a:gd name="T4" fmla="*/ 23 w 252"/>
                <a:gd name="T5" fmla="*/ 87 h 283"/>
                <a:gd name="T6" fmla="*/ 22 w 252"/>
                <a:gd name="T7" fmla="*/ 273 h 283"/>
                <a:gd name="T8" fmla="*/ 124 w 252"/>
                <a:gd name="T9" fmla="*/ 97 h 283"/>
                <a:gd name="T10" fmla="*/ 207 w 252"/>
                <a:gd name="T11" fmla="*/ 283 h 283"/>
                <a:gd name="T12" fmla="*/ 225 w 252"/>
                <a:gd name="T13" fmla="*/ 9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83">
                  <a:moveTo>
                    <a:pt x="225" y="97"/>
                  </a:moveTo>
                  <a:cubicBezTo>
                    <a:pt x="214" y="34"/>
                    <a:pt x="171" y="4"/>
                    <a:pt x="129" y="3"/>
                  </a:cubicBezTo>
                  <a:cubicBezTo>
                    <a:pt x="87" y="0"/>
                    <a:pt x="41" y="25"/>
                    <a:pt x="23" y="87"/>
                  </a:cubicBezTo>
                  <a:cubicBezTo>
                    <a:pt x="7" y="141"/>
                    <a:pt x="2" y="191"/>
                    <a:pt x="22" y="273"/>
                  </a:cubicBezTo>
                  <a:cubicBezTo>
                    <a:pt x="62" y="250"/>
                    <a:pt x="0" y="49"/>
                    <a:pt x="124" y="97"/>
                  </a:cubicBezTo>
                  <a:cubicBezTo>
                    <a:pt x="252" y="62"/>
                    <a:pt x="170" y="255"/>
                    <a:pt x="207" y="283"/>
                  </a:cubicBezTo>
                  <a:cubicBezTo>
                    <a:pt x="235" y="203"/>
                    <a:pt x="236" y="153"/>
                    <a:pt x="225" y="97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636"/>
            <p:cNvSpPr/>
            <p:nvPr/>
          </p:nvSpPr>
          <p:spPr bwMode="auto">
            <a:xfrm>
              <a:off x="2865437" y="77787"/>
              <a:ext cx="150813" cy="73025"/>
            </a:xfrm>
            <a:custGeom>
              <a:avLst/>
              <a:gdLst>
                <a:gd name="T0" fmla="*/ 54 w 54"/>
                <a:gd name="T1" fmla="*/ 3 h 26"/>
                <a:gd name="T2" fmla="*/ 26 w 54"/>
                <a:gd name="T3" fmla="*/ 25 h 26"/>
                <a:gd name="T4" fmla="*/ 1 w 54"/>
                <a:gd name="T5" fmla="*/ 0 h 26"/>
                <a:gd name="T6" fmla="*/ 54 w 54"/>
                <a:gd name="T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54" y="3"/>
                  </a:moveTo>
                  <a:cubicBezTo>
                    <a:pt x="54" y="16"/>
                    <a:pt x="41" y="26"/>
                    <a:pt x="26" y="25"/>
                  </a:cubicBezTo>
                  <a:cubicBezTo>
                    <a:pt x="11" y="24"/>
                    <a:pt x="0" y="13"/>
                    <a:pt x="1" y="0"/>
                  </a:cubicBezTo>
                  <a:lnTo>
                    <a:pt x="54" y="3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637"/>
            <p:cNvSpPr/>
            <p:nvPr/>
          </p:nvSpPr>
          <p:spPr bwMode="auto">
            <a:xfrm>
              <a:off x="2879725" y="77787"/>
              <a:ext cx="125413" cy="31750"/>
            </a:xfrm>
            <a:custGeom>
              <a:avLst/>
              <a:gdLst>
                <a:gd name="T0" fmla="*/ 40 w 45"/>
                <a:gd name="T1" fmla="*/ 11 h 11"/>
                <a:gd name="T2" fmla="*/ 3 w 45"/>
                <a:gd name="T3" fmla="*/ 9 h 11"/>
                <a:gd name="T4" fmla="*/ 0 w 45"/>
                <a:gd name="T5" fmla="*/ 5 h 11"/>
                <a:gd name="T6" fmla="*/ 0 w 45"/>
                <a:gd name="T7" fmla="*/ 0 h 11"/>
                <a:gd name="T8" fmla="*/ 45 w 45"/>
                <a:gd name="T9" fmla="*/ 3 h 11"/>
                <a:gd name="T10" fmla="*/ 44 w 45"/>
                <a:gd name="T11" fmla="*/ 8 h 11"/>
                <a:gd name="T12" fmla="*/ 40 w 4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">
                  <a:moveTo>
                    <a:pt x="40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0"/>
                    <a:pt x="42" y="11"/>
                    <a:pt x="4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638"/>
            <p:cNvSpPr/>
            <p:nvPr/>
          </p:nvSpPr>
          <p:spPr bwMode="auto">
            <a:xfrm>
              <a:off x="3144837" y="-87313"/>
              <a:ext cx="182563" cy="339725"/>
            </a:xfrm>
            <a:custGeom>
              <a:avLst/>
              <a:gdLst>
                <a:gd name="T0" fmla="*/ 42 w 65"/>
                <a:gd name="T1" fmla="*/ 104 h 121"/>
                <a:gd name="T2" fmla="*/ 62 w 65"/>
                <a:gd name="T3" fmla="*/ 27 h 121"/>
                <a:gd name="T4" fmla="*/ 48 w 65"/>
                <a:gd name="T5" fmla="*/ 4 h 121"/>
                <a:gd name="T6" fmla="*/ 46 w 65"/>
                <a:gd name="T7" fmla="*/ 3 h 121"/>
                <a:gd name="T8" fmla="*/ 23 w 65"/>
                <a:gd name="T9" fmla="*/ 17 h 121"/>
                <a:gd name="T10" fmla="*/ 3 w 65"/>
                <a:gd name="T11" fmla="*/ 94 h 121"/>
                <a:gd name="T12" fmla="*/ 17 w 65"/>
                <a:gd name="T13" fmla="*/ 118 h 121"/>
                <a:gd name="T14" fmla="*/ 19 w 65"/>
                <a:gd name="T15" fmla="*/ 118 h 121"/>
                <a:gd name="T16" fmla="*/ 42 w 65"/>
                <a:gd name="T17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21">
                  <a:moveTo>
                    <a:pt x="42" y="104"/>
                  </a:moveTo>
                  <a:cubicBezTo>
                    <a:pt x="62" y="27"/>
                    <a:pt x="62" y="27"/>
                    <a:pt x="62" y="27"/>
                  </a:cubicBezTo>
                  <a:cubicBezTo>
                    <a:pt x="65" y="17"/>
                    <a:pt x="59" y="6"/>
                    <a:pt x="48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6" y="0"/>
                    <a:pt x="26" y="7"/>
                    <a:pt x="23" y="17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0" y="104"/>
                    <a:pt x="7" y="115"/>
                    <a:pt x="17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9" y="121"/>
                    <a:pt x="40" y="115"/>
                    <a:pt x="42" y="104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639"/>
            <p:cNvSpPr/>
            <p:nvPr/>
          </p:nvSpPr>
          <p:spPr bwMode="auto">
            <a:xfrm>
              <a:off x="3154362" y="136525"/>
              <a:ext cx="11113" cy="36513"/>
            </a:xfrm>
            <a:custGeom>
              <a:avLst/>
              <a:gdLst>
                <a:gd name="T0" fmla="*/ 4 w 4"/>
                <a:gd name="T1" fmla="*/ 0 h 13"/>
                <a:gd name="T2" fmla="*/ 0 w 4"/>
                <a:gd name="T3" fmla="*/ 13 h 13"/>
                <a:gd name="T4" fmla="*/ 0 w 4"/>
                <a:gd name="T5" fmla="*/ 13 h 13"/>
                <a:gd name="T6" fmla="*/ 4 w 4"/>
                <a:gd name="T7" fmla="*/ 0 h 13"/>
                <a:gd name="T8" fmla="*/ 4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2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640"/>
            <p:cNvSpPr/>
            <p:nvPr/>
          </p:nvSpPr>
          <p:spPr bwMode="auto">
            <a:xfrm>
              <a:off x="3165475" y="-36513"/>
              <a:ext cx="44450" cy="173038"/>
            </a:xfrm>
            <a:custGeom>
              <a:avLst/>
              <a:gdLst>
                <a:gd name="T0" fmla="*/ 16 w 16"/>
                <a:gd name="T1" fmla="*/ 0 h 62"/>
                <a:gd name="T2" fmla="*/ 16 w 16"/>
                <a:gd name="T3" fmla="*/ 0 h 62"/>
                <a:gd name="T4" fmla="*/ 0 w 16"/>
                <a:gd name="T5" fmla="*/ 62 h 62"/>
                <a:gd name="T6" fmla="*/ 0 w 16"/>
                <a:gd name="T7" fmla="*/ 62 h 62"/>
                <a:gd name="T8" fmla="*/ 16 w 1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2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F1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641"/>
            <p:cNvSpPr/>
            <p:nvPr/>
          </p:nvSpPr>
          <p:spPr bwMode="auto">
            <a:xfrm>
              <a:off x="3148012" y="-79375"/>
              <a:ext cx="160338" cy="314325"/>
            </a:xfrm>
            <a:custGeom>
              <a:avLst/>
              <a:gdLst>
                <a:gd name="T0" fmla="*/ 41 w 57"/>
                <a:gd name="T1" fmla="*/ 0 h 112"/>
                <a:gd name="T2" fmla="*/ 22 w 57"/>
                <a:gd name="T3" fmla="*/ 15 h 112"/>
                <a:gd name="T4" fmla="*/ 6 w 57"/>
                <a:gd name="T5" fmla="*/ 77 h 112"/>
                <a:gd name="T6" fmla="*/ 2 w 57"/>
                <a:gd name="T7" fmla="*/ 90 h 112"/>
                <a:gd name="T8" fmla="*/ 10 w 57"/>
                <a:gd name="T9" fmla="*/ 112 h 112"/>
                <a:gd name="T10" fmla="*/ 7 w 57"/>
                <a:gd name="T11" fmla="*/ 94 h 112"/>
                <a:gd name="T12" fmla="*/ 26 w 57"/>
                <a:gd name="T13" fmla="*/ 19 h 112"/>
                <a:gd name="T14" fmla="*/ 46 w 57"/>
                <a:gd name="T15" fmla="*/ 4 h 112"/>
                <a:gd name="T16" fmla="*/ 51 w 57"/>
                <a:gd name="T17" fmla="*/ 5 h 112"/>
                <a:gd name="T18" fmla="*/ 57 w 57"/>
                <a:gd name="T19" fmla="*/ 8 h 112"/>
                <a:gd name="T20" fmla="*/ 46 w 57"/>
                <a:gd name="T21" fmla="*/ 0 h 112"/>
                <a:gd name="T22" fmla="*/ 41 w 57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12">
                  <a:moveTo>
                    <a:pt x="41" y="0"/>
                  </a:moveTo>
                  <a:cubicBezTo>
                    <a:pt x="32" y="0"/>
                    <a:pt x="24" y="6"/>
                    <a:pt x="22" y="1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0" y="99"/>
                    <a:pt x="4" y="107"/>
                    <a:pt x="10" y="112"/>
                  </a:cubicBezTo>
                  <a:cubicBezTo>
                    <a:pt x="6" y="107"/>
                    <a:pt x="5" y="101"/>
                    <a:pt x="7" y="9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0"/>
                    <a:pt x="37" y="4"/>
                    <a:pt x="46" y="4"/>
                  </a:cubicBezTo>
                  <a:cubicBezTo>
                    <a:pt x="47" y="4"/>
                    <a:pt x="49" y="4"/>
                    <a:pt x="51" y="5"/>
                  </a:cubicBezTo>
                  <a:cubicBezTo>
                    <a:pt x="53" y="5"/>
                    <a:pt x="55" y="6"/>
                    <a:pt x="57" y="8"/>
                  </a:cubicBezTo>
                  <a:cubicBezTo>
                    <a:pt x="55" y="4"/>
                    <a:pt x="51" y="2"/>
                    <a:pt x="46" y="0"/>
                  </a:cubicBezTo>
                  <a:cubicBezTo>
                    <a:pt x="45" y="0"/>
                    <a:pt x="43" y="0"/>
                    <a:pt x="41" y="0"/>
                  </a:cubicBezTo>
                </a:path>
              </a:pathLst>
            </a:custGeom>
            <a:solidFill>
              <a:srgbClr val="52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642"/>
            <p:cNvSpPr/>
            <p:nvPr/>
          </p:nvSpPr>
          <p:spPr bwMode="auto">
            <a:xfrm>
              <a:off x="3265487" y="-61913"/>
              <a:ext cx="22225" cy="33338"/>
            </a:xfrm>
            <a:custGeom>
              <a:avLst/>
              <a:gdLst>
                <a:gd name="T0" fmla="*/ 7 w 8"/>
                <a:gd name="T1" fmla="*/ 9 h 12"/>
                <a:gd name="T2" fmla="*/ 8 w 8"/>
                <a:gd name="T3" fmla="*/ 5 h 12"/>
                <a:gd name="T4" fmla="*/ 5 w 8"/>
                <a:gd name="T5" fmla="*/ 1 h 12"/>
                <a:gd name="T6" fmla="*/ 1 w 8"/>
                <a:gd name="T7" fmla="*/ 3 h 12"/>
                <a:gd name="T8" fmla="*/ 0 w 8"/>
                <a:gd name="T9" fmla="*/ 7 h 12"/>
                <a:gd name="T10" fmla="*/ 3 w 8"/>
                <a:gd name="T11" fmla="*/ 11 h 12"/>
                <a:gd name="T12" fmla="*/ 7 w 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7" y="9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4" y="12"/>
                    <a:pt x="6" y="11"/>
                    <a:pt x="7" y="9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643"/>
            <p:cNvSpPr/>
            <p:nvPr/>
          </p:nvSpPr>
          <p:spPr bwMode="auto">
            <a:xfrm>
              <a:off x="3155950" y="7937"/>
              <a:ext cx="185738" cy="200025"/>
            </a:xfrm>
            <a:custGeom>
              <a:avLst/>
              <a:gdLst>
                <a:gd name="T0" fmla="*/ 4 w 66"/>
                <a:gd name="T1" fmla="*/ 37 h 71"/>
                <a:gd name="T2" fmla="*/ 28 w 66"/>
                <a:gd name="T3" fmla="*/ 71 h 71"/>
                <a:gd name="T4" fmla="*/ 66 w 66"/>
                <a:gd name="T5" fmla="*/ 57 h 71"/>
                <a:gd name="T6" fmla="*/ 55 w 66"/>
                <a:gd name="T7" fmla="*/ 13 h 71"/>
                <a:gd name="T8" fmla="*/ 25 w 66"/>
                <a:gd name="T9" fmla="*/ 4 h 71"/>
                <a:gd name="T10" fmla="*/ 4 w 66"/>
                <a:gd name="T11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1">
                  <a:moveTo>
                    <a:pt x="4" y="37"/>
                  </a:moveTo>
                  <a:cubicBezTo>
                    <a:pt x="28" y="71"/>
                    <a:pt x="28" y="71"/>
                    <a:pt x="28" y="71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2" y="4"/>
                    <a:pt x="35" y="0"/>
                    <a:pt x="25" y="4"/>
                  </a:cubicBezTo>
                  <a:cubicBezTo>
                    <a:pt x="14" y="8"/>
                    <a:pt x="0" y="29"/>
                    <a:pt x="4" y="37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644"/>
            <p:cNvSpPr/>
            <p:nvPr/>
          </p:nvSpPr>
          <p:spPr bwMode="auto">
            <a:xfrm>
              <a:off x="3128962" y="125412"/>
              <a:ext cx="344488" cy="531813"/>
            </a:xfrm>
            <a:custGeom>
              <a:avLst/>
              <a:gdLst>
                <a:gd name="T0" fmla="*/ 97 w 123"/>
                <a:gd name="T1" fmla="*/ 189 h 189"/>
                <a:gd name="T2" fmla="*/ 112 w 123"/>
                <a:gd name="T3" fmla="*/ 183 h 189"/>
                <a:gd name="T4" fmla="*/ 119 w 123"/>
                <a:gd name="T5" fmla="*/ 156 h 189"/>
                <a:gd name="T6" fmla="*/ 75 w 123"/>
                <a:gd name="T7" fmla="*/ 0 h 189"/>
                <a:gd name="T8" fmla="*/ 30 w 123"/>
                <a:gd name="T9" fmla="*/ 17 h 189"/>
                <a:gd name="T10" fmla="*/ 53 w 123"/>
                <a:gd name="T11" fmla="*/ 107 h 189"/>
                <a:gd name="T12" fmla="*/ 9 w 123"/>
                <a:gd name="T13" fmla="*/ 69 h 189"/>
                <a:gd name="T14" fmla="*/ 0 w 123"/>
                <a:gd name="T15" fmla="*/ 144 h 189"/>
                <a:gd name="T16" fmla="*/ 84 w 123"/>
                <a:gd name="T17" fmla="*/ 185 h 189"/>
                <a:gd name="T18" fmla="*/ 97 w 123"/>
                <a:gd name="T1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89">
                  <a:moveTo>
                    <a:pt x="97" y="189"/>
                  </a:moveTo>
                  <a:cubicBezTo>
                    <a:pt x="102" y="189"/>
                    <a:pt x="108" y="187"/>
                    <a:pt x="112" y="183"/>
                  </a:cubicBezTo>
                  <a:cubicBezTo>
                    <a:pt x="120" y="177"/>
                    <a:pt x="123" y="166"/>
                    <a:pt x="119" y="15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29" y="77"/>
                    <a:pt x="9" y="6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8" y="187"/>
                    <a:pt x="92" y="189"/>
                    <a:pt x="97" y="189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3" name="组合 692"/>
          <p:cNvGrpSpPr/>
          <p:nvPr/>
        </p:nvGrpSpPr>
        <p:grpSpPr>
          <a:xfrm>
            <a:off x="2441867" y="1878387"/>
            <a:ext cx="1322149" cy="1511532"/>
            <a:chOff x="-74613" y="-546100"/>
            <a:chExt cx="1784350" cy="2039938"/>
          </a:xfrm>
        </p:grpSpPr>
        <p:sp>
          <p:nvSpPr>
            <p:cNvPr id="675" name="Freeform 645"/>
            <p:cNvSpPr/>
            <p:nvPr/>
          </p:nvSpPr>
          <p:spPr bwMode="auto">
            <a:xfrm>
              <a:off x="-74613" y="-295275"/>
              <a:ext cx="1784350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3 h 637"/>
                <a:gd name="T6" fmla="*/ 524 w 637"/>
                <a:gd name="T7" fmla="*/ 113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0"/>
                    <a:pt x="0" y="227"/>
                    <a:pt x="114" y="113"/>
                  </a:cubicBezTo>
                  <a:cubicBezTo>
                    <a:pt x="227" y="0"/>
                    <a:pt x="411" y="0"/>
                    <a:pt x="524" y="113"/>
                  </a:cubicBezTo>
                  <a:cubicBezTo>
                    <a:pt x="637" y="227"/>
                    <a:pt x="637" y="410"/>
                    <a:pt x="524" y="524"/>
                  </a:cubicBezTo>
                </a:path>
              </a:pathLst>
            </a:custGeom>
            <a:solidFill>
              <a:srgbClr val="84D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646"/>
            <p:cNvSpPr>
              <a:spLocks noEditPoints="1"/>
            </p:cNvSpPr>
            <p:nvPr/>
          </p:nvSpPr>
          <p:spPr bwMode="auto">
            <a:xfrm>
              <a:off x="501650" y="-546100"/>
              <a:ext cx="1092200" cy="1962151"/>
            </a:xfrm>
            <a:custGeom>
              <a:avLst/>
              <a:gdLst>
                <a:gd name="T0" fmla="*/ 113 w 390"/>
                <a:gd name="T1" fmla="*/ 698 h 698"/>
                <a:gd name="T2" fmla="*/ 113 w 390"/>
                <a:gd name="T3" fmla="*/ 698 h 698"/>
                <a:gd name="T4" fmla="*/ 317 w 390"/>
                <a:gd name="T5" fmla="*/ 614 h 698"/>
                <a:gd name="T6" fmla="*/ 317 w 390"/>
                <a:gd name="T7" fmla="*/ 614 h 698"/>
                <a:gd name="T8" fmla="*/ 317 w 390"/>
                <a:gd name="T9" fmla="*/ 614 h 698"/>
                <a:gd name="T10" fmla="*/ 317 w 390"/>
                <a:gd name="T11" fmla="*/ 614 h 698"/>
                <a:gd name="T12" fmla="*/ 317 w 390"/>
                <a:gd name="T13" fmla="*/ 614 h 698"/>
                <a:gd name="T14" fmla="*/ 317 w 390"/>
                <a:gd name="T15" fmla="*/ 613 h 698"/>
                <a:gd name="T16" fmla="*/ 318 w 390"/>
                <a:gd name="T17" fmla="*/ 613 h 698"/>
                <a:gd name="T18" fmla="*/ 318 w 390"/>
                <a:gd name="T19" fmla="*/ 613 h 698"/>
                <a:gd name="T20" fmla="*/ 318 w 390"/>
                <a:gd name="T21" fmla="*/ 613 h 698"/>
                <a:gd name="T22" fmla="*/ 319 w 390"/>
                <a:gd name="T23" fmla="*/ 612 h 698"/>
                <a:gd name="T24" fmla="*/ 319 w 390"/>
                <a:gd name="T25" fmla="*/ 612 h 698"/>
                <a:gd name="T26" fmla="*/ 319 w 390"/>
                <a:gd name="T27" fmla="*/ 612 h 698"/>
                <a:gd name="T28" fmla="*/ 319 w 390"/>
                <a:gd name="T29" fmla="*/ 612 h 698"/>
                <a:gd name="T30" fmla="*/ 319 w 390"/>
                <a:gd name="T31" fmla="*/ 612 h 698"/>
                <a:gd name="T32" fmla="*/ 381 w 390"/>
                <a:gd name="T33" fmla="*/ 519 h 698"/>
                <a:gd name="T34" fmla="*/ 389 w 390"/>
                <a:gd name="T35" fmla="*/ 495 h 698"/>
                <a:gd name="T36" fmla="*/ 115 w 390"/>
                <a:gd name="T37" fmla="*/ 0 h 698"/>
                <a:gd name="T38" fmla="*/ 90 w 390"/>
                <a:gd name="T39" fmla="*/ 3 h 698"/>
                <a:gd name="T40" fmla="*/ 71 w 390"/>
                <a:gd name="T41" fmla="*/ 14 h 698"/>
                <a:gd name="T42" fmla="*/ 64 w 390"/>
                <a:gd name="T43" fmla="*/ 13 h 698"/>
                <a:gd name="T44" fmla="*/ 47 w 390"/>
                <a:gd name="T45" fmla="*/ 30 h 698"/>
                <a:gd name="T46" fmla="*/ 29 w 390"/>
                <a:gd name="T47" fmla="*/ 46 h 698"/>
                <a:gd name="T48" fmla="*/ 11 w 390"/>
                <a:gd name="T49" fmla="*/ 65 h 698"/>
                <a:gd name="T50" fmla="*/ 17 w 390"/>
                <a:gd name="T51" fmla="*/ 134 h 698"/>
                <a:gd name="T52" fmla="*/ 17 w 390"/>
                <a:gd name="T53" fmla="*/ 124 h 698"/>
                <a:gd name="T54" fmla="*/ 105 w 390"/>
                <a:gd name="T55" fmla="*/ 37 h 698"/>
                <a:gd name="T56" fmla="*/ 198 w 390"/>
                <a:gd name="T57" fmla="*/ 117 h 698"/>
                <a:gd name="T58" fmla="*/ 198 w 390"/>
                <a:gd name="T59" fmla="*/ 117 h 698"/>
                <a:gd name="T60" fmla="*/ 215 w 390"/>
                <a:gd name="T61" fmla="*/ 136 h 698"/>
                <a:gd name="T62" fmla="*/ 217 w 390"/>
                <a:gd name="T63" fmla="*/ 65 h 698"/>
                <a:gd name="T64" fmla="*/ 189 w 390"/>
                <a:gd name="T65" fmla="*/ 33 h 698"/>
                <a:gd name="T66" fmla="*/ 167 w 390"/>
                <a:gd name="T67" fmla="*/ 9 h 698"/>
                <a:gd name="T68" fmla="*/ 160 w 390"/>
                <a:gd name="T69" fmla="*/ 10 h 698"/>
                <a:gd name="T70" fmla="*/ 140 w 390"/>
                <a:gd name="T71" fmla="*/ 1 h 698"/>
                <a:gd name="T72" fmla="*/ 116 w 390"/>
                <a:gd name="T7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0" h="698">
                  <a:moveTo>
                    <a:pt x="226" y="675"/>
                  </a:moveTo>
                  <a:cubicBezTo>
                    <a:pt x="190" y="690"/>
                    <a:pt x="151" y="698"/>
                    <a:pt x="113" y="698"/>
                  </a:cubicBezTo>
                  <a:cubicBezTo>
                    <a:pt x="74" y="698"/>
                    <a:pt x="36" y="690"/>
                    <a:pt x="0" y="675"/>
                  </a:cubicBezTo>
                  <a:cubicBezTo>
                    <a:pt x="35" y="690"/>
                    <a:pt x="73" y="698"/>
                    <a:pt x="113" y="698"/>
                  </a:cubicBezTo>
                  <a:cubicBezTo>
                    <a:pt x="153" y="698"/>
                    <a:pt x="191" y="690"/>
                    <a:pt x="226" y="675"/>
                  </a:cubicBezTo>
                  <a:moveTo>
                    <a:pt x="317" y="614"/>
                  </a:moveTo>
                  <a:cubicBezTo>
                    <a:pt x="317" y="614"/>
                    <a:pt x="317" y="614"/>
                    <a:pt x="317" y="614"/>
                  </a:cubicBezTo>
                  <a:cubicBezTo>
                    <a:pt x="317" y="614"/>
                    <a:pt x="317" y="614"/>
                    <a:pt x="317" y="614"/>
                  </a:cubicBezTo>
                  <a:moveTo>
                    <a:pt x="317" y="614"/>
                  </a:moveTo>
                  <a:cubicBezTo>
                    <a:pt x="317" y="614"/>
                    <a:pt x="317" y="614"/>
                    <a:pt x="317" y="614"/>
                  </a:cubicBezTo>
                  <a:cubicBezTo>
                    <a:pt x="317" y="614"/>
                    <a:pt x="317" y="614"/>
                    <a:pt x="317" y="614"/>
                  </a:cubicBezTo>
                  <a:moveTo>
                    <a:pt x="317" y="614"/>
                  </a:moveTo>
                  <a:cubicBezTo>
                    <a:pt x="317" y="614"/>
                    <a:pt x="317" y="614"/>
                    <a:pt x="317" y="614"/>
                  </a:cubicBezTo>
                  <a:cubicBezTo>
                    <a:pt x="317" y="614"/>
                    <a:pt x="317" y="614"/>
                    <a:pt x="317" y="614"/>
                  </a:cubicBezTo>
                  <a:moveTo>
                    <a:pt x="318" y="613"/>
                  </a:moveTo>
                  <a:cubicBezTo>
                    <a:pt x="318" y="613"/>
                    <a:pt x="318" y="613"/>
                    <a:pt x="317" y="613"/>
                  </a:cubicBezTo>
                  <a:cubicBezTo>
                    <a:pt x="318" y="613"/>
                    <a:pt x="318" y="613"/>
                    <a:pt x="318" y="613"/>
                  </a:cubicBezTo>
                  <a:moveTo>
                    <a:pt x="318" y="613"/>
                  </a:moveTo>
                  <a:cubicBezTo>
                    <a:pt x="318" y="613"/>
                    <a:pt x="318" y="613"/>
                    <a:pt x="318" y="613"/>
                  </a:cubicBezTo>
                  <a:cubicBezTo>
                    <a:pt x="318" y="613"/>
                    <a:pt x="318" y="613"/>
                    <a:pt x="318" y="613"/>
                  </a:cubicBezTo>
                  <a:moveTo>
                    <a:pt x="318" y="612"/>
                  </a:moveTo>
                  <a:cubicBezTo>
                    <a:pt x="318" y="613"/>
                    <a:pt x="318" y="613"/>
                    <a:pt x="318" y="613"/>
                  </a:cubicBezTo>
                  <a:cubicBezTo>
                    <a:pt x="318" y="613"/>
                    <a:pt x="318" y="613"/>
                    <a:pt x="318" y="612"/>
                  </a:cubicBezTo>
                  <a:moveTo>
                    <a:pt x="319" y="612"/>
                  </a:moveTo>
                  <a:cubicBezTo>
                    <a:pt x="319" y="612"/>
                    <a:pt x="319" y="612"/>
                    <a:pt x="319" y="612"/>
                  </a:cubicBezTo>
                  <a:cubicBezTo>
                    <a:pt x="319" y="612"/>
                    <a:pt x="319" y="612"/>
                    <a:pt x="319" y="612"/>
                  </a:cubicBezTo>
                  <a:moveTo>
                    <a:pt x="319" y="612"/>
                  </a:moveTo>
                  <a:cubicBezTo>
                    <a:pt x="319" y="612"/>
                    <a:pt x="319" y="612"/>
                    <a:pt x="319" y="612"/>
                  </a:cubicBezTo>
                  <a:cubicBezTo>
                    <a:pt x="319" y="612"/>
                    <a:pt x="319" y="612"/>
                    <a:pt x="319" y="612"/>
                  </a:cubicBezTo>
                  <a:moveTo>
                    <a:pt x="319" y="612"/>
                  </a:moveTo>
                  <a:cubicBezTo>
                    <a:pt x="319" y="612"/>
                    <a:pt x="319" y="612"/>
                    <a:pt x="319" y="612"/>
                  </a:cubicBezTo>
                  <a:cubicBezTo>
                    <a:pt x="319" y="612"/>
                    <a:pt x="319" y="612"/>
                    <a:pt x="319" y="612"/>
                  </a:cubicBezTo>
                  <a:moveTo>
                    <a:pt x="389" y="495"/>
                  </a:moveTo>
                  <a:cubicBezTo>
                    <a:pt x="387" y="503"/>
                    <a:pt x="384" y="511"/>
                    <a:pt x="381" y="519"/>
                  </a:cubicBezTo>
                  <a:cubicBezTo>
                    <a:pt x="384" y="511"/>
                    <a:pt x="387" y="503"/>
                    <a:pt x="390" y="495"/>
                  </a:cubicBezTo>
                  <a:cubicBezTo>
                    <a:pt x="389" y="495"/>
                    <a:pt x="389" y="495"/>
                    <a:pt x="389" y="495"/>
                  </a:cubicBezTo>
                  <a:moveTo>
                    <a:pt x="116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09" y="1"/>
                    <a:pt x="104" y="3"/>
                    <a:pt x="101" y="6"/>
                  </a:cubicBezTo>
                  <a:cubicBezTo>
                    <a:pt x="98" y="4"/>
                    <a:pt x="94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1" y="3"/>
                    <a:pt x="75" y="8"/>
                    <a:pt x="71" y="14"/>
                  </a:cubicBezTo>
                  <a:cubicBezTo>
                    <a:pt x="69" y="13"/>
                    <a:pt x="67" y="13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3"/>
                    <a:pt x="48" y="20"/>
                    <a:pt x="48" y="28"/>
                  </a:cubicBezTo>
                  <a:cubicBezTo>
                    <a:pt x="47" y="29"/>
                    <a:pt x="47" y="29"/>
                    <a:pt x="47" y="30"/>
                  </a:cubicBezTo>
                  <a:cubicBezTo>
                    <a:pt x="39" y="31"/>
                    <a:pt x="32" y="38"/>
                    <a:pt x="31" y="46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9" y="46"/>
                    <a:pt x="11" y="55"/>
                    <a:pt x="11" y="65"/>
                  </a:cubicBezTo>
                  <a:cubicBezTo>
                    <a:pt x="11" y="70"/>
                    <a:pt x="13" y="74"/>
                    <a:pt x="16" y="77"/>
                  </a:cubicBezTo>
                  <a:cubicBezTo>
                    <a:pt x="15" y="92"/>
                    <a:pt x="15" y="114"/>
                    <a:pt x="17" y="134"/>
                  </a:cubicBezTo>
                  <a:cubicBezTo>
                    <a:pt x="17" y="133"/>
                    <a:pt x="18" y="133"/>
                    <a:pt x="18" y="133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5" y="77"/>
                    <a:pt x="58" y="38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6" y="37"/>
                    <a:pt x="107" y="37"/>
                    <a:pt x="108" y="37"/>
                  </a:cubicBezTo>
                  <a:cubicBezTo>
                    <a:pt x="153" y="37"/>
                    <a:pt x="197" y="72"/>
                    <a:pt x="198" y="117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204" y="132"/>
                    <a:pt x="209" y="134"/>
                    <a:pt x="215" y="136"/>
                  </a:cubicBezTo>
                  <a:cubicBezTo>
                    <a:pt x="216" y="116"/>
                    <a:pt x="216" y="93"/>
                    <a:pt x="213" y="76"/>
                  </a:cubicBezTo>
                  <a:cubicBezTo>
                    <a:pt x="215" y="73"/>
                    <a:pt x="217" y="69"/>
                    <a:pt x="217" y="65"/>
                  </a:cubicBezTo>
                  <a:cubicBezTo>
                    <a:pt x="216" y="55"/>
                    <a:pt x="209" y="48"/>
                    <a:pt x="200" y="47"/>
                  </a:cubicBezTo>
                  <a:cubicBezTo>
                    <a:pt x="198" y="40"/>
                    <a:pt x="195" y="35"/>
                    <a:pt x="189" y="33"/>
                  </a:cubicBezTo>
                  <a:cubicBezTo>
                    <a:pt x="189" y="32"/>
                    <a:pt x="189" y="31"/>
                    <a:pt x="189" y="31"/>
                  </a:cubicBezTo>
                  <a:cubicBezTo>
                    <a:pt x="189" y="19"/>
                    <a:pt x="179" y="9"/>
                    <a:pt x="167" y="9"/>
                  </a:cubicBezTo>
                  <a:cubicBezTo>
                    <a:pt x="167" y="9"/>
                    <a:pt x="166" y="9"/>
                    <a:pt x="166" y="9"/>
                  </a:cubicBezTo>
                  <a:cubicBezTo>
                    <a:pt x="164" y="9"/>
                    <a:pt x="162" y="10"/>
                    <a:pt x="160" y="10"/>
                  </a:cubicBezTo>
                  <a:cubicBezTo>
                    <a:pt x="156" y="5"/>
                    <a:pt x="149" y="1"/>
                    <a:pt x="141" y="1"/>
                  </a:cubicBezTo>
                  <a:cubicBezTo>
                    <a:pt x="141" y="1"/>
                    <a:pt x="141" y="1"/>
                    <a:pt x="140" y="1"/>
                  </a:cubicBezTo>
                  <a:cubicBezTo>
                    <a:pt x="136" y="1"/>
                    <a:pt x="132" y="2"/>
                    <a:pt x="129" y="5"/>
                  </a:cubicBezTo>
                  <a:cubicBezTo>
                    <a:pt x="125" y="2"/>
                    <a:pt x="121" y="0"/>
                    <a:pt x="116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647"/>
            <p:cNvSpPr>
              <a:spLocks noEditPoints="1"/>
            </p:cNvSpPr>
            <p:nvPr/>
          </p:nvSpPr>
          <p:spPr bwMode="auto">
            <a:xfrm>
              <a:off x="134937" y="-180975"/>
              <a:ext cx="1455738" cy="1597026"/>
            </a:xfrm>
            <a:custGeom>
              <a:avLst/>
              <a:gdLst>
                <a:gd name="T0" fmla="*/ 116 w 520"/>
                <a:gd name="T1" fmla="*/ 30 h 568"/>
                <a:gd name="T2" fmla="*/ 158 w 520"/>
                <a:gd name="T3" fmla="*/ 149 h 568"/>
                <a:gd name="T4" fmla="*/ 133 w 520"/>
                <a:gd name="T5" fmla="*/ 176 h 568"/>
                <a:gd name="T6" fmla="*/ 143 w 520"/>
                <a:gd name="T7" fmla="*/ 176 h 568"/>
                <a:gd name="T8" fmla="*/ 159 w 520"/>
                <a:gd name="T9" fmla="*/ 169 h 568"/>
                <a:gd name="T10" fmla="*/ 162 w 520"/>
                <a:gd name="T11" fmla="*/ 167 h 568"/>
                <a:gd name="T12" fmla="*/ 164 w 520"/>
                <a:gd name="T13" fmla="*/ 164 h 568"/>
                <a:gd name="T14" fmla="*/ 166 w 520"/>
                <a:gd name="T15" fmla="*/ 160 h 568"/>
                <a:gd name="T16" fmla="*/ 166 w 520"/>
                <a:gd name="T17" fmla="*/ 156 h 568"/>
                <a:gd name="T18" fmla="*/ 167 w 520"/>
                <a:gd name="T19" fmla="*/ 152 h 568"/>
                <a:gd name="T20" fmla="*/ 159 w 520"/>
                <a:gd name="T21" fmla="*/ 121 h 568"/>
                <a:gd name="T22" fmla="*/ 150 w 520"/>
                <a:gd name="T23" fmla="*/ 87 h 568"/>
                <a:gd name="T24" fmla="*/ 140 w 520"/>
                <a:gd name="T25" fmla="*/ 63 h 568"/>
                <a:gd name="T26" fmla="*/ 140 w 520"/>
                <a:gd name="T27" fmla="*/ 46 h 568"/>
                <a:gd name="T28" fmla="*/ 130 w 520"/>
                <a:gd name="T29" fmla="*/ 33 h 568"/>
                <a:gd name="T30" fmla="*/ 119 w 520"/>
                <a:gd name="T31" fmla="*/ 30 h 568"/>
                <a:gd name="T32" fmla="*/ 148 w 520"/>
                <a:gd name="T33" fmla="*/ 4 h 568"/>
                <a:gd name="T34" fmla="*/ 152 w 520"/>
                <a:gd name="T35" fmla="*/ 29 h 568"/>
                <a:gd name="T36" fmla="*/ 383 w 520"/>
                <a:gd name="T37" fmla="*/ 487 h 568"/>
                <a:gd name="T38" fmla="*/ 464 w 520"/>
                <a:gd name="T39" fmla="*/ 399 h 568"/>
                <a:gd name="T40" fmla="*/ 388 w 520"/>
                <a:gd name="T41" fmla="*/ 486 h 568"/>
                <a:gd name="T42" fmla="*/ 329 w 520"/>
                <a:gd name="T43" fmla="*/ 0 h 568"/>
                <a:gd name="T44" fmla="*/ 341 w 520"/>
                <a:gd name="T45" fmla="*/ 39 h 568"/>
                <a:gd name="T46" fmla="*/ 342 w 520"/>
                <a:gd name="T47" fmla="*/ 57 h 568"/>
                <a:gd name="T48" fmla="*/ 316 w 520"/>
                <a:gd name="T49" fmla="*/ 110 h 568"/>
                <a:gd name="T50" fmla="*/ 316 w 520"/>
                <a:gd name="T51" fmla="*/ 110 h 568"/>
                <a:gd name="T52" fmla="*/ 283 w 520"/>
                <a:gd name="T53" fmla="*/ 180 h 568"/>
                <a:gd name="T54" fmla="*/ 292 w 520"/>
                <a:gd name="T55" fmla="*/ 298 h 568"/>
                <a:gd name="T56" fmla="*/ 283 w 520"/>
                <a:gd name="T57" fmla="*/ 316 h 568"/>
                <a:gd name="T58" fmla="*/ 202 w 520"/>
                <a:gd name="T59" fmla="*/ 298 h 568"/>
                <a:gd name="T60" fmla="*/ 190 w 520"/>
                <a:gd name="T61" fmla="*/ 186 h 568"/>
                <a:gd name="T62" fmla="*/ 116 w 520"/>
                <a:gd name="T63" fmla="*/ 214 h 568"/>
                <a:gd name="T64" fmla="*/ 128 w 520"/>
                <a:gd name="T65" fmla="*/ 177 h 568"/>
                <a:gd name="T66" fmla="*/ 94 w 520"/>
                <a:gd name="T67" fmla="*/ 102 h 568"/>
                <a:gd name="T68" fmla="*/ 85 w 520"/>
                <a:gd name="T69" fmla="*/ 122 h 568"/>
                <a:gd name="T70" fmla="*/ 13 w 520"/>
                <a:gd name="T71" fmla="*/ 373 h 568"/>
                <a:gd name="T72" fmla="*/ 48 w 520"/>
                <a:gd name="T73" fmla="*/ 375 h 568"/>
                <a:gd name="T74" fmla="*/ 121 w 520"/>
                <a:gd name="T75" fmla="*/ 540 h 568"/>
                <a:gd name="T76" fmla="*/ 244 w 520"/>
                <a:gd name="T77" fmla="*/ 568 h 568"/>
                <a:gd name="T78" fmla="*/ 448 w 520"/>
                <a:gd name="T79" fmla="*/ 484 h 568"/>
                <a:gd name="T80" fmla="*/ 448 w 520"/>
                <a:gd name="T81" fmla="*/ 484 h 568"/>
                <a:gd name="T82" fmla="*/ 448 w 520"/>
                <a:gd name="T83" fmla="*/ 484 h 568"/>
                <a:gd name="T84" fmla="*/ 448 w 520"/>
                <a:gd name="T85" fmla="*/ 483 h 568"/>
                <a:gd name="T86" fmla="*/ 449 w 520"/>
                <a:gd name="T87" fmla="*/ 483 h 568"/>
                <a:gd name="T88" fmla="*/ 449 w 520"/>
                <a:gd name="T89" fmla="*/ 483 h 568"/>
                <a:gd name="T90" fmla="*/ 450 w 520"/>
                <a:gd name="T91" fmla="*/ 482 h 568"/>
                <a:gd name="T92" fmla="*/ 450 w 520"/>
                <a:gd name="T93" fmla="*/ 482 h 568"/>
                <a:gd name="T94" fmla="*/ 450 w 520"/>
                <a:gd name="T95" fmla="*/ 482 h 568"/>
                <a:gd name="T96" fmla="*/ 512 w 520"/>
                <a:gd name="T97" fmla="*/ 389 h 568"/>
                <a:gd name="T98" fmla="*/ 416 w 520"/>
                <a:gd name="T99" fmla="*/ 235 h 568"/>
                <a:gd name="T100" fmla="*/ 415 w 520"/>
                <a:gd name="T101" fmla="*/ 235 h 568"/>
                <a:gd name="T102" fmla="*/ 322 w 520"/>
                <a:gd name="T103" fmla="*/ 191 h 568"/>
                <a:gd name="T104" fmla="*/ 291 w 520"/>
                <a:gd name="T105" fmla="*/ 177 h 568"/>
                <a:gd name="T106" fmla="*/ 328 w 520"/>
                <a:gd name="T107" fmla="*/ 102 h 568"/>
                <a:gd name="T108" fmla="*/ 330 w 520"/>
                <a:gd name="T109" fmla="*/ 98 h 568"/>
                <a:gd name="T110" fmla="*/ 331 w 520"/>
                <a:gd name="T111" fmla="*/ 94 h 568"/>
                <a:gd name="T112" fmla="*/ 332 w 520"/>
                <a:gd name="T113" fmla="*/ 90 h 568"/>
                <a:gd name="T114" fmla="*/ 333 w 520"/>
                <a:gd name="T115" fmla="*/ 86 h 568"/>
                <a:gd name="T116" fmla="*/ 334 w 520"/>
                <a:gd name="T117" fmla="*/ 74 h 568"/>
                <a:gd name="T118" fmla="*/ 349 w 520"/>
                <a:gd name="T119" fmla="*/ 39 h 568"/>
                <a:gd name="T120" fmla="*/ 346 w 520"/>
                <a:gd name="T121" fmla="*/ 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568">
                  <a:moveTo>
                    <a:pt x="119" y="30"/>
                  </a:moveTo>
                  <a:cubicBezTo>
                    <a:pt x="118" y="30"/>
                    <a:pt x="117" y="30"/>
                    <a:pt x="116" y="30"/>
                  </a:cubicBezTo>
                  <a:cubicBezTo>
                    <a:pt x="123" y="32"/>
                    <a:pt x="129" y="37"/>
                    <a:pt x="131" y="45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1" y="160"/>
                    <a:pt x="154" y="171"/>
                    <a:pt x="143" y="174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5" y="176"/>
                    <a:pt x="136" y="177"/>
                    <a:pt x="138" y="177"/>
                  </a:cubicBezTo>
                  <a:cubicBezTo>
                    <a:pt x="139" y="177"/>
                    <a:pt x="141" y="176"/>
                    <a:pt x="143" y="176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4" y="173"/>
                    <a:pt x="157" y="171"/>
                    <a:pt x="159" y="169"/>
                  </a:cubicBezTo>
                  <a:cubicBezTo>
                    <a:pt x="160" y="169"/>
                    <a:pt x="160" y="168"/>
                    <a:pt x="161" y="168"/>
                  </a:cubicBezTo>
                  <a:cubicBezTo>
                    <a:pt x="161" y="168"/>
                    <a:pt x="162" y="167"/>
                    <a:pt x="162" y="167"/>
                  </a:cubicBezTo>
                  <a:cubicBezTo>
                    <a:pt x="162" y="166"/>
                    <a:pt x="163" y="166"/>
                    <a:pt x="163" y="165"/>
                  </a:cubicBezTo>
                  <a:cubicBezTo>
                    <a:pt x="163" y="165"/>
                    <a:pt x="164" y="164"/>
                    <a:pt x="164" y="164"/>
                  </a:cubicBezTo>
                  <a:cubicBezTo>
                    <a:pt x="164" y="163"/>
                    <a:pt x="165" y="162"/>
                    <a:pt x="165" y="161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6" y="159"/>
                    <a:pt x="166" y="158"/>
                    <a:pt x="166" y="157"/>
                  </a:cubicBezTo>
                  <a:cubicBezTo>
                    <a:pt x="166" y="157"/>
                    <a:pt x="166" y="156"/>
                    <a:pt x="166" y="156"/>
                  </a:cubicBezTo>
                  <a:cubicBezTo>
                    <a:pt x="167" y="155"/>
                    <a:pt x="167" y="154"/>
                    <a:pt x="167" y="153"/>
                  </a:cubicBezTo>
                  <a:cubicBezTo>
                    <a:pt x="167" y="153"/>
                    <a:pt x="167" y="152"/>
                    <a:pt x="167" y="152"/>
                  </a:cubicBezTo>
                  <a:cubicBezTo>
                    <a:pt x="166" y="151"/>
                    <a:pt x="166" y="150"/>
                    <a:pt x="166" y="148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64" y="110"/>
                    <a:pt x="158" y="97"/>
                    <a:pt x="150" y="8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3" y="74"/>
                    <a:pt x="140" y="69"/>
                    <a:pt x="140" y="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39" y="44"/>
                    <a:pt x="139" y="43"/>
                    <a:pt x="138" y="42"/>
                  </a:cubicBezTo>
                  <a:cubicBezTo>
                    <a:pt x="136" y="38"/>
                    <a:pt x="133" y="35"/>
                    <a:pt x="130" y="33"/>
                  </a:cubicBezTo>
                  <a:cubicBezTo>
                    <a:pt x="128" y="32"/>
                    <a:pt x="125" y="31"/>
                    <a:pt x="122" y="30"/>
                  </a:cubicBezTo>
                  <a:cubicBezTo>
                    <a:pt x="121" y="30"/>
                    <a:pt x="120" y="30"/>
                    <a:pt x="119" y="30"/>
                  </a:cubicBezTo>
                  <a:moveTo>
                    <a:pt x="149" y="3"/>
                  </a:moveTo>
                  <a:cubicBezTo>
                    <a:pt x="149" y="3"/>
                    <a:pt x="148" y="3"/>
                    <a:pt x="148" y="4"/>
                  </a:cubicBezTo>
                  <a:cubicBezTo>
                    <a:pt x="149" y="13"/>
                    <a:pt x="150" y="22"/>
                    <a:pt x="152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9" y="3"/>
                    <a:pt x="149" y="3"/>
                    <a:pt x="149" y="3"/>
                  </a:cubicBezTo>
                  <a:moveTo>
                    <a:pt x="383" y="487"/>
                  </a:moveTo>
                  <a:cubicBezTo>
                    <a:pt x="386" y="421"/>
                    <a:pt x="388" y="345"/>
                    <a:pt x="388" y="332"/>
                  </a:cubicBezTo>
                  <a:cubicBezTo>
                    <a:pt x="464" y="399"/>
                    <a:pt x="464" y="399"/>
                    <a:pt x="464" y="399"/>
                  </a:cubicBezTo>
                  <a:cubicBezTo>
                    <a:pt x="388" y="485"/>
                    <a:pt x="388" y="485"/>
                    <a:pt x="388" y="485"/>
                  </a:cubicBezTo>
                  <a:cubicBezTo>
                    <a:pt x="388" y="486"/>
                    <a:pt x="388" y="486"/>
                    <a:pt x="388" y="486"/>
                  </a:cubicBezTo>
                  <a:cubicBezTo>
                    <a:pt x="387" y="487"/>
                    <a:pt x="385" y="487"/>
                    <a:pt x="383" y="487"/>
                  </a:cubicBezTo>
                  <a:moveTo>
                    <a:pt x="329" y="0"/>
                  </a:moveTo>
                  <a:cubicBezTo>
                    <a:pt x="328" y="23"/>
                    <a:pt x="328" y="23"/>
                    <a:pt x="328" y="23"/>
                  </a:cubicBezTo>
                  <a:cubicBezTo>
                    <a:pt x="335" y="25"/>
                    <a:pt x="341" y="31"/>
                    <a:pt x="341" y="39"/>
                  </a:cubicBezTo>
                  <a:cubicBezTo>
                    <a:pt x="342" y="56"/>
                    <a:pt x="342" y="56"/>
                    <a:pt x="342" y="56"/>
                  </a:cubicBezTo>
                  <a:cubicBezTo>
                    <a:pt x="342" y="56"/>
                    <a:pt x="342" y="57"/>
                    <a:pt x="342" y="57"/>
                  </a:cubicBezTo>
                  <a:cubicBezTo>
                    <a:pt x="342" y="66"/>
                    <a:pt x="335" y="73"/>
                    <a:pt x="326" y="74"/>
                  </a:cubicBezTo>
                  <a:cubicBezTo>
                    <a:pt x="326" y="86"/>
                    <a:pt x="322" y="98"/>
                    <a:pt x="316" y="110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08" y="124"/>
                    <a:pt x="296" y="137"/>
                    <a:pt x="283" y="146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95" y="186"/>
                    <a:pt x="295" y="186"/>
                    <a:pt x="295" y="186"/>
                  </a:cubicBezTo>
                  <a:cubicBezTo>
                    <a:pt x="292" y="298"/>
                    <a:pt x="292" y="298"/>
                    <a:pt x="292" y="298"/>
                  </a:cubicBezTo>
                  <a:cubicBezTo>
                    <a:pt x="283" y="298"/>
                    <a:pt x="283" y="298"/>
                    <a:pt x="283" y="298"/>
                  </a:cubicBezTo>
                  <a:cubicBezTo>
                    <a:pt x="283" y="316"/>
                    <a:pt x="283" y="316"/>
                    <a:pt x="283" y="316"/>
                  </a:cubicBezTo>
                  <a:cubicBezTo>
                    <a:pt x="202" y="316"/>
                    <a:pt x="202" y="316"/>
                    <a:pt x="202" y="316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193" y="298"/>
                    <a:pt x="193" y="298"/>
                    <a:pt x="193" y="298"/>
                  </a:cubicBezTo>
                  <a:cubicBezTo>
                    <a:pt x="190" y="186"/>
                    <a:pt x="190" y="186"/>
                    <a:pt x="190" y="186"/>
                  </a:cubicBezTo>
                  <a:cubicBezTo>
                    <a:pt x="185" y="188"/>
                    <a:pt x="181" y="190"/>
                    <a:pt x="179" y="191"/>
                  </a:cubicBezTo>
                  <a:cubicBezTo>
                    <a:pt x="154" y="199"/>
                    <a:pt x="132" y="206"/>
                    <a:pt x="116" y="214"/>
                  </a:cubicBezTo>
                  <a:cubicBezTo>
                    <a:pt x="129" y="177"/>
                    <a:pt x="129" y="177"/>
                    <a:pt x="129" y="177"/>
                  </a:cubicBezTo>
                  <a:cubicBezTo>
                    <a:pt x="129" y="177"/>
                    <a:pt x="129" y="177"/>
                    <a:pt x="128" y="177"/>
                  </a:cubicBezTo>
                  <a:cubicBezTo>
                    <a:pt x="119" y="177"/>
                    <a:pt x="111" y="171"/>
                    <a:pt x="109" y="16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8" y="123"/>
                    <a:pt x="88" y="123"/>
                    <a:pt x="88" y="123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4" y="339"/>
                    <a:pt x="4" y="339"/>
                    <a:pt x="4" y="339"/>
                  </a:cubicBezTo>
                  <a:cubicBezTo>
                    <a:pt x="0" y="351"/>
                    <a:pt x="3" y="364"/>
                    <a:pt x="13" y="373"/>
                  </a:cubicBezTo>
                  <a:cubicBezTo>
                    <a:pt x="19" y="377"/>
                    <a:pt x="26" y="379"/>
                    <a:pt x="32" y="379"/>
                  </a:cubicBezTo>
                  <a:cubicBezTo>
                    <a:pt x="38" y="379"/>
                    <a:pt x="43" y="378"/>
                    <a:pt x="48" y="375"/>
                  </a:cubicBezTo>
                  <a:cubicBezTo>
                    <a:pt x="114" y="342"/>
                    <a:pt x="114" y="342"/>
                    <a:pt x="114" y="342"/>
                  </a:cubicBezTo>
                  <a:cubicBezTo>
                    <a:pt x="115" y="377"/>
                    <a:pt x="117" y="479"/>
                    <a:pt x="121" y="540"/>
                  </a:cubicBezTo>
                  <a:cubicBezTo>
                    <a:pt x="124" y="542"/>
                    <a:pt x="127" y="543"/>
                    <a:pt x="131" y="545"/>
                  </a:cubicBezTo>
                  <a:cubicBezTo>
                    <a:pt x="167" y="560"/>
                    <a:pt x="205" y="568"/>
                    <a:pt x="244" y="568"/>
                  </a:cubicBezTo>
                  <a:cubicBezTo>
                    <a:pt x="282" y="568"/>
                    <a:pt x="321" y="560"/>
                    <a:pt x="357" y="545"/>
                  </a:cubicBezTo>
                  <a:cubicBezTo>
                    <a:pt x="391" y="530"/>
                    <a:pt x="422" y="510"/>
                    <a:pt x="448" y="484"/>
                  </a:cubicBezTo>
                  <a:cubicBezTo>
                    <a:pt x="448" y="484"/>
                    <a:pt x="448" y="484"/>
                    <a:pt x="448" y="484"/>
                  </a:cubicBezTo>
                  <a:cubicBezTo>
                    <a:pt x="448" y="484"/>
                    <a:pt x="448" y="484"/>
                    <a:pt x="448" y="484"/>
                  </a:cubicBezTo>
                  <a:cubicBezTo>
                    <a:pt x="448" y="484"/>
                    <a:pt x="448" y="484"/>
                    <a:pt x="448" y="484"/>
                  </a:cubicBezTo>
                  <a:cubicBezTo>
                    <a:pt x="448" y="484"/>
                    <a:pt x="448" y="484"/>
                    <a:pt x="448" y="484"/>
                  </a:cubicBezTo>
                  <a:cubicBezTo>
                    <a:pt x="448" y="484"/>
                    <a:pt x="448" y="484"/>
                    <a:pt x="448" y="484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449" y="483"/>
                    <a:pt x="449" y="483"/>
                    <a:pt x="449" y="483"/>
                  </a:cubicBezTo>
                  <a:cubicBezTo>
                    <a:pt x="449" y="483"/>
                    <a:pt x="449" y="483"/>
                    <a:pt x="449" y="483"/>
                  </a:cubicBezTo>
                  <a:cubicBezTo>
                    <a:pt x="449" y="483"/>
                    <a:pt x="449" y="483"/>
                    <a:pt x="449" y="483"/>
                  </a:cubicBezTo>
                  <a:cubicBezTo>
                    <a:pt x="449" y="483"/>
                    <a:pt x="449" y="483"/>
                    <a:pt x="449" y="483"/>
                  </a:cubicBezTo>
                  <a:cubicBezTo>
                    <a:pt x="449" y="483"/>
                    <a:pt x="449" y="483"/>
                    <a:pt x="449" y="482"/>
                  </a:cubicBezTo>
                  <a:cubicBezTo>
                    <a:pt x="449" y="482"/>
                    <a:pt x="449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76" y="455"/>
                    <a:pt x="498" y="424"/>
                    <a:pt x="512" y="389"/>
                  </a:cubicBezTo>
                  <a:cubicBezTo>
                    <a:pt x="515" y="381"/>
                    <a:pt x="518" y="373"/>
                    <a:pt x="520" y="365"/>
                  </a:cubicBezTo>
                  <a:cubicBezTo>
                    <a:pt x="416" y="235"/>
                    <a:pt x="416" y="235"/>
                    <a:pt x="416" y="235"/>
                  </a:cubicBezTo>
                  <a:cubicBezTo>
                    <a:pt x="416" y="235"/>
                    <a:pt x="416" y="235"/>
                    <a:pt x="416" y="235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398" y="214"/>
                    <a:pt x="366" y="205"/>
                    <a:pt x="322" y="191"/>
                  </a:cubicBezTo>
                  <a:cubicBezTo>
                    <a:pt x="316" y="188"/>
                    <a:pt x="292" y="177"/>
                    <a:pt x="292" y="177"/>
                  </a:cubicBezTo>
                  <a:cubicBezTo>
                    <a:pt x="291" y="177"/>
                    <a:pt x="291" y="177"/>
                    <a:pt x="291" y="177"/>
                  </a:cubicBezTo>
                  <a:cubicBezTo>
                    <a:pt x="291" y="146"/>
                    <a:pt x="291" y="146"/>
                    <a:pt x="291" y="146"/>
                  </a:cubicBezTo>
                  <a:cubicBezTo>
                    <a:pt x="306" y="135"/>
                    <a:pt x="321" y="119"/>
                    <a:pt x="328" y="102"/>
                  </a:cubicBezTo>
                  <a:cubicBezTo>
                    <a:pt x="329" y="101"/>
                    <a:pt x="329" y="101"/>
                    <a:pt x="329" y="101"/>
                  </a:cubicBezTo>
                  <a:cubicBezTo>
                    <a:pt x="329" y="100"/>
                    <a:pt x="329" y="99"/>
                    <a:pt x="330" y="98"/>
                  </a:cubicBezTo>
                  <a:cubicBezTo>
                    <a:pt x="330" y="97"/>
                    <a:pt x="331" y="96"/>
                    <a:pt x="331" y="95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31" y="93"/>
                    <a:pt x="332" y="92"/>
                    <a:pt x="332" y="91"/>
                  </a:cubicBezTo>
                  <a:cubicBezTo>
                    <a:pt x="332" y="91"/>
                    <a:pt x="332" y="90"/>
                    <a:pt x="332" y="90"/>
                  </a:cubicBezTo>
                  <a:cubicBezTo>
                    <a:pt x="333" y="89"/>
                    <a:pt x="333" y="88"/>
                    <a:pt x="333" y="87"/>
                  </a:cubicBezTo>
                  <a:cubicBezTo>
                    <a:pt x="333" y="86"/>
                    <a:pt x="333" y="86"/>
                    <a:pt x="333" y="86"/>
                  </a:cubicBezTo>
                  <a:cubicBezTo>
                    <a:pt x="334" y="83"/>
                    <a:pt x="334" y="81"/>
                    <a:pt x="334" y="78"/>
                  </a:cubicBezTo>
                  <a:cubicBezTo>
                    <a:pt x="334" y="77"/>
                    <a:pt x="334" y="75"/>
                    <a:pt x="334" y="74"/>
                  </a:cubicBezTo>
                  <a:cubicBezTo>
                    <a:pt x="343" y="73"/>
                    <a:pt x="350" y="66"/>
                    <a:pt x="350" y="56"/>
                  </a:cubicBezTo>
                  <a:cubicBezTo>
                    <a:pt x="349" y="39"/>
                    <a:pt x="349" y="39"/>
                    <a:pt x="349" y="39"/>
                  </a:cubicBezTo>
                  <a:cubicBezTo>
                    <a:pt x="349" y="34"/>
                    <a:pt x="347" y="30"/>
                    <a:pt x="344" y="27"/>
                  </a:cubicBezTo>
                  <a:cubicBezTo>
                    <a:pt x="345" y="21"/>
                    <a:pt x="346" y="14"/>
                    <a:pt x="346" y="6"/>
                  </a:cubicBezTo>
                  <a:cubicBezTo>
                    <a:pt x="340" y="4"/>
                    <a:pt x="335" y="2"/>
                    <a:pt x="329" y="0"/>
                  </a:cubicBezTo>
                </a:path>
              </a:pathLst>
            </a:custGeom>
            <a:solidFill>
              <a:srgbClr val="68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648"/>
            <p:cNvSpPr/>
            <p:nvPr/>
          </p:nvSpPr>
          <p:spPr bwMode="auto">
            <a:xfrm>
              <a:off x="666750" y="212725"/>
              <a:ext cx="295275" cy="495300"/>
            </a:xfrm>
            <a:custGeom>
              <a:avLst/>
              <a:gdLst>
                <a:gd name="T0" fmla="*/ 186 w 186"/>
                <a:gd name="T1" fmla="*/ 82 h 312"/>
                <a:gd name="T2" fmla="*/ 164 w 186"/>
                <a:gd name="T3" fmla="*/ 71 h 312"/>
                <a:gd name="T4" fmla="*/ 164 w 186"/>
                <a:gd name="T5" fmla="*/ 0 h 312"/>
                <a:gd name="T6" fmla="*/ 22 w 186"/>
                <a:gd name="T7" fmla="*/ 0 h 312"/>
                <a:gd name="T8" fmla="*/ 22 w 186"/>
                <a:gd name="T9" fmla="*/ 71 h 312"/>
                <a:gd name="T10" fmla="*/ 0 w 186"/>
                <a:gd name="T11" fmla="*/ 80 h 312"/>
                <a:gd name="T12" fmla="*/ 6 w 186"/>
                <a:gd name="T13" fmla="*/ 280 h 312"/>
                <a:gd name="T14" fmla="*/ 22 w 186"/>
                <a:gd name="T15" fmla="*/ 280 h 312"/>
                <a:gd name="T16" fmla="*/ 22 w 186"/>
                <a:gd name="T17" fmla="*/ 312 h 312"/>
                <a:gd name="T18" fmla="*/ 164 w 186"/>
                <a:gd name="T19" fmla="*/ 312 h 312"/>
                <a:gd name="T20" fmla="*/ 164 w 186"/>
                <a:gd name="T21" fmla="*/ 280 h 312"/>
                <a:gd name="T22" fmla="*/ 180 w 186"/>
                <a:gd name="T23" fmla="*/ 280 h 312"/>
                <a:gd name="T24" fmla="*/ 186 w 186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312">
                  <a:moveTo>
                    <a:pt x="186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2" y="0"/>
                  </a:lnTo>
                  <a:lnTo>
                    <a:pt x="22" y="71"/>
                  </a:lnTo>
                  <a:lnTo>
                    <a:pt x="0" y="80"/>
                  </a:lnTo>
                  <a:lnTo>
                    <a:pt x="6" y="280"/>
                  </a:lnTo>
                  <a:lnTo>
                    <a:pt x="22" y="280"/>
                  </a:lnTo>
                  <a:lnTo>
                    <a:pt x="22" y="312"/>
                  </a:lnTo>
                  <a:lnTo>
                    <a:pt x="164" y="312"/>
                  </a:lnTo>
                  <a:lnTo>
                    <a:pt x="164" y="280"/>
                  </a:lnTo>
                  <a:lnTo>
                    <a:pt x="180" y="280"/>
                  </a:lnTo>
                  <a:lnTo>
                    <a:pt x="186" y="82"/>
                  </a:ln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649"/>
            <p:cNvSpPr/>
            <p:nvPr/>
          </p:nvSpPr>
          <p:spPr bwMode="auto">
            <a:xfrm>
              <a:off x="666750" y="212725"/>
              <a:ext cx="295275" cy="495300"/>
            </a:xfrm>
            <a:custGeom>
              <a:avLst/>
              <a:gdLst>
                <a:gd name="T0" fmla="*/ 186 w 186"/>
                <a:gd name="T1" fmla="*/ 82 h 312"/>
                <a:gd name="T2" fmla="*/ 164 w 186"/>
                <a:gd name="T3" fmla="*/ 71 h 312"/>
                <a:gd name="T4" fmla="*/ 164 w 186"/>
                <a:gd name="T5" fmla="*/ 0 h 312"/>
                <a:gd name="T6" fmla="*/ 22 w 186"/>
                <a:gd name="T7" fmla="*/ 0 h 312"/>
                <a:gd name="T8" fmla="*/ 22 w 186"/>
                <a:gd name="T9" fmla="*/ 71 h 312"/>
                <a:gd name="T10" fmla="*/ 0 w 186"/>
                <a:gd name="T11" fmla="*/ 80 h 312"/>
                <a:gd name="T12" fmla="*/ 6 w 186"/>
                <a:gd name="T13" fmla="*/ 280 h 312"/>
                <a:gd name="T14" fmla="*/ 22 w 186"/>
                <a:gd name="T15" fmla="*/ 280 h 312"/>
                <a:gd name="T16" fmla="*/ 22 w 186"/>
                <a:gd name="T17" fmla="*/ 312 h 312"/>
                <a:gd name="T18" fmla="*/ 164 w 186"/>
                <a:gd name="T19" fmla="*/ 312 h 312"/>
                <a:gd name="T20" fmla="*/ 164 w 186"/>
                <a:gd name="T21" fmla="*/ 280 h 312"/>
                <a:gd name="T22" fmla="*/ 180 w 186"/>
                <a:gd name="T23" fmla="*/ 280 h 312"/>
                <a:gd name="T24" fmla="*/ 186 w 186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312">
                  <a:moveTo>
                    <a:pt x="186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2" y="0"/>
                  </a:lnTo>
                  <a:lnTo>
                    <a:pt x="22" y="71"/>
                  </a:lnTo>
                  <a:lnTo>
                    <a:pt x="0" y="80"/>
                  </a:lnTo>
                  <a:lnTo>
                    <a:pt x="6" y="280"/>
                  </a:lnTo>
                  <a:lnTo>
                    <a:pt x="22" y="280"/>
                  </a:lnTo>
                  <a:lnTo>
                    <a:pt x="22" y="312"/>
                  </a:lnTo>
                  <a:lnTo>
                    <a:pt x="164" y="312"/>
                  </a:lnTo>
                  <a:lnTo>
                    <a:pt x="164" y="280"/>
                  </a:lnTo>
                  <a:lnTo>
                    <a:pt x="180" y="280"/>
                  </a:lnTo>
                  <a:lnTo>
                    <a:pt x="186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650"/>
            <p:cNvSpPr/>
            <p:nvPr/>
          </p:nvSpPr>
          <p:spPr bwMode="auto">
            <a:xfrm>
              <a:off x="701675" y="231775"/>
              <a:ext cx="0" cy="34925"/>
            </a:xfrm>
            <a:custGeom>
              <a:avLst/>
              <a:gdLst>
                <a:gd name="T0" fmla="*/ 0 h 12"/>
                <a:gd name="T1" fmla="*/ 12 h 12"/>
                <a:gd name="T2" fmla="*/ 12 h 12"/>
                <a:gd name="T3" fmla="*/ 0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39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651"/>
            <p:cNvSpPr/>
            <p:nvPr/>
          </p:nvSpPr>
          <p:spPr bwMode="auto">
            <a:xfrm>
              <a:off x="701675" y="230187"/>
              <a:ext cx="225425" cy="84138"/>
            </a:xfrm>
            <a:custGeom>
              <a:avLst/>
              <a:gdLst>
                <a:gd name="T0" fmla="*/ 81 w 81"/>
                <a:gd name="T1" fmla="*/ 0 h 30"/>
                <a:gd name="T2" fmla="*/ 43 w 81"/>
                <a:gd name="T3" fmla="*/ 16 h 30"/>
                <a:gd name="T4" fmla="*/ 41 w 81"/>
                <a:gd name="T5" fmla="*/ 16 h 30"/>
                <a:gd name="T6" fmla="*/ 0 w 81"/>
                <a:gd name="T7" fmla="*/ 1 h 30"/>
                <a:gd name="T8" fmla="*/ 0 w 81"/>
                <a:gd name="T9" fmla="*/ 13 h 30"/>
                <a:gd name="T10" fmla="*/ 81 w 81"/>
                <a:gd name="T11" fmla="*/ 30 h 30"/>
                <a:gd name="T12" fmla="*/ 81 w 8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">
                  <a:moveTo>
                    <a:pt x="81" y="0"/>
                  </a:moveTo>
                  <a:cubicBezTo>
                    <a:pt x="68" y="10"/>
                    <a:pt x="54" y="15"/>
                    <a:pt x="43" y="16"/>
                  </a:cubicBezTo>
                  <a:cubicBezTo>
                    <a:pt x="42" y="16"/>
                    <a:pt x="42" y="16"/>
                    <a:pt x="41" y="16"/>
                  </a:cubicBezTo>
                  <a:cubicBezTo>
                    <a:pt x="29" y="16"/>
                    <a:pt x="14" y="10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A6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652"/>
            <p:cNvSpPr/>
            <p:nvPr/>
          </p:nvSpPr>
          <p:spPr bwMode="auto">
            <a:xfrm>
              <a:off x="280987" y="333375"/>
              <a:ext cx="1066800" cy="1138238"/>
            </a:xfrm>
            <a:custGeom>
              <a:avLst/>
              <a:gdLst>
                <a:gd name="T0" fmla="*/ 362 w 381"/>
                <a:gd name="T1" fmla="*/ 63 h 405"/>
                <a:gd name="T2" fmla="*/ 246 w 381"/>
                <a:gd name="T3" fmla="*/ 2 h 405"/>
                <a:gd name="T4" fmla="*/ 240 w 381"/>
                <a:gd name="T5" fmla="*/ 0 h 405"/>
                <a:gd name="T6" fmla="*/ 240 w 381"/>
                <a:gd name="T7" fmla="*/ 1 h 405"/>
                <a:gd name="T8" fmla="*/ 190 w 381"/>
                <a:gd name="T9" fmla="*/ 55 h 405"/>
                <a:gd name="T10" fmla="*/ 141 w 381"/>
                <a:gd name="T11" fmla="*/ 1 h 405"/>
                <a:gd name="T12" fmla="*/ 141 w 381"/>
                <a:gd name="T13" fmla="*/ 0 h 405"/>
                <a:gd name="T14" fmla="*/ 134 w 381"/>
                <a:gd name="T15" fmla="*/ 2 h 405"/>
                <a:gd name="T16" fmla="*/ 19 w 381"/>
                <a:gd name="T17" fmla="*/ 63 h 405"/>
                <a:gd name="T18" fmla="*/ 53 w 381"/>
                <a:gd name="T19" fmla="*/ 147 h 405"/>
                <a:gd name="T20" fmla="*/ 66 w 381"/>
                <a:gd name="T21" fmla="*/ 405 h 405"/>
                <a:gd name="T22" fmla="*/ 190 w 381"/>
                <a:gd name="T23" fmla="*/ 405 h 405"/>
                <a:gd name="T24" fmla="*/ 315 w 381"/>
                <a:gd name="T25" fmla="*/ 405 h 405"/>
                <a:gd name="T26" fmla="*/ 328 w 381"/>
                <a:gd name="T27" fmla="*/ 147 h 405"/>
                <a:gd name="T28" fmla="*/ 362 w 381"/>
                <a:gd name="T29" fmla="*/ 6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405">
                  <a:moveTo>
                    <a:pt x="362" y="63"/>
                  </a:moveTo>
                  <a:cubicBezTo>
                    <a:pt x="347" y="31"/>
                    <a:pt x="306" y="23"/>
                    <a:pt x="246" y="2"/>
                  </a:cubicBezTo>
                  <a:cubicBezTo>
                    <a:pt x="244" y="2"/>
                    <a:pt x="242" y="1"/>
                    <a:pt x="240" y="0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36" y="23"/>
                    <a:pt x="225" y="51"/>
                    <a:pt x="190" y="55"/>
                  </a:cubicBezTo>
                  <a:cubicBezTo>
                    <a:pt x="156" y="51"/>
                    <a:pt x="145" y="23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9" y="1"/>
                    <a:pt x="137" y="2"/>
                    <a:pt x="134" y="2"/>
                  </a:cubicBezTo>
                  <a:cubicBezTo>
                    <a:pt x="75" y="23"/>
                    <a:pt x="33" y="31"/>
                    <a:pt x="19" y="63"/>
                  </a:cubicBezTo>
                  <a:cubicBezTo>
                    <a:pt x="0" y="104"/>
                    <a:pt x="53" y="147"/>
                    <a:pt x="53" y="147"/>
                  </a:cubicBezTo>
                  <a:cubicBezTo>
                    <a:pt x="53" y="147"/>
                    <a:pt x="58" y="405"/>
                    <a:pt x="66" y="405"/>
                  </a:cubicBezTo>
                  <a:cubicBezTo>
                    <a:pt x="190" y="405"/>
                    <a:pt x="190" y="405"/>
                    <a:pt x="190" y="405"/>
                  </a:cubicBezTo>
                  <a:cubicBezTo>
                    <a:pt x="315" y="405"/>
                    <a:pt x="315" y="405"/>
                    <a:pt x="315" y="405"/>
                  </a:cubicBezTo>
                  <a:cubicBezTo>
                    <a:pt x="323" y="405"/>
                    <a:pt x="328" y="147"/>
                    <a:pt x="328" y="147"/>
                  </a:cubicBezTo>
                  <a:cubicBezTo>
                    <a:pt x="328" y="147"/>
                    <a:pt x="381" y="104"/>
                    <a:pt x="362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653"/>
            <p:cNvSpPr/>
            <p:nvPr/>
          </p:nvSpPr>
          <p:spPr bwMode="auto">
            <a:xfrm>
              <a:off x="760412" y="423862"/>
              <a:ext cx="107950" cy="84138"/>
            </a:xfrm>
            <a:custGeom>
              <a:avLst/>
              <a:gdLst>
                <a:gd name="T0" fmla="*/ 68 w 68"/>
                <a:gd name="T1" fmla="*/ 28 h 53"/>
                <a:gd name="T2" fmla="*/ 54 w 68"/>
                <a:gd name="T3" fmla="*/ 53 h 53"/>
                <a:gd name="T4" fmla="*/ 14 w 68"/>
                <a:gd name="T5" fmla="*/ 53 h 53"/>
                <a:gd name="T6" fmla="*/ 0 w 68"/>
                <a:gd name="T7" fmla="*/ 28 h 53"/>
                <a:gd name="T8" fmla="*/ 33 w 68"/>
                <a:gd name="T9" fmla="*/ 0 h 53"/>
                <a:gd name="T10" fmla="*/ 68 w 68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3">
                  <a:moveTo>
                    <a:pt x="68" y="28"/>
                  </a:moveTo>
                  <a:lnTo>
                    <a:pt x="54" y="53"/>
                  </a:lnTo>
                  <a:lnTo>
                    <a:pt x="14" y="53"/>
                  </a:lnTo>
                  <a:lnTo>
                    <a:pt x="0" y="28"/>
                  </a:lnTo>
                  <a:lnTo>
                    <a:pt x="33" y="0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654"/>
            <p:cNvSpPr/>
            <p:nvPr/>
          </p:nvSpPr>
          <p:spPr bwMode="auto">
            <a:xfrm>
              <a:off x="608012" y="317500"/>
              <a:ext cx="204788" cy="179388"/>
            </a:xfrm>
            <a:custGeom>
              <a:avLst/>
              <a:gdLst>
                <a:gd name="T0" fmla="*/ 129 w 129"/>
                <a:gd name="T1" fmla="*/ 67 h 113"/>
                <a:gd name="T2" fmla="*/ 87 w 129"/>
                <a:gd name="T3" fmla="*/ 113 h 113"/>
                <a:gd name="T4" fmla="*/ 0 w 129"/>
                <a:gd name="T5" fmla="*/ 24 h 113"/>
                <a:gd name="T6" fmla="*/ 59 w 129"/>
                <a:gd name="T7" fmla="*/ 0 h 113"/>
                <a:gd name="T8" fmla="*/ 76 w 129"/>
                <a:gd name="T9" fmla="*/ 16 h 113"/>
                <a:gd name="T10" fmla="*/ 129 w 129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13">
                  <a:moveTo>
                    <a:pt x="129" y="67"/>
                  </a:moveTo>
                  <a:lnTo>
                    <a:pt x="87" y="113"/>
                  </a:lnTo>
                  <a:lnTo>
                    <a:pt x="0" y="24"/>
                  </a:lnTo>
                  <a:lnTo>
                    <a:pt x="59" y="0"/>
                  </a:lnTo>
                  <a:lnTo>
                    <a:pt x="76" y="16"/>
                  </a:lnTo>
                  <a:lnTo>
                    <a:pt x="129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655"/>
            <p:cNvSpPr/>
            <p:nvPr/>
          </p:nvSpPr>
          <p:spPr bwMode="auto">
            <a:xfrm>
              <a:off x="812800" y="317500"/>
              <a:ext cx="204788" cy="179388"/>
            </a:xfrm>
            <a:custGeom>
              <a:avLst/>
              <a:gdLst>
                <a:gd name="T0" fmla="*/ 0 w 129"/>
                <a:gd name="T1" fmla="*/ 67 h 113"/>
                <a:gd name="T2" fmla="*/ 44 w 129"/>
                <a:gd name="T3" fmla="*/ 113 h 113"/>
                <a:gd name="T4" fmla="*/ 129 w 129"/>
                <a:gd name="T5" fmla="*/ 24 h 113"/>
                <a:gd name="T6" fmla="*/ 72 w 129"/>
                <a:gd name="T7" fmla="*/ 0 h 113"/>
                <a:gd name="T8" fmla="*/ 55 w 129"/>
                <a:gd name="T9" fmla="*/ 16 h 113"/>
                <a:gd name="T10" fmla="*/ 0 w 129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13">
                  <a:moveTo>
                    <a:pt x="0" y="67"/>
                  </a:moveTo>
                  <a:lnTo>
                    <a:pt x="44" y="113"/>
                  </a:lnTo>
                  <a:lnTo>
                    <a:pt x="129" y="24"/>
                  </a:lnTo>
                  <a:lnTo>
                    <a:pt x="72" y="0"/>
                  </a:lnTo>
                  <a:lnTo>
                    <a:pt x="55" y="1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656"/>
            <p:cNvSpPr/>
            <p:nvPr/>
          </p:nvSpPr>
          <p:spPr bwMode="auto">
            <a:xfrm>
              <a:off x="754062" y="519113"/>
              <a:ext cx="120650" cy="933450"/>
            </a:xfrm>
            <a:custGeom>
              <a:avLst/>
              <a:gdLst>
                <a:gd name="T0" fmla="*/ 58 w 76"/>
                <a:gd name="T1" fmla="*/ 0 h 588"/>
                <a:gd name="T2" fmla="*/ 76 w 76"/>
                <a:gd name="T3" fmla="*/ 547 h 588"/>
                <a:gd name="T4" fmla="*/ 37 w 76"/>
                <a:gd name="T5" fmla="*/ 588 h 588"/>
                <a:gd name="T6" fmla="*/ 0 w 76"/>
                <a:gd name="T7" fmla="*/ 547 h 588"/>
                <a:gd name="T8" fmla="*/ 18 w 76"/>
                <a:gd name="T9" fmla="*/ 0 h 588"/>
                <a:gd name="T10" fmla="*/ 58 w 76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8">
                  <a:moveTo>
                    <a:pt x="58" y="0"/>
                  </a:moveTo>
                  <a:lnTo>
                    <a:pt x="76" y="547"/>
                  </a:lnTo>
                  <a:lnTo>
                    <a:pt x="37" y="588"/>
                  </a:lnTo>
                  <a:lnTo>
                    <a:pt x="0" y="547"/>
                  </a:lnTo>
                  <a:lnTo>
                    <a:pt x="1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657"/>
            <p:cNvSpPr/>
            <p:nvPr/>
          </p:nvSpPr>
          <p:spPr bwMode="auto">
            <a:xfrm>
              <a:off x="357187" y="-101600"/>
              <a:ext cx="228600" cy="423863"/>
            </a:xfrm>
            <a:custGeom>
              <a:avLst/>
              <a:gdLst>
                <a:gd name="T0" fmla="*/ 30 w 82"/>
                <a:gd name="T1" fmla="*/ 134 h 151"/>
                <a:gd name="T2" fmla="*/ 3 w 82"/>
                <a:gd name="T3" fmla="*/ 29 h 151"/>
                <a:gd name="T4" fmla="*/ 17 w 82"/>
                <a:gd name="T5" fmla="*/ 5 h 151"/>
                <a:gd name="T6" fmla="*/ 28 w 82"/>
                <a:gd name="T7" fmla="*/ 3 h 151"/>
                <a:gd name="T8" fmla="*/ 52 w 82"/>
                <a:gd name="T9" fmla="*/ 17 h 151"/>
                <a:gd name="T10" fmla="*/ 79 w 82"/>
                <a:gd name="T11" fmla="*/ 121 h 151"/>
                <a:gd name="T12" fmla="*/ 64 w 82"/>
                <a:gd name="T13" fmla="*/ 146 h 151"/>
                <a:gd name="T14" fmla="*/ 54 w 82"/>
                <a:gd name="T15" fmla="*/ 148 h 151"/>
                <a:gd name="T16" fmla="*/ 30 w 82"/>
                <a:gd name="T17" fmla="*/ 1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51">
                  <a:moveTo>
                    <a:pt x="30" y="134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0" y="19"/>
                    <a:pt x="7" y="8"/>
                    <a:pt x="1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8" y="0"/>
                    <a:pt x="49" y="6"/>
                    <a:pt x="52" y="17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2" y="132"/>
                    <a:pt x="75" y="143"/>
                    <a:pt x="64" y="146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44" y="151"/>
                    <a:pt x="33" y="145"/>
                    <a:pt x="30" y="134"/>
                  </a:cubicBezTo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658"/>
            <p:cNvSpPr/>
            <p:nvPr/>
          </p:nvSpPr>
          <p:spPr bwMode="auto">
            <a:xfrm>
              <a:off x="406400" y="-90488"/>
              <a:ext cx="11113" cy="3175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8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659"/>
            <p:cNvSpPr/>
            <p:nvPr/>
          </p:nvSpPr>
          <p:spPr bwMode="auto">
            <a:xfrm>
              <a:off x="376237" y="-96838"/>
              <a:ext cx="206375" cy="393700"/>
            </a:xfrm>
            <a:custGeom>
              <a:avLst/>
              <a:gdLst>
                <a:gd name="T0" fmla="*/ 25 w 74"/>
                <a:gd name="T1" fmla="*/ 0 h 140"/>
                <a:gd name="T2" fmla="*/ 20 w 74"/>
                <a:gd name="T3" fmla="*/ 1 h 140"/>
                <a:gd name="T4" fmla="*/ 15 w 74"/>
                <a:gd name="T5" fmla="*/ 2 h 140"/>
                <a:gd name="T6" fmla="*/ 11 w 74"/>
                <a:gd name="T7" fmla="*/ 3 h 140"/>
                <a:gd name="T8" fmla="*/ 0 w 74"/>
                <a:gd name="T9" fmla="*/ 11 h 140"/>
                <a:gd name="T10" fmla="*/ 7 w 74"/>
                <a:gd name="T11" fmla="*/ 7 h 140"/>
                <a:gd name="T12" fmla="*/ 15 w 74"/>
                <a:gd name="T13" fmla="*/ 5 h 140"/>
                <a:gd name="T14" fmla="*/ 21 w 74"/>
                <a:gd name="T15" fmla="*/ 4 h 140"/>
                <a:gd name="T16" fmla="*/ 41 w 74"/>
                <a:gd name="T17" fmla="*/ 20 h 140"/>
                <a:gd name="T18" fmla="*/ 67 w 74"/>
                <a:gd name="T19" fmla="*/ 122 h 140"/>
                <a:gd name="T20" fmla="*/ 64 w 74"/>
                <a:gd name="T21" fmla="*/ 140 h 140"/>
                <a:gd name="T22" fmla="*/ 72 w 74"/>
                <a:gd name="T23" fmla="*/ 118 h 140"/>
                <a:gd name="T24" fmla="*/ 45 w 74"/>
                <a:gd name="T25" fmla="*/ 16 h 140"/>
                <a:gd name="T26" fmla="*/ 25 w 74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40">
                  <a:moveTo>
                    <a:pt x="25" y="0"/>
                  </a:moveTo>
                  <a:cubicBezTo>
                    <a:pt x="23" y="0"/>
                    <a:pt x="21" y="0"/>
                    <a:pt x="20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4"/>
                    <a:pt x="3" y="7"/>
                    <a:pt x="0" y="11"/>
                  </a:cubicBezTo>
                  <a:cubicBezTo>
                    <a:pt x="2" y="9"/>
                    <a:pt x="5" y="8"/>
                    <a:pt x="7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9" y="4"/>
                    <a:pt x="21" y="4"/>
                  </a:cubicBezTo>
                  <a:cubicBezTo>
                    <a:pt x="30" y="4"/>
                    <a:pt x="39" y="11"/>
                    <a:pt x="41" y="20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9" y="129"/>
                    <a:pt x="67" y="135"/>
                    <a:pt x="64" y="140"/>
                  </a:cubicBezTo>
                  <a:cubicBezTo>
                    <a:pt x="70" y="135"/>
                    <a:pt x="74" y="127"/>
                    <a:pt x="72" y="118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3" y="6"/>
                    <a:pt x="34" y="0"/>
                    <a:pt x="25" y="0"/>
                  </a:cubicBezTo>
                </a:path>
              </a:pathLst>
            </a:custGeom>
            <a:solidFill>
              <a:srgbClr val="3E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660"/>
            <p:cNvSpPr/>
            <p:nvPr/>
          </p:nvSpPr>
          <p:spPr bwMode="auto">
            <a:xfrm>
              <a:off x="417512" y="-60325"/>
              <a:ext cx="28575" cy="39688"/>
            </a:xfrm>
            <a:custGeom>
              <a:avLst/>
              <a:gdLst>
                <a:gd name="T0" fmla="*/ 2 w 10"/>
                <a:gd name="T1" fmla="*/ 10 h 14"/>
                <a:gd name="T2" fmla="*/ 1 w 10"/>
                <a:gd name="T3" fmla="*/ 5 h 14"/>
                <a:gd name="T4" fmla="*/ 3 w 10"/>
                <a:gd name="T5" fmla="*/ 0 h 14"/>
                <a:gd name="T6" fmla="*/ 8 w 10"/>
                <a:gd name="T7" fmla="*/ 3 h 14"/>
                <a:gd name="T8" fmla="*/ 10 w 10"/>
                <a:gd name="T9" fmla="*/ 8 h 14"/>
                <a:gd name="T10" fmla="*/ 7 w 10"/>
                <a:gd name="T11" fmla="*/ 13 h 14"/>
                <a:gd name="T12" fmla="*/ 2 w 10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2" y="1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9" y="13"/>
                    <a:pt x="7" y="13"/>
                  </a:cubicBezTo>
                  <a:cubicBezTo>
                    <a:pt x="5" y="14"/>
                    <a:pt x="2" y="13"/>
                    <a:pt x="2" y="10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Freeform 661"/>
            <p:cNvSpPr/>
            <p:nvPr/>
          </p:nvSpPr>
          <p:spPr bwMode="auto">
            <a:xfrm>
              <a:off x="346075" y="15875"/>
              <a:ext cx="228600" cy="250825"/>
            </a:xfrm>
            <a:custGeom>
              <a:avLst/>
              <a:gdLst>
                <a:gd name="T0" fmla="*/ 78 w 82"/>
                <a:gd name="T1" fmla="*/ 47 h 89"/>
                <a:gd name="T2" fmla="*/ 47 w 82"/>
                <a:gd name="T3" fmla="*/ 89 h 89"/>
                <a:gd name="T4" fmla="*/ 0 w 82"/>
                <a:gd name="T5" fmla="*/ 71 h 89"/>
                <a:gd name="T6" fmla="*/ 14 w 82"/>
                <a:gd name="T7" fmla="*/ 16 h 89"/>
                <a:gd name="T8" fmla="*/ 52 w 82"/>
                <a:gd name="T9" fmla="*/ 5 h 89"/>
                <a:gd name="T10" fmla="*/ 78 w 82"/>
                <a:gd name="T11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9">
                  <a:moveTo>
                    <a:pt x="78" y="47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8" y="5"/>
                    <a:pt x="39" y="0"/>
                    <a:pt x="52" y="5"/>
                  </a:cubicBezTo>
                  <a:cubicBezTo>
                    <a:pt x="65" y="10"/>
                    <a:pt x="82" y="36"/>
                    <a:pt x="78" y="47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662"/>
            <p:cNvSpPr/>
            <p:nvPr/>
          </p:nvSpPr>
          <p:spPr bwMode="auto">
            <a:xfrm>
              <a:off x="109537" y="161925"/>
              <a:ext cx="398463" cy="722313"/>
            </a:xfrm>
            <a:custGeom>
              <a:avLst/>
              <a:gdLst>
                <a:gd name="T0" fmla="*/ 33 w 142"/>
                <a:gd name="T1" fmla="*/ 257 h 257"/>
                <a:gd name="T2" fmla="*/ 14 w 142"/>
                <a:gd name="T3" fmla="*/ 251 h 257"/>
                <a:gd name="T4" fmla="*/ 5 w 142"/>
                <a:gd name="T5" fmla="*/ 217 h 257"/>
                <a:gd name="T6" fmla="*/ 86 w 142"/>
                <a:gd name="T7" fmla="*/ 0 h 257"/>
                <a:gd name="T8" fmla="*/ 142 w 142"/>
                <a:gd name="T9" fmla="*/ 22 h 257"/>
                <a:gd name="T10" fmla="*/ 92 w 142"/>
                <a:gd name="T11" fmla="*/ 156 h 257"/>
                <a:gd name="T12" fmla="*/ 108 w 142"/>
                <a:gd name="T13" fmla="*/ 146 h 257"/>
                <a:gd name="T14" fmla="*/ 140 w 142"/>
                <a:gd name="T15" fmla="*/ 208 h 257"/>
                <a:gd name="T16" fmla="*/ 49 w 142"/>
                <a:gd name="T17" fmla="*/ 253 h 257"/>
                <a:gd name="T18" fmla="*/ 33 w 142"/>
                <a:gd name="T1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257">
                  <a:moveTo>
                    <a:pt x="33" y="257"/>
                  </a:moveTo>
                  <a:cubicBezTo>
                    <a:pt x="26" y="257"/>
                    <a:pt x="19" y="255"/>
                    <a:pt x="14" y="251"/>
                  </a:cubicBezTo>
                  <a:cubicBezTo>
                    <a:pt x="4" y="242"/>
                    <a:pt x="0" y="229"/>
                    <a:pt x="5" y="21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40" y="208"/>
                    <a:pt x="140" y="208"/>
                    <a:pt x="140" y="208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44" y="256"/>
                    <a:pt x="38" y="257"/>
                    <a:pt x="33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664"/>
            <p:cNvSpPr/>
            <p:nvPr/>
          </p:nvSpPr>
          <p:spPr bwMode="auto">
            <a:xfrm>
              <a:off x="1101725" y="1157288"/>
              <a:ext cx="263525" cy="247650"/>
            </a:xfrm>
            <a:custGeom>
              <a:avLst/>
              <a:gdLst>
                <a:gd name="T0" fmla="*/ 10 w 94"/>
                <a:gd name="T1" fmla="*/ 40 h 88"/>
                <a:gd name="T2" fmla="*/ 63 w 94"/>
                <a:gd name="T3" fmla="*/ 0 h 88"/>
                <a:gd name="T4" fmla="*/ 94 w 94"/>
                <a:gd name="T5" fmla="*/ 40 h 88"/>
                <a:gd name="T6" fmla="*/ 41 w 94"/>
                <a:gd name="T7" fmla="*/ 80 h 88"/>
                <a:gd name="T8" fmla="*/ 17 w 94"/>
                <a:gd name="T9" fmla="*/ 74 h 88"/>
                <a:gd name="T10" fmla="*/ 10 w 94"/>
                <a:gd name="T11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88">
                  <a:moveTo>
                    <a:pt x="10" y="4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31" y="88"/>
                    <a:pt x="25" y="85"/>
                    <a:pt x="17" y="74"/>
                  </a:cubicBezTo>
                  <a:cubicBezTo>
                    <a:pt x="9" y="63"/>
                    <a:pt x="0" y="48"/>
                    <a:pt x="10" y="40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665"/>
            <p:cNvSpPr/>
            <p:nvPr/>
          </p:nvSpPr>
          <p:spPr bwMode="auto">
            <a:xfrm>
              <a:off x="1123950" y="1176338"/>
              <a:ext cx="146050" cy="84138"/>
            </a:xfrm>
            <a:custGeom>
              <a:avLst/>
              <a:gdLst>
                <a:gd name="T0" fmla="*/ 4 w 52"/>
                <a:gd name="T1" fmla="*/ 14 h 30"/>
                <a:gd name="T2" fmla="*/ 45 w 52"/>
                <a:gd name="T3" fmla="*/ 2 h 30"/>
                <a:gd name="T4" fmla="*/ 51 w 52"/>
                <a:gd name="T5" fmla="*/ 12 h 30"/>
                <a:gd name="T6" fmla="*/ 42 w 52"/>
                <a:gd name="T7" fmla="*/ 18 h 30"/>
                <a:gd name="T8" fmla="*/ 39 w 52"/>
                <a:gd name="T9" fmla="*/ 18 h 30"/>
                <a:gd name="T10" fmla="*/ 32 w 52"/>
                <a:gd name="T11" fmla="*/ 19 h 30"/>
                <a:gd name="T12" fmla="*/ 14 w 52"/>
                <a:gd name="T13" fmla="*/ 27 h 30"/>
                <a:gd name="T14" fmla="*/ 2 w 52"/>
                <a:gd name="T15" fmla="*/ 25 h 30"/>
                <a:gd name="T16" fmla="*/ 4 w 5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0">
                  <a:moveTo>
                    <a:pt x="4" y="14"/>
                  </a:moveTo>
                  <a:cubicBezTo>
                    <a:pt x="22" y="0"/>
                    <a:pt x="44" y="2"/>
                    <a:pt x="45" y="2"/>
                  </a:cubicBezTo>
                  <a:cubicBezTo>
                    <a:pt x="50" y="4"/>
                    <a:pt x="52" y="8"/>
                    <a:pt x="51" y="12"/>
                  </a:cubicBezTo>
                  <a:cubicBezTo>
                    <a:pt x="50" y="17"/>
                    <a:pt x="46" y="19"/>
                    <a:pt x="42" y="18"/>
                  </a:cubicBezTo>
                  <a:cubicBezTo>
                    <a:pt x="41" y="18"/>
                    <a:pt x="40" y="18"/>
                    <a:pt x="39" y="18"/>
                  </a:cubicBezTo>
                  <a:cubicBezTo>
                    <a:pt x="37" y="18"/>
                    <a:pt x="35" y="18"/>
                    <a:pt x="32" y="19"/>
                  </a:cubicBezTo>
                  <a:cubicBezTo>
                    <a:pt x="27" y="20"/>
                    <a:pt x="20" y="22"/>
                    <a:pt x="14" y="27"/>
                  </a:cubicBezTo>
                  <a:cubicBezTo>
                    <a:pt x="10" y="30"/>
                    <a:pt x="5" y="29"/>
                    <a:pt x="2" y="25"/>
                  </a:cubicBezTo>
                  <a:cubicBezTo>
                    <a:pt x="0" y="21"/>
                    <a:pt x="0" y="16"/>
                    <a:pt x="4" y="14"/>
                  </a:cubicBez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666"/>
            <p:cNvSpPr/>
            <p:nvPr/>
          </p:nvSpPr>
          <p:spPr bwMode="auto">
            <a:xfrm>
              <a:off x="1185863" y="479425"/>
              <a:ext cx="447675" cy="865188"/>
            </a:xfrm>
            <a:custGeom>
              <a:avLst/>
              <a:gdLst>
                <a:gd name="T0" fmla="*/ 39 w 160"/>
                <a:gd name="T1" fmla="*/ 308 h 308"/>
                <a:gd name="T2" fmla="*/ 4 w 160"/>
                <a:gd name="T3" fmla="*/ 250 h 308"/>
                <a:gd name="T4" fmla="*/ 80 w 160"/>
                <a:gd name="T5" fmla="*/ 164 h 308"/>
                <a:gd name="T6" fmla="*/ 0 w 160"/>
                <a:gd name="T7" fmla="*/ 93 h 308"/>
                <a:gd name="T8" fmla="*/ 32 w 160"/>
                <a:gd name="T9" fmla="*/ 0 h 308"/>
                <a:gd name="T10" fmla="*/ 151 w 160"/>
                <a:gd name="T11" fmla="*/ 147 h 308"/>
                <a:gd name="T12" fmla="*/ 149 w 160"/>
                <a:gd name="T13" fmla="*/ 186 h 308"/>
                <a:gd name="T14" fmla="*/ 39 w 160"/>
                <a:gd name="T1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08">
                  <a:moveTo>
                    <a:pt x="39" y="308"/>
                  </a:moveTo>
                  <a:cubicBezTo>
                    <a:pt x="4" y="250"/>
                    <a:pt x="4" y="250"/>
                    <a:pt x="4" y="250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60" y="159"/>
                    <a:pt x="159" y="176"/>
                    <a:pt x="149" y="186"/>
                  </a:cubicBezTo>
                  <a:lnTo>
                    <a:pt x="39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667"/>
            <p:cNvSpPr/>
            <p:nvPr/>
          </p:nvSpPr>
          <p:spPr bwMode="auto">
            <a:xfrm>
              <a:off x="523875" y="-447675"/>
              <a:ext cx="569913" cy="725488"/>
            </a:xfrm>
            <a:custGeom>
              <a:avLst/>
              <a:gdLst>
                <a:gd name="T0" fmla="*/ 189 w 203"/>
                <a:gd name="T1" fmla="*/ 118 h 258"/>
                <a:gd name="T2" fmla="*/ 190 w 203"/>
                <a:gd name="T3" fmla="*/ 82 h 258"/>
                <a:gd name="T4" fmla="*/ 97 w 203"/>
                <a:gd name="T5" fmla="*/ 2 h 258"/>
                <a:gd name="T6" fmla="*/ 9 w 203"/>
                <a:gd name="T7" fmla="*/ 89 h 258"/>
                <a:gd name="T8" fmla="*/ 13 w 203"/>
                <a:gd name="T9" fmla="*/ 124 h 258"/>
                <a:gd name="T10" fmla="*/ 6 w 203"/>
                <a:gd name="T11" fmla="*/ 128 h 258"/>
                <a:gd name="T12" fmla="*/ 1 w 203"/>
                <a:gd name="T13" fmla="*/ 141 h 258"/>
                <a:gd name="T14" fmla="*/ 1 w 203"/>
                <a:gd name="T15" fmla="*/ 158 h 258"/>
                <a:gd name="T16" fmla="*/ 19 w 203"/>
                <a:gd name="T17" fmla="*/ 175 h 258"/>
                <a:gd name="T18" fmla="*/ 106 w 203"/>
                <a:gd name="T19" fmla="*/ 257 h 258"/>
                <a:gd name="T20" fmla="*/ 187 w 203"/>
                <a:gd name="T21" fmla="*/ 169 h 258"/>
                <a:gd name="T22" fmla="*/ 203 w 203"/>
                <a:gd name="T23" fmla="*/ 151 h 258"/>
                <a:gd name="T24" fmla="*/ 202 w 203"/>
                <a:gd name="T25" fmla="*/ 134 h 258"/>
                <a:gd name="T26" fmla="*/ 189 w 203"/>
                <a:gd name="T27" fmla="*/ 1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3" h="258">
                  <a:moveTo>
                    <a:pt x="189" y="118"/>
                  </a:moveTo>
                  <a:cubicBezTo>
                    <a:pt x="190" y="82"/>
                    <a:pt x="190" y="82"/>
                    <a:pt x="190" y="82"/>
                  </a:cubicBezTo>
                  <a:cubicBezTo>
                    <a:pt x="189" y="36"/>
                    <a:pt x="143" y="0"/>
                    <a:pt x="97" y="2"/>
                  </a:cubicBezTo>
                  <a:cubicBezTo>
                    <a:pt x="50" y="3"/>
                    <a:pt x="7" y="42"/>
                    <a:pt x="9" y="89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0" y="125"/>
                    <a:pt x="8" y="126"/>
                    <a:pt x="6" y="128"/>
                  </a:cubicBezTo>
                  <a:cubicBezTo>
                    <a:pt x="3" y="131"/>
                    <a:pt x="0" y="136"/>
                    <a:pt x="1" y="141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68"/>
                    <a:pt x="9" y="175"/>
                    <a:pt x="19" y="175"/>
                  </a:cubicBezTo>
                  <a:cubicBezTo>
                    <a:pt x="20" y="218"/>
                    <a:pt x="74" y="258"/>
                    <a:pt x="106" y="257"/>
                  </a:cubicBezTo>
                  <a:cubicBezTo>
                    <a:pt x="137" y="256"/>
                    <a:pt x="188" y="212"/>
                    <a:pt x="187" y="169"/>
                  </a:cubicBezTo>
                  <a:cubicBezTo>
                    <a:pt x="196" y="168"/>
                    <a:pt x="203" y="161"/>
                    <a:pt x="203" y="151"/>
                  </a:cubicBezTo>
                  <a:cubicBezTo>
                    <a:pt x="202" y="134"/>
                    <a:pt x="202" y="134"/>
                    <a:pt x="202" y="134"/>
                  </a:cubicBezTo>
                  <a:cubicBezTo>
                    <a:pt x="202" y="126"/>
                    <a:pt x="196" y="120"/>
                    <a:pt x="189" y="118"/>
                  </a:cubicBezTo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668"/>
            <p:cNvSpPr>
              <a:spLocks noEditPoints="1"/>
            </p:cNvSpPr>
            <p:nvPr/>
          </p:nvSpPr>
          <p:spPr bwMode="auto">
            <a:xfrm>
              <a:off x="1020763" y="26987"/>
              <a:ext cx="26988" cy="101600"/>
            </a:xfrm>
            <a:custGeom>
              <a:avLst/>
              <a:gdLst>
                <a:gd name="T0" fmla="*/ 0 w 10"/>
                <a:gd name="T1" fmla="*/ 36 h 36"/>
                <a:gd name="T2" fmla="*/ 0 w 10"/>
                <a:gd name="T3" fmla="*/ 36 h 36"/>
                <a:gd name="T4" fmla="*/ 0 w 10"/>
                <a:gd name="T5" fmla="*/ 36 h 36"/>
                <a:gd name="T6" fmla="*/ 10 w 10"/>
                <a:gd name="T7" fmla="*/ 0 h 36"/>
                <a:gd name="T8" fmla="*/ 10 w 10"/>
                <a:gd name="T9" fmla="*/ 0 h 36"/>
                <a:gd name="T10" fmla="*/ 0 w 10"/>
                <a:gd name="T11" fmla="*/ 36 h 36"/>
                <a:gd name="T12" fmla="*/ 10 w 1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2"/>
                    <a:pt x="6" y="24"/>
                    <a:pt x="0" y="36"/>
                  </a:cubicBezTo>
                  <a:cubicBezTo>
                    <a:pt x="6" y="24"/>
                    <a:pt x="10" y="12"/>
                    <a:pt x="10" y="0"/>
                  </a:cubicBezTo>
                </a:path>
              </a:pathLst>
            </a:custGeom>
            <a:solidFill>
              <a:srgbClr val="648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669"/>
            <p:cNvSpPr>
              <a:spLocks noEditPoints="1"/>
            </p:cNvSpPr>
            <p:nvPr/>
          </p:nvSpPr>
          <p:spPr bwMode="auto">
            <a:xfrm>
              <a:off x="757238" y="-441325"/>
              <a:ext cx="336550" cy="715963"/>
            </a:xfrm>
            <a:custGeom>
              <a:avLst/>
              <a:gdLst>
                <a:gd name="T0" fmla="*/ 57 w 120"/>
                <a:gd name="T1" fmla="*/ 141 h 255"/>
                <a:gd name="T2" fmla="*/ 44 w 120"/>
                <a:gd name="T3" fmla="*/ 129 h 255"/>
                <a:gd name="T4" fmla="*/ 56 w 120"/>
                <a:gd name="T5" fmla="*/ 114 h 255"/>
                <a:gd name="T6" fmla="*/ 57 w 120"/>
                <a:gd name="T7" fmla="*/ 114 h 255"/>
                <a:gd name="T8" fmla="*/ 70 w 120"/>
                <a:gd name="T9" fmla="*/ 127 h 255"/>
                <a:gd name="T10" fmla="*/ 58 w 120"/>
                <a:gd name="T11" fmla="*/ 141 h 255"/>
                <a:gd name="T12" fmla="*/ 57 w 120"/>
                <a:gd name="T13" fmla="*/ 141 h 255"/>
                <a:gd name="T14" fmla="*/ 17 w 120"/>
                <a:gd name="T15" fmla="*/ 0 h 255"/>
                <a:gd name="T16" fmla="*/ 14 w 120"/>
                <a:gd name="T17" fmla="*/ 0 h 255"/>
                <a:gd name="T18" fmla="*/ 18 w 120"/>
                <a:gd name="T19" fmla="*/ 119 h 255"/>
                <a:gd name="T20" fmla="*/ 0 w 120"/>
                <a:gd name="T21" fmla="*/ 183 h 255"/>
                <a:gd name="T22" fmla="*/ 20 w 120"/>
                <a:gd name="T23" fmla="*/ 183 h 255"/>
                <a:gd name="T24" fmla="*/ 23 w 120"/>
                <a:gd name="T25" fmla="*/ 255 h 255"/>
                <a:gd name="T26" fmla="*/ 94 w 120"/>
                <a:gd name="T27" fmla="*/ 203 h 255"/>
                <a:gd name="T28" fmla="*/ 94 w 120"/>
                <a:gd name="T29" fmla="*/ 203 h 255"/>
                <a:gd name="T30" fmla="*/ 94 w 120"/>
                <a:gd name="T31" fmla="*/ 203 h 255"/>
                <a:gd name="T32" fmla="*/ 104 w 120"/>
                <a:gd name="T33" fmla="*/ 167 h 255"/>
                <a:gd name="T34" fmla="*/ 104 w 120"/>
                <a:gd name="T35" fmla="*/ 167 h 255"/>
                <a:gd name="T36" fmla="*/ 104 w 120"/>
                <a:gd name="T37" fmla="*/ 167 h 255"/>
                <a:gd name="T38" fmla="*/ 120 w 120"/>
                <a:gd name="T39" fmla="*/ 150 h 255"/>
                <a:gd name="T40" fmla="*/ 120 w 120"/>
                <a:gd name="T41" fmla="*/ 149 h 255"/>
                <a:gd name="T42" fmla="*/ 119 w 120"/>
                <a:gd name="T43" fmla="*/ 132 h 255"/>
                <a:gd name="T44" fmla="*/ 106 w 120"/>
                <a:gd name="T45" fmla="*/ 116 h 255"/>
                <a:gd name="T46" fmla="*/ 106 w 120"/>
                <a:gd name="T47" fmla="*/ 116 h 255"/>
                <a:gd name="T48" fmla="*/ 106 w 120"/>
                <a:gd name="T49" fmla="*/ 116 h 255"/>
                <a:gd name="T50" fmla="*/ 107 w 120"/>
                <a:gd name="T51" fmla="*/ 80 h 255"/>
                <a:gd name="T52" fmla="*/ 17 w 120"/>
                <a:gd name="T5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255">
                  <a:moveTo>
                    <a:pt x="57" y="141"/>
                  </a:moveTo>
                  <a:cubicBezTo>
                    <a:pt x="50" y="141"/>
                    <a:pt x="44" y="136"/>
                    <a:pt x="44" y="129"/>
                  </a:cubicBezTo>
                  <a:cubicBezTo>
                    <a:pt x="43" y="121"/>
                    <a:pt x="49" y="115"/>
                    <a:pt x="56" y="114"/>
                  </a:cubicBezTo>
                  <a:cubicBezTo>
                    <a:pt x="56" y="114"/>
                    <a:pt x="56" y="114"/>
                    <a:pt x="57" y="114"/>
                  </a:cubicBezTo>
                  <a:cubicBezTo>
                    <a:pt x="64" y="114"/>
                    <a:pt x="69" y="120"/>
                    <a:pt x="70" y="127"/>
                  </a:cubicBezTo>
                  <a:cubicBezTo>
                    <a:pt x="71" y="134"/>
                    <a:pt x="65" y="140"/>
                    <a:pt x="58" y="141"/>
                  </a:cubicBezTo>
                  <a:cubicBezTo>
                    <a:pt x="57" y="141"/>
                    <a:pt x="57" y="141"/>
                    <a:pt x="57" y="141"/>
                  </a:cubicBezTo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6" y="145"/>
                    <a:pt x="0" y="183"/>
                    <a:pt x="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45" y="254"/>
                    <a:pt x="78" y="232"/>
                    <a:pt x="94" y="203"/>
                  </a:cubicBezTo>
                  <a:cubicBezTo>
                    <a:pt x="94" y="203"/>
                    <a:pt x="94" y="203"/>
                    <a:pt x="94" y="203"/>
                  </a:cubicBezTo>
                  <a:cubicBezTo>
                    <a:pt x="94" y="203"/>
                    <a:pt x="94" y="203"/>
                    <a:pt x="94" y="203"/>
                  </a:cubicBezTo>
                  <a:cubicBezTo>
                    <a:pt x="100" y="191"/>
                    <a:pt x="104" y="179"/>
                    <a:pt x="104" y="167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113" y="166"/>
                    <a:pt x="120" y="159"/>
                    <a:pt x="120" y="150"/>
                  </a:cubicBezTo>
                  <a:cubicBezTo>
                    <a:pt x="120" y="150"/>
                    <a:pt x="120" y="149"/>
                    <a:pt x="120" y="149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9" y="124"/>
                    <a:pt x="113" y="118"/>
                    <a:pt x="106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6" y="35"/>
                    <a:pt x="62" y="0"/>
                    <a:pt x="17" y="0"/>
                  </a:cubicBezTo>
                </a:path>
              </a:pathLst>
            </a:custGeom>
            <a:solidFill>
              <a:srgbClr val="B77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670"/>
            <p:cNvSpPr/>
            <p:nvPr/>
          </p:nvSpPr>
          <p:spPr bwMode="auto">
            <a:xfrm>
              <a:off x="661988" y="-112713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2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1"/>
                    <a:pt x="0" y="7"/>
                    <a:pt x="0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2"/>
                  </a:cubicBezTo>
                  <a:cubicBezTo>
                    <a:pt x="26" y="5"/>
                    <a:pt x="20" y="0"/>
                    <a:pt x="14" y="0"/>
                  </a:cubicBezTo>
                </a:path>
              </a:pathLst>
            </a:custGeom>
            <a:solidFill>
              <a:srgbClr val="A6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671"/>
            <p:cNvSpPr/>
            <p:nvPr/>
          </p:nvSpPr>
          <p:spPr bwMode="auto">
            <a:xfrm>
              <a:off x="661988" y="-123825"/>
              <a:ext cx="74613" cy="77788"/>
            </a:xfrm>
            <a:custGeom>
              <a:avLst/>
              <a:gdLst>
                <a:gd name="T0" fmla="*/ 27 w 27"/>
                <a:gd name="T1" fmla="*/ 13 h 28"/>
                <a:gd name="T2" fmla="*/ 14 w 27"/>
                <a:gd name="T3" fmla="*/ 27 h 28"/>
                <a:gd name="T4" fmla="*/ 0 w 27"/>
                <a:gd name="T5" fmla="*/ 15 h 28"/>
                <a:gd name="T6" fmla="*/ 12 w 27"/>
                <a:gd name="T7" fmla="*/ 1 h 28"/>
                <a:gd name="T8" fmla="*/ 27 w 27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13"/>
                  </a:moveTo>
                  <a:cubicBezTo>
                    <a:pt x="27" y="20"/>
                    <a:pt x="22" y="27"/>
                    <a:pt x="14" y="27"/>
                  </a:cubicBezTo>
                  <a:cubicBezTo>
                    <a:pt x="7" y="28"/>
                    <a:pt x="1" y="22"/>
                    <a:pt x="0" y="15"/>
                  </a:cubicBezTo>
                  <a:cubicBezTo>
                    <a:pt x="0" y="8"/>
                    <a:pt x="5" y="1"/>
                    <a:pt x="12" y="1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672"/>
            <p:cNvSpPr/>
            <p:nvPr/>
          </p:nvSpPr>
          <p:spPr bwMode="auto">
            <a:xfrm>
              <a:off x="701675" y="-107950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673"/>
            <p:cNvSpPr/>
            <p:nvPr/>
          </p:nvSpPr>
          <p:spPr bwMode="auto">
            <a:xfrm>
              <a:off x="877888" y="-122238"/>
              <a:ext cx="77788" cy="76200"/>
            </a:xfrm>
            <a:custGeom>
              <a:avLst/>
              <a:gdLst>
                <a:gd name="T0" fmla="*/ 14 w 28"/>
                <a:gd name="T1" fmla="*/ 0 h 27"/>
                <a:gd name="T2" fmla="*/ 13 w 28"/>
                <a:gd name="T3" fmla="*/ 0 h 27"/>
                <a:gd name="T4" fmla="*/ 1 w 28"/>
                <a:gd name="T5" fmla="*/ 15 h 27"/>
                <a:gd name="T6" fmla="*/ 14 w 28"/>
                <a:gd name="T7" fmla="*/ 27 h 27"/>
                <a:gd name="T8" fmla="*/ 15 w 28"/>
                <a:gd name="T9" fmla="*/ 27 h 27"/>
                <a:gd name="T10" fmla="*/ 27 w 28"/>
                <a:gd name="T11" fmla="*/ 13 h 27"/>
                <a:gd name="T12" fmla="*/ 14 w 2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1" y="15"/>
                  </a:cubicBezTo>
                  <a:cubicBezTo>
                    <a:pt x="1" y="22"/>
                    <a:pt x="7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22" y="26"/>
                    <a:pt x="28" y="20"/>
                    <a:pt x="27" y="13"/>
                  </a:cubicBezTo>
                  <a:cubicBezTo>
                    <a:pt x="26" y="6"/>
                    <a:pt x="21" y="0"/>
                    <a:pt x="14" y="0"/>
                  </a:cubicBezTo>
                </a:path>
              </a:pathLst>
            </a:custGeom>
            <a:solidFill>
              <a:srgbClr val="9F5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674"/>
            <p:cNvSpPr/>
            <p:nvPr/>
          </p:nvSpPr>
          <p:spPr bwMode="auto">
            <a:xfrm>
              <a:off x="877888" y="-130175"/>
              <a:ext cx="74613" cy="76200"/>
            </a:xfrm>
            <a:custGeom>
              <a:avLst/>
              <a:gdLst>
                <a:gd name="T0" fmla="*/ 27 w 27"/>
                <a:gd name="T1" fmla="*/ 12 h 27"/>
                <a:gd name="T2" fmla="*/ 15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2"/>
                  </a:moveTo>
                  <a:cubicBezTo>
                    <a:pt x="27" y="20"/>
                    <a:pt x="22" y="26"/>
                    <a:pt x="15" y="27"/>
                  </a:cubicBezTo>
                  <a:cubicBezTo>
                    <a:pt x="7" y="27"/>
                    <a:pt x="1" y="22"/>
                    <a:pt x="0" y="14"/>
                  </a:cubicBezTo>
                  <a:cubicBezTo>
                    <a:pt x="0" y="7"/>
                    <a:pt x="5" y="1"/>
                    <a:pt x="13" y="0"/>
                  </a:cubicBezTo>
                  <a:cubicBezTo>
                    <a:pt x="20" y="0"/>
                    <a:pt x="26" y="5"/>
                    <a:pt x="27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Oval 675"/>
            <p:cNvSpPr>
              <a:spLocks noChangeArrowheads="1"/>
            </p:cNvSpPr>
            <p:nvPr/>
          </p:nvSpPr>
          <p:spPr bwMode="auto">
            <a:xfrm>
              <a:off x="919163" y="-112713"/>
              <a:ext cx="17463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676"/>
            <p:cNvSpPr/>
            <p:nvPr/>
          </p:nvSpPr>
          <p:spPr bwMode="auto">
            <a:xfrm>
              <a:off x="728663" y="120650"/>
              <a:ext cx="171450" cy="77788"/>
            </a:xfrm>
            <a:custGeom>
              <a:avLst/>
              <a:gdLst>
                <a:gd name="T0" fmla="*/ 60 w 61"/>
                <a:gd name="T1" fmla="*/ 0 h 28"/>
                <a:gd name="T2" fmla="*/ 31 w 61"/>
                <a:gd name="T3" fmla="*/ 28 h 28"/>
                <a:gd name="T4" fmla="*/ 0 w 61"/>
                <a:gd name="T5" fmla="*/ 2 h 28"/>
                <a:gd name="T6" fmla="*/ 60 w 6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8">
                  <a:moveTo>
                    <a:pt x="60" y="0"/>
                  </a:moveTo>
                  <a:cubicBezTo>
                    <a:pt x="61" y="15"/>
                    <a:pt x="48" y="27"/>
                    <a:pt x="31" y="28"/>
                  </a:cubicBezTo>
                  <a:cubicBezTo>
                    <a:pt x="14" y="28"/>
                    <a:pt x="0" y="17"/>
                    <a:pt x="0" y="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677"/>
            <p:cNvSpPr/>
            <p:nvPr/>
          </p:nvSpPr>
          <p:spPr bwMode="auto">
            <a:xfrm>
              <a:off x="742950" y="120650"/>
              <a:ext cx="139700" cy="33338"/>
            </a:xfrm>
            <a:custGeom>
              <a:avLst/>
              <a:gdLst>
                <a:gd name="T0" fmla="*/ 46 w 50"/>
                <a:gd name="T1" fmla="*/ 10 h 12"/>
                <a:gd name="T2" fmla="*/ 4 w 50"/>
                <a:gd name="T3" fmla="*/ 12 h 12"/>
                <a:gd name="T4" fmla="*/ 0 w 50"/>
                <a:gd name="T5" fmla="*/ 8 h 12"/>
                <a:gd name="T6" fmla="*/ 0 w 50"/>
                <a:gd name="T7" fmla="*/ 2 h 12"/>
                <a:gd name="T8" fmla="*/ 50 w 50"/>
                <a:gd name="T9" fmla="*/ 0 h 12"/>
                <a:gd name="T10" fmla="*/ 50 w 50"/>
                <a:gd name="T11" fmla="*/ 6 h 12"/>
                <a:gd name="T12" fmla="*/ 46 w 50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2">
                  <a:moveTo>
                    <a:pt x="46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8"/>
                    <a:pt x="49" y="10"/>
                    <a:pt x="4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678"/>
            <p:cNvSpPr/>
            <p:nvPr/>
          </p:nvSpPr>
          <p:spPr bwMode="auto">
            <a:xfrm>
              <a:off x="508000" y="-546100"/>
              <a:ext cx="579438" cy="492125"/>
            </a:xfrm>
            <a:custGeom>
              <a:avLst/>
              <a:gdLst>
                <a:gd name="T0" fmla="*/ 206 w 207"/>
                <a:gd name="T1" fmla="*/ 65 h 175"/>
                <a:gd name="T2" fmla="*/ 189 w 207"/>
                <a:gd name="T3" fmla="*/ 47 h 175"/>
                <a:gd name="T4" fmla="*/ 179 w 207"/>
                <a:gd name="T5" fmla="*/ 33 h 175"/>
                <a:gd name="T6" fmla="*/ 179 w 207"/>
                <a:gd name="T7" fmla="*/ 31 h 175"/>
                <a:gd name="T8" fmla="*/ 156 w 207"/>
                <a:gd name="T9" fmla="*/ 9 h 175"/>
                <a:gd name="T10" fmla="*/ 150 w 207"/>
                <a:gd name="T11" fmla="*/ 10 h 175"/>
                <a:gd name="T12" fmla="*/ 130 w 207"/>
                <a:gd name="T13" fmla="*/ 1 h 175"/>
                <a:gd name="T14" fmla="*/ 118 w 207"/>
                <a:gd name="T15" fmla="*/ 5 h 175"/>
                <a:gd name="T16" fmla="*/ 105 w 207"/>
                <a:gd name="T17" fmla="*/ 0 h 175"/>
                <a:gd name="T18" fmla="*/ 90 w 207"/>
                <a:gd name="T19" fmla="*/ 6 h 175"/>
                <a:gd name="T20" fmla="*/ 79 w 207"/>
                <a:gd name="T21" fmla="*/ 3 h 175"/>
                <a:gd name="T22" fmla="*/ 61 w 207"/>
                <a:gd name="T23" fmla="*/ 14 h 175"/>
                <a:gd name="T24" fmla="*/ 53 w 207"/>
                <a:gd name="T25" fmla="*/ 13 h 175"/>
                <a:gd name="T26" fmla="*/ 37 w 207"/>
                <a:gd name="T27" fmla="*/ 28 h 175"/>
                <a:gd name="T28" fmla="*/ 36 w 207"/>
                <a:gd name="T29" fmla="*/ 30 h 175"/>
                <a:gd name="T30" fmla="*/ 20 w 207"/>
                <a:gd name="T31" fmla="*/ 46 h 175"/>
                <a:gd name="T32" fmla="*/ 19 w 207"/>
                <a:gd name="T33" fmla="*/ 46 h 175"/>
                <a:gd name="T34" fmla="*/ 1 w 207"/>
                <a:gd name="T35" fmla="*/ 65 h 175"/>
                <a:gd name="T36" fmla="*/ 6 w 207"/>
                <a:gd name="T37" fmla="*/ 77 h 175"/>
                <a:gd name="T38" fmla="*/ 13 w 207"/>
                <a:gd name="T39" fmla="*/ 171 h 175"/>
                <a:gd name="T40" fmla="*/ 19 w 207"/>
                <a:gd name="T41" fmla="*/ 171 h 175"/>
                <a:gd name="T42" fmla="*/ 49 w 207"/>
                <a:gd name="T43" fmla="*/ 100 h 175"/>
                <a:gd name="T44" fmla="*/ 105 w 207"/>
                <a:gd name="T45" fmla="*/ 103 h 175"/>
                <a:gd name="T46" fmla="*/ 160 w 207"/>
                <a:gd name="T47" fmla="*/ 96 h 175"/>
                <a:gd name="T48" fmla="*/ 195 w 207"/>
                <a:gd name="T49" fmla="*/ 164 h 175"/>
                <a:gd name="T50" fmla="*/ 202 w 207"/>
                <a:gd name="T51" fmla="*/ 165 h 175"/>
                <a:gd name="T52" fmla="*/ 203 w 207"/>
                <a:gd name="T53" fmla="*/ 76 h 175"/>
                <a:gd name="T54" fmla="*/ 206 w 207"/>
                <a:gd name="T55" fmla="*/ 6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75">
                  <a:moveTo>
                    <a:pt x="206" y="65"/>
                  </a:moveTo>
                  <a:cubicBezTo>
                    <a:pt x="206" y="55"/>
                    <a:pt x="199" y="48"/>
                    <a:pt x="189" y="47"/>
                  </a:cubicBezTo>
                  <a:cubicBezTo>
                    <a:pt x="188" y="40"/>
                    <a:pt x="184" y="35"/>
                    <a:pt x="179" y="33"/>
                  </a:cubicBezTo>
                  <a:cubicBezTo>
                    <a:pt x="179" y="32"/>
                    <a:pt x="179" y="31"/>
                    <a:pt x="179" y="31"/>
                  </a:cubicBezTo>
                  <a:cubicBezTo>
                    <a:pt x="178" y="18"/>
                    <a:pt x="168" y="9"/>
                    <a:pt x="156" y="9"/>
                  </a:cubicBezTo>
                  <a:cubicBezTo>
                    <a:pt x="154" y="9"/>
                    <a:pt x="152" y="10"/>
                    <a:pt x="150" y="10"/>
                  </a:cubicBezTo>
                  <a:cubicBezTo>
                    <a:pt x="145" y="4"/>
                    <a:pt x="138" y="1"/>
                    <a:pt x="130" y="1"/>
                  </a:cubicBezTo>
                  <a:cubicBezTo>
                    <a:pt x="126" y="1"/>
                    <a:pt x="122" y="2"/>
                    <a:pt x="118" y="5"/>
                  </a:cubicBezTo>
                  <a:cubicBezTo>
                    <a:pt x="114" y="2"/>
                    <a:pt x="110" y="0"/>
                    <a:pt x="105" y="0"/>
                  </a:cubicBezTo>
                  <a:cubicBezTo>
                    <a:pt x="99" y="1"/>
                    <a:pt x="94" y="3"/>
                    <a:pt x="90" y="6"/>
                  </a:cubicBezTo>
                  <a:cubicBezTo>
                    <a:pt x="87" y="4"/>
                    <a:pt x="83" y="3"/>
                    <a:pt x="79" y="3"/>
                  </a:cubicBezTo>
                  <a:cubicBezTo>
                    <a:pt x="71" y="3"/>
                    <a:pt x="64" y="8"/>
                    <a:pt x="61" y="14"/>
                  </a:cubicBezTo>
                  <a:cubicBezTo>
                    <a:pt x="59" y="13"/>
                    <a:pt x="56" y="13"/>
                    <a:pt x="53" y="13"/>
                  </a:cubicBezTo>
                  <a:cubicBezTo>
                    <a:pt x="44" y="13"/>
                    <a:pt x="38" y="20"/>
                    <a:pt x="37" y="28"/>
                  </a:cubicBezTo>
                  <a:cubicBezTo>
                    <a:pt x="37" y="29"/>
                    <a:pt x="37" y="29"/>
                    <a:pt x="36" y="30"/>
                  </a:cubicBezTo>
                  <a:cubicBezTo>
                    <a:pt x="28" y="31"/>
                    <a:pt x="22" y="38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8" y="46"/>
                    <a:pt x="0" y="55"/>
                    <a:pt x="1" y="65"/>
                  </a:cubicBezTo>
                  <a:cubicBezTo>
                    <a:pt x="1" y="70"/>
                    <a:pt x="3" y="74"/>
                    <a:pt x="6" y="77"/>
                  </a:cubicBezTo>
                  <a:cubicBezTo>
                    <a:pt x="3" y="104"/>
                    <a:pt x="7" y="151"/>
                    <a:pt x="13" y="171"/>
                  </a:cubicBezTo>
                  <a:cubicBezTo>
                    <a:pt x="14" y="175"/>
                    <a:pt x="19" y="174"/>
                    <a:pt x="19" y="171"/>
                  </a:cubicBezTo>
                  <a:cubicBezTo>
                    <a:pt x="20" y="145"/>
                    <a:pt x="24" y="97"/>
                    <a:pt x="49" y="100"/>
                  </a:cubicBezTo>
                  <a:cubicBezTo>
                    <a:pt x="73" y="103"/>
                    <a:pt x="91" y="103"/>
                    <a:pt x="105" y="103"/>
                  </a:cubicBezTo>
                  <a:cubicBezTo>
                    <a:pt x="118" y="102"/>
                    <a:pt x="136" y="100"/>
                    <a:pt x="160" y="96"/>
                  </a:cubicBezTo>
                  <a:cubicBezTo>
                    <a:pt x="186" y="91"/>
                    <a:pt x="193" y="139"/>
                    <a:pt x="195" y="164"/>
                  </a:cubicBezTo>
                  <a:cubicBezTo>
                    <a:pt x="195" y="168"/>
                    <a:pt x="201" y="169"/>
                    <a:pt x="202" y="165"/>
                  </a:cubicBezTo>
                  <a:cubicBezTo>
                    <a:pt x="205" y="145"/>
                    <a:pt x="207" y="103"/>
                    <a:pt x="203" y="76"/>
                  </a:cubicBezTo>
                  <a:cubicBezTo>
                    <a:pt x="205" y="73"/>
                    <a:pt x="206" y="69"/>
                    <a:pt x="206" y="65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0" name="组合 929"/>
          <p:cNvGrpSpPr/>
          <p:nvPr/>
        </p:nvGrpSpPr>
        <p:grpSpPr>
          <a:xfrm>
            <a:off x="10359349" y="22808"/>
            <a:ext cx="1326834" cy="1584403"/>
            <a:chOff x="10618108" y="-607417"/>
            <a:chExt cx="1782763" cy="2128838"/>
          </a:xfrm>
        </p:grpSpPr>
        <p:sp>
          <p:nvSpPr>
            <p:cNvPr id="725" name="Freeform 682"/>
            <p:cNvSpPr/>
            <p:nvPr/>
          </p:nvSpPr>
          <p:spPr bwMode="auto">
            <a:xfrm>
              <a:off x="10618108" y="-267692"/>
              <a:ext cx="1782763" cy="1789113"/>
            </a:xfrm>
            <a:custGeom>
              <a:avLst/>
              <a:gdLst>
                <a:gd name="T0" fmla="*/ 524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4 w 637"/>
                <a:gd name="T7" fmla="*/ 113 h 637"/>
                <a:gd name="T8" fmla="*/ 524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3"/>
                  </a:moveTo>
                  <a:cubicBezTo>
                    <a:pt x="410" y="637"/>
                    <a:pt x="227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7" y="0"/>
                    <a:pt x="410" y="0"/>
                    <a:pt x="524" y="113"/>
                  </a:cubicBezTo>
                  <a:cubicBezTo>
                    <a:pt x="637" y="226"/>
                    <a:pt x="637" y="410"/>
                    <a:pt x="524" y="523"/>
                  </a:cubicBezTo>
                </a:path>
              </a:pathLst>
            </a:custGeom>
            <a:solidFill>
              <a:srgbClr val="798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683"/>
            <p:cNvSpPr>
              <a:spLocks noEditPoints="1"/>
            </p:cNvSpPr>
            <p:nvPr/>
          </p:nvSpPr>
          <p:spPr bwMode="auto">
            <a:xfrm>
              <a:off x="11202308" y="-607417"/>
              <a:ext cx="658813" cy="2046288"/>
            </a:xfrm>
            <a:custGeom>
              <a:avLst/>
              <a:gdLst>
                <a:gd name="T0" fmla="*/ 0 w 235"/>
                <a:gd name="T1" fmla="*/ 708 h 729"/>
                <a:gd name="T2" fmla="*/ 102 w 235"/>
                <a:gd name="T3" fmla="*/ 729 h 729"/>
                <a:gd name="T4" fmla="*/ 0 w 235"/>
                <a:gd name="T5" fmla="*/ 708 h 729"/>
                <a:gd name="T6" fmla="*/ 220 w 235"/>
                <a:gd name="T7" fmla="*/ 708 h 729"/>
                <a:gd name="T8" fmla="*/ 117 w 235"/>
                <a:gd name="T9" fmla="*/ 729 h 729"/>
                <a:gd name="T10" fmla="*/ 220 w 235"/>
                <a:gd name="T11" fmla="*/ 708 h 729"/>
                <a:gd name="T12" fmla="*/ 118 w 235"/>
                <a:gd name="T13" fmla="*/ 0 h 729"/>
                <a:gd name="T14" fmla="*/ 21 w 235"/>
                <a:gd name="T15" fmla="*/ 140 h 729"/>
                <a:gd name="T16" fmla="*/ 22 w 235"/>
                <a:gd name="T17" fmla="*/ 140 h 729"/>
                <a:gd name="T18" fmla="*/ 19 w 235"/>
                <a:gd name="T19" fmla="*/ 104 h 729"/>
                <a:gd name="T20" fmla="*/ 110 w 235"/>
                <a:gd name="T21" fmla="*/ 20 h 729"/>
                <a:gd name="T22" fmla="*/ 110 w 235"/>
                <a:gd name="T23" fmla="*/ 20 h 729"/>
                <a:gd name="T24" fmla="*/ 200 w 235"/>
                <a:gd name="T25" fmla="*/ 104 h 729"/>
                <a:gd name="T26" fmla="*/ 200 w 235"/>
                <a:gd name="T27" fmla="*/ 104 h 729"/>
                <a:gd name="T28" fmla="*/ 200 w 235"/>
                <a:gd name="T29" fmla="*/ 104 h 729"/>
                <a:gd name="T30" fmla="*/ 198 w 235"/>
                <a:gd name="T31" fmla="*/ 140 h 729"/>
                <a:gd name="T32" fmla="*/ 210 w 235"/>
                <a:gd name="T33" fmla="*/ 156 h 729"/>
                <a:gd name="T34" fmla="*/ 210 w 235"/>
                <a:gd name="T35" fmla="*/ 167 h 729"/>
                <a:gd name="T36" fmla="*/ 218 w 235"/>
                <a:gd name="T37" fmla="*/ 170 h 729"/>
                <a:gd name="T38" fmla="*/ 218 w 235"/>
                <a:gd name="T39" fmla="*/ 156 h 729"/>
                <a:gd name="T40" fmla="*/ 214 w 235"/>
                <a:gd name="T41" fmla="*/ 144 h 729"/>
                <a:gd name="T42" fmla="*/ 118 w 235"/>
                <a:gd name="T4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" h="729">
                  <a:moveTo>
                    <a:pt x="0" y="708"/>
                  </a:moveTo>
                  <a:cubicBezTo>
                    <a:pt x="32" y="721"/>
                    <a:pt x="66" y="728"/>
                    <a:pt x="102" y="729"/>
                  </a:cubicBezTo>
                  <a:cubicBezTo>
                    <a:pt x="67" y="728"/>
                    <a:pt x="33" y="721"/>
                    <a:pt x="0" y="708"/>
                  </a:cubicBezTo>
                  <a:moveTo>
                    <a:pt x="220" y="708"/>
                  </a:moveTo>
                  <a:cubicBezTo>
                    <a:pt x="187" y="721"/>
                    <a:pt x="152" y="728"/>
                    <a:pt x="117" y="729"/>
                  </a:cubicBezTo>
                  <a:cubicBezTo>
                    <a:pt x="153" y="728"/>
                    <a:pt x="188" y="721"/>
                    <a:pt x="220" y="708"/>
                  </a:cubicBezTo>
                  <a:moveTo>
                    <a:pt x="118" y="0"/>
                  </a:moveTo>
                  <a:cubicBezTo>
                    <a:pt x="4" y="1"/>
                    <a:pt x="11" y="91"/>
                    <a:pt x="21" y="140"/>
                  </a:cubicBezTo>
                  <a:cubicBezTo>
                    <a:pt x="21" y="140"/>
                    <a:pt x="21" y="140"/>
                    <a:pt x="22" y="14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58"/>
                    <a:pt x="63" y="20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56" y="20"/>
                    <a:pt x="200" y="58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205" y="142"/>
                    <a:pt x="210" y="148"/>
                    <a:pt x="210" y="156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13" y="168"/>
                    <a:pt x="216" y="169"/>
                    <a:pt x="218" y="170"/>
                  </a:cubicBezTo>
                  <a:cubicBezTo>
                    <a:pt x="218" y="156"/>
                    <a:pt x="218" y="156"/>
                    <a:pt x="218" y="156"/>
                  </a:cubicBezTo>
                  <a:cubicBezTo>
                    <a:pt x="218" y="151"/>
                    <a:pt x="217" y="147"/>
                    <a:pt x="214" y="144"/>
                  </a:cubicBezTo>
                  <a:cubicBezTo>
                    <a:pt x="224" y="96"/>
                    <a:pt x="235" y="1"/>
                    <a:pt x="118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684"/>
            <p:cNvSpPr>
              <a:spLocks noEditPoints="1"/>
            </p:cNvSpPr>
            <p:nvPr/>
          </p:nvSpPr>
          <p:spPr bwMode="auto">
            <a:xfrm>
              <a:off x="11021333" y="-139105"/>
              <a:ext cx="1144588" cy="1577975"/>
            </a:xfrm>
            <a:custGeom>
              <a:avLst/>
              <a:gdLst>
                <a:gd name="T0" fmla="*/ 126 w 409"/>
                <a:gd name="T1" fmla="*/ 124 h 562"/>
                <a:gd name="T2" fmla="*/ 134 w 409"/>
                <a:gd name="T3" fmla="*/ 127 h 562"/>
                <a:gd name="T4" fmla="*/ 133 w 409"/>
                <a:gd name="T5" fmla="*/ 120 h 562"/>
                <a:gd name="T6" fmla="*/ 231 w 409"/>
                <a:gd name="T7" fmla="*/ 124 h 562"/>
                <a:gd name="T8" fmla="*/ 258 w 409"/>
                <a:gd name="T9" fmla="*/ 141 h 562"/>
                <a:gd name="T10" fmla="*/ 395 w 409"/>
                <a:gd name="T11" fmla="*/ 312 h 562"/>
                <a:gd name="T12" fmla="*/ 342 w 409"/>
                <a:gd name="T13" fmla="*/ 486 h 562"/>
                <a:gd name="T14" fmla="*/ 343 w 409"/>
                <a:gd name="T15" fmla="*/ 497 h 562"/>
                <a:gd name="T16" fmla="*/ 317 w 409"/>
                <a:gd name="T17" fmla="*/ 504 h 562"/>
                <a:gd name="T18" fmla="*/ 299 w 409"/>
                <a:gd name="T19" fmla="*/ 504 h 562"/>
                <a:gd name="T20" fmla="*/ 299 w 409"/>
                <a:gd name="T21" fmla="*/ 519 h 562"/>
                <a:gd name="T22" fmla="*/ 280 w 409"/>
                <a:gd name="T23" fmla="*/ 534 h 562"/>
                <a:gd name="T24" fmla="*/ 75 w 409"/>
                <a:gd name="T25" fmla="*/ 534 h 562"/>
                <a:gd name="T26" fmla="*/ 50 w 409"/>
                <a:gd name="T27" fmla="*/ 519 h 562"/>
                <a:gd name="T28" fmla="*/ 50 w 409"/>
                <a:gd name="T29" fmla="*/ 504 h 562"/>
                <a:gd name="T30" fmla="*/ 32 w 409"/>
                <a:gd name="T31" fmla="*/ 504 h 562"/>
                <a:gd name="T32" fmla="*/ 12 w 409"/>
                <a:gd name="T33" fmla="*/ 504 h 562"/>
                <a:gd name="T34" fmla="*/ 65 w 409"/>
                <a:gd name="T35" fmla="*/ 541 h 562"/>
                <a:gd name="T36" fmla="*/ 175 w 409"/>
                <a:gd name="T37" fmla="*/ 562 h 562"/>
                <a:gd name="T38" fmla="*/ 285 w 409"/>
                <a:gd name="T39" fmla="*/ 541 h 562"/>
                <a:gd name="T40" fmla="*/ 345 w 409"/>
                <a:gd name="T41" fmla="*/ 504 h 562"/>
                <a:gd name="T42" fmla="*/ 347 w 409"/>
                <a:gd name="T43" fmla="*/ 490 h 562"/>
                <a:gd name="T44" fmla="*/ 403 w 409"/>
                <a:gd name="T45" fmla="*/ 370 h 562"/>
                <a:gd name="T46" fmla="*/ 360 w 409"/>
                <a:gd name="T47" fmla="*/ 185 h 562"/>
                <a:gd name="T48" fmla="*/ 266 w 409"/>
                <a:gd name="T49" fmla="*/ 138 h 562"/>
                <a:gd name="T50" fmla="*/ 275 w 409"/>
                <a:gd name="T51" fmla="*/ 0 h 562"/>
                <a:gd name="T52" fmla="*/ 275 w 409"/>
                <a:gd name="T53" fmla="*/ 6 h 562"/>
                <a:gd name="T54" fmla="*/ 259 w 409"/>
                <a:gd name="T55" fmla="*/ 24 h 562"/>
                <a:gd name="T56" fmla="*/ 259 w 409"/>
                <a:gd name="T57" fmla="*/ 25 h 562"/>
                <a:gd name="T58" fmla="*/ 215 w 409"/>
                <a:gd name="T59" fmla="*/ 93 h 562"/>
                <a:gd name="T60" fmla="*/ 215 w 409"/>
                <a:gd name="T61" fmla="*/ 127 h 562"/>
                <a:gd name="T62" fmla="*/ 223 w 409"/>
                <a:gd name="T63" fmla="*/ 124 h 562"/>
                <a:gd name="T64" fmla="*/ 223 w 409"/>
                <a:gd name="T65" fmla="*/ 93 h 562"/>
                <a:gd name="T66" fmla="*/ 264 w 409"/>
                <a:gd name="T67" fmla="*/ 39 h 562"/>
                <a:gd name="T68" fmla="*/ 267 w 409"/>
                <a:gd name="T69" fmla="*/ 23 h 562"/>
                <a:gd name="T70" fmla="*/ 283 w 409"/>
                <a:gd name="T71" fmla="*/ 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562">
                  <a:moveTo>
                    <a:pt x="133" y="120"/>
                  </a:moveTo>
                  <a:cubicBezTo>
                    <a:pt x="126" y="124"/>
                    <a:pt x="126" y="124"/>
                    <a:pt x="126" y="12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0"/>
                    <a:pt x="133" y="120"/>
                    <a:pt x="133" y="120"/>
                  </a:cubicBezTo>
                  <a:moveTo>
                    <a:pt x="232" y="120"/>
                  </a:moveTo>
                  <a:cubicBezTo>
                    <a:pt x="231" y="124"/>
                    <a:pt x="231" y="124"/>
                    <a:pt x="231" y="124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58" y="141"/>
                    <a:pt x="258" y="141"/>
                    <a:pt x="258" y="141"/>
                  </a:cubicBezTo>
                  <a:cubicBezTo>
                    <a:pt x="304" y="154"/>
                    <a:pt x="340" y="158"/>
                    <a:pt x="352" y="185"/>
                  </a:cubicBezTo>
                  <a:cubicBezTo>
                    <a:pt x="359" y="199"/>
                    <a:pt x="383" y="276"/>
                    <a:pt x="395" y="312"/>
                  </a:cubicBezTo>
                  <a:cubicBezTo>
                    <a:pt x="401" y="331"/>
                    <a:pt x="401" y="351"/>
                    <a:pt x="395" y="370"/>
                  </a:cubicBezTo>
                  <a:cubicBezTo>
                    <a:pt x="382" y="412"/>
                    <a:pt x="354" y="468"/>
                    <a:pt x="342" y="486"/>
                  </a:cubicBezTo>
                  <a:cubicBezTo>
                    <a:pt x="341" y="488"/>
                    <a:pt x="340" y="489"/>
                    <a:pt x="339" y="490"/>
                  </a:cubicBezTo>
                  <a:cubicBezTo>
                    <a:pt x="341" y="491"/>
                    <a:pt x="343" y="494"/>
                    <a:pt x="343" y="497"/>
                  </a:cubicBezTo>
                  <a:cubicBezTo>
                    <a:pt x="343" y="501"/>
                    <a:pt x="339" y="504"/>
                    <a:pt x="335" y="504"/>
                  </a:cubicBezTo>
                  <a:cubicBezTo>
                    <a:pt x="317" y="504"/>
                    <a:pt x="317" y="504"/>
                    <a:pt x="317" y="504"/>
                  </a:cubicBezTo>
                  <a:cubicBezTo>
                    <a:pt x="314" y="505"/>
                    <a:pt x="311" y="505"/>
                    <a:pt x="308" y="505"/>
                  </a:cubicBezTo>
                  <a:cubicBezTo>
                    <a:pt x="305" y="505"/>
                    <a:pt x="302" y="505"/>
                    <a:pt x="299" y="504"/>
                  </a:cubicBezTo>
                  <a:cubicBezTo>
                    <a:pt x="298" y="504"/>
                    <a:pt x="298" y="504"/>
                    <a:pt x="298" y="504"/>
                  </a:cubicBezTo>
                  <a:cubicBezTo>
                    <a:pt x="300" y="513"/>
                    <a:pt x="301" y="519"/>
                    <a:pt x="299" y="519"/>
                  </a:cubicBezTo>
                  <a:cubicBezTo>
                    <a:pt x="299" y="519"/>
                    <a:pt x="292" y="519"/>
                    <a:pt x="280" y="519"/>
                  </a:cubicBezTo>
                  <a:cubicBezTo>
                    <a:pt x="280" y="534"/>
                    <a:pt x="280" y="534"/>
                    <a:pt x="280" y="534"/>
                  </a:cubicBezTo>
                  <a:cubicBezTo>
                    <a:pt x="175" y="534"/>
                    <a:pt x="175" y="534"/>
                    <a:pt x="175" y="534"/>
                  </a:cubicBezTo>
                  <a:cubicBezTo>
                    <a:pt x="75" y="534"/>
                    <a:pt x="75" y="534"/>
                    <a:pt x="75" y="534"/>
                  </a:cubicBezTo>
                  <a:cubicBezTo>
                    <a:pt x="75" y="519"/>
                    <a:pt x="75" y="519"/>
                    <a:pt x="75" y="519"/>
                  </a:cubicBezTo>
                  <a:cubicBezTo>
                    <a:pt x="60" y="519"/>
                    <a:pt x="50" y="519"/>
                    <a:pt x="50" y="519"/>
                  </a:cubicBezTo>
                  <a:cubicBezTo>
                    <a:pt x="48" y="519"/>
                    <a:pt x="49" y="513"/>
                    <a:pt x="51" y="504"/>
                  </a:cubicBezTo>
                  <a:cubicBezTo>
                    <a:pt x="50" y="504"/>
                    <a:pt x="50" y="504"/>
                    <a:pt x="50" y="504"/>
                  </a:cubicBezTo>
                  <a:cubicBezTo>
                    <a:pt x="47" y="505"/>
                    <a:pt x="44" y="505"/>
                    <a:pt x="41" y="505"/>
                  </a:cubicBezTo>
                  <a:cubicBezTo>
                    <a:pt x="38" y="505"/>
                    <a:pt x="35" y="505"/>
                    <a:pt x="32" y="504"/>
                  </a:cubicBezTo>
                  <a:cubicBezTo>
                    <a:pt x="14" y="504"/>
                    <a:pt x="14" y="504"/>
                    <a:pt x="14" y="504"/>
                  </a:cubicBezTo>
                  <a:cubicBezTo>
                    <a:pt x="13" y="504"/>
                    <a:pt x="13" y="504"/>
                    <a:pt x="12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20" y="519"/>
                    <a:pt x="42" y="531"/>
                    <a:pt x="65" y="541"/>
                  </a:cubicBezTo>
                  <a:cubicBezTo>
                    <a:pt x="98" y="554"/>
                    <a:pt x="132" y="561"/>
                    <a:pt x="167" y="562"/>
                  </a:cubicBezTo>
                  <a:cubicBezTo>
                    <a:pt x="170" y="562"/>
                    <a:pt x="172" y="562"/>
                    <a:pt x="175" y="562"/>
                  </a:cubicBezTo>
                  <a:cubicBezTo>
                    <a:pt x="177" y="562"/>
                    <a:pt x="179" y="562"/>
                    <a:pt x="182" y="562"/>
                  </a:cubicBezTo>
                  <a:cubicBezTo>
                    <a:pt x="217" y="561"/>
                    <a:pt x="252" y="554"/>
                    <a:pt x="285" y="541"/>
                  </a:cubicBezTo>
                  <a:cubicBezTo>
                    <a:pt x="308" y="531"/>
                    <a:pt x="330" y="519"/>
                    <a:pt x="349" y="504"/>
                  </a:cubicBezTo>
                  <a:cubicBezTo>
                    <a:pt x="345" y="504"/>
                    <a:pt x="345" y="504"/>
                    <a:pt x="345" y="504"/>
                  </a:cubicBezTo>
                  <a:cubicBezTo>
                    <a:pt x="348" y="503"/>
                    <a:pt x="351" y="500"/>
                    <a:pt x="351" y="497"/>
                  </a:cubicBezTo>
                  <a:cubicBezTo>
                    <a:pt x="351" y="494"/>
                    <a:pt x="349" y="491"/>
                    <a:pt x="347" y="490"/>
                  </a:cubicBezTo>
                  <a:cubicBezTo>
                    <a:pt x="348" y="489"/>
                    <a:pt x="349" y="488"/>
                    <a:pt x="350" y="486"/>
                  </a:cubicBezTo>
                  <a:cubicBezTo>
                    <a:pt x="362" y="468"/>
                    <a:pt x="390" y="412"/>
                    <a:pt x="403" y="370"/>
                  </a:cubicBezTo>
                  <a:cubicBezTo>
                    <a:pt x="409" y="351"/>
                    <a:pt x="409" y="331"/>
                    <a:pt x="403" y="312"/>
                  </a:cubicBezTo>
                  <a:cubicBezTo>
                    <a:pt x="391" y="276"/>
                    <a:pt x="367" y="199"/>
                    <a:pt x="360" y="185"/>
                  </a:cubicBezTo>
                  <a:cubicBezTo>
                    <a:pt x="348" y="158"/>
                    <a:pt x="312" y="154"/>
                    <a:pt x="266" y="141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32" y="120"/>
                    <a:pt x="232" y="120"/>
                    <a:pt x="232" y="120"/>
                  </a:cubicBezTo>
                  <a:moveTo>
                    <a:pt x="275" y="0"/>
                  </a:moveTo>
                  <a:cubicBezTo>
                    <a:pt x="275" y="6"/>
                    <a:pt x="275" y="6"/>
                    <a:pt x="275" y="6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5" y="16"/>
                    <a:pt x="268" y="23"/>
                    <a:pt x="259" y="23"/>
                  </a:cubicBezTo>
                  <a:cubicBezTo>
                    <a:pt x="259" y="23"/>
                    <a:pt x="259" y="24"/>
                    <a:pt x="259" y="24"/>
                  </a:cubicBezTo>
                  <a:cubicBezTo>
                    <a:pt x="259" y="24"/>
                    <a:pt x="259" y="24"/>
                    <a:pt x="259" y="25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8" y="41"/>
                    <a:pt x="251" y="57"/>
                    <a:pt x="240" y="70"/>
                  </a:cubicBezTo>
                  <a:cubicBezTo>
                    <a:pt x="233" y="79"/>
                    <a:pt x="224" y="87"/>
                    <a:pt x="215" y="93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7"/>
                    <a:pt x="215" y="127"/>
                    <a:pt x="215" y="127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41" y="80"/>
                    <a:pt x="258" y="61"/>
                    <a:pt x="264" y="39"/>
                  </a:cubicBezTo>
                  <a:cubicBezTo>
                    <a:pt x="264" y="39"/>
                    <a:pt x="264" y="39"/>
                    <a:pt x="264" y="39"/>
                  </a:cubicBezTo>
                  <a:cubicBezTo>
                    <a:pt x="265" y="36"/>
                    <a:pt x="266" y="33"/>
                    <a:pt x="266" y="30"/>
                  </a:cubicBezTo>
                  <a:cubicBezTo>
                    <a:pt x="267" y="28"/>
                    <a:pt x="267" y="25"/>
                    <a:pt x="267" y="23"/>
                  </a:cubicBezTo>
                  <a:cubicBezTo>
                    <a:pt x="276" y="23"/>
                    <a:pt x="283" y="16"/>
                    <a:pt x="283" y="6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1" y="2"/>
                    <a:pt x="278" y="1"/>
                    <a:pt x="275" y="0"/>
                  </a:cubicBezTo>
                </a:path>
              </a:pathLst>
            </a:custGeom>
            <a:solidFill>
              <a:srgbClr val="5F6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685"/>
            <p:cNvSpPr/>
            <p:nvPr/>
          </p:nvSpPr>
          <p:spPr bwMode="auto">
            <a:xfrm>
              <a:off x="11362645" y="97433"/>
              <a:ext cx="296863" cy="501650"/>
            </a:xfrm>
            <a:custGeom>
              <a:avLst/>
              <a:gdLst>
                <a:gd name="T0" fmla="*/ 187 w 187"/>
                <a:gd name="T1" fmla="*/ 87 h 316"/>
                <a:gd name="T2" fmla="*/ 164 w 187"/>
                <a:gd name="T3" fmla="*/ 76 h 316"/>
                <a:gd name="T4" fmla="*/ 164 w 187"/>
                <a:gd name="T5" fmla="*/ 0 h 316"/>
                <a:gd name="T6" fmla="*/ 21 w 187"/>
                <a:gd name="T7" fmla="*/ 0 h 316"/>
                <a:gd name="T8" fmla="*/ 21 w 187"/>
                <a:gd name="T9" fmla="*/ 76 h 316"/>
                <a:gd name="T10" fmla="*/ 0 w 187"/>
                <a:gd name="T11" fmla="*/ 85 h 316"/>
                <a:gd name="T12" fmla="*/ 5 w 187"/>
                <a:gd name="T13" fmla="*/ 286 h 316"/>
                <a:gd name="T14" fmla="*/ 21 w 187"/>
                <a:gd name="T15" fmla="*/ 286 h 316"/>
                <a:gd name="T16" fmla="*/ 21 w 187"/>
                <a:gd name="T17" fmla="*/ 316 h 316"/>
                <a:gd name="T18" fmla="*/ 164 w 187"/>
                <a:gd name="T19" fmla="*/ 316 h 316"/>
                <a:gd name="T20" fmla="*/ 164 w 187"/>
                <a:gd name="T21" fmla="*/ 286 h 316"/>
                <a:gd name="T22" fmla="*/ 180 w 187"/>
                <a:gd name="T23" fmla="*/ 286 h 316"/>
                <a:gd name="T24" fmla="*/ 187 w 187"/>
                <a:gd name="T25" fmla="*/ 8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6">
                  <a:moveTo>
                    <a:pt x="187" y="87"/>
                  </a:moveTo>
                  <a:lnTo>
                    <a:pt x="164" y="76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6"/>
                  </a:lnTo>
                  <a:lnTo>
                    <a:pt x="0" y="85"/>
                  </a:lnTo>
                  <a:lnTo>
                    <a:pt x="5" y="286"/>
                  </a:lnTo>
                  <a:lnTo>
                    <a:pt x="21" y="286"/>
                  </a:lnTo>
                  <a:lnTo>
                    <a:pt x="21" y="316"/>
                  </a:lnTo>
                  <a:lnTo>
                    <a:pt x="164" y="316"/>
                  </a:lnTo>
                  <a:lnTo>
                    <a:pt x="164" y="286"/>
                  </a:lnTo>
                  <a:lnTo>
                    <a:pt x="180" y="286"/>
                  </a:lnTo>
                  <a:lnTo>
                    <a:pt x="187" y="87"/>
                  </a:lnTo>
                  <a:close/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686"/>
            <p:cNvSpPr/>
            <p:nvPr/>
          </p:nvSpPr>
          <p:spPr bwMode="auto">
            <a:xfrm>
              <a:off x="11362645" y="97433"/>
              <a:ext cx="296863" cy="501650"/>
            </a:xfrm>
            <a:custGeom>
              <a:avLst/>
              <a:gdLst>
                <a:gd name="T0" fmla="*/ 187 w 187"/>
                <a:gd name="T1" fmla="*/ 87 h 316"/>
                <a:gd name="T2" fmla="*/ 164 w 187"/>
                <a:gd name="T3" fmla="*/ 76 h 316"/>
                <a:gd name="T4" fmla="*/ 164 w 187"/>
                <a:gd name="T5" fmla="*/ 0 h 316"/>
                <a:gd name="T6" fmla="*/ 21 w 187"/>
                <a:gd name="T7" fmla="*/ 0 h 316"/>
                <a:gd name="T8" fmla="*/ 21 w 187"/>
                <a:gd name="T9" fmla="*/ 76 h 316"/>
                <a:gd name="T10" fmla="*/ 0 w 187"/>
                <a:gd name="T11" fmla="*/ 85 h 316"/>
                <a:gd name="T12" fmla="*/ 5 w 187"/>
                <a:gd name="T13" fmla="*/ 286 h 316"/>
                <a:gd name="T14" fmla="*/ 21 w 187"/>
                <a:gd name="T15" fmla="*/ 286 h 316"/>
                <a:gd name="T16" fmla="*/ 21 w 187"/>
                <a:gd name="T17" fmla="*/ 316 h 316"/>
                <a:gd name="T18" fmla="*/ 164 w 187"/>
                <a:gd name="T19" fmla="*/ 316 h 316"/>
                <a:gd name="T20" fmla="*/ 164 w 187"/>
                <a:gd name="T21" fmla="*/ 286 h 316"/>
                <a:gd name="T22" fmla="*/ 180 w 187"/>
                <a:gd name="T23" fmla="*/ 286 h 316"/>
                <a:gd name="T24" fmla="*/ 187 w 187"/>
                <a:gd name="T25" fmla="*/ 8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316">
                  <a:moveTo>
                    <a:pt x="187" y="87"/>
                  </a:moveTo>
                  <a:lnTo>
                    <a:pt x="164" y="76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6"/>
                  </a:lnTo>
                  <a:lnTo>
                    <a:pt x="0" y="85"/>
                  </a:lnTo>
                  <a:lnTo>
                    <a:pt x="5" y="286"/>
                  </a:lnTo>
                  <a:lnTo>
                    <a:pt x="21" y="286"/>
                  </a:lnTo>
                  <a:lnTo>
                    <a:pt x="21" y="316"/>
                  </a:lnTo>
                  <a:lnTo>
                    <a:pt x="164" y="316"/>
                  </a:lnTo>
                  <a:lnTo>
                    <a:pt x="164" y="286"/>
                  </a:lnTo>
                  <a:lnTo>
                    <a:pt x="180" y="286"/>
                  </a:lnTo>
                  <a:lnTo>
                    <a:pt x="187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687"/>
            <p:cNvSpPr/>
            <p:nvPr/>
          </p:nvSpPr>
          <p:spPr bwMode="auto">
            <a:xfrm>
              <a:off x="11395983" y="122833"/>
              <a:ext cx="227013" cy="87313"/>
            </a:xfrm>
            <a:custGeom>
              <a:avLst/>
              <a:gdLst>
                <a:gd name="T0" fmla="*/ 81 w 81"/>
                <a:gd name="T1" fmla="*/ 0 h 31"/>
                <a:gd name="T2" fmla="*/ 41 w 81"/>
                <a:gd name="T3" fmla="*/ 16 h 31"/>
                <a:gd name="T4" fmla="*/ 41 w 81"/>
                <a:gd name="T5" fmla="*/ 16 h 31"/>
                <a:gd name="T6" fmla="*/ 41 w 81"/>
                <a:gd name="T7" fmla="*/ 16 h 31"/>
                <a:gd name="T8" fmla="*/ 41 w 81"/>
                <a:gd name="T9" fmla="*/ 16 h 31"/>
                <a:gd name="T10" fmla="*/ 0 w 81"/>
                <a:gd name="T11" fmla="*/ 0 h 31"/>
                <a:gd name="T12" fmla="*/ 0 w 81"/>
                <a:gd name="T13" fmla="*/ 14 h 31"/>
                <a:gd name="T14" fmla="*/ 81 w 81"/>
                <a:gd name="T15" fmla="*/ 31 h 31"/>
                <a:gd name="T16" fmla="*/ 81 w 8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1">
                  <a:moveTo>
                    <a:pt x="81" y="0"/>
                  </a:moveTo>
                  <a:cubicBezTo>
                    <a:pt x="67" y="10"/>
                    <a:pt x="52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29" y="16"/>
                    <a:pt x="14" y="1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B8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688"/>
            <p:cNvSpPr/>
            <p:nvPr/>
          </p:nvSpPr>
          <p:spPr bwMode="auto">
            <a:xfrm>
              <a:off x="11175320" y="235546"/>
              <a:ext cx="668338" cy="1125538"/>
            </a:xfrm>
            <a:custGeom>
              <a:avLst/>
              <a:gdLst>
                <a:gd name="T0" fmla="*/ 174 w 239"/>
                <a:gd name="T1" fmla="*/ 0 h 401"/>
                <a:gd name="T2" fmla="*/ 171 w 239"/>
                <a:gd name="T3" fmla="*/ 11 h 401"/>
                <a:gd name="T4" fmla="*/ 121 w 239"/>
                <a:gd name="T5" fmla="*/ 50 h 401"/>
                <a:gd name="T6" fmla="*/ 67 w 239"/>
                <a:gd name="T7" fmla="*/ 6 h 401"/>
                <a:gd name="T8" fmla="*/ 66 w 239"/>
                <a:gd name="T9" fmla="*/ 0 h 401"/>
                <a:gd name="T10" fmla="*/ 20 w 239"/>
                <a:gd name="T11" fmla="*/ 230 h 401"/>
                <a:gd name="T12" fmla="*/ 20 w 239"/>
                <a:gd name="T13" fmla="*/ 401 h 401"/>
                <a:gd name="T14" fmla="*/ 120 w 239"/>
                <a:gd name="T15" fmla="*/ 401 h 401"/>
                <a:gd name="T16" fmla="*/ 225 w 239"/>
                <a:gd name="T17" fmla="*/ 401 h 401"/>
                <a:gd name="T18" fmla="*/ 222 w 239"/>
                <a:gd name="T19" fmla="*/ 230 h 401"/>
                <a:gd name="T20" fmla="*/ 174 w 239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1">
                  <a:moveTo>
                    <a:pt x="174" y="0"/>
                  </a:moveTo>
                  <a:cubicBezTo>
                    <a:pt x="171" y="11"/>
                    <a:pt x="171" y="11"/>
                    <a:pt x="171" y="11"/>
                  </a:cubicBezTo>
                  <a:cubicBezTo>
                    <a:pt x="165" y="26"/>
                    <a:pt x="152" y="50"/>
                    <a:pt x="121" y="50"/>
                  </a:cubicBezTo>
                  <a:cubicBezTo>
                    <a:pt x="85" y="50"/>
                    <a:pt x="71" y="19"/>
                    <a:pt x="67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25"/>
                    <a:pt x="20" y="230"/>
                    <a:pt x="20" y="230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120" y="401"/>
                    <a:pt x="120" y="401"/>
                    <a:pt x="120" y="401"/>
                  </a:cubicBezTo>
                  <a:cubicBezTo>
                    <a:pt x="225" y="401"/>
                    <a:pt x="225" y="401"/>
                    <a:pt x="225" y="401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39" y="25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689"/>
            <p:cNvSpPr/>
            <p:nvPr/>
          </p:nvSpPr>
          <p:spPr bwMode="auto">
            <a:xfrm>
              <a:off x="11454720" y="316508"/>
              <a:ext cx="109538" cy="87313"/>
            </a:xfrm>
            <a:custGeom>
              <a:avLst/>
              <a:gdLst>
                <a:gd name="T0" fmla="*/ 69 w 69"/>
                <a:gd name="T1" fmla="*/ 28 h 55"/>
                <a:gd name="T2" fmla="*/ 55 w 69"/>
                <a:gd name="T3" fmla="*/ 55 h 55"/>
                <a:gd name="T4" fmla="*/ 14 w 69"/>
                <a:gd name="T5" fmla="*/ 55 h 55"/>
                <a:gd name="T6" fmla="*/ 0 w 69"/>
                <a:gd name="T7" fmla="*/ 28 h 55"/>
                <a:gd name="T8" fmla="*/ 35 w 69"/>
                <a:gd name="T9" fmla="*/ 0 h 55"/>
                <a:gd name="T10" fmla="*/ 69 w 69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69" y="28"/>
                  </a:moveTo>
                  <a:lnTo>
                    <a:pt x="55" y="55"/>
                  </a:lnTo>
                  <a:lnTo>
                    <a:pt x="14" y="55"/>
                  </a:lnTo>
                  <a:lnTo>
                    <a:pt x="0" y="28"/>
                  </a:lnTo>
                  <a:lnTo>
                    <a:pt x="35" y="0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690"/>
            <p:cNvSpPr/>
            <p:nvPr/>
          </p:nvSpPr>
          <p:spPr bwMode="auto">
            <a:xfrm>
              <a:off x="11319783" y="210146"/>
              <a:ext cx="190500" cy="179388"/>
            </a:xfrm>
            <a:custGeom>
              <a:avLst/>
              <a:gdLst>
                <a:gd name="T0" fmla="*/ 120 w 120"/>
                <a:gd name="T1" fmla="*/ 67 h 113"/>
                <a:gd name="T2" fmla="*/ 76 w 120"/>
                <a:gd name="T3" fmla="*/ 113 h 113"/>
                <a:gd name="T4" fmla="*/ 0 w 120"/>
                <a:gd name="T5" fmla="*/ 23 h 113"/>
                <a:gd name="T6" fmla="*/ 48 w 120"/>
                <a:gd name="T7" fmla="*/ 0 h 113"/>
                <a:gd name="T8" fmla="*/ 66 w 120"/>
                <a:gd name="T9" fmla="*/ 16 h 113"/>
                <a:gd name="T10" fmla="*/ 120 w 120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13">
                  <a:moveTo>
                    <a:pt x="120" y="67"/>
                  </a:moveTo>
                  <a:lnTo>
                    <a:pt x="76" y="113"/>
                  </a:lnTo>
                  <a:lnTo>
                    <a:pt x="0" y="23"/>
                  </a:lnTo>
                  <a:lnTo>
                    <a:pt x="48" y="0"/>
                  </a:lnTo>
                  <a:lnTo>
                    <a:pt x="66" y="1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691"/>
            <p:cNvSpPr/>
            <p:nvPr/>
          </p:nvSpPr>
          <p:spPr bwMode="auto">
            <a:xfrm>
              <a:off x="11510283" y="210146"/>
              <a:ext cx="188913" cy="179388"/>
            </a:xfrm>
            <a:custGeom>
              <a:avLst/>
              <a:gdLst>
                <a:gd name="T0" fmla="*/ 71 w 119"/>
                <a:gd name="T1" fmla="*/ 0 h 113"/>
                <a:gd name="T2" fmla="*/ 0 w 119"/>
                <a:gd name="T3" fmla="*/ 67 h 113"/>
                <a:gd name="T4" fmla="*/ 43 w 119"/>
                <a:gd name="T5" fmla="*/ 113 h 113"/>
                <a:gd name="T6" fmla="*/ 119 w 119"/>
                <a:gd name="T7" fmla="*/ 23 h 113"/>
                <a:gd name="T8" fmla="*/ 71 w 11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3">
                  <a:moveTo>
                    <a:pt x="71" y="0"/>
                  </a:moveTo>
                  <a:lnTo>
                    <a:pt x="0" y="67"/>
                  </a:lnTo>
                  <a:lnTo>
                    <a:pt x="43" y="113"/>
                  </a:lnTo>
                  <a:lnTo>
                    <a:pt x="119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692"/>
            <p:cNvSpPr/>
            <p:nvPr/>
          </p:nvSpPr>
          <p:spPr bwMode="auto">
            <a:xfrm>
              <a:off x="11449958" y="411758"/>
              <a:ext cx="119063" cy="931863"/>
            </a:xfrm>
            <a:custGeom>
              <a:avLst/>
              <a:gdLst>
                <a:gd name="T0" fmla="*/ 58 w 75"/>
                <a:gd name="T1" fmla="*/ 0 h 587"/>
                <a:gd name="T2" fmla="*/ 75 w 75"/>
                <a:gd name="T3" fmla="*/ 546 h 587"/>
                <a:gd name="T4" fmla="*/ 38 w 75"/>
                <a:gd name="T5" fmla="*/ 587 h 587"/>
                <a:gd name="T6" fmla="*/ 0 w 75"/>
                <a:gd name="T7" fmla="*/ 546 h 587"/>
                <a:gd name="T8" fmla="*/ 17 w 75"/>
                <a:gd name="T9" fmla="*/ 0 h 587"/>
                <a:gd name="T10" fmla="*/ 58 w 75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7">
                  <a:moveTo>
                    <a:pt x="58" y="0"/>
                  </a:moveTo>
                  <a:lnTo>
                    <a:pt x="75" y="546"/>
                  </a:lnTo>
                  <a:lnTo>
                    <a:pt x="38" y="587"/>
                  </a:lnTo>
                  <a:lnTo>
                    <a:pt x="0" y="546"/>
                  </a:lnTo>
                  <a:lnTo>
                    <a:pt x="1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C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693"/>
            <p:cNvSpPr/>
            <p:nvPr/>
          </p:nvSpPr>
          <p:spPr bwMode="auto">
            <a:xfrm>
              <a:off x="11449958" y="411758"/>
              <a:ext cx="119063" cy="931863"/>
            </a:xfrm>
            <a:custGeom>
              <a:avLst/>
              <a:gdLst>
                <a:gd name="T0" fmla="*/ 58 w 75"/>
                <a:gd name="T1" fmla="*/ 0 h 587"/>
                <a:gd name="T2" fmla="*/ 75 w 75"/>
                <a:gd name="T3" fmla="*/ 546 h 587"/>
                <a:gd name="T4" fmla="*/ 38 w 75"/>
                <a:gd name="T5" fmla="*/ 587 h 587"/>
                <a:gd name="T6" fmla="*/ 0 w 75"/>
                <a:gd name="T7" fmla="*/ 546 h 587"/>
                <a:gd name="T8" fmla="*/ 17 w 75"/>
                <a:gd name="T9" fmla="*/ 0 h 587"/>
                <a:gd name="T10" fmla="*/ 58 w 75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7">
                  <a:moveTo>
                    <a:pt x="58" y="0"/>
                  </a:moveTo>
                  <a:lnTo>
                    <a:pt x="75" y="546"/>
                  </a:lnTo>
                  <a:lnTo>
                    <a:pt x="38" y="587"/>
                  </a:lnTo>
                  <a:lnTo>
                    <a:pt x="0" y="546"/>
                  </a:lnTo>
                  <a:lnTo>
                    <a:pt x="17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694"/>
            <p:cNvSpPr/>
            <p:nvPr/>
          </p:nvSpPr>
          <p:spPr bwMode="auto">
            <a:xfrm>
              <a:off x="10875283" y="229196"/>
              <a:ext cx="1268413" cy="1089025"/>
            </a:xfrm>
            <a:custGeom>
              <a:avLst/>
              <a:gdLst>
                <a:gd name="T0" fmla="*/ 447 w 453"/>
                <a:gd name="T1" fmla="*/ 239 h 388"/>
                <a:gd name="T2" fmla="*/ 447 w 453"/>
                <a:gd name="T3" fmla="*/ 181 h 388"/>
                <a:gd name="T4" fmla="*/ 404 w 453"/>
                <a:gd name="T5" fmla="*/ 54 h 388"/>
                <a:gd name="T6" fmla="*/ 283 w 453"/>
                <a:gd name="T7" fmla="*/ 2 h 388"/>
                <a:gd name="T8" fmla="*/ 276 w 453"/>
                <a:gd name="T9" fmla="*/ 0 h 388"/>
                <a:gd name="T10" fmla="*/ 276 w 453"/>
                <a:gd name="T11" fmla="*/ 0 h 388"/>
                <a:gd name="T12" fmla="*/ 227 w 453"/>
                <a:gd name="T13" fmla="*/ 218 h 388"/>
                <a:gd name="T14" fmla="*/ 177 w 453"/>
                <a:gd name="T15" fmla="*/ 0 h 388"/>
                <a:gd name="T16" fmla="*/ 177 w 453"/>
                <a:gd name="T17" fmla="*/ 0 h 388"/>
                <a:gd name="T18" fmla="*/ 171 w 453"/>
                <a:gd name="T19" fmla="*/ 2 h 388"/>
                <a:gd name="T20" fmla="*/ 49 w 453"/>
                <a:gd name="T21" fmla="*/ 54 h 388"/>
                <a:gd name="T22" fmla="*/ 6 w 453"/>
                <a:gd name="T23" fmla="*/ 181 h 388"/>
                <a:gd name="T24" fmla="*/ 6 w 453"/>
                <a:gd name="T25" fmla="*/ 239 h 388"/>
                <a:gd name="T26" fmla="*/ 60 w 453"/>
                <a:gd name="T27" fmla="*/ 355 h 388"/>
                <a:gd name="T28" fmla="*/ 103 w 453"/>
                <a:gd name="T29" fmla="*/ 373 h 388"/>
                <a:gd name="T30" fmla="*/ 102 w 453"/>
                <a:gd name="T31" fmla="*/ 388 h 388"/>
                <a:gd name="T32" fmla="*/ 227 w 453"/>
                <a:gd name="T33" fmla="*/ 388 h 388"/>
                <a:gd name="T34" fmla="*/ 227 w 453"/>
                <a:gd name="T35" fmla="*/ 387 h 388"/>
                <a:gd name="T36" fmla="*/ 227 w 453"/>
                <a:gd name="T37" fmla="*/ 388 h 388"/>
                <a:gd name="T38" fmla="*/ 351 w 453"/>
                <a:gd name="T39" fmla="*/ 388 h 388"/>
                <a:gd name="T40" fmla="*/ 350 w 453"/>
                <a:gd name="T41" fmla="*/ 373 h 388"/>
                <a:gd name="T42" fmla="*/ 394 w 453"/>
                <a:gd name="T43" fmla="*/ 355 h 388"/>
                <a:gd name="T44" fmla="*/ 447 w 453"/>
                <a:gd name="T45" fmla="*/ 23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3" h="388">
                  <a:moveTo>
                    <a:pt x="447" y="239"/>
                  </a:moveTo>
                  <a:cubicBezTo>
                    <a:pt x="453" y="220"/>
                    <a:pt x="453" y="200"/>
                    <a:pt x="447" y="181"/>
                  </a:cubicBezTo>
                  <a:cubicBezTo>
                    <a:pt x="435" y="145"/>
                    <a:pt x="411" y="68"/>
                    <a:pt x="404" y="54"/>
                  </a:cubicBezTo>
                  <a:cubicBezTo>
                    <a:pt x="390" y="21"/>
                    <a:pt x="342" y="23"/>
                    <a:pt x="283" y="2"/>
                  </a:cubicBezTo>
                  <a:cubicBezTo>
                    <a:pt x="280" y="1"/>
                    <a:pt x="278" y="1"/>
                    <a:pt x="276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3" y="20"/>
                    <a:pt x="227" y="218"/>
                    <a:pt x="227" y="218"/>
                  </a:cubicBezTo>
                  <a:cubicBezTo>
                    <a:pt x="227" y="218"/>
                    <a:pt x="181" y="2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5" y="1"/>
                    <a:pt x="173" y="1"/>
                    <a:pt x="171" y="2"/>
                  </a:cubicBezTo>
                  <a:cubicBezTo>
                    <a:pt x="111" y="23"/>
                    <a:pt x="64" y="21"/>
                    <a:pt x="49" y="54"/>
                  </a:cubicBezTo>
                  <a:cubicBezTo>
                    <a:pt x="42" y="68"/>
                    <a:pt x="19" y="145"/>
                    <a:pt x="6" y="181"/>
                  </a:cubicBezTo>
                  <a:cubicBezTo>
                    <a:pt x="0" y="200"/>
                    <a:pt x="0" y="220"/>
                    <a:pt x="6" y="239"/>
                  </a:cubicBezTo>
                  <a:cubicBezTo>
                    <a:pt x="20" y="281"/>
                    <a:pt x="48" y="337"/>
                    <a:pt x="60" y="355"/>
                  </a:cubicBezTo>
                  <a:cubicBezTo>
                    <a:pt x="71" y="371"/>
                    <a:pt x="89" y="377"/>
                    <a:pt x="103" y="373"/>
                  </a:cubicBezTo>
                  <a:cubicBezTo>
                    <a:pt x="101" y="381"/>
                    <a:pt x="100" y="388"/>
                    <a:pt x="102" y="388"/>
                  </a:cubicBezTo>
                  <a:cubicBezTo>
                    <a:pt x="102" y="388"/>
                    <a:pt x="163" y="388"/>
                    <a:pt x="227" y="388"/>
                  </a:cubicBezTo>
                  <a:cubicBezTo>
                    <a:pt x="227" y="387"/>
                    <a:pt x="227" y="387"/>
                    <a:pt x="227" y="387"/>
                  </a:cubicBezTo>
                  <a:cubicBezTo>
                    <a:pt x="227" y="388"/>
                    <a:pt x="227" y="388"/>
                    <a:pt x="227" y="388"/>
                  </a:cubicBezTo>
                  <a:cubicBezTo>
                    <a:pt x="291" y="388"/>
                    <a:pt x="351" y="388"/>
                    <a:pt x="351" y="388"/>
                  </a:cubicBezTo>
                  <a:cubicBezTo>
                    <a:pt x="353" y="388"/>
                    <a:pt x="352" y="381"/>
                    <a:pt x="350" y="373"/>
                  </a:cubicBezTo>
                  <a:cubicBezTo>
                    <a:pt x="364" y="377"/>
                    <a:pt x="383" y="371"/>
                    <a:pt x="394" y="355"/>
                  </a:cubicBezTo>
                  <a:cubicBezTo>
                    <a:pt x="406" y="337"/>
                    <a:pt x="434" y="281"/>
                    <a:pt x="447" y="239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695"/>
            <p:cNvSpPr/>
            <p:nvPr/>
          </p:nvSpPr>
          <p:spPr bwMode="auto">
            <a:xfrm>
              <a:off x="11275333" y="199033"/>
              <a:ext cx="233363" cy="642938"/>
            </a:xfrm>
            <a:custGeom>
              <a:avLst/>
              <a:gdLst>
                <a:gd name="T0" fmla="*/ 0 w 147"/>
                <a:gd name="T1" fmla="*/ 31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2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1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2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696"/>
            <p:cNvSpPr/>
            <p:nvPr/>
          </p:nvSpPr>
          <p:spPr bwMode="auto">
            <a:xfrm>
              <a:off x="11275333" y="199033"/>
              <a:ext cx="233363" cy="642938"/>
            </a:xfrm>
            <a:custGeom>
              <a:avLst/>
              <a:gdLst>
                <a:gd name="T0" fmla="*/ 0 w 147"/>
                <a:gd name="T1" fmla="*/ 31 h 405"/>
                <a:gd name="T2" fmla="*/ 4 w 147"/>
                <a:gd name="T3" fmla="*/ 99 h 405"/>
                <a:gd name="T4" fmla="*/ 37 w 147"/>
                <a:gd name="T5" fmla="*/ 127 h 405"/>
                <a:gd name="T6" fmla="*/ 11 w 147"/>
                <a:gd name="T7" fmla="*/ 162 h 405"/>
                <a:gd name="T8" fmla="*/ 147 w 147"/>
                <a:gd name="T9" fmla="*/ 405 h 405"/>
                <a:gd name="T10" fmla="*/ 60 w 147"/>
                <a:gd name="T11" fmla="*/ 0 h 405"/>
                <a:gd name="T12" fmla="*/ 0 w 147"/>
                <a:gd name="T13" fmla="*/ 3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0" y="31"/>
                  </a:moveTo>
                  <a:lnTo>
                    <a:pt x="4" y="99"/>
                  </a:lnTo>
                  <a:lnTo>
                    <a:pt x="37" y="127"/>
                  </a:lnTo>
                  <a:lnTo>
                    <a:pt x="11" y="162"/>
                  </a:lnTo>
                  <a:lnTo>
                    <a:pt x="147" y="405"/>
                  </a:lnTo>
                  <a:lnTo>
                    <a:pt x="60" y="0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697"/>
            <p:cNvSpPr/>
            <p:nvPr/>
          </p:nvSpPr>
          <p:spPr bwMode="auto">
            <a:xfrm>
              <a:off x="11510283" y="199033"/>
              <a:ext cx="233363" cy="642938"/>
            </a:xfrm>
            <a:custGeom>
              <a:avLst/>
              <a:gdLst>
                <a:gd name="T0" fmla="*/ 147 w 147"/>
                <a:gd name="T1" fmla="*/ 31 h 405"/>
                <a:gd name="T2" fmla="*/ 145 w 147"/>
                <a:gd name="T3" fmla="*/ 99 h 405"/>
                <a:gd name="T4" fmla="*/ 110 w 147"/>
                <a:gd name="T5" fmla="*/ 127 h 405"/>
                <a:gd name="T6" fmla="*/ 136 w 147"/>
                <a:gd name="T7" fmla="*/ 162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1"/>
                  </a:moveTo>
                  <a:lnTo>
                    <a:pt x="145" y="99"/>
                  </a:lnTo>
                  <a:lnTo>
                    <a:pt x="110" y="127"/>
                  </a:lnTo>
                  <a:lnTo>
                    <a:pt x="136" y="162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1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698"/>
            <p:cNvSpPr/>
            <p:nvPr/>
          </p:nvSpPr>
          <p:spPr bwMode="auto">
            <a:xfrm>
              <a:off x="11510283" y="199033"/>
              <a:ext cx="233363" cy="642938"/>
            </a:xfrm>
            <a:custGeom>
              <a:avLst/>
              <a:gdLst>
                <a:gd name="T0" fmla="*/ 147 w 147"/>
                <a:gd name="T1" fmla="*/ 31 h 405"/>
                <a:gd name="T2" fmla="*/ 145 w 147"/>
                <a:gd name="T3" fmla="*/ 99 h 405"/>
                <a:gd name="T4" fmla="*/ 110 w 147"/>
                <a:gd name="T5" fmla="*/ 127 h 405"/>
                <a:gd name="T6" fmla="*/ 136 w 147"/>
                <a:gd name="T7" fmla="*/ 162 h 405"/>
                <a:gd name="T8" fmla="*/ 0 w 147"/>
                <a:gd name="T9" fmla="*/ 405 h 405"/>
                <a:gd name="T10" fmla="*/ 87 w 147"/>
                <a:gd name="T11" fmla="*/ 0 h 405"/>
                <a:gd name="T12" fmla="*/ 147 w 147"/>
                <a:gd name="T13" fmla="*/ 3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05">
                  <a:moveTo>
                    <a:pt x="147" y="31"/>
                  </a:moveTo>
                  <a:lnTo>
                    <a:pt x="145" y="99"/>
                  </a:lnTo>
                  <a:lnTo>
                    <a:pt x="110" y="127"/>
                  </a:lnTo>
                  <a:lnTo>
                    <a:pt x="136" y="162"/>
                  </a:lnTo>
                  <a:lnTo>
                    <a:pt x="0" y="405"/>
                  </a:lnTo>
                  <a:lnTo>
                    <a:pt x="87" y="0"/>
                  </a:lnTo>
                  <a:lnTo>
                    <a:pt x="147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699"/>
            <p:cNvSpPr/>
            <p:nvPr/>
          </p:nvSpPr>
          <p:spPr bwMode="auto">
            <a:xfrm>
              <a:off x="11227708" y="-551855"/>
              <a:ext cx="563563" cy="719138"/>
            </a:xfrm>
            <a:custGeom>
              <a:avLst/>
              <a:gdLst>
                <a:gd name="T0" fmla="*/ 189 w 201"/>
                <a:gd name="T1" fmla="*/ 120 h 256"/>
                <a:gd name="T2" fmla="*/ 191 w 201"/>
                <a:gd name="T3" fmla="*/ 84 h 256"/>
                <a:gd name="T4" fmla="*/ 101 w 201"/>
                <a:gd name="T5" fmla="*/ 0 h 256"/>
                <a:gd name="T6" fmla="*/ 10 w 201"/>
                <a:gd name="T7" fmla="*/ 84 h 256"/>
                <a:gd name="T8" fmla="*/ 13 w 201"/>
                <a:gd name="T9" fmla="*/ 120 h 256"/>
                <a:gd name="T10" fmla="*/ 6 w 201"/>
                <a:gd name="T11" fmla="*/ 123 h 256"/>
                <a:gd name="T12" fmla="*/ 0 w 201"/>
                <a:gd name="T13" fmla="*/ 136 h 256"/>
                <a:gd name="T14" fmla="*/ 0 w 201"/>
                <a:gd name="T15" fmla="*/ 153 h 256"/>
                <a:gd name="T16" fmla="*/ 17 w 201"/>
                <a:gd name="T17" fmla="*/ 170 h 256"/>
                <a:gd name="T18" fmla="*/ 101 w 201"/>
                <a:gd name="T19" fmla="*/ 256 h 256"/>
                <a:gd name="T20" fmla="*/ 185 w 201"/>
                <a:gd name="T21" fmla="*/ 170 h 256"/>
                <a:gd name="T22" fmla="*/ 201 w 201"/>
                <a:gd name="T23" fmla="*/ 153 h 256"/>
                <a:gd name="T24" fmla="*/ 201 w 201"/>
                <a:gd name="T25" fmla="*/ 136 h 256"/>
                <a:gd name="T26" fmla="*/ 189 w 201"/>
                <a:gd name="T2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56">
                  <a:moveTo>
                    <a:pt x="189" y="120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8"/>
                    <a:pt x="147" y="0"/>
                    <a:pt x="101" y="0"/>
                  </a:cubicBezTo>
                  <a:cubicBezTo>
                    <a:pt x="54" y="0"/>
                    <a:pt x="10" y="38"/>
                    <a:pt x="10" y="8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0" y="120"/>
                    <a:pt x="8" y="122"/>
                    <a:pt x="6" y="123"/>
                  </a:cubicBezTo>
                  <a:cubicBezTo>
                    <a:pt x="2" y="126"/>
                    <a:pt x="0" y="131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7" y="170"/>
                    <a:pt x="17" y="170"/>
                  </a:cubicBezTo>
                  <a:cubicBezTo>
                    <a:pt x="17" y="214"/>
                    <a:pt x="69" y="256"/>
                    <a:pt x="101" y="256"/>
                  </a:cubicBezTo>
                  <a:cubicBezTo>
                    <a:pt x="132" y="256"/>
                    <a:pt x="185" y="214"/>
                    <a:pt x="185" y="170"/>
                  </a:cubicBezTo>
                  <a:cubicBezTo>
                    <a:pt x="194" y="170"/>
                    <a:pt x="201" y="163"/>
                    <a:pt x="201" y="153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28"/>
                    <a:pt x="196" y="122"/>
                    <a:pt x="189" y="120"/>
                  </a:cubicBezTo>
                </a:path>
              </a:pathLst>
            </a:custGeom>
            <a:solidFill>
              <a:srgbClr val="BF8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700"/>
            <p:cNvSpPr>
              <a:spLocks noEditPoints="1"/>
            </p:cNvSpPr>
            <p:nvPr/>
          </p:nvSpPr>
          <p:spPr bwMode="auto">
            <a:xfrm>
              <a:off x="11692845" y="-70842"/>
              <a:ext cx="53975" cy="128588"/>
            </a:xfrm>
            <a:custGeom>
              <a:avLst/>
              <a:gdLst>
                <a:gd name="T0" fmla="*/ 19 w 19"/>
                <a:gd name="T1" fmla="*/ 1 h 46"/>
                <a:gd name="T2" fmla="*/ 0 w 19"/>
                <a:gd name="T3" fmla="*/ 46 h 46"/>
                <a:gd name="T4" fmla="*/ 19 w 19"/>
                <a:gd name="T5" fmla="*/ 1 h 46"/>
                <a:gd name="T6" fmla="*/ 19 w 19"/>
                <a:gd name="T7" fmla="*/ 0 h 46"/>
                <a:gd name="T8" fmla="*/ 19 w 19"/>
                <a:gd name="T9" fmla="*/ 1 h 46"/>
                <a:gd name="T10" fmla="*/ 19 w 1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9" y="1"/>
                  </a:moveTo>
                  <a:cubicBezTo>
                    <a:pt x="18" y="17"/>
                    <a:pt x="11" y="33"/>
                    <a:pt x="0" y="46"/>
                  </a:cubicBezTo>
                  <a:cubicBezTo>
                    <a:pt x="11" y="33"/>
                    <a:pt x="18" y="17"/>
                    <a:pt x="19" y="1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5D5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701"/>
            <p:cNvSpPr>
              <a:spLocks noEditPoints="1"/>
            </p:cNvSpPr>
            <p:nvPr/>
          </p:nvSpPr>
          <p:spPr bwMode="auto">
            <a:xfrm>
              <a:off x="11451545" y="-551855"/>
              <a:ext cx="339725" cy="719138"/>
            </a:xfrm>
            <a:custGeom>
              <a:avLst/>
              <a:gdLst>
                <a:gd name="T0" fmla="*/ 59 w 121"/>
                <a:gd name="T1" fmla="*/ 150 h 256"/>
                <a:gd name="T2" fmla="*/ 46 w 121"/>
                <a:gd name="T3" fmla="*/ 137 h 256"/>
                <a:gd name="T4" fmla="*/ 59 w 121"/>
                <a:gd name="T5" fmla="*/ 123 h 256"/>
                <a:gd name="T6" fmla="*/ 59 w 121"/>
                <a:gd name="T7" fmla="*/ 123 h 256"/>
                <a:gd name="T8" fmla="*/ 73 w 121"/>
                <a:gd name="T9" fmla="*/ 136 h 256"/>
                <a:gd name="T10" fmla="*/ 60 w 121"/>
                <a:gd name="T11" fmla="*/ 150 h 256"/>
                <a:gd name="T12" fmla="*/ 59 w 121"/>
                <a:gd name="T13" fmla="*/ 150 h 256"/>
                <a:gd name="T14" fmla="*/ 21 w 121"/>
                <a:gd name="T15" fmla="*/ 0 h 256"/>
                <a:gd name="T16" fmla="*/ 21 w 121"/>
                <a:gd name="T17" fmla="*/ 0 h 256"/>
                <a:gd name="T18" fmla="*/ 21 w 121"/>
                <a:gd name="T19" fmla="*/ 126 h 256"/>
                <a:gd name="T20" fmla="*/ 0 w 121"/>
                <a:gd name="T21" fmla="*/ 190 h 256"/>
                <a:gd name="T22" fmla="*/ 21 w 121"/>
                <a:gd name="T23" fmla="*/ 190 h 256"/>
                <a:gd name="T24" fmla="*/ 21 w 121"/>
                <a:gd name="T25" fmla="*/ 256 h 256"/>
                <a:gd name="T26" fmla="*/ 21 w 121"/>
                <a:gd name="T27" fmla="*/ 256 h 256"/>
                <a:gd name="T28" fmla="*/ 86 w 121"/>
                <a:gd name="T29" fmla="*/ 217 h 256"/>
                <a:gd name="T30" fmla="*/ 105 w 121"/>
                <a:gd name="T31" fmla="*/ 172 h 256"/>
                <a:gd name="T32" fmla="*/ 105 w 121"/>
                <a:gd name="T33" fmla="*/ 172 h 256"/>
                <a:gd name="T34" fmla="*/ 105 w 121"/>
                <a:gd name="T35" fmla="*/ 171 h 256"/>
                <a:gd name="T36" fmla="*/ 105 w 121"/>
                <a:gd name="T37" fmla="*/ 170 h 256"/>
                <a:gd name="T38" fmla="*/ 121 w 121"/>
                <a:gd name="T39" fmla="*/ 153 h 256"/>
                <a:gd name="T40" fmla="*/ 121 w 121"/>
                <a:gd name="T41" fmla="*/ 136 h 256"/>
                <a:gd name="T42" fmla="*/ 109 w 121"/>
                <a:gd name="T43" fmla="*/ 120 h 256"/>
                <a:gd name="T44" fmla="*/ 109 w 121"/>
                <a:gd name="T45" fmla="*/ 120 h 256"/>
                <a:gd name="T46" fmla="*/ 109 w 121"/>
                <a:gd name="T47" fmla="*/ 120 h 256"/>
                <a:gd name="T48" fmla="*/ 111 w 121"/>
                <a:gd name="T49" fmla="*/ 84 h 256"/>
                <a:gd name="T50" fmla="*/ 21 w 121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256">
                  <a:moveTo>
                    <a:pt x="59" y="150"/>
                  </a:moveTo>
                  <a:cubicBezTo>
                    <a:pt x="52" y="150"/>
                    <a:pt x="46" y="144"/>
                    <a:pt x="46" y="137"/>
                  </a:cubicBezTo>
                  <a:cubicBezTo>
                    <a:pt x="46" y="130"/>
                    <a:pt x="5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9"/>
                    <a:pt x="73" y="136"/>
                  </a:cubicBezTo>
                  <a:cubicBezTo>
                    <a:pt x="73" y="143"/>
                    <a:pt x="67" y="149"/>
                    <a:pt x="60" y="150"/>
                  </a:cubicBezTo>
                  <a:cubicBezTo>
                    <a:pt x="60" y="150"/>
                    <a:pt x="59" y="150"/>
                    <a:pt x="59" y="15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8" y="152"/>
                    <a:pt x="0" y="190"/>
                    <a:pt x="0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40" y="256"/>
                    <a:pt x="68" y="240"/>
                    <a:pt x="86" y="217"/>
                  </a:cubicBezTo>
                  <a:cubicBezTo>
                    <a:pt x="97" y="204"/>
                    <a:pt x="104" y="188"/>
                    <a:pt x="105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5" y="171"/>
                    <a:pt x="105" y="170"/>
                    <a:pt x="105" y="170"/>
                  </a:cubicBezTo>
                  <a:cubicBezTo>
                    <a:pt x="114" y="170"/>
                    <a:pt x="121" y="163"/>
                    <a:pt x="121" y="153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28"/>
                    <a:pt x="116" y="122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8"/>
                    <a:pt x="67" y="0"/>
                    <a:pt x="21" y="0"/>
                  </a:cubicBezTo>
                </a:path>
              </a:pathLst>
            </a:custGeom>
            <a:solidFill>
              <a:srgbClr val="BA7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702"/>
            <p:cNvSpPr/>
            <p:nvPr/>
          </p:nvSpPr>
          <p:spPr bwMode="auto">
            <a:xfrm>
              <a:off x="11362645" y="-205780"/>
              <a:ext cx="76200" cy="76200"/>
            </a:xfrm>
            <a:custGeom>
              <a:avLst/>
              <a:gdLst>
                <a:gd name="T0" fmla="*/ 14 w 27"/>
                <a:gd name="T1" fmla="*/ 0 h 27"/>
                <a:gd name="T2" fmla="*/ 14 w 27"/>
                <a:gd name="T3" fmla="*/ 0 h 27"/>
                <a:gd name="T4" fmla="*/ 1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BA7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703"/>
            <p:cNvSpPr/>
            <p:nvPr/>
          </p:nvSpPr>
          <p:spPr bwMode="auto">
            <a:xfrm>
              <a:off x="11362645" y="-213717"/>
              <a:ext cx="76200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1 w 27"/>
                <a:gd name="T5" fmla="*/ 13 h 27"/>
                <a:gd name="T6" fmla="*/ 14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6"/>
                  </a:cubicBezTo>
                  <a:cubicBezTo>
                    <a:pt x="7" y="27"/>
                    <a:pt x="1" y="21"/>
                    <a:pt x="1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704"/>
            <p:cNvSpPr/>
            <p:nvPr/>
          </p:nvSpPr>
          <p:spPr bwMode="auto">
            <a:xfrm>
              <a:off x="11403920" y="-180380"/>
              <a:ext cx="20638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705"/>
            <p:cNvSpPr/>
            <p:nvPr/>
          </p:nvSpPr>
          <p:spPr bwMode="auto">
            <a:xfrm>
              <a:off x="11581720" y="-205780"/>
              <a:ext cx="74613" cy="76200"/>
            </a:xfrm>
            <a:custGeom>
              <a:avLst/>
              <a:gdLst>
                <a:gd name="T0" fmla="*/ 13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3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1" y="26"/>
                    <a:pt x="27" y="20"/>
                    <a:pt x="27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B5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706"/>
            <p:cNvSpPr/>
            <p:nvPr/>
          </p:nvSpPr>
          <p:spPr bwMode="auto">
            <a:xfrm>
              <a:off x="11581720" y="-213717"/>
              <a:ext cx="74613" cy="74613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6 h 27"/>
                <a:gd name="T4" fmla="*/ 0 w 27"/>
                <a:gd name="T5" fmla="*/ 13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6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6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707"/>
            <p:cNvSpPr/>
            <p:nvPr/>
          </p:nvSpPr>
          <p:spPr bwMode="auto">
            <a:xfrm>
              <a:off x="11619820" y="-180380"/>
              <a:ext cx="20638" cy="1905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708"/>
            <p:cNvSpPr/>
            <p:nvPr/>
          </p:nvSpPr>
          <p:spPr bwMode="auto">
            <a:xfrm>
              <a:off x="11164208" y="-607417"/>
              <a:ext cx="690563" cy="438150"/>
            </a:xfrm>
            <a:custGeom>
              <a:avLst/>
              <a:gdLst>
                <a:gd name="T0" fmla="*/ 124 w 247"/>
                <a:gd name="T1" fmla="*/ 0 h 156"/>
                <a:gd name="T2" fmla="*/ 29 w 247"/>
                <a:gd name="T3" fmla="*/ 152 h 156"/>
                <a:gd name="T4" fmla="*/ 36 w 247"/>
                <a:gd name="T5" fmla="*/ 151 h 156"/>
                <a:gd name="T6" fmla="*/ 68 w 247"/>
                <a:gd name="T7" fmla="*/ 82 h 156"/>
                <a:gd name="T8" fmla="*/ 124 w 247"/>
                <a:gd name="T9" fmla="*/ 86 h 156"/>
                <a:gd name="T10" fmla="*/ 179 w 247"/>
                <a:gd name="T11" fmla="*/ 82 h 156"/>
                <a:gd name="T12" fmla="*/ 211 w 247"/>
                <a:gd name="T13" fmla="*/ 151 h 156"/>
                <a:gd name="T14" fmla="*/ 218 w 247"/>
                <a:gd name="T15" fmla="*/ 152 h 156"/>
                <a:gd name="T16" fmla="*/ 124 w 24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56">
                  <a:moveTo>
                    <a:pt x="124" y="0"/>
                  </a:moveTo>
                  <a:cubicBezTo>
                    <a:pt x="0" y="2"/>
                    <a:pt x="19" y="107"/>
                    <a:pt x="29" y="152"/>
                  </a:cubicBezTo>
                  <a:cubicBezTo>
                    <a:pt x="30" y="156"/>
                    <a:pt x="36" y="155"/>
                    <a:pt x="36" y="151"/>
                  </a:cubicBezTo>
                  <a:cubicBezTo>
                    <a:pt x="37" y="126"/>
                    <a:pt x="43" y="78"/>
                    <a:pt x="68" y="82"/>
                  </a:cubicBezTo>
                  <a:cubicBezTo>
                    <a:pt x="92" y="85"/>
                    <a:pt x="110" y="86"/>
                    <a:pt x="124" y="86"/>
                  </a:cubicBezTo>
                  <a:cubicBezTo>
                    <a:pt x="137" y="86"/>
                    <a:pt x="155" y="85"/>
                    <a:pt x="179" y="82"/>
                  </a:cubicBezTo>
                  <a:cubicBezTo>
                    <a:pt x="205" y="78"/>
                    <a:pt x="210" y="126"/>
                    <a:pt x="211" y="151"/>
                  </a:cubicBezTo>
                  <a:cubicBezTo>
                    <a:pt x="212" y="155"/>
                    <a:pt x="217" y="156"/>
                    <a:pt x="218" y="152"/>
                  </a:cubicBezTo>
                  <a:cubicBezTo>
                    <a:pt x="228" y="107"/>
                    <a:pt x="247" y="2"/>
                    <a:pt x="124" y="0"/>
                  </a:cubicBezTo>
                  <a:close/>
                </a:path>
              </a:pathLst>
            </a:custGeom>
            <a:solidFill>
              <a:srgbClr val="2D1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709"/>
            <p:cNvSpPr/>
            <p:nvPr/>
          </p:nvSpPr>
          <p:spPr bwMode="auto">
            <a:xfrm>
              <a:off x="10834008" y="1276946"/>
              <a:ext cx="1352550" cy="168275"/>
            </a:xfrm>
            <a:custGeom>
              <a:avLst/>
              <a:gdLst>
                <a:gd name="T0" fmla="*/ 453 w 483"/>
                <a:gd name="T1" fmla="*/ 0 h 60"/>
                <a:gd name="T2" fmla="*/ 31 w 483"/>
                <a:gd name="T3" fmla="*/ 0 h 60"/>
                <a:gd name="T4" fmla="*/ 0 w 483"/>
                <a:gd name="T5" fmla="*/ 30 h 60"/>
                <a:gd name="T6" fmla="*/ 31 w 483"/>
                <a:gd name="T7" fmla="*/ 60 h 60"/>
                <a:gd name="T8" fmla="*/ 453 w 483"/>
                <a:gd name="T9" fmla="*/ 60 h 60"/>
                <a:gd name="T10" fmla="*/ 483 w 483"/>
                <a:gd name="T11" fmla="*/ 30 h 60"/>
                <a:gd name="T12" fmla="*/ 453 w 483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60">
                  <a:moveTo>
                    <a:pt x="45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1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69" y="60"/>
                    <a:pt x="483" y="47"/>
                    <a:pt x="483" y="30"/>
                  </a:cubicBezTo>
                  <a:cubicBezTo>
                    <a:pt x="483" y="13"/>
                    <a:pt x="469" y="0"/>
                    <a:pt x="453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710"/>
            <p:cNvSpPr/>
            <p:nvPr/>
          </p:nvSpPr>
          <p:spPr bwMode="auto">
            <a:xfrm>
              <a:off x="11040383" y="1234083"/>
              <a:ext cx="941388" cy="42863"/>
            </a:xfrm>
            <a:custGeom>
              <a:avLst/>
              <a:gdLst>
                <a:gd name="T0" fmla="*/ 328 w 336"/>
                <a:gd name="T1" fmla="*/ 15 h 15"/>
                <a:gd name="T2" fmla="*/ 7 w 336"/>
                <a:gd name="T3" fmla="*/ 15 h 15"/>
                <a:gd name="T4" fmla="*/ 0 w 336"/>
                <a:gd name="T5" fmla="*/ 8 h 15"/>
                <a:gd name="T6" fmla="*/ 7 w 336"/>
                <a:gd name="T7" fmla="*/ 0 h 15"/>
                <a:gd name="T8" fmla="*/ 328 w 336"/>
                <a:gd name="T9" fmla="*/ 0 h 15"/>
                <a:gd name="T10" fmla="*/ 336 w 336"/>
                <a:gd name="T11" fmla="*/ 8 h 15"/>
                <a:gd name="T12" fmla="*/ 328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32" y="0"/>
                    <a:pt x="336" y="3"/>
                    <a:pt x="336" y="8"/>
                  </a:cubicBezTo>
                  <a:cubicBezTo>
                    <a:pt x="336" y="12"/>
                    <a:pt x="332" y="15"/>
                    <a:pt x="328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711"/>
            <p:cNvSpPr/>
            <p:nvPr/>
          </p:nvSpPr>
          <p:spPr bwMode="auto">
            <a:xfrm>
              <a:off x="11040383" y="551458"/>
              <a:ext cx="941388" cy="685800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9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7" y="244"/>
                    <a:pt x="316" y="244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Oval 712"/>
            <p:cNvSpPr>
              <a:spLocks noChangeArrowheads="1"/>
            </p:cNvSpPr>
            <p:nvPr/>
          </p:nvSpPr>
          <p:spPr bwMode="auto">
            <a:xfrm>
              <a:off x="11432495" y="794346"/>
              <a:ext cx="153988" cy="1539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713"/>
            <p:cNvSpPr/>
            <p:nvPr/>
          </p:nvSpPr>
          <p:spPr bwMode="auto">
            <a:xfrm>
              <a:off x="11040383" y="551458"/>
              <a:ext cx="304800" cy="57150"/>
            </a:xfrm>
            <a:custGeom>
              <a:avLst/>
              <a:gdLst>
                <a:gd name="T0" fmla="*/ 109 w 109"/>
                <a:gd name="T1" fmla="*/ 0 h 20"/>
                <a:gd name="T2" fmla="*/ 14 w 109"/>
                <a:gd name="T3" fmla="*/ 0 h 20"/>
                <a:gd name="T4" fmla="*/ 0 w 109"/>
                <a:gd name="T5" fmla="*/ 14 h 20"/>
                <a:gd name="T6" fmla="*/ 0 w 109"/>
                <a:gd name="T7" fmla="*/ 20 h 20"/>
                <a:gd name="T8" fmla="*/ 20 w 109"/>
                <a:gd name="T9" fmla="*/ 0 h 20"/>
                <a:gd name="T10" fmla="*/ 109 w 10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0">
                  <a:moveTo>
                    <a:pt x="10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714"/>
            <p:cNvSpPr/>
            <p:nvPr/>
          </p:nvSpPr>
          <p:spPr bwMode="auto">
            <a:xfrm>
              <a:off x="11040383" y="1181696"/>
              <a:ext cx="42863" cy="52388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6 h 19"/>
                <a:gd name="T4" fmla="*/ 10 w 15"/>
                <a:gd name="T5" fmla="*/ 19 h 19"/>
                <a:gd name="T6" fmla="*/ 15 w 15"/>
                <a:gd name="T7" fmla="*/ 19 h 19"/>
                <a:gd name="T8" fmla="*/ 0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4" y="17"/>
                    <a:pt x="1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6" y="17"/>
                    <a:pt x="0" y="9"/>
                    <a:pt x="0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715"/>
            <p:cNvSpPr/>
            <p:nvPr/>
          </p:nvSpPr>
          <p:spPr bwMode="auto">
            <a:xfrm>
              <a:off x="11068958" y="1234083"/>
              <a:ext cx="26988" cy="3175"/>
            </a:xfrm>
            <a:custGeom>
              <a:avLst/>
              <a:gdLst>
                <a:gd name="T0" fmla="*/ 5 w 10"/>
                <a:gd name="T1" fmla="*/ 0 h 1"/>
                <a:gd name="T2" fmla="*/ 0 w 10"/>
                <a:gd name="T3" fmla="*/ 0 h 1"/>
                <a:gd name="T4" fmla="*/ 4 w 10"/>
                <a:gd name="T5" fmla="*/ 1 h 1"/>
                <a:gd name="T6" fmla="*/ 10 w 10"/>
                <a:gd name="T7" fmla="*/ 1 h 1"/>
                <a:gd name="T8" fmla="*/ 5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716"/>
            <p:cNvSpPr/>
            <p:nvPr/>
          </p:nvSpPr>
          <p:spPr bwMode="auto">
            <a:xfrm>
              <a:off x="11040383" y="551458"/>
              <a:ext cx="725488" cy="685800"/>
            </a:xfrm>
            <a:custGeom>
              <a:avLst/>
              <a:gdLst>
                <a:gd name="T0" fmla="*/ 259 w 259"/>
                <a:gd name="T1" fmla="*/ 0 h 244"/>
                <a:gd name="T2" fmla="*/ 226 w 259"/>
                <a:gd name="T3" fmla="*/ 0 h 244"/>
                <a:gd name="T4" fmla="*/ 190 w 259"/>
                <a:gd name="T5" fmla="*/ 0 h 244"/>
                <a:gd name="T6" fmla="*/ 181 w 259"/>
                <a:gd name="T7" fmla="*/ 0 h 244"/>
                <a:gd name="T8" fmla="*/ 154 w 259"/>
                <a:gd name="T9" fmla="*/ 0 h 244"/>
                <a:gd name="T10" fmla="*/ 145 w 259"/>
                <a:gd name="T11" fmla="*/ 0 h 244"/>
                <a:gd name="T12" fmla="*/ 109 w 259"/>
                <a:gd name="T13" fmla="*/ 0 h 244"/>
                <a:gd name="T14" fmla="*/ 20 w 259"/>
                <a:gd name="T15" fmla="*/ 0 h 244"/>
                <a:gd name="T16" fmla="*/ 0 w 259"/>
                <a:gd name="T17" fmla="*/ 20 h 244"/>
                <a:gd name="T18" fmla="*/ 0 w 259"/>
                <a:gd name="T19" fmla="*/ 224 h 244"/>
                <a:gd name="T20" fmla="*/ 15 w 259"/>
                <a:gd name="T21" fmla="*/ 243 h 244"/>
                <a:gd name="T22" fmla="*/ 20 w 259"/>
                <a:gd name="T23" fmla="*/ 244 h 244"/>
                <a:gd name="T24" fmla="*/ 62 w 259"/>
                <a:gd name="T25" fmla="*/ 244 h 244"/>
                <a:gd name="T26" fmla="*/ 259 w 259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4">
                  <a:moveTo>
                    <a:pt x="259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3"/>
                    <a:pt x="6" y="241"/>
                    <a:pt x="15" y="243"/>
                  </a:cubicBezTo>
                  <a:cubicBezTo>
                    <a:pt x="16" y="243"/>
                    <a:pt x="18" y="244"/>
                    <a:pt x="20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72" y="127"/>
                    <a:pt x="152" y="31"/>
                    <a:pt x="259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9" name="组合 928"/>
          <p:cNvGrpSpPr/>
          <p:nvPr/>
        </p:nvGrpSpPr>
        <p:grpSpPr>
          <a:xfrm>
            <a:off x="8771403" y="54709"/>
            <a:ext cx="1326834" cy="1561954"/>
            <a:chOff x="8484508" y="-564555"/>
            <a:chExt cx="1782763" cy="2098676"/>
          </a:xfrm>
        </p:grpSpPr>
        <p:sp>
          <p:nvSpPr>
            <p:cNvPr id="760" name="Freeform 717"/>
            <p:cNvSpPr/>
            <p:nvPr/>
          </p:nvSpPr>
          <p:spPr bwMode="auto">
            <a:xfrm>
              <a:off x="8484508" y="-270867"/>
              <a:ext cx="1782763" cy="1789113"/>
            </a:xfrm>
            <a:custGeom>
              <a:avLst/>
              <a:gdLst>
                <a:gd name="T0" fmla="*/ 524 w 637"/>
                <a:gd name="T1" fmla="*/ 524 h 637"/>
                <a:gd name="T2" fmla="*/ 114 w 637"/>
                <a:gd name="T3" fmla="*/ 524 h 637"/>
                <a:gd name="T4" fmla="*/ 114 w 637"/>
                <a:gd name="T5" fmla="*/ 113 h 637"/>
                <a:gd name="T6" fmla="*/ 524 w 637"/>
                <a:gd name="T7" fmla="*/ 113 h 637"/>
                <a:gd name="T8" fmla="*/ 524 w 637"/>
                <a:gd name="T9" fmla="*/ 52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4"/>
                  </a:moveTo>
                  <a:cubicBezTo>
                    <a:pt x="411" y="637"/>
                    <a:pt x="227" y="637"/>
                    <a:pt x="114" y="524"/>
                  </a:cubicBezTo>
                  <a:cubicBezTo>
                    <a:pt x="0" y="410"/>
                    <a:pt x="0" y="226"/>
                    <a:pt x="114" y="113"/>
                  </a:cubicBezTo>
                  <a:cubicBezTo>
                    <a:pt x="227" y="0"/>
                    <a:pt x="411" y="0"/>
                    <a:pt x="524" y="113"/>
                  </a:cubicBezTo>
                  <a:cubicBezTo>
                    <a:pt x="637" y="226"/>
                    <a:pt x="637" y="410"/>
                    <a:pt x="524" y="524"/>
                  </a:cubicBezTo>
                </a:path>
              </a:pathLst>
            </a:custGeom>
            <a:solidFill>
              <a:srgbClr val="84D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718"/>
            <p:cNvSpPr>
              <a:spLocks noEditPoints="1"/>
            </p:cNvSpPr>
            <p:nvPr/>
          </p:nvSpPr>
          <p:spPr bwMode="auto">
            <a:xfrm>
              <a:off x="9071883" y="-564555"/>
              <a:ext cx="623888" cy="2001838"/>
            </a:xfrm>
            <a:custGeom>
              <a:avLst/>
              <a:gdLst>
                <a:gd name="T0" fmla="*/ 0 w 223"/>
                <a:gd name="T1" fmla="*/ 693 h 713"/>
                <a:gd name="T2" fmla="*/ 0 w 223"/>
                <a:gd name="T3" fmla="*/ 693 h 713"/>
                <a:gd name="T4" fmla="*/ 102 w 223"/>
                <a:gd name="T5" fmla="*/ 713 h 713"/>
                <a:gd name="T6" fmla="*/ 0 w 223"/>
                <a:gd name="T7" fmla="*/ 693 h 713"/>
                <a:gd name="T8" fmla="*/ 219 w 223"/>
                <a:gd name="T9" fmla="*/ 692 h 713"/>
                <a:gd name="T10" fmla="*/ 116 w 223"/>
                <a:gd name="T11" fmla="*/ 713 h 713"/>
                <a:gd name="T12" fmla="*/ 219 w 223"/>
                <a:gd name="T13" fmla="*/ 692 h 713"/>
                <a:gd name="T14" fmla="*/ 173 w 223"/>
                <a:gd name="T15" fmla="*/ 0 h 713"/>
                <a:gd name="T16" fmla="*/ 132 w 223"/>
                <a:gd name="T17" fmla="*/ 25 h 713"/>
                <a:gd name="T18" fmla="*/ 128 w 223"/>
                <a:gd name="T19" fmla="*/ 24 h 713"/>
                <a:gd name="T20" fmla="*/ 123 w 223"/>
                <a:gd name="T21" fmla="*/ 24 h 713"/>
                <a:gd name="T22" fmla="*/ 13 w 223"/>
                <a:gd name="T23" fmla="*/ 149 h 713"/>
                <a:gd name="T24" fmla="*/ 32 w 223"/>
                <a:gd name="T25" fmla="*/ 144 h 713"/>
                <a:gd name="T26" fmla="*/ 32 w 223"/>
                <a:gd name="T27" fmla="*/ 131 h 713"/>
                <a:gd name="T28" fmla="*/ 109 w 223"/>
                <a:gd name="T29" fmla="*/ 47 h 713"/>
                <a:gd name="T30" fmla="*/ 109 w 223"/>
                <a:gd name="T31" fmla="*/ 47 h 713"/>
                <a:gd name="T32" fmla="*/ 186 w 223"/>
                <a:gd name="T33" fmla="*/ 131 h 713"/>
                <a:gd name="T34" fmla="*/ 186 w 223"/>
                <a:gd name="T35" fmla="*/ 143 h 713"/>
                <a:gd name="T36" fmla="*/ 218 w 223"/>
                <a:gd name="T37" fmla="*/ 154 h 713"/>
                <a:gd name="T38" fmla="*/ 211 w 223"/>
                <a:gd name="T39" fmla="*/ 75 h 713"/>
                <a:gd name="T40" fmla="*/ 220 w 223"/>
                <a:gd name="T41" fmla="*/ 47 h 713"/>
                <a:gd name="T42" fmla="*/ 173 w 223"/>
                <a:gd name="T4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3" h="713">
                  <a:moveTo>
                    <a:pt x="0" y="693"/>
                  </a:moveTo>
                  <a:cubicBezTo>
                    <a:pt x="0" y="693"/>
                    <a:pt x="0" y="693"/>
                    <a:pt x="0" y="693"/>
                  </a:cubicBezTo>
                  <a:cubicBezTo>
                    <a:pt x="32" y="705"/>
                    <a:pt x="66" y="713"/>
                    <a:pt x="102" y="713"/>
                  </a:cubicBezTo>
                  <a:cubicBezTo>
                    <a:pt x="67" y="713"/>
                    <a:pt x="33" y="706"/>
                    <a:pt x="0" y="693"/>
                  </a:cubicBezTo>
                  <a:moveTo>
                    <a:pt x="219" y="692"/>
                  </a:moveTo>
                  <a:cubicBezTo>
                    <a:pt x="186" y="705"/>
                    <a:pt x="151" y="713"/>
                    <a:pt x="116" y="713"/>
                  </a:cubicBezTo>
                  <a:cubicBezTo>
                    <a:pt x="153" y="713"/>
                    <a:pt x="187" y="705"/>
                    <a:pt x="219" y="692"/>
                  </a:cubicBezTo>
                  <a:moveTo>
                    <a:pt x="173" y="0"/>
                  </a:moveTo>
                  <a:cubicBezTo>
                    <a:pt x="155" y="0"/>
                    <a:pt x="140" y="10"/>
                    <a:pt x="132" y="25"/>
                  </a:cubicBezTo>
                  <a:cubicBezTo>
                    <a:pt x="130" y="24"/>
                    <a:pt x="129" y="24"/>
                    <a:pt x="128" y="24"/>
                  </a:cubicBezTo>
                  <a:cubicBezTo>
                    <a:pt x="126" y="24"/>
                    <a:pt x="124" y="24"/>
                    <a:pt x="123" y="24"/>
                  </a:cubicBezTo>
                  <a:cubicBezTo>
                    <a:pt x="32" y="24"/>
                    <a:pt x="13" y="100"/>
                    <a:pt x="13" y="149"/>
                  </a:cubicBezTo>
                  <a:cubicBezTo>
                    <a:pt x="19" y="147"/>
                    <a:pt x="25" y="145"/>
                    <a:pt x="32" y="144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94"/>
                    <a:pt x="75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43" y="47"/>
                    <a:pt x="186" y="94"/>
                    <a:pt x="186" y="131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97" y="146"/>
                    <a:pt x="208" y="150"/>
                    <a:pt x="218" y="154"/>
                  </a:cubicBezTo>
                  <a:cubicBezTo>
                    <a:pt x="223" y="130"/>
                    <a:pt x="222" y="100"/>
                    <a:pt x="211" y="75"/>
                  </a:cubicBezTo>
                  <a:cubicBezTo>
                    <a:pt x="217" y="67"/>
                    <a:pt x="220" y="58"/>
                    <a:pt x="220" y="47"/>
                  </a:cubicBezTo>
                  <a:cubicBezTo>
                    <a:pt x="220" y="21"/>
                    <a:pt x="199" y="0"/>
                    <a:pt x="173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719"/>
            <p:cNvSpPr>
              <a:spLocks noEditPoints="1"/>
            </p:cNvSpPr>
            <p:nvPr/>
          </p:nvSpPr>
          <p:spPr bwMode="auto">
            <a:xfrm>
              <a:off x="8819470" y="-164505"/>
              <a:ext cx="1160463" cy="1603375"/>
            </a:xfrm>
            <a:custGeom>
              <a:avLst/>
              <a:gdLst>
                <a:gd name="T0" fmla="*/ 29 w 414"/>
                <a:gd name="T1" fmla="*/ 295 h 571"/>
                <a:gd name="T2" fmla="*/ 114 w 414"/>
                <a:gd name="T3" fmla="*/ 388 h 571"/>
                <a:gd name="T4" fmla="*/ 95 w 414"/>
                <a:gd name="T5" fmla="*/ 335 h 571"/>
                <a:gd name="T6" fmla="*/ 74 w 414"/>
                <a:gd name="T7" fmla="*/ 320 h 571"/>
                <a:gd name="T8" fmla="*/ 108 w 414"/>
                <a:gd name="T9" fmla="*/ 269 h 571"/>
                <a:gd name="T10" fmla="*/ 122 w 414"/>
                <a:gd name="T11" fmla="*/ 1 h 571"/>
                <a:gd name="T12" fmla="*/ 105 w 414"/>
                <a:gd name="T13" fmla="*/ 36 h 571"/>
                <a:gd name="T14" fmla="*/ 122 w 414"/>
                <a:gd name="T15" fmla="*/ 1 h 571"/>
                <a:gd name="T16" fmla="*/ 301 w 414"/>
                <a:gd name="T17" fmla="*/ 273 h 571"/>
                <a:gd name="T18" fmla="*/ 344 w 414"/>
                <a:gd name="T19" fmla="*/ 331 h 571"/>
                <a:gd name="T20" fmla="*/ 276 w 414"/>
                <a:gd name="T21" fmla="*/ 0 h 571"/>
                <a:gd name="T22" fmla="*/ 293 w 414"/>
                <a:gd name="T23" fmla="*/ 40 h 571"/>
                <a:gd name="T24" fmla="*/ 293 w 414"/>
                <a:gd name="T25" fmla="*/ 57 h 571"/>
                <a:gd name="T26" fmla="*/ 233 w 414"/>
                <a:gd name="T27" fmla="*/ 147 h 571"/>
                <a:gd name="T28" fmla="*/ 238 w 414"/>
                <a:gd name="T29" fmla="*/ 183 h 571"/>
                <a:gd name="T30" fmla="*/ 239 w 414"/>
                <a:gd name="T31" fmla="*/ 183 h 571"/>
                <a:gd name="T32" fmla="*/ 281 w 414"/>
                <a:gd name="T33" fmla="*/ 366 h 571"/>
                <a:gd name="T34" fmla="*/ 217 w 414"/>
                <a:gd name="T35" fmla="*/ 533 h 571"/>
                <a:gd name="T36" fmla="*/ 217 w 414"/>
                <a:gd name="T37" fmla="*/ 482 h 571"/>
                <a:gd name="T38" fmla="*/ 180 w 414"/>
                <a:gd name="T39" fmla="*/ 498 h 571"/>
                <a:gd name="T40" fmla="*/ 88 w 414"/>
                <a:gd name="T41" fmla="*/ 533 h 571"/>
                <a:gd name="T42" fmla="*/ 93 w 414"/>
                <a:gd name="T43" fmla="*/ 533 h 571"/>
                <a:gd name="T44" fmla="*/ 192 w 414"/>
                <a:gd name="T45" fmla="*/ 570 h 571"/>
                <a:gd name="T46" fmla="*/ 206 w 414"/>
                <a:gd name="T47" fmla="*/ 570 h 571"/>
                <a:gd name="T48" fmla="*/ 322 w 414"/>
                <a:gd name="T49" fmla="*/ 543 h 571"/>
                <a:gd name="T50" fmla="*/ 326 w 414"/>
                <a:gd name="T51" fmla="*/ 533 h 571"/>
                <a:gd name="T52" fmla="*/ 292 w 414"/>
                <a:gd name="T53" fmla="*/ 383 h 571"/>
                <a:gd name="T54" fmla="*/ 313 w 414"/>
                <a:gd name="T55" fmla="*/ 389 h 571"/>
                <a:gd name="T56" fmla="*/ 287 w 414"/>
                <a:gd name="T57" fmla="*/ 192 h 571"/>
                <a:gd name="T58" fmla="*/ 246 w 414"/>
                <a:gd name="T59" fmla="*/ 182 h 571"/>
                <a:gd name="T60" fmla="*/ 241 w 414"/>
                <a:gd name="T61" fmla="*/ 182 h 571"/>
                <a:gd name="T62" fmla="*/ 249 w 414"/>
                <a:gd name="T63" fmla="*/ 140 h 571"/>
                <a:gd name="T64" fmla="*/ 263 w 414"/>
                <a:gd name="T65" fmla="*/ 124 h 571"/>
                <a:gd name="T66" fmla="*/ 271 w 414"/>
                <a:gd name="T67" fmla="*/ 114 h 571"/>
                <a:gd name="T68" fmla="*/ 301 w 414"/>
                <a:gd name="T69" fmla="*/ 57 h 571"/>
                <a:gd name="T70" fmla="*/ 300 w 414"/>
                <a:gd name="T71" fmla="*/ 36 h 571"/>
                <a:gd name="T72" fmla="*/ 276 w 414"/>
                <a:gd name="T7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4" h="571">
                  <a:moveTo>
                    <a:pt x="108" y="202"/>
                  </a:moveTo>
                  <a:cubicBezTo>
                    <a:pt x="80" y="222"/>
                    <a:pt x="45" y="266"/>
                    <a:pt x="29" y="295"/>
                  </a:cubicBezTo>
                  <a:cubicBezTo>
                    <a:pt x="3" y="342"/>
                    <a:pt x="0" y="380"/>
                    <a:pt x="101" y="389"/>
                  </a:cubicBezTo>
                  <a:cubicBezTo>
                    <a:pt x="104" y="389"/>
                    <a:pt x="109" y="389"/>
                    <a:pt x="114" y="388"/>
                  </a:cubicBezTo>
                  <a:cubicBezTo>
                    <a:pt x="116" y="374"/>
                    <a:pt x="116" y="366"/>
                    <a:pt x="116" y="366"/>
                  </a:cubicBezTo>
                  <a:cubicBezTo>
                    <a:pt x="109" y="359"/>
                    <a:pt x="100" y="348"/>
                    <a:pt x="95" y="335"/>
                  </a:cubicBezTo>
                  <a:cubicBezTo>
                    <a:pt x="83" y="334"/>
                    <a:pt x="72" y="333"/>
                    <a:pt x="69" y="331"/>
                  </a:cubicBezTo>
                  <a:cubicBezTo>
                    <a:pt x="69" y="331"/>
                    <a:pt x="68" y="329"/>
                    <a:pt x="74" y="320"/>
                  </a:cubicBezTo>
                  <a:cubicBezTo>
                    <a:pt x="82" y="308"/>
                    <a:pt x="89" y="297"/>
                    <a:pt x="97" y="288"/>
                  </a:cubicBezTo>
                  <a:cubicBezTo>
                    <a:pt x="100" y="282"/>
                    <a:pt x="103" y="275"/>
                    <a:pt x="108" y="269"/>
                  </a:cubicBezTo>
                  <a:cubicBezTo>
                    <a:pt x="122" y="249"/>
                    <a:pt x="99" y="220"/>
                    <a:pt x="108" y="202"/>
                  </a:cubicBezTo>
                  <a:moveTo>
                    <a:pt x="122" y="1"/>
                  </a:moveTo>
                  <a:cubicBezTo>
                    <a:pt x="115" y="2"/>
                    <a:pt x="109" y="4"/>
                    <a:pt x="103" y="6"/>
                  </a:cubicBezTo>
                  <a:cubicBezTo>
                    <a:pt x="103" y="18"/>
                    <a:pt x="104" y="28"/>
                    <a:pt x="105" y="36"/>
                  </a:cubicBezTo>
                  <a:cubicBezTo>
                    <a:pt x="107" y="29"/>
                    <a:pt x="114" y="23"/>
                    <a:pt x="122" y="23"/>
                  </a:cubicBezTo>
                  <a:cubicBezTo>
                    <a:pt x="122" y="1"/>
                    <a:pt x="122" y="1"/>
                    <a:pt x="122" y="1"/>
                  </a:cubicBezTo>
                  <a:moveTo>
                    <a:pt x="310" y="335"/>
                  </a:moveTo>
                  <a:cubicBezTo>
                    <a:pt x="316" y="318"/>
                    <a:pt x="317" y="298"/>
                    <a:pt x="301" y="273"/>
                  </a:cubicBezTo>
                  <a:cubicBezTo>
                    <a:pt x="318" y="287"/>
                    <a:pt x="328" y="301"/>
                    <a:pt x="340" y="320"/>
                  </a:cubicBezTo>
                  <a:cubicBezTo>
                    <a:pt x="346" y="329"/>
                    <a:pt x="345" y="331"/>
                    <a:pt x="344" y="331"/>
                  </a:cubicBezTo>
                  <a:cubicBezTo>
                    <a:pt x="342" y="333"/>
                    <a:pt x="325" y="335"/>
                    <a:pt x="310" y="335"/>
                  </a:cubicBezTo>
                  <a:moveTo>
                    <a:pt x="276" y="0"/>
                  </a:moveTo>
                  <a:cubicBezTo>
                    <a:pt x="276" y="23"/>
                    <a:pt x="276" y="23"/>
                    <a:pt x="276" y="23"/>
                  </a:cubicBezTo>
                  <a:cubicBezTo>
                    <a:pt x="285" y="23"/>
                    <a:pt x="293" y="31"/>
                    <a:pt x="293" y="40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93" y="67"/>
                    <a:pt x="285" y="74"/>
                    <a:pt x="276" y="74"/>
                  </a:cubicBezTo>
                  <a:cubicBezTo>
                    <a:pt x="276" y="99"/>
                    <a:pt x="256" y="130"/>
                    <a:pt x="233" y="147"/>
                  </a:cubicBezTo>
                  <a:cubicBezTo>
                    <a:pt x="233" y="182"/>
                    <a:pt x="233" y="182"/>
                    <a:pt x="233" y="182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38" y="182"/>
                    <a:pt x="238" y="182"/>
                    <a:pt x="238" y="182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332" y="188"/>
                    <a:pt x="269" y="238"/>
                    <a:pt x="290" y="269"/>
                  </a:cubicBezTo>
                  <a:cubicBezTo>
                    <a:pt x="323" y="317"/>
                    <a:pt x="297" y="350"/>
                    <a:pt x="281" y="366"/>
                  </a:cubicBezTo>
                  <a:cubicBezTo>
                    <a:pt x="281" y="366"/>
                    <a:pt x="286" y="439"/>
                    <a:pt x="318" y="533"/>
                  </a:cubicBezTo>
                  <a:cubicBezTo>
                    <a:pt x="217" y="533"/>
                    <a:pt x="217" y="533"/>
                    <a:pt x="217" y="533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17" y="482"/>
                    <a:pt x="217" y="482"/>
                    <a:pt x="217" y="482"/>
                  </a:cubicBezTo>
                  <a:cubicBezTo>
                    <a:pt x="181" y="482"/>
                    <a:pt x="181" y="482"/>
                    <a:pt x="181" y="482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80" y="533"/>
                    <a:pt x="180" y="533"/>
                    <a:pt x="180" y="533"/>
                  </a:cubicBezTo>
                  <a:cubicBezTo>
                    <a:pt x="88" y="533"/>
                    <a:pt x="88" y="533"/>
                    <a:pt x="88" y="533"/>
                  </a:cubicBezTo>
                  <a:cubicBezTo>
                    <a:pt x="88" y="533"/>
                    <a:pt x="88" y="533"/>
                    <a:pt x="88" y="533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2" y="538"/>
                    <a:pt x="91" y="543"/>
                    <a:pt x="90" y="550"/>
                  </a:cubicBezTo>
                  <a:cubicBezTo>
                    <a:pt x="123" y="563"/>
                    <a:pt x="157" y="570"/>
                    <a:pt x="192" y="570"/>
                  </a:cubicBezTo>
                  <a:cubicBezTo>
                    <a:pt x="194" y="570"/>
                    <a:pt x="197" y="571"/>
                    <a:pt x="199" y="571"/>
                  </a:cubicBezTo>
                  <a:cubicBezTo>
                    <a:pt x="201" y="571"/>
                    <a:pt x="204" y="570"/>
                    <a:pt x="206" y="570"/>
                  </a:cubicBezTo>
                  <a:cubicBezTo>
                    <a:pt x="241" y="570"/>
                    <a:pt x="276" y="562"/>
                    <a:pt x="309" y="549"/>
                  </a:cubicBezTo>
                  <a:cubicBezTo>
                    <a:pt x="313" y="547"/>
                    <a:pt x="318" y="545"/>
                    <a:pt x="322" y="543"/>
                  </a:cubicBezTo>
                  <a:cubicBezTo>
                    <a:pt x="322" y="539"/>
                    <a:pt x="321" y="536"/>
                    <a:pt x="321" y="533"/>
                  </a:cubicBezTo>
                  <a:cubicBezTo>
                    <a:pt x="326" y="533"/>
                    <a:pt x="326" y="533"/>
                    <a:pt x="326" y="533"/>
                  </a:cubicBezTo>
                  <a:cubicBezTo>
                    <a:pt x="303" y="466"/>
                    <a:pt x="294" y="409"/>
                    <a:pt x="291" y="383"/>
                  </a:cubicBezTo>
                  <a:cubicBezTo>
                    <a:pt x="291" y="383"/>
                    <a:pt x="292" y="383"/>
                    <a:pt x="292" y="383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7" y="388"/>
                    <a:pt x="307" y="389"/>
                    <a:pt x="313" y="389"/>
                  </a:cubicBezTo>
                  <a:cubicBezTo>
                    <a:pt x="414" y="380"/>
                    <a:pt x="411" y="342"/>
                    <a:pt x="385" y="295"/>
                  </a:cubicBezTo>
                  <a:cubicBezTo>
                    <a:pt x="365" y="260"/>
                    <a:pt x="318" y="202"/>
                    <a:pt x="287" y="192"/>
                  </a:cubicBezTo>
                  <a:cubicBezTo>
                    <a:pt x="279" y="187"/>
                    <a:pt x="267" y="184"/>
                    <a:pt x="247" y="183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3"/>
                    <a:pt x="246" y="183"/>
                    <a:pt x="246" y="183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41" y="147"/>
                    <a:pt x="241" y="147"/>
                    <a:pt x="241" y="147"/>
                  </a:cubicBezTo>
                  <a:cubicBezTo>
                    <a:pt x="243" y="144"/>
                    <a:pt x="246" y="142"/>
                    <a:pt x="249" y="140"/>
                  </a:cubicBezTo>
                  <a:cubicBezTo>
                    <a:pt x="252" y="137"/>
                    <a:pt x="255" y="134"/>
                    <a:pt x="258" y="131"/>
                  </a:cubicBezTo>
                  <a:cubicBezTo>
                    <a:pt x="260" y="129"/>
                    <a:pt x="262" y="127"/>
                    <a:pt x="263" y="124"/>
                  </a:cubicBezTo>
                  <a:cubicBezTo>
                    <a:pt x="264" y="123"/>
                    <a:pt x="265" y="122"/>
                    <a:pt x="266" y="121"/>
                  </a:cubicBezTo>
                  <a:cubicBezTo>
                    <a:pt x="268" y="119"/>
                    <a:pt x="269" y="116"/>
                    <a:pt x="271" y="114"/>
                  </a:cubicBezTo>
                  <a:cubicBezTo>
                    <a:pt x="279" y="101"/>
                    <a:pt x="284" y="87"/>
                    <a:pt x="284" y="74"/>
                  </a:cubicBezTo>
                  <a:cubicBezTo>
                    <a:pt x="293" y="74"/>
                    <a:pt x="301" y="67"/>
                    <a:pt x="301" y="57"/>
                  </a:cubicBezTo>
                  <a:cubicBezTo>
                    <a:pt x="301" y="40"/>
                    <a:pt x="301" y="40"/>
                    <a:pt x="301" y="40"/>
                  </a:cubicBezTo>
                  <a:cubicBezTo>
                    <a:pt x="301" y="39"/>
                    <a:pt x="301" y="37"/>
                    <a:pt x="300" y="36"/>
                  </a:cubicBezTo>
                  <a:cubicBezTo>
                    <a:pt x="304" y="29"/>
                    <a:pt x="306" y="21"/>
                    <a:pt x="308" y="11"/>
                  </a:cubicBezTo>
                  <a:cubicBezTo>
                    <a:pt x="298" y="7"/>
                    <a:pt x="287" y="3"/>
                    <a:pt x="276" y="0"/>
                  </a:cubicBezTo>
                </a:path>
              </a:pathLst>
            </a:custGeom>
            <a:solidFill>
              <a:srgbClr val="68A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720"/>
            <p:cNvSpPr/>
            <p:nvPr/>
          </p:nvSpPr>
          <p:spPr bwMode="auto">
            <a:xfrm>
              <a:off x="9236983" y="226021"/>
              <a:ext cx="280988" cy="427038"/>
            </a:xfrm>
            <a:custGeom>
              <a:avLst/>
              <a:gdLst>
                <a:gd name="T0" fmla="*/ 148 w 177"/>
                <a:gd name="T1" fmla="*/ 76 h 269"/>
                <a:gd name="T2" fmla="*/ 148 w 177"/>
                <a:gd name="T3" fmla="*/ 0 h 269"/>
                <a:gd name="T4" fmla="*/ 28 w 177"/>
                <a:gd name="T5" fmla="*/ 0 h 269"/>
                <a:gd name="T6" fmla="*/ 28 w 177"/>
                <a:gd name="T7" fmla="*/ 76 h 269"/>
                <a:gd name="T8" fmla="*/ 0 w 177"/>
                <a:gd name="T9" fmla="*/ 83 h 269"/>
                <a:gd name="T10" fmla="*/ 28 w 177"/>
                <a:gd name="T11" fmla="*/ 269 h 269"/>
                <a:gd name="T12" fmla="*/ 148 w 177"/>
                <a:gd name="T13" fmla="*/ 269 h 269"/>
                <a:gd name="T14" fmla="*/ 177 w 177"/>
                <a:gd name="T15" fmla="*/ 83 h 269"/>
                <a:gd name="T16" fmla="*/ 148 w 177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9">
                  <a:moveTo>
                    <a:pt x="148" y="76"/>
                  </a:moveTo>
                  <a:lnTo>
                    <a:pt x="148" y="0"/>
                  </a:lnTo>
                  <a:lnTo>
                    <a:pt x="28" y="0"/>
                  </a:lnTo>
                  <a:lnTo>
                    <a:pt x="28" y="76"/>
                  </a:lnTo>
                  <a:lnTo>
                    <a:pt x="0" y="83"/>
                  </a:lnTo>
                  <a:lnTo>
                    <a:pt x="28" y="269"/>
                  </a:lnTo>
                  <a:lnTo>
                    <a:pt x="148" y="269"/>
                  </a:lnTo>
                  <a:lnTo>
                    <a:pt x="177" y="83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721"/>
            <p:cNvSpPr/>
            <p:nvPr/>
          </p:nvSpPr>
          <p:spPr bwMode="auto">
            <a:xfrm>
              <a:off x="9236983" y="226021"/>
              <a:ext cx="280988" cy="427038"/>
            </a:xfrm>
            <a:custGeom>
              <a:avLst/>
              <a:gdLst>
                <a:gd name="T0" fmla="*/ 148 w 177"/>
                <a:gd name="T1" fmla="*/ 76 h 269"/>
                <a:gd name="T2" fmla="*/ 148 w 177"/>
                <a:gd name="T3" fmla="*/ 0 h 269"/>
                <a:gd name="T4" fmla="*/ 28 w 177"/>
                <a:gd name="T5" fmla="*/ 0 h 269"/>
                <a:gd name="T6" fmla="*/ 28 w 177"/>
                <a:gd name="T7" fmla="*/ 76 h 269"/>
                <a:gd name="T8" fmla="*/ 0 w 177"/>
                <a:gd name="T9" fmla="*/ 83 h 269"/>
                <a:gd name="T10" fmla="*/ 28 w 177"/>
                <a:gd name="T11" fmla="*/ 269 h 269"/>
                <a:gd name="T12" fmla="*/ 148 w 177"/>
                <a:gd name="T13" fmla="*/ 269 h 269"/>
                <a:gd name="T14" fmla="*/ 177 w 177"/>
                <a:gd name="T15" fmla="*/ 83 h 269"/>
                <a:gd name="T16" fmla="*/ 148 w 177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9">
                  <a:moveTo>
                    <a:pt x="148" y="76"/>
                  </a:moveTo>
                  <a:lnTo>
                    <a:pt x="148" y="0"/>
                  </a:lnTo>
                  <a:lnTo>
                    <a:pt x="28" y="0"/>
                  </a:lnTo>
                  <a:lnTo>
                    <a:pt x="28" y="76"/>
                  </a:lnTo>
                  <a:lnTo>
                    <a:pt x="0" y="83"/>
                  </a:lnTo>
                  <a:lnTo>
                    <a:pt x="28" y="269"/>
                  </a:lnTo>
                  <a:lnTo>
                    <a:pt x="148" y="269"/>
                  </a:lnTo>
                  <a:lnTo>
                    <a:pt x="177" y="83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722"/>
            <p:cNvSpPr/>
            <p:nvPr/>
          </p:nvSpPr>
          <p:spPr bwMode="auto">
            <a:xfrm>
              <a:off x="9281433" y="248246"/>
              <a:ext cx="190500" cy="98425"/>
            </a:xfrm>
            <a:custGeom>
              <a:avLst/>
              <a:gdLst>
                <a:gd name="T0" fmla="*/ 68 w 68"/>
                <a:gd name="T1" fmla="*/ 0 h 35"/>
                <a:gd name="T2" fmla="*/ 34 w 68"/>
                <a:gd name="T3" fmla="*/ 13 h 35"/>
                <a:gd name="T4" fmla="*/ 0 w 68"/>
                <a:gd name="T5" fmla="*/ 0 h 35"/>
                <a:gd name="T6" fmla="*/ 0 w 68"/>
                <a:gd name="T7" fmla="*/ 8 h 35"/>
                <a:gd name="T8" fmla="*/ 68 w 68"/>
                <a:gd name="T9" fmla="*/ 35 h 35"/>
                <a:gd name="T10" fmla="*/ 68 w 6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5">
                  <a:moveTo>
                    <a:pt x="68" y="0"/>
                  </a:moveTo>
                  <a:cubicBezTo>
                    <a:pt x="56" y="8"/>
                    <a:pt x="45" y="13"/>
                    <a:pt x="34" y="13"/>
                  </a:cubicBezTo>
                  <a:cubicBezTo>
                    <a:pt x="23" y="13"/>
                    <a:pt x="11" y="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7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723"/>
            <p:cNvSpPr/>
            <p:nvPr/>
          </p:nvSpPr>
          <p:spPr bwMode="auto">
            <a:xfrm>
              <a:off x="9041720" y="1189633"/>
              <a:ext cx="671513" cy="344488"/>
            </a:xfrm>
            <a:custGeom>
              <a:avLst/>
              <a:gdLst>
                <a:gd name="T0" fmla="*/ 239 w 240"/>
                <a:gd name="T1" fmla="*/ 123 h 123"/>
                <a:gd name="T2" fmla="*/ 218 w 240"/>
                <a:gd name="T3" fmla="*/ 0 h 123"/>
                <a:gd name="T4" fmla="*/ 22 w 240"/>
                <a:gd name="T5" fmla="*/ 0 h 123"/>
                <a:gd name="T6" fmla="*/ 1 w 240"/>
                <a:gd name="T7" fmla="*/ 123 h 123"/>
                <a:gd name="T8" fmla="*/ 239 w 24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3">
                  <a:moveTo>
                    <a:pt x="239" y="123"/>
                  </a:moveTo>
                  <a:cubicBezTo>
                    <a:pt x="240" y="34"/>
                    <a:pt x="218" y="0"/>
                    <a:pt x="2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34"/>
                    <a:pt x="1" y="123"/>
                  </a:cubicBezTo>
                  <a:lnTo>
                    <a:pt x="239" y="123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Rectangle 724"/>
            <p:cNvSpPr>
              <a:spLocks noChangeArrowheads="1"/>
            </p:cNvSpPr>
            <p:nvPr/>
          </p:nvSpPr>
          <p:spPr bwMode="auto">
            <a:xfrm>
              <a:off x="9186183" y="503833"/>
              <a:ext cx="384175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8" name="Rectangle 725"/>
            <p:cNvSpPr>
              <a:spLocks noChangeArrowheads="1"/>
            </p:cNvSpPr>
            <p:nvPr/>
          </p:nvSpPr>
          <p:spPr bwMode="auto">
            <a:xfrm>
              <a:off x="9186183" y="503833"/>
              <a:ext cx="3841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726"/>
            <p:cNvSpPr/>
            <p:nvPr/>
          </p:nvSpPr>
          <p:spPr bwMode="auto">
            <a:xfrm>
              <a:off x="9002033" y="349846"/>
              <a:ext cx="327025" cy="982663"/>
            </a:xfrm>
            <a:custGeom>
              <a:avLst/>
              <a:gdLst>
                <a:gd name="T0" fmla="*/ 117 w 117"/>
                <a:gd name="T1" fmla="*/ 107 h 350"/>
                <a:gd name="T2" fmla="*/ 95 w 117"/>
                <a:gd name="T3" fmla="*/ 0 h 350"/>
                <a:gd name="T4" fmla="*/ 43 w 117"/>
                <a:gd name="T5" fmla="*/ 86 h 350"/>
                <a:gd name="T6" fmla="*/ 51 w 117"/>
                <a:gd name="T7" fmla="*/ 183 h 350"/>
                <a:gd name="T8" fmla="*/ 15 w 117"/>
                <a:gd name="T9" fmla="*/ 350 h 350"/>
                <a:gd name="T10" fmla="*/ 115 w 117"/>
                <a:gd name="T11" fmla="*/ 350 h 350"/>
                <a:gd name="T12" fmla="*/ 115 w 117"/>
                <a:gd name="T13" fmla="*/ 315 h 350"/>
                <a:gd name="T14" fmla="*/ 117 w 117"/>
                <a:gd name="T15" fmla="*/ 1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50">
                  <a:moveTo>
                    <a:pt x="117" y="107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0" y="5"/>
                    <a:pt x="64" y="55"/>
                    <a:pt x="43" y="86"/>
                  </a:cubicBezTo>
                  <a:cubicBezTo>
                    <a:pt x="9" y="134"/>
                    <a:pt x="35" y="167"/>
                    <a:pt x="51" y="183"/>
                  </a:cubicBezTo>
                  <a:cubicBezTo>
                    <a:pt x="51" y="183"/>
                    <a:pt x="47" y="256"/>
                    <a:pt x="15" y="350"/>
                  </a:cubicBezTo>
                  <a:cubicBezTo>
                    <a:pt x="115" y="350"/>
                    <a:pt x="115" y="350"/>
                    <a:pt x="115" y="350"/>
                  </a:cubicBezTo>
                  <a:cubicBezTo>
                    <a:pt x="115" y="315"/>
                    <a:pt x="115" y="315"/>
                    <a:pt x="115" y="315"/>
                  </a:cubicBezTo>
                  <a:cubicBezTo>
                    <a:pt x="117" y="107"/>
                    <a:pt x="117" y="107"/>
                    <a:pt x="117" y="107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727"/>
            <p:cNvSpPr/>
            <p:nvPr/>
          </p:nvSpPr>
          <p:spPr bwMode="auto">
            <a:xfrm>
              <a:off x="9159195" y="346671"/>
              <a:ext cx="169863" cy="303213"/>
            </a:xfrm>
            <a:custGeom>
              <a:avLst/>
              <a:gdLst>
                <a:gd name="T0" fmla="*/ 0 w 107"/>
                <a:gd name="T1" fmla="*/ 48 h 191"/>
                <a:gd name="T2" fmla="*/ 65 w 107"/>
                <a:gd name="T3" fmla="*/ 73 h 191"/>
                <a:gd name="T4" fmla="*/ 40 w 107"/>
                <a:gd name="T5" fmla="*/ 108 h 191"/>
                <a:gd name="T6" fmla="*/ 107 w 107"/>
                <a:gd name="T7" fmla="*/ 191 h 191"/>
                <a:gd name="T8" fmla="*/ 69 w 107"/>
                <a:gd name="T9" fmla="*/ 0 h 191"/>
                <a:gd name="T10" fmla="*/ 0 w 10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91">
                  <a:moveTo>
                    <a:pt x="0" y="48"/>
                  </a:moveTo>
                  <a:lnTo>
                    <a:pt x="65" y="73"/>
                  </a:lnTo>
                  <a:lnTo>
                    <a:pt x="40" y="108"/>
                  </a:lnTo>
                  <a:lnTo>
                    <a:pt x="107" y="191"/>
                  </a:lnTo>
                  <a:lnTo>
                    <a:pt x="69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728"/>
            <p:cNvSpPr/>
            <p:nvPr/>
          </p:nvSpPr>
          <p:spPr bwMode="auto">
            <a:xfrm>
              <a:off x="9159195" y="346671"/>
              <a:ext cx="169863" cy="303213"/>
            </a:xfrm>
            <a:custGeom>
              <a:avLst/>
              <a:gdLst>
                <a:gd name="T0" fmla="*/ 0 w 107"/>
                <a:gd name="T1" fmla="*/ 48 h 191"/>
                <a:gd name="T2" fmla="*/ 65 w 107"/>
                <a:gd name="T3" fmla="*/ 73 h 191"/>
                <a:gd name="T4" fmla="*/ 40 w 107"/>
                <a:gd name="T5" fmla="*/ 108 h 191"/>
                <a:gd name="T6" fmla="*/ 107 w 107"/>
                <a:gd name="T7" fmla="*/ 191 h 191"/>
                <a:gd name="T8" fmla="*/ 69 w 107"/>
                <a:gd name="T9" fmla="*/ 0 h 191"/>
                <a:gd name="T10" fmla="*/ 0 w 107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91">
                  <a:moveTo>
                    <a:pt x="0" y="48"/>
                  </a:moveTo>
                  <a:lnTo>
                    <a:pt x="65" y="73"/>
                  </a:lnTo>
                  <a:lnTo>
                    <a:pt x="40" y="108"/>
                  </a:lnTo>
                  <a:lnTo>
                    <a:pt x="107" y="191"/>
                  </a:lnTo>
                  <a:lnTo>
                    <a:pt x="69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2" name="Freeform 729"/>
            <p:cNvSpPr/>
            <p:nvPr/>
          </p:nvSpPr>
          <p:spPr bwMode="auto">
            <a:xfrm>
              <a:off x="9424308" y="349846"/>
              <a:ext cx="328613" cy="982663"/>
            </a:xfrm>
            <a:custGeom>
              <a:avLst/>
              <a:gdLst>
                <a:gd name="T0" fmla="*/ 0 w 117"/>
                <a:gd name="T1" fmla="*/ 107 h 350"/>
                <a:gd name="T2" fmla="*/ 22 w 117"/>
                <a:gd name="T3" fmla="*/ 0 h 350"/>
                <a:gd name="T4" fmla="*/ 74 w 117"/>
                <a:gd name="T5" fmla="*/ 86 h 350"/>
                <a:gd name="T6" fmla="*/ 65 w 117"/>
                <a:gd name="T7" fmla="*/ 183 h 350"/>
                <a:gd name="T8" fmla="*/ 102 w 117"/>
                <a:gd name="T9" fmla="*/ 350 h 350"/>
                <a:gd name="T10" fmla="*/ 1 w 117"/>
                <a:gd name="T11" fmla="*/ 350 h 350"/>
                <a:gd name="T12" fmla="*/ 1 w 117"/>
                <a:gd name="T13" fmla="*/ 315 h 350"/>
                <a:gd name="T14" fmla="*/ 0 w 117"/>
                <a:gd name="T15" fmla="*/ 10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50">
                  <a:moveTo>
                    <a:pt x="0" y="10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7" y="5"/>
                    <a:pt x="53" y="55"/>
                    <a:pt x="74" y="86"/>
                  </a:cubicBezTo>
                  <a:cubicBezTo>
                    <a:pt x="107" y="134"/>
                    <a:pt x="81" y="167"/>
                    <a:pt x="65" y="183"/>
                  </a:cubicBezTo>
                  <a:cubicBezTo>
                    <a:pt x="65" y="183"/>
                    <a:pt x="70" y="256"/>
                    <a:pt x="102" y="350"/>
                  </a:cubicBezTo>
                  <a:cubicBezTo>
                    <a:pt x="1" y="350"/>
                    <a:pt x="1" y="350"/>
                    <a:pt x="1" y="350"/>
                  </a:cubicBezTo>
                  <a:cubicBezTo>
                    <a:pt x="1" y="315"/>
                    <a:pt x="1" y="315"/>
                    <a:pt x="1" y="315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730"/>
            <p:cNvSpPr/>
            <p:nvPr/>
          </p:nvSpPr>
          <p:spPr bwMode="auto">
            <a:xfrm>
              <a:off x="9424308" y="346671"/>
              <a:ext cx="171450" cy="303213"/>
            </a:xfrm>
            <a:custGeom>
              <a:avLst/>
              <a:gdLst>
                <a:gd name="T0" fmla="*/ 108 w 108"/>
                <a:gd name="T1" fmla="*/ 48 h 191"/>
                <a:gd name="T2" fmla="*/ 43 w 108"/>
                <a:gd name="T3" fmla="*/ 73 h 191"/>
                <a:gd name="T4" fmla="*/ 67 w 108"/>
                <a:gd name="T5" fmla="*/ 108 h 191"/>
                <a:gd name="T6" fmla="*/ 0 w 108"/>
                <a:gd name="T7" fmla="*/ 191 h 191"/>
                <a:gd name="T8" fmla="*/ 39 w 108"/>
                <a:gd name="T9" fmla="*/ 0 h 191"/>
                <a:gd name="T10" fmla="*/ 108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108" y="48"/>
                  </a:moveTo>
                  <a:lnTo>
                    <a:pt x="43" y="73"/>
                  </a:lnTo>
                  <a:lnTo>
                    <a:pt x="67" y="108"/>
                  </a:lnTo>
                  <a:lnTo>
                    <a:pt x="0" y="191"/>
                  </a:lnTo>
                  <a:lnTo>
                    <a:pt x="39" y="0"/>
                  </a:lnTo>
                  <a:lnTo>
                    <a:pt x="108" y="48"/>
                  </a:lnTo>
                  <a:close/>
                </a:path>
              </a:pathLst>
            </a:custGeom>
            <a:solidFill>
              <a:srgbClr val="2A2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731"/>
            <p:cNvSpPr/>
            <p:nvPr/>
          </p:nvSpPr>
          <p:spPr bwMode="auto">
            <a:xfrm>
              <a:off x="9424308" y="346671"/>
              <a:ext cx="171450" cy="303213"/>
            </a:xfrm>
            <a:custGeom>
              <a:avLst/>
              <a:gdLst>
                <a:gd name="T0" fmla="*/ 108 w 108"/>
                <a:gd name="T1" fmla="*/ 48 h 191"/>
                <a:gd name="T2" fmla="*/ 43 w 108"/>
                <a:gd name="T3" fmla="*/ 73 h 191"/>
                <a:gd name="T4" fmla="*/ 67 w 108"/>
                <a:gd name="T5" fmla="*/ 108 h 191"/>
                <a:gd name="T6" fmla="*/ 0 w 108"/>
                <a:gd name="T7" fmla="*/ 191 h 191"/>
                <a:gd name="T8" fmla="*/ 39 w 108"/>
                <a:gd name="T9" fmla="*/ 0 h 191"/>
                <a:gd name="T10" fmla="*/ 108 w 10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91">
                  <a:moveTo>
                    <a:pt x="108" y="48"/>
                  </a:moveTo>
                  <a:lnTo>
                    <a:pt x="43" y="73"/>
                  </a:lnTo>
                  <a:lnTo>
                    <a:pt x="67" y="108"/>
                  </a:lnTo>
                  <a:lnTo>
                    <a:pt x="0" y="191"/>
                  </a:lnTo>
                  <a:lnTo>
                    <a:pt x="39" y="0"/>
                  </a:lnTo>
                  <a:lnTo>
                    <a:pt x="108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732"/>
            <p:cNvSpPr/>
            <p:nvPr/>
          </p:nvSpPr>
          <p:spPr bwMode="auto">
            <a:xfrm>
              <a:off x="9141733" y="560983"/>
              <a:ext cx="473075" cy="377825"/>
            </a:xfrm>
            <a:custGeom>
              <a:avLst/>
              <a:gdLst>
                <a:gd name="T0" fmla="*/ 144 w 169"/>
                <a:gd name="T1" fmla="*/ 135 h 135"/>
                <a:gd name="T2" fmla="*/ 25 w 169"/>
                <a:gd name="T3" fmla="*/ 135 h 135"/>
                <a:gd name="T4" fmla="*/ 7 w 169"/>
                <a:gd name="T5" fmla="*/ 117 h 135"/>
                <a:gd name="T6" fmla="*/ 0 w 169"/>
                <a:gd name="T7" fmla="*/ 18 h 135"/>
                <a:gd name="T8" fmla="*/ 17 w 169"/>
                <a:gd name="T9" fmla="*/ 0 h 135"/>
                <a:gd name="T10" fmla="*/ 151 w 169"/>
                <a:gd name="T11" fmla="*/ 0 h 135"/>
                <a:gd name="T12" fmla="*/ 169 w 169"/>
                <a:gd name="T13" fmla="*/ 18 h 135"/>
                <a:gd name="T14" fmla="*/ 161 w 169"/>
                <a:gd name="T15" fmla="*/ 117 h 135"/>
                <a:gd name="T16" fmla="*/ 144 w 169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5">
                  <a:moveTo>
                    <a:pt x="144" y="135"/>
                  </a:moveTo>
                  <a:cubicBezTo>
                    <a:pt x="25" y="135"/>
                    <a:pt x="25" y="135"/>
                    <a:pt x="25" y="135"/>
                  </a:cubicBezTo>
                  <a:cubicBezTo>
                    <a:pt x="15" y="135"/>
                    <a:pt x="7" y="127"/>
                    <a:pt x="7" y="1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1" y="0"/>
                    <a:pt x="169" y="8"/>
                    <a:pt x="169" y="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1" y="127"/>
                    <a:pt x="154" y="135"/>
                    <a:pt x="144" y="135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733"/>
            <p:cNvSpPr/>
            <p:nvPr/>
          </p:nvSpPr>
          <p:spPr bwMode="auto">
            <a:xfrm>
              <a:off x="9149670" y="560983"/>
              <a:ext cx="106363" cy="22225"/>
            </a:xfrm>
            <a:custGeom>
              <a:avLst/>
              <a:gdLst>
                <a:gd name="T0" fmla="*/ 38 w 38"/>
                <a:gd name="T1" fmla="*/ 0 h 8"/>
                <a:gd name="T2" fmla="*/ 14 w 38"/>
                <a:gd name="T3" fmla="*/ 0 h 8"/>
                <a:gd name="T4" fmla="*/ 0 w 38"/>
                <a:gd name="T5" fmla="*/ 8 h 8"/>
                <a:gd name="T6" fmla="*/ 0 w 38"/>
                <a:gd name="T7" fmla="*/ 8 h 8"/>
                <a:gd name="T8" fmla="*/ 14 w 38"/>
                <a:gd name="T9" fmla="*/ 0 h 8"/>
                <a:gd name="T10" fmla="*/ 38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3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3"/>
                    <a:pt x="8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734"/>
            <p:cNvSpPr/>
            <p:nvPr/>
          </p:nvSpPr>
          <p:spPr bwMode="auto">
            <a:xfrm>
              <a:off x="9497333" y="560983"/>
              <a:ext cx="117475" cy="50800"/>
            </a:xfrm>
            <a:custGeom>
              <a:avLst/>
              <a:gdLst>
                <a:gd name="T0" fmla="*/ 25 w 42"/>
                <a:gd name="T1" fmla="*/ 0 h 18"/>
                <a:gd name="T2" fmla="*/ 0 w 42"/>
                <a:gd name="T3" fmla="*/ 0 h 18"/>
                <a:gd name="T4" fmla="*/ 24 w 42"/>
                <a:gd name="T5" fmla="*/ 0 h 18"/>
                <a:gd name="T6" fmla="*/ 42 w 42"/>
                <a:gd name="T7" fmla="*/ 18 h 18"/>
                <a:gd name="T8" fmla="*/ 42 w 42"/>
                <a:gd name="T9" fmla="*/ 18 h 18"/>
                <a:gd name="T10" fmla="*/ 25 w 4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8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4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8"/>
                    <a:pt x="34" y="0"/>
                    <a:pt x="25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735"/>
            <p:cNvSpPr/>
            <p:nvPr/>
          </p:nvSpPr>
          <p:spPr bwMode="auto">
            <a:xfrm>
              <a:off x="9573533" y="751483"/>
              <a:ext cx="30163" cy="179388"/>
            </a:xfrm>
            <a:custGeom>
              <a:avLst/>
              <a:gdLst>
                <a:gd name="T0" fmla="*/ 11 w 11"/>
                <a:gd name="T1" fmla="*/ 0 h 64"/>
                <a:gd name="T2" fmla="*/ 7 w 11"/>
                <a:gd name="T3" fmla="*/ 49 h 64"/>
                <a:gd name="T4" fmla="*/ 0 w 11"/>
                <a:gd name="T5" fmla="*/ 64 h 64"/>
                <a:gd name="T6" fmla="*/ 0 w 11"/>
                <a:gd name="T7" fmla="*/ 64 h 64"/>
                <a:gd name="T8" fmla="*/ 7 w 11"/>
                <a:gd name="T9" fmla="*/ 50 h 64"/>
                <a:gd name="T10" fmla="*/ 11 w 11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4">
                  <a:moveTo>
                    <a:pt x="11" y="0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55"/>
                    <a:pt x="4" y="61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" y="61"/>
                    <a:pt x="7" y="56"/>
                    <a:pt x="7" y="5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343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736"/>
            <p:cNvSpPr/>
            <p:nvPr/>
          </p:nvSpPr>
          <p:spPr bwMode="auto">
            <a:xfrm>
              <a:off x="9149670" y="560983"/>
              <a:ext cx="465138" cy="369888"/>
            </a:xfrm>
            <a:custGeom>
              <a:avLst/>
              <a:gdLst>
                <a:gd name="T0" fmla="*/ 148 w 166"/>
                <a:gd name="T1" fmla="*/ 0 h 132"/>
                <a:gd name="T2" fmla="*/ 124 w 166"/>
                <a:gd name="T3" fmla="*/ 0 h 132"/>
                <a:gd name="T4" fmla="*/ 104 w 166"/>
                <a:gd name="T5" fmla="*/ 0 h 132"/>
                <a:gd name="T6" fmla="*/ 58 w 166"/>
                <a:gd name="T7" fmla="*/ 0 h 132"/>
                <a:gd name="T8" fmla="*/ 38 w 166"/>
                <a:gd name="T9" fmla="*/ 0 h 132"/>
                <a:gd name="T10" fmla="*/ 14 w 166"/>
                <a:gd name="T11" fmla="*/ 0 h 132"/>
                <a:gd name="T12" fmla="*/ 0 w 166"/>
                <a:gd name="T13" fmla="*/ 8 h 132"/>
                <a:gd name="T14" fmla="*/ 9 w 166"/>
                <a:gd name="T15" fmla="*/ 5 h 132"/>
                <a:gd name="T16" fmla="*/ 144 w 166"/>
                <a:gd name="T17" fmla="*/ 5 h 132"/>
                <a:gd name="T18" fmla="*/ 161 w 166"/>
                <a:gd name="T19" fmla="*/ 22 h 132"/>
                <a:gd name="T20" fmla="*/ 154 w 166"/>
                <a:gd name="T21" fmla="*/ 123 h 132"/>
                <a:gd name="T22" fmla="*/ 151 w 166"/>
                <a:gd name="T23" fmla="*/ 132 h 132"/>
                <a:gd name="T24" fmla="*/ 158 w 166"/>
                <a:gd name="T25" fmla="*/ 117 h 132"/>
                <a:gd name="T26" fmla="*/ 162 w 166"/>
                <a:gd name="T27" fmla="*/ 68 h 132"/>
                <a:gd name="T28" fmla="*/ 166 w 166"/>
                <a:gd name="T29" fmla="*/ 18 h 132"/>
                <a:gd name="T30" fmla="*/ 148 w 166"/>
                <a:gd name="T3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32">
                  <a:moveTo>
                    <a:pt x="148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3" y="3"/>
                    <a:pt x="0" y="8"/>
                  </a:cubicBezTo>
                  <a:cubicBezTo>
                    <a:pt x="3" y="6"/>
                    <a:pt x="6" y="5"/>
                    <a:pt x="9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53" y="5"/>
                    <a:pt x="161" y="13"/>
                    <a:pt x="161" y="22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4" y="126"/>
                    <a:pt x="153" y="129"/>
                    <a:pt x="151" y="132"/>
                  </a:cubicBezTo>
                  <a:cubicBezTo>
                    <a:pt x="155" y="129"/>
                    <a:pt x="158" y="123"/>
                    <a:pt x="158" y="117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8"/>
                    <a:pt x="158" y="0"/>
                    <a:pt x="148" y="0"/>
                  </a:cubicBezTo>
                </a:path>
              </a:pathLst>
            </a:custGeom>
            <a:solidFill>
              <a:srgbClr val="B4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737"/>
            <p:cNvSpPr/>
            <p:nvPr/>
          </p:nvSpPr>
          <p:spPr bwMode="auto">
            <a:xfrm>
              <a:off x="9181420" y="729258"/>
              <a:ext cx="39688" cy="41275"/>
            </a:xfrm>
            <a:custGeom>
              <a:avLst/>
              <a:gdLst>
                <a:gd name="T0" fmla="*/ 7 w 14"/>
                <a:gd name="T1" fmla="*/ 15 h 15"/>
                <a:gd name="T2" fmla="*/ 7 w 14"/>
                <a:gd name="T3" fmla="*/ 15 h 15"/>
                <a:gd name="T4" fmla="*/ 0 w 14"/>
                <a:gd name="T5" fmla="*/ 8 h 15"/>
                <a:gd name="T6" fmla="*/ 0 w 14"/>
                <a:gd name="T7" fmla="*/ 7 h 15"/>
                <a:gd name="T8" fmla="*/ 7 w 14"/>
                <a:gd name="T9" fmla="*/ 0 h 15"/>
                <a:gd name="T10" fmla="*/ 7 w 14"/>
                <a:gd name="T11" fmla="*/ 0 h 15"/>
                <a:gd name="T12" fmla="*/ 14 w 14"/>
                <a:gd name="T13" fmla="*/ 7 h 15"/>
                <a:gd name="T14" fmla="*/ 14 w 14"/>
                <a:gd name="T15" fmla="*/ 8 h 15"/>
                <a:gd name="T16" fmla="*/ 7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738"/>
            <p:cNvSpPr/>
            <p:nvPr/>
          </p:nvSpPr>
          <p:spPr bwMode="auto">
            <a:xfrm>
              <a:off x="9090933" y="787996"/>
              <a:ext cx="174625" cy="123825"/>
            </a:xfrm>
            <a:custGeom>
              <a:avLst/>
              <a:gdLst>
                <a:gd name="T0" fmla="*/ 43 w 62"/>
                <a:gd name="T1" fmla="*/ 1 h 44"/>
                <a:gd name="T2" fmla="*/ 21 w 62"/>
                <a:gd name="T3" fmla="*/ 3 h 44"/>
                <a:gd name="T4" fmla="*/ 13 w 62"/>
                <a:gd name="T5" fmla="*/ 4 h 44"/>
                <a:gd name="T6" fmla="*/ 7 w 62"/>
                <a:gd name="T7" fmla="*/ 4 h 44"/>
                <a:gd name="T8" fmla="*/ 1 w 62"/>
                <a:gd name="T9" fmla="*/ 4 h 44"/>
                <a:gd name="T10" fmla="*/ 0 w 62"/>
                <a:gd name="T11" fmla="*/ 44 h 44"/>
                <a:gd name="T12" fmla="*/ 8 w 62"/>
                <a:gd name="T13" fmla="*/ 44 h 44"/>
                <a:gd name="T14" fmla="*/ 15 w 62"/>
                <a:gd name="T15" fmla="*/ 44 h 44"/>
                <a:gd name="T16" fmla="*/ 24 w 62"/>
                <a:gd name="T17" fmla="*/ 43 h 44"/>
                <a:gd name="T18" fmla="*/ 48 w 62"/>
                <a:gd name="T19" fmla="*/ 41 h 44"/>
                <a:gd name="T20" fmla="*/ 61 w 62"/>
                <a:gd name="T21" fmla="*/ 19 h 44"/>
                <a:gd name="T22" fmla="*/ 43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43" y="1"/>
                  </a:moveTo>
                  <a:cubicBezTo>
                    <a:pt x="43" y="1"/>
                    <a:pt x="30" y="2"/>
                    <a:pt x="21" y="3"/>
                  </a:cubicBezTo>
                  <a:cubicBezTo>
                    <a:pt x="18" y="3"/>
                    <a:pt x="16" y="3"/>
                    <a:pt x="13" y="4"/>
                  </a:cubicBezTo>
                  <a:cubicBezTo>
                    <a:pt x="11" y="4"/>
                    <a:pt x="9" y="4"/>
                    <a:pt x="7" y="4"/>
                  </a:cubicBezTo>
                  <a:cubicBezTo>
                    <a:pt x="4" y="4"/>
                    <a:pt x="1" y="4"/>
                    <a:pt x="1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3" y="44"/>
                    <a:pt x="8" y="44"/>
                  </a:cubicBezTo>
                  <a:cubicBezTo>
                    <a:pt x="10" y="44"/>
                    <a:pt x="13" y="44"/>
                    <a:pt x="15" y="44"/>
                  </a:cubicBezTo>
                  <a:cubicBezTo>
                    <a:pt x="18" y="44"/>
                    <a:pt x="21" y="43"/>
                    <a:pt x="24" y="43"/>
                  </a:cubicBezTo>
                  <a:cubicBezTo>
                    <a:pt x="35" y="42"/>
                    <a:pt x="48" y="41"/>
                    <a:pt x="48" y="41"/>
                  </a:cubicBezTo>
                  <a:cubicBezTo>
                    <a:pt x="57" y="40"/>
                    <a:pt x="62" y="30"/>
                    <a:pt x="61" y="19"/>
                  </a:cubicBezTo>
                  <a:cubicBezTo>
                    <a:pt x="59" y="8"/>
                    <a:pt x="51" y="0"/>
                    <a:pt x="43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739"/>
            <p:cNvSpPr/>
            <p:nvPr/>
          </p:nvSpPr>
          <p:spPr bwMode="auto">
            <a:xfrm>
              <a:off x="9108395" y="759421"/>
              <a:ext cx="84138" cy="90488"/>
            </a:xfrm>
            <a:custGeom>
              <a:avLst/>
              <a:gdLst>
                <a:gd name="T0" fmla="*/ 24 w 30"/>
                <a:gd name="T1" fmla="*/ 1 h 32"/>
                <a:gd name="T2" fmla="*/ 8 w 30"/>
                <a:gd name="T3" fmla="*/ 11 h 32"/>
                <a:gd name="T4" fmla="*/ 1 w 30"/>
                <a:gd name="T5" fmla="*/ 20 h 32"/>
                <a:gd name="T6" fmla="*/ 2 w 30"/>
                <a:gd name="T7" fmla="*/ 30 h 32"/>
                <a:gd name="T8" fmla="*/ 9 w 30"/>
                <a:gd name="T9" fmla="*/ 28 h 32"/>
                <a:gd name="T10" fmla="*/ 11 w 30"/>
                <a:gd name="T11" fmla="*/ 26 h 32"/>
                <a:gd name="T12" fmla="*/ 14 w 30"/>
                <a:gd name="T13" fmla="*/ 21 h 32"/>
                <a:gd name="T14" fmla="*/ 25 w 30"/>
                <a:gd name="T15" fmla="*/ 14 h 32"/>
                <a:gd name="T16" fmla="*/ 29 w 30"/>
                <a:gd name="T17" fmla="*/ 7 h 32"/>
                <a:gd name="T18" fmla="*/ 24 w 30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24" y="1"/>
                  </a:moveTo>
                  <a:cubicBezTo>
                    <a:pt x="17" y="1"/>
                    <a:pt x="12" y="6"/>
                    <a:pt x="8" y="11"/>
                  </a:cubicBezTo>
                  <a:cubicBezTo>
                    <a:pt x="4" y="15"/>
                    <a:pt x="2" y="20"/>
                    <a:pt x="1" y="20"/>
                  </a:cubicBezTo>
                  <a:cubicBezTo>
                    <a:pt x="0" y="23"/>
                    <a:pt x="0" y="28"/>
                    <a:pt x="2" y="30"/>
                  </a:cubicBezTo>
                  <a:cubicBezTo>
                    <a:pt x="5" y="32"/>
                    <a:pt x="8" y="31"/>
                    <a:pt x="9" y="28"/>
                  </a:cubicBezTo>
                  <a:cubicBezTo>
                    <a:pt x="9" y="28"/>
                    <a:pt x="10" y="27"/>
                    <a:pt x="11" y="26"/>
                  </a:cubicBezTo>
                  <a:cubicBezTo>
                    <a:pt x="11" y="25"/>
                    <a:pt x="13" y="23"/>
                    <a:pt x="14" y="21"/>
                  </a:cubicBezTo>
                  <a:cubicBezTo>
                    <a:pt x="17" y="18"/>
                    <a:pt x="21" y="14"/>
                    <a:pt x="25" y="14"/>
                  </a:cubicBezTo>
                  <a:cubicBezTo>
                    <a:pt x="28" y="14"/>
                    <a:pt x="30" y="10"/>
                    <a:pt x="29" y="7"/>
                  </a:cubicBezTo>
                  <a:cubicBezTo>
                    <a:pt x="29" y="3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740"/>
            <p:cNvSpPr/>
            <p:nvPr/>
          </p:nvSpPr>
          <p:spPr bwMode="auto">
            <a:xfrm>
              <a:off x="8797245" y="375246"/>
              <a:ext cx="395288" cy="552450"/>
            </a:xfrm>
            <a:custGeom>
              <a:avLst/>
              <a:gdLst>
                <a:gd name="T0" fmla="*/ 101 w 141"/>
                <a:gd name="T1" fmla="*/ 197 h 197"/>
                <a:gd name="T2" fmla="*/ 29 w 141"/>
                <a:gd name="T3" fmla="*/ 103 h 197"/>
                <a:gd name="T4" fmla="*/ 126 w 141"/>
                <a:gd name="T5" fmla="*/ 0 h 197"/>
                <a:gd name="T6" fmla="*/ 124 w 141"/>
                <a:gd name="T7" fmla="*/ 30 h 197"/>
                <a:gd name="T8" fmla="*/ 141 w 141"/>
                <a:gd name="T9" fmla="*/ 62 h 197"/>
                <a:gd name="T10" fmla="*/ 74 w 141"/>
                <a:gd name="T11" fmla="*/ 128 h 197"/>
                <a:gd name="T12" fmla="*/ 69 w 141"/>
                <a:gd name="T13" fmla="*/ 139 h 197"/>
                <a:gd name="T14" fmla="*/ 118 w 141"/>
                <a:gd name="T15" fmla="*/ 142 h 197"/>
                <a:gd name="T16" fmla="*/ 122 w 141"/>
                <a:gd name="T17" fmla="*/ 196 h 197"/>
                <a:gd name="T18" fmla="*/ 101 w 141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97">
                  <a:moveTo>
                    <a:pt x="101" y="197"/>
                  </a:moveTo>
                  <a:cubicBezTo>
                    <a:pt x="0" y="188"/>
                    <a:pt x="3" y="150"/>
                    <a:pt x="29" y="103"/>
                  </a:cubicBezTo>
                  <a:cubicBezTo>
                    <a:pt x="49" y="68"/>
                    <a:pt x="96" y="10"/>
                    <a:pt x="126" y="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03" y="84"/>
                    <a:pt x="92" y="101"/>
                    <a:pt x="74" y="128"/>
                  </a:cubicBezTo>
                  <a:cubicBezTo>
                    <a:pt x="68" y="137"/>
                    <a:pt x="69" y="139"/>
                    <a:pt x="69" y="139"/>
                  </a:cubicBezTo>
                  <a:cubicBezTo>
                    <a:pt x="73" y="142"/>
                    <a:pt x="103" y="144"/>
                    <a:pt x="118" y="142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17" y="196"/>
                    <a:pt x="107" y="197"/>
                    <a:pt x="101" y="197"/>
                  </a:cubicBezTo>
                  <a:close/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741"/>
            <p:cNvSpPr/>
            <p:nvPr/>
          </p:nvSpPr>
          <p:spPr bwMode="auto">
            <a:xfrm>
              <a:off x="9486220" y="787996"/>
              <a:ext cx="173038" cy="123825"/>
            </a:xfrm>
            <a:custGeom>
              <a:avLst/>
              <a:gdLst>
                <a:gd name="T0" fmla="*/ 20 w 62"/>
                <a:gd name="T1" fmla="*/ 1 h 44"/>
                <a:gd name="T2" fmla="*/ 42 w 62"/>
                <a:gd name="T3" fmla="*/ 3 h 44"/>
                <a:gd name="T4" fmla="*/ 49 w 62"/>
                <a:gd name="T5" fmla="*/ 4 h 44"/>
                <a:gd name="T6" fmla="*/ 56 w 62"/>
                <a:gd name="T7" fmla="*/ 4 h 44"/>
                <a:gd name="T8" fmla="*/ 62 w 62"/>
                <a:gd name="T9" fmla="*/ 4 h 44"/>
                <a:gd name="T10" fmla="*/ 62 w 62"/>
                <a:gd name="T11" fmla="*/ 44 h 44"/>
                <a:gd name="T12" fmla="*/ 55 w 62"/>
                <a:gd name="T13" fmla="*/ 44 h 44"/>
                <a:gd name="T14" fmla="*/ 48 w 62"/>
                <a:gd name="T15" fmla="*/ 44 h 44"/>
                <a:gd name="T16" fmla="*/ 39 w 62"/>
                <a:gd name="T17" fmla="*/ 43 h 44"/>
                <a:gd name="T18" fmla="*/ 14 w 62"/>
                <a:gd name="T19" fmla="*/ 41 h 44"/>
                <a:gd name="T20" fmla="*/ 2 w 62"/>
                <a:gd name="T21" fmla="*/ 19 h 44"/>
                <a:gd name="T22" fmla="*/ 20 w 62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4">
                  <a:moveTo>
                    <a:pt x="20" y="1"/>
                  </a:moveTo>
                  <a:cubicBezTo>
                    <a:pt x="20" y="1"/>
                    <a:pt x="32" y="2"/>
                    <a:pt x="42" y="3"/>
                  </a:cubicBezTo>
                  <a:cubicBezTo>
                    <a:pt x="45" y="3"/>
                    <a:pt x="47" y="3"/>
                    <a:pt x="49" y="4"/>
                  </a:cubicBezTo>
                  <a:cubicBezTo>
                    <a:pt x="52" y="4"/>
                    <a:pt x="54" y="4"/>
                    <a:pt x="56" y="4"/>
                  </a:cubicBezTo>
                  <a:cubicBezTo>
                    <a:pt x="59" y="4"/>
                    <a:pt x="62" y="4"/>
                    <a:pt x="62" y="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59" y="44"/>
                    <a:pt x="55" y="44"/>
                  </a:cubicBezTo>
                  <a:cubicBezTo>
                    <a:pt x="53" y="44"/>
                    <a:pt x="50" y="44"/>
                    <a:pt x="48" y="44"/>
                  </a:cubicBezTo>
                  <a:cubicBezTo>
                    <a:pt x="45" y="44"/>
                    <a:pt x="42" y="43"/>
                    <a:pt x="39" y="43"/>
                  </a:cubicBezTo>
                  <a:cubicBezTo>
                    <a:pt x="28" y="42"/>
                    <a:pt x="14" y="41"/>
                    <a:pt x="14" y="41"/>
                  </a:cubicBezTo>
                  <a:cubicBezTo>
                    <a:pt x="6" y="40"/>
                    <a:pt x="0" y="30"/>
                    <a:pt x="2" y="19"/>
                  </a:cubicBezTo>
                  <a:cubicBezTo>
                    <a:pt x="4" y="8"/>
                    <a:pt x="12" y="0"/>
                    <a:pt x="20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742"/>
            <p:cNvSpPr/>
            <p:nvPr/>
          </p:nvSpPr>
          <p:spPr bwMode="auto">
            <a:xfrm>
              <a:off x="9562420" y="759421"/>
              <a:ext cx="84138" cy="90488"/>
            </a:xfrm>
            <a:custGeom>
              <a:avLst/>
              <a:gdLst>
                <a:gd name="T0" fmla="*/ 6 w 30"/>
                <a:gd name="T1" fmla="*/ 1 h 32"/>
                <a:gd name="T2" fmla="*/ 22 w 30"/>
                <a:gd name="T3" fmla="*/ 11 h 32"/>
                <a:gd name="T4" fmla="*/ 28 w 30"/>
                <a:gd name="T5" fmla="*/ 20 h 32"/>
                <a:gd name="T6" fmla="*/ 27 w 30"/>
                <a:gd name="T7" fmla="*/ 30 h 32"/>
                <a:gd name="T8" fmla="*/ 20 w 30"/>
                <a:gd name="T9" fmla="*/ 28 h 32"/>
                <a:gd name="T10" fmla="*/ 19 w 30"/>
                <a:gd name="T11" fmla="*/ 26 h 32"/>
                <a:gd name="T12" fmla="*/ 16 w 30"/>
                <a:gd name="T13" fmla="*/ 21 h 32"/>
                <a:gd name="T14" fmla="*/ 5 w 30"/>
                <a:gd name="T15" fmla="*/ 14 h 32"/>
                <a:gd name="T16" fmla="*/ 1 w 30"/>
                <a:gd name="T17" fmla="*/ 7 h 32"/>
                <a:gd name="T18" fmla="*/ 6 w 30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2">
                  <a:moveTo>
                    <a:pt x="6" y="1"/>
                  </a:moveTo>
                  <a:cubicBezTo>
                    <a:pt x="13" y="1"/>
                    <a:pt x="18" y="6"/>
                    <a:pt x="22" y="11"/>
                  </a:cubicBezTo>
                  <a:cubicBezTo>
                    <a:pt x="26" y="15"/>
                    <a:pt x="28" y="20"/>
                    <a:pt x="28" y="20"/>
                  </a:cubicBezTo>
                  <a:cubicBezTo>
                    <a:pt x="30" y="23"/>
                    <a:pt x="30" y="28"/>
                    <a:pt x="27" y="30"/>
                  </a:cubicBezTo>
                  <a:cubicBezTo>
                    <a:pt x="25" y="32"/>
                    <a:pt x="22" y="31"/>
                    <a:pt x="20" y="28"/>
                  </a:cubicBezTo>
                  <a:cubicBezTo>
                    <a:pt x="20" y="28"/>
                    <a:pt x="20" y="27"/>
                    <a:pt x="19" y="26"/>
                  </a:cubicBezTo>
                  <a:cubicBezTo>
                    <a:pt x="18" y="25"/>
                    <a:pt x="17" y="23"/>
                    <a:pt x="16" y="21"/>
                  </a:cubicBezTo>
                  <a:cubicBezTo>
                    <a:pt x="13" y="18"/>
                    <a:pt x="9" y="14"/>
                    <a:pt x="5" y="14"/>
                  </a:cubicBezTo>
                  <a:cubicBezTo>
                    <a:pt x="2" y="14"/>
                    <a:pt x="0" y="10"/>
                    <a:pt x="1" y="7"/>
                  </a:cubicBezTo>
                  <a:cubicBezTo>
                    <a:pt x="1" y="3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743"/>
            <p:cNvSpPr/>
            <p:nvPr/>
          </p:nvSpPr>
          <p:spPr bwMode="auto">
            <a:xfrm>
              <a:off x="9559245" y="375246"/>
              <a:ext cx="396875" cy="552450"/>
            </a:xfrm>
            <a:custGeom>
              <a:avLst/>
              <a:gdLst>
                <a:gd name="T0" fmla="*/ 41 w 142"/>
                <a:gd name="T1" fmla="*/ 197 h 197"/>
                <a:gd name="T2" fmla="*/ 113 w 142"/>
                <a:gd name="T3" fmla="*/ 103 h 197"/>
                <a:gd name="T4" fmla="*/ 15 w 142"/>
                <a:gd name="T5" fmla="*/ 0 h 197"/>
                <a:gd name="T6" fmla="*/ 21 w 142"/>
                <a:gd name="T7" fmla="*/ 33 h 197"/>
                <a:gd name="T8" fmla="*/ 0 w 142"/>
                <a:gd name="T9" fmla="*/ 62 h 197"/>
                <a:gd name="T10" fmla="*/ 68 w 142"/>
                <a:gd name="T11" fmla="*/ 128 h 197"/>
                <a:gd name="T12" fmla="*/ 72 w 142"/>
                <a:gd name="T13" fmla="*/ 139 h 197"/>
                <a:gd name="T14" fmla="*/ 24 w 142"/>
                <a:gd name="T15" fmla="*/ 142 h 197"/>
                <a:gd name="T16" fmla="*/ 20 w 142"/>
                <a:gd name="T17" fmla="*/ 196 h 197"/>
                <a:gd name="T18" fmla="*/ 41 w 142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97">
                  <a:moveTo>
                    <a:pt x="41" y="197"/>
                  </a:moveTo>
                  <a:cubicBezTo>
                    <a:pt x="142" y="188"/>
                    <a:pt x="139" y="150"/>
                    <a:pt x="113" y="103"/>
                  </a:cubicBezTo>
                  <a:cubicBezTo>
                    <a:pt x="93" y="68"/>
                    <a:pt x="46" y="10"/>
                    <a:pt x="15" y="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9" y="84"/>
                    <a:pt x="50" y="101"/>
                    <a:pt x="68" y="128"/>
                  </a:cubicBezTo>
                  <a:cubicBezTo>
                    <a:pt x="74" y="137"/>
                    <a:pt x="73" y="139"/>
                    <a:pt x="72" y="139"/>
                  </a:cubicBezTo>
                  <a:cubicBezTo>
                    <a:pt x="69" y="142"/>
                    <a:pt x="39" y="144"/>
                    <a:pt x="24" y="142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5" y="196"/>
                    <a:pt x="35" y="197"/>
                    <a:pt x="41" y="197"/>
                  </a:cubicBezTo>
                  <a:close/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744"/>
            <p:cNvSpPr/>
            <p:nvPr/>
          </p:nvSpPr>
          <p:spPr bwMode="auto">
            <a:xfrm>
              <a:off x="9114745" y="-432792"/>
              <a:ext cx="525463" cy="717550"/>
            </a:xfrm>
            <a:custGeom>
              <a:avLst/>
              <a:gdLst>
                <a:gd name="T0" fmla="*/ 171 w 188"/>
                <a:gd name="T1" fmla="*/ 119 h 256"/>
                <a:gd name="T2" fmla="*/ 171 w 188"/>
                <a:gd name="T3" fmla="*/ 84 h 256"/>
                <a:gd name="T4" fmla="*/ 94 w 188"/>
                <a:gd name="T5" fmla="*/ 0 h 256"/>
                <a:gd name="T6" fmla="*/ 17 w 188"/>
                <a:gd name="T7" fmla="*/ 84 h 256"/>
                <a:gd name="T8" fmla="*/ 17 w 188"/>
                <a:gd name="T9" fmla="*/ 119 h 256"/>
                <a:gd name="T10" fmla="*/ 0 w 188"/>
                <a:gd name="T11" fmla="*/ 136 h 256"/>
                <a:gd name="T12" fmla="*/ 0 w 188"/>
                <a:gd name="T13" fmla="*/ 153 h 256"/>
                <a:gd name="T14" fmla="*/ 17 w 188"/>
                <a:gd name="T15" fmla="*/ 170 h 256"/>
                <a:gd name="T16" fmla="*/ 94 w 188"/>
                <a:gd name="T17" fmla="*/ 256 h 256"/>
                <a:gd name="T18" fmla="*/ 171 w 188"/>
                <a:gd name="T19" fmla="*/ 170 h 256"/>
                <a:gd name="T20" fmla="*/ 188 w 188"/>
                <a:gd name="T21" fmla="*/ 153 h 256"/>
                <a:gd name="T22" fmla="*/ 188 w 188"/>
                <a:gd name="T23" fmla="*/ 136 h 256"/>
                <a:gd name="T24" fmla="*/ 171 w 188"/>
                <a:gd name="T25" fmla="*/ 1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6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7" y="119"/>
                    <a:pt x="0" y="127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7" y="170"/>
                    <a:pt x="17" y="170"/>
                  </a:cubicBezTo>
                  <a:cubicBezTo>
                    <a:pt x="17" y="207"/>
                    <a:pt x="60" y="256"/>
                    <a:pt x="94" y="256"/>
                  </a:cubicBezTo>
                  <a:cubicBezTo>
                    <a:pt x="128" y="256"/>
                    <a:pt x="171" y="207"/>
                    <a:pt x="171" y="170"/>
                  </a:cubicBezTo>
                  <a:cubicBezTo>
                    <a:pt x="180" y="170"/>
                    <a:pt x="188" y="163"/>
                    <a:pt x="188" y="153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0" y="119"/>
                    <a:pt x="171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745"/>
            <p:cNvSpPr>
              <a:spLocks noEditPoints="1"/>
            </p:cNvSpPr>
            <p:nvPr/>
          </p:nvSpPr>
          <p:spPr bwMode="auto">
            <a:xfrm>
              <a:off x="9329058" y="-432792"/>
              <a:ext cx="311150" cy="717550"/>
            </a:xfrm>
            <a:custGeom>
              <a:avLst/>
              <a:gdLst>
                <a:gd name="T0" fmla="*/ 59 w 111"/>
                <a:gd name="T1" fmla="*/ 162 h 256"/>
                <a:gd name="T2" fmla="*/ 45 w 111"/>
                <a:gd name="T3" fmla="*/ 149 h 256"/>
                <a:gd name="T4" fmla="*/ 58 w 111"/>
                <a:gd name="T5" fmla="*/ 135 h 256"/>
                <a:gd name="T6" fmla="*/ 59 w 111"/>
                <a:gd name="T7" fmla="*/ 135 h 256"/>
                <a:gd name="T8" fmla="*/ 72 w 111"/>
                <a:gd name="T9" fmla="*/ 148 h 256"/>
                <a:gd name="T10" fmla="*/ 59 w 111"/>
                <a:gd name="T11" fmla="*/ 162 h 256"/>
                <a:gd name="T12" fmla="*/ 59 w 111"/>
                <a:gd name="T13" fmla="*/ 162 h 256"/>
                <a:gd name="T14" fmla="*/ 17 w 111"/>
                <a:gd name="T15" fmla="*/ 0 h 256"/>
                <a:gd name="T16" fmla="*/ 17 w 111"/>
                <a:gd name="T17" fmla="*/ 136 h 256"/>
                <a:gd name="T18" fmla="*/ 0 w 111"/>
                <a:gd name="T19" fmla="*/ 190 h 256"/>
                <a:gd name="T20" fmla="*/ 17 w 111"/>
                <a:gd name="T21" fmla="*/ 193 h 256"/>
                <a:gd name="T22" fmla="*/ 17 w 111"/>
                <a:gd name="T23" fmla="*/ 256 h 256"/>
                <a:gd name="T24" fmla="*/ 94 w 111"/>
                <a:gd name="T25" fmla="*/ 170 h 256"/>
                <a:gd name="T26" fmla="*/ 111 w 111"/>
                <a:gd name="T27" fmla="*/ 153 h 256"/>
                <a:gd name="T28" fmla="*/ 111 w 111"/>
                <a:gd name="T29" fmla="*/ 136 h 256"/>
                <a:gd name="T30" fmla="*/ 94 w 111"/>
                <a:gd name="T31" fmla="*/ 119 h 256"/>
                <a:gd name="T32" fmla="*/ 94 w 111"/>
                <a:gd name="T33" fmla="*/ 84 h 256"/>
                <a:gd name="T34" fmla="*/ 17 w 111"/>
                <a:gd name="T3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6">
                  <a:moveTo>
                    <a:pt x="59" y="162"/>
                  </a:moveTo>
                  <a:cubicBezTo>
                    <a:pt x="52" y="162"/>
                    <a:pt x="46" y="156"/>
                    <a:pt x="45" y="149"/>
                  </a:cubicBezTo>
                  <a:cubicBezTo>
                    <a:pt x="45" y="142"/>
                    <a:pt x="51" y="136"/>
                    <a:pt x="58" y="135"/>
                  </a:cubicBezTo>
                  <a:cubicBezTo>
                    <a:pt x="58" y="135"/>
                    <a:pt x="59" y="135"/>
                    <a:pt x="59" y="135"/>
                  </a:cubicBezTo>
                  <a:cubicBezTo>
                    <a:pt x="66" y="135"/>
                    <a:pt x="72" y="141"/>
                    <a:pt x="72" y="148"/>
                  </a:cubicBezTo>
                  <a:cubicBezTo>
                    <a:pt x="72" y="155"/>
                    <a:pt x="67" y="162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4" y="162"/>
                    <a:pt x="0" y="190"/>
                    <a:pt x="0" y="190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1" y="256"/>
                    <a:pt x="94" y="207"/>
                    <a:pt x="94" y="170"/>
                  </a:cubicBezTo>
                  <a:cubicBezTo>
                    <a:pt x="103" y="170"/>
                    <a:pt x="111" y="163"/>
                    <a:pt x="111" y="153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3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F1A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746"/>
            <p:cNvSpPr/>
            <p:nvPr/>
          </p:nvSpPr>
          <p:spPr bwMode="auto">
            <a:xfrm>
              <a:off x="9221108" y="-54967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7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747"/>
            <p:cNvSpPr/>
            <p:nvPr/>
          </p:nvSpPr>
          <p:spPr bwMode="auto">
            <a:xfrm>
              <a:off x="9221108" y="-62905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748"/>
            <p:cNvSpPr/>
            <p:nvPr/>
          </p:nvSpPr>
          <p:spPr bwMode="auto">
            <a:xfrm>
              <a:off x="9262383" y="-29567"/>
              <a:ext cx="19050" cy="20638"/>
            </a:xfrm>
            <a:custGeom>
              <a:avLst/>
              <a:gdLst>
                <a:gd name="T0" fmla="*/ 7 w 7"/>
                <a:gd name="T1" fmla="*/ 4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6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749"/>
            <p:cNvSpPr/>
            <p:nvPr/>
          </p:nvSpPr>
          <p:spPr bwMode="auto">
            <a:xfrm>
              <a:off x="9184595" y="-88305"/>
              <a:ext cx="119063" cy="39688"/>
            </a:xfrm>
            <a:custGeom>
              <a:avLst/>
              <a:gdLst>
                <a:gd name="T0" fmla="*/ 43 w 43"/>
                <a:gd name="T1" fmla="*/ 12 h 14"/>
                <a:gd name="T2" fmla="*/ 27 w 43"/>
                <a:gd name="T3" fmla="*/ 1 h 14"/>
                <a:gd name="T4" fmla="*/ 8 w 43"/>
                <a:gd name="T5" fmla="*/ 10 h 14"/>
                <a:gd name="T6" fmla="*/ 7 w 43"/>
                <a:gd name="T7" fmla="*/ 10 h 14"/>
                <a:gd name="T8" fmla="*/ 4 w 43"/>
                <a:gd name="T9" fmla="*/ 9 h 14"/>
                <a:gd name="T10" fmla="*/ 1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1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40 w 43"/>
                <a:gd name="T31" fmla="*/ 13 h 14"/>
                <a:gd name="T32" fmla="*/ 42 w 43"/>
                <a:gd name="T33" fmla="*/ 14 h 14"/>
                <a:gd name="T34" fmla="*/ 43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2"/>
                  </a:moveTo>
                  <a:cubicBezTo>
                    <a:pt x="40" y="6"/>
                    <a:pt x="34" y="2"/>
                    <a:pt x="27" y="1"/>
                  </a:cubicBezTo>
                  <a:cubicBezTo>
                    <a:pt x="23" y="0"/>
                    <a:pt x="15" y="1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5" y="9"/>
                    <a:pt x="4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5" y="7"/>
                    <a:pt x="21" y="4"/>
                    <a:pt x="27" y="4"/>
                  </a:cubicBezTo>
                  <a:cubicBezTo>
                    <a:pt x="33" y="5"/>
                    <a:pt x="38" y="8"/>
                    <a:pt x="40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3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750"/>
            <p:cNvSpPr/>
            <p:nvPr/>
          </p:nvSpPr>
          <p:spPr bwMode="auto">
            <a:xfrm>
              <a:off x="9456058" y="-54967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2" y="27"/>
                    <a:pt x="27" y="20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98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751"/>
            <p:cNvSpPr/>
            <p:nvPr/>
          </p:nvSpPr>
          <p:spPr bwMode="auto">
            <a:xfrm>
              <a:off x="9456058" y="-62905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2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752"/>
            <p:cNvSpPr/>
            <p:nvPr/>
          </p:nvSpPr>
          <p:spPr bwMode="auto">
            <a:xfrm>
              <a:off x="9497333" y="-29567"/>
              <a:ext cx="20638" cy="20638"/>
            </a:xfrm>
            <a:custGeom>
              <a:avLst/>
              <a:gdLst>
                <a:gd name="T0" fmla="*/ 7 w 7"/>
                <a:gd name="T1" fmla="*/ 4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6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753"/>
            <p:cNvSpPr/>
            <p:nvPr/>
          </p:nvSpPr>
          <p:spPr bwMode="auto">
            <a:xfrm>
              <a:off x="9446533" y="-88305"/>
              <a:ext cx="120650" cy="39688"/>
            </a:xfrm>
            <a:custGeom>
              <a:avLst/>
              <a:gdLst>
                <a:gd name="T0" fmla="*/ 1 w 43"/>
                <a:gd name="T1" fmla="*/ 12 h 14"/>
                <a:gd name="T2" fmla="*/ 16 w 43"/>
                <a:gd name="T3" fmla="*/ 1 h 14"/>
                <a:gd name="T4" fmla="*/ 35 w 43"/>
                <a:gd name="T5" fmla="*/ 10 h 14"/>
                <a:gd name="T6" fmla="*/ 36 w 43"/>
                <a:gd name="T7" fmla="*/ 10 h 14"/>
                <a:gd name="T8" fmla="*/ 39 w 43"/>
                <a:gd name="T9" fmla="*/ 9 h 14"/>
                <a:gd name="T10" fmla="*/ 43 w 43"/>
                <a:gd name="T11" fmla="*/ 6 h 14"/>
                <a:gd name="T12" fmla="*/ 43 w 43"/>
                <a:gd name="T13" fmla="*/ 6 h 14"/>
                <a:gd name="T14" fmla="*/ 43 w 43"/>
                <a:gd name="T15" fmla="*/ 7 h 14"/>
                <a:gd name="T16" fmla="*/ 43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6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7 w 43"/>
                <a:gd name="T29" fmla="*/ 4 h 14"/>
                <a:gd name="T30" fmla="*/ 4 w 43"/>
                <a:gd name="T31" fmla="*/ 13 h 14"/>
                <a:gd name="T32" fmla="*/ 1 w 43"/>
                <a:gd name="T33" fmla="*/ 14 h 14"/>
                <a:gd name="T34" fmla="*/ 1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1" y="12"/>
                  </a:moveTo>
                  <a:cubicBezTo>
                    <a:pt x="3" y="6"/>
                    <a:pt x="9" y="2"/>
                    <a:pt x="16" y="1"/>
                  </a:cubicBezTo>
                  <a:cubicBezTo>
                    <a:pt x="20" y="0"/>
                    <a:pt x="28" y="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9"/>
                    <a:pt x="39" y="9"/>
                  </a:cubicBezTo>
                  <a:cubicBezTo>
                    <a:pt x="41" y="8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4"/>
                    <a:pt x="33" y="13"/>
                  </a:cubicBezTo>
                  <a:cubicBezTo>
                    <a:pt x="29" y="7"/>
                    <a:pt x="23" y="4"/>
                    <a:pt x="17" y="4"/>
                  </a:cubicBezTo>
                  <a:cubicBezTo>
                    <a:pt x="11" y="5"/>
                    <a:pt x="6" y="8"/>
                    <a:pt x="4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1" y="13"/>
                    <a:pt x="0" y="12"/>
                    <a:pt x="1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754"/>
            <p:cNvSpPr/>
            <p:nvPr/>
          </p:nvSpPr>
          <p:spPr bwMode="auto">
            <a:xfrm>
              <a:off x="9302070" y="145058"/>
              <a:ext cx="147638" cy="66675"/>
            </a:xfrm>
            <a:custGeom>
              <a:avLst/>
              <a:gdLst>
                <a:gd name="T0" fmla="*/ 53 w 53"/>
                <a:gd name="T1" fmla="*/ 0 h 24"/>
                <a:gd name="T2" fmla="*/ 27 w 53"/>
                <a:gd name="T3" fmla="*/ 24 h 24"/>
                <a:gd name="T4" fmla="*/ 0 w 53"/>
                <a:gd name="T5" fmla="*/ 0 h 24"/>
                <a:gd name="T6" fmla="*/ 53 w 5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4">
                  <a:moveTo>
                    <a:pt x="53" y="0"/>
                  </a:moveTo>
                  <a:cubicBezTo>
                    <a:pt x="53" y="13"/>
                    <a:pt x="41" y="24"/>
                    <a:pt x="27" y="24"/>
                  </a:cubicBezTo>
                  <a:cubicBezTo>
                    <a:pt x="12" y="24"/>
                    <a:pt x="0" y="13"/>
                    <a:pt x="0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755"/>
            <p:cNvSpPr/>
            <p:nvPr/>
          </p:nvSpPr>
          <p:spPr bwMode="auto">
            <a:xfrm>
              <a:off x="9313183" y="145058"/>
              <a:ext cx="125413" cy="25400"/>
            </a:xfrm>
            <a:custGeom>
              <a:avLst/>
              <a:gdLst>
                <a:gd name="T0" fmla="*/ 41 w 45"/>
                <a:gd name="T1" fmla="*/ 9 h 9"/>
                <a:gd name="T2" fmla="*/ 4 w 45"/>
                <a:gd name="T3" fmla="*/ 9 h 9"/>
                <a:gd name="T4" fmla="*/ 0 w 45"/>
                <a:gd name="T5" fmla="*/ 5 h 9"/>
                <a:gd name="T6" fmla="*/ 0 w 45"/>
                <a:gd name="T7" fmla="*/ 0 h 9"/>
                <a:gd name="T8" fmla="*/ 45 w 45"/>
                <a:gd name="T9" fmla="*/ 0 h 9"/>
                <a:gd name="T10" fmla="*/ 45 w 45"/>
                <a:gd name="T11" fmla="*/ 5 h 9"/>
                <a:gd name="T12" fmla="*/ 41 w 4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">
                  <a:moveTo>
                    <a:pt x="4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7"/>
                    <a:pt x="43" y="9"/>
                    <a:pt x="4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Oval 756"/>
            <p:cNvSpPr>
              <a:spLocks noChangeArrowheads="1"/>
            </p:cNvSpPr>
            <p:nvPr/>
          </p:nvSpPr>
          <p:spPr bwMode="auto">
            <a:xfrm>
              <a:off x="9402083" y="-564555"/>
              <a:ext cx="263525" cy="263525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757"/>
            <p:cNvSpPr>
              <a:spLocks noEditPoints="1"/>
            </p:cNvSpPr>
            <p:nvPr/>
          </p:nvSpPr>
          <p:spPr bwMode="auto">
            <a:xfrm>
              <a:off x="9130620" y="-124817"/>
              <a:ext cx="493713" cy="177800"/>
            </a:xfrm>
            <a:custGeom>
              <a:avLst/>
              <a:gdLst>
                <a:gd name="T0" fmla="*/ 164 w 176"/>
                <a:gd name="T1" fmla="*/ 5 h 63"/>
                <a:gd name="T2" fmla="*/ 134 w 176"/>
                <a:gd name="T3" fmla="*/ 0 h 63"/>
                <a:gd name="T4" fmla="*/ 97 w 176"/>
                <a:gd name="T5" fmla="*/ 11 h 63"/>
                <a:gd name="T6" fmla="*/ 88 w 176"/>
                <a:gd name="T7" fmla="*/ 10 h 63"/>
                <a:gd name="T8" fmla="*/ 79 w 176"/>
                <a:gd name="T9" fmla="*/ 11 h 63"/>
                <a:gd name="T10" fmla="*/ 42 w 176"/>
                <a:gd name="T11" fmla="*/ 0 h 63"/>
                <a:gd name="T12" fmla="*/ 11 w 176"/>
                <a:gd name="T13" fmla="*/ 5 h 63"/>
                <a:gd name="T14" fmla="*/ 0 w 176"/>
                <a:gd name="T15" fmla="*/ 5 h 63"/>
                <a:gd name="T16" fmla="*/ 0 w 176"/>
                <a:gd name="T17" fmla="*/ 18 h 63"/>
                <a:gd name="T18" fmla="*/ 5 w 176"/>
                <a:gd name="T19" fmla="*/ 20 h 63"/>
                <a:gd name="T20" fmla="*/ 42 w 176"/>
                <a:gd name="T21" fmla="*/ 63 h 63"/>
                <a:gd name="T22" fmla="*/ 83 w 176"/>
                <a:gd name="T23" fmla="*/ 27 h 63"/>
                <a:gd name="T24" fmla="*/ 83 w 176"/>
                <a:gd name="T25" fmla="*/ 22 h 63"/>
                <a:gd name="T26" fmla="*/ 88 w 176"/>
                <a:gd name="T27" fmla="*/ 20 h 63"/>
                <a:gd name="T28" fmla="*/ 92 w 176"/>
                <a:gd name="T29" fmla="*/ 22 h 63"/>
                <a:gd name="T30" fmla="*/ 93 w 176"/>
                <a:gd name="T31" fmla="*/ 27 h 63"/>
                <a:gd name="T32" fmla="*/ 134 w 176"/>
                <a:gd name="T33" fmla="*/ 63 h 63"/>
                <a:gd name="T34" fmla="*/ 171 w 176"/>
                <a:gd name="T35" fmla="*/ 20 h 63"/>
                <a:gd name="T36" fmla="*/ 176 w 176"/>
                <a:gd name="T37" fmla="*/ 18 h 63"/>
                <a:gd name="T38" fmla="*/ 176 w 176"/>
                <a:gd name="T39" fmla="*/ 5 h 63"/>
                <a:gd name="T40" fmla="*/ 164 w 176"/>
                <a:gd name="T41" fmla="*/ 5 h 63"/>
                <a:gd name="T42" fmla="*/ 77 w 176"/>
                <a:gd name="T43" fmla="*/ 26 h 63"/>
                <a:gd name="T44" fmla="*/ 42 w 176"/>
                <a:gd name="T45" fmla="*/ 57 h 63"/>
                <a:gd name="T46" fmla="*/ 11 w 176"/>
                <a:gd name="T47" fmla="*/ 20 h 63"/>
                <a:gd name="T48" fmla="*/ 14 w 176"/>
                <a:gd name="T49" fmla="*/ 11 h 63"/>
                <a:gd name="T50" fmla="*/ 42 w 176"/>
                <a:gd name="T51" fmla="*/ 6 h 63"/>
                <a:gd name="T52" fmla="*/ 75 w 176"/>
                <a:gd name="T53" fmla="*/ 15 h 63"/>
                <a:gd name="T54" fmla="*/ 77 w 176"/>
                <a:gd name="T55" fmla="*/ 26 h 63"/>
                <a:gd name="T56" fmla="*/ 134 w 176"/>
                <a:gd name="T57" fmla="*/ 57 h 63"/>
                <a:gd name="T58" fmla="*/ 99 w 176"/>
                <a:gd name="T59" fmla="*/ 26 h 63"/>
                <a:gd name="T60" fmla="*/ 101 w 176"/>
                <a:gd name="T61" fmla="*/ 15 h 63"/>
                <a:gd name="T62" fmla="*/ 134 w 176"/>
                <a:gd name="T63" fmla="*/ 6 h 63"/>
                <a:gd name="T64" fmla="*/ 162 w 176"/>
                <a:gd name="T65" fmla="*/ 11 h 63"/>
                <a:gd name="T66" fmla="*/ 165 w 176"/>
                <a:gd name="T67" fmla="*/ 20 h 63"/>
                <a:gd name="T68" fmla="*/ 134 w 176"/>
                <a:gd name="T6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63">
                  <a:moveTo>
                    <a:pt x="164" y="5"/>
                  </a:moveTo>
                  <a:cubicBezTo>
                    <a:pt x="158" y="0"/>
                    <a:pt x="145" y="0"/>
                    <a:pt x="134" y="0"/>
                  </a:cubicBezTo>
                  <a:cubicBezTo>
                    <a:pt x="115" y="0"/>
                    <a:pt x="103" y="4"/>
                    <a:pt x="97" y="11"/>
                  </a:cubicBezTo>
                  <a:cubicBezTo>
                    <a:pt x="94" y="10"/>
                    <a:pt x="91" y="10"/>
                    <a:pt x="88" y="10"/>
                  </a:cubicBezTo>
                  <a:cubicBezTo>
                    <a:pt x="84" y="10"/>
                    <a:pt x="81" y="10"/>
                    <a:pt x="79" y="11"/>
                  </a:cubicBezTo>
                  <a:cubicBezTo>
                    <a:pt x="73" y="4"/>
                    <a:pt x="61" y="0"/>
                    <a:pt x="42" y="0"/>
                  </a:cubicBezTo>
                  <a:cubicBezTo>
                    <a:pt x="31" y="0"/>
                    <a:pt x="18" y="0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40"/>
                    <a:pt x="15" y="63"/>
                    <a:pt x="42" y="63"/>
                  </a:cubicBezTo>
                  <a:cubicBezTo>
                    <a:pt x="64" y="63"/>
                    <a:pt x="78" y="51"/>
                    <a:pt x="83" y="27"/>
                  </a:cubicBezTo>
                  <a:cubicBezTo>
                    <a:pt x="83" y="26"/>
                    <a:pt x="83" y="24"/>
                    <a:pt x="83" y="22"/>
                  </a:cubicBezTo>
                  <a:cubicBezTo>
                    <a:pt x="84" y="21"/>
                    <a:pt x="85" y="20"/>
                    <a:pt x="88" y="20"/>
                  </a:cubicBezTo>
                  <a:cubicBezTo>
                    <a:pt x="90" y="20"/>
                    <a:pt x="92" y="21"/>
                    <a:pt x="92" y="22"/>
                  </a:cubicBezTo>
                  <a:cubicBezTo>
                    <a:pt x="92" y="24"/>
                    <a:pt x="93" y="26"/>
                    <a:pt x="93" y="27"/>
                  </a:cubicBezTo>
                  <a:cubicBezTo>
                    <a:pt x="98" y="51"/>
                    <a:pt x="112" y="63"/>
                    <a:pt x="134" y="63"/>
                  </a:cubicBezTo>
                  <a:cubicBezTo>
                    <a:pt x="161" y="63"/>
                    <a:pt x="171" y="40"/>
                    <a:pt x="171" y="20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5"/>
                    <a:pt x="176" y="5"/>
                    <a:pt x="176" y="5"/>
                  </a:cubicBezTo>
                  <a:lnTo>
                    <a:pt x="164" y="5"/>
                  </a:lnTo>
                  <a:close/>
                  <a:moveTo>
                    <a:pt x="77" y="26"/>
                  </a:moveTo>
                  <a:cubicBezTo>
                    <a:pt x="73" y="47"/>
                    <a:pt x="61" y="57"/>
                    <a:pt x="42" y="57"/>
                  </a:cubicBezTo>
                  <a:cubicBezTo>
                    <a:pt x="12" y="57"/>
                    <a:pt x="11" y="26"/>
                    <a:pt x="11" y="20"/>
                  </a:cubicBezTo>
                  <a:cubicBezTo>
                    <a:pt x="11" y="16"/>
                    <a:pt x="12" y="13"/>
                    <a:pt x="14" y="11"/>
                  </a:cubicBezTo>
                  <a:cubicBezTo>
                    <a:pt x="18" y="7"/>
                    <a:pt x="32" y="6"/>
                    <a:pt x="42" y="6"/>
                  </a:cubicBezTo>
                  <a:cubicBezTo>
                    <a:pt x="63" y="6"/>
                    <a:pt x="71" y="11"/>
                    <a:pt x="75" y="15"/>
                  </a:cubicBezTo>
                  <a:cubicBezTo>
                    <a:pt x="77" y="18"/>
                    <a:pt x="78" y="22"/>
                    <a:pt x="77" y="26"/>
                  </a:cubicBezTo>
                  <a:close/>
                  <a:moveTo>
                    <a:pt x="134" y="57"/>
                  </a:moveTo>
                  <a:cubicBezTo>
                    <a:pt x="115" y="57"/>
                    <a:pt x="103" y="47"/>
                    <a:pt x="99" y="26"/>
                  </a:cubicBezTo>
                  <a:cubicBezTo>
                    <a:pt x="98" y="22"/>
                    <a:pt x="99" y="18"/>
                    <a:pt x="101" y="15"/>
                  </a:cubicBezTo>
                  <a:cubicBezTo>
                    <a:pt x="104" y="11"/>
                    <a:pt x="113" y="6"/>
                    <a:pt x="134" y="6"/>
                  </a:cubicBezTo>
                  <a:cubicBezTo>
                    <a:pt x="145" y="6"/>
                    <a:pt x="158" y="6"/>
                    <a:pt x="162" y="11"/>
                  </a:cubicBezTo>
                  <a:cubicBezTo>
                    <a:pt x="164" y="13"/>
                    <a:pt x="165" y="16"/>
                    <a:pt x="165" y="20"/>
                  </a:cubicBezTo>
                  <a:cubicBezTo>
                    <a:pt x="165" y="26"/>
                    <a:pt x="164" y="57"/>
                    <a:pt x="134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758"/>
            <p:cNvSpPr/>
            <p:nvPr/>
          </p:nvSpPr>
          <p:spPr bwMode="auto">
            <a:xfrm>
              <a:off x="9060770" y="-505817"/>
              <a:ext cx="641350" cy="460375"/>
            </a:xfrm>
            <a:custGeom>
              <a:avLst/>
              <a:gdLst>
                <a:gd name="T0" fmla="*/ 79 w 229"/>
                <a:gd name="T1" fmla="*/ 112 h 164"/>
                <a:gd name="T2" fmla="*/ 64 w 229"/>
                <a:gd name="T3" fmla="*/ 137 h 164"/>
                <a:gd name="T4" fmla="*/ 120 w 229"/>
                <a:gd name="T5" fmla="*/ 102 h 164"/>
                <a:gd name="T6" fmla="*/ 106 w 229"/>
                <a:gd name="T7" fmla="*/ 127 h 164"/>
                <a:gd name="T8" fmla="*/ 124 w 229"/>
                <a:gd name="T9" fmla="*/ 117 h 164"/>
                <a:gd name="T10" fmla="*/ 153 w 229"/>
                <a:gd name="T11" fmla="*/ 84 h 164"/>
                <a:gd name="T12" fmla="*/ 206 w 229"/>
                <a:gd name="T13" fmla="*/ 159 h 164"/>
                <a:gd name="T14" fmla="*/ 124 w 229"/>
                <a:gd name="T15" fmla="*/ 3 h 164"/>
                <a:gd name="T16" fmla="*/ 12 w 229"/>
                <a:gd name="T17" fmla="*/ 164 h 164"/>
                <a:gd name="T18" fmla="*/ 79 w 229"/>
                <a:gd name="T19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64">
                  <a:moveTo>
                    <a:pt x="79" y="112"/>
                  </a:moveTo>
                  <a:cubicBezTo>
                    <a:pt x="76" y="120"/>
                    <a:pt x="72" y="131"/>
                    <a:pt x="64" y="137"/>
                  </a:cubicBezTo>
                  <a:cubicBezTo>
                    <a:pt x="87" y="131"/>
                    <a:pt x="106" y="118"/>
                    <a:pt x="120" y="102"/>
                  </a:cubicBezTo>
                  <a:cubicBezTo>
                    <a:pt x="119" y="110"/>
                    <a:pt x="114" y="119"/>
                    <a:pt x="106" y="127"/>
                  </a:cubicBezTo>
                  <a:cubicBezTo>
                    <a:pt x="112" y="124"/>
                    <a:pt x="118" y="121"/>
                    <a:pt x="124" y="117"/>
                  </a:cubicBezTo>
                  <a:cubicBezTo>
                    <a:pt x="136" y="108"/>
                    <a:pt x="144" y="96"/>
                    <a:pt x="153" y="84"/>
                  </a:cubicBezTo>
                  <a:cubicBezTo>
                    <a:pt x="161" y="114"/>
                    <a:pt x="174" y="143"/>
                    <a:pt x="206" y="159"/>
                  </a:cubicBezTo>
                  <a:cubicBezTo>
                    <a:pt x="229" y="113"/>
                    <a:pt x="224" y="6"/>
                    <a:pt x="124" y="3"/>
                  </a:cubicBezTo>
                  <a:cubicBezTo>
                    <a:pt x="0" y="0"/>
                    <a:pt x="4" y="132"/>
                    <a:pt x="12" y="164"/>
                  </a:cubicBezTo>
                  <a:cubicBezTo>
                    <a:pt x="38" y="156"/>
                    <a:pt x="73" y="119"/>
                    <a:pt x="79" y="112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8" name="组合 927"/>
          <p:cNvGrpSpPr/>
          <p:nvPr/>
        </p:nvGrpSpPr>
        <p:grpSpPr>
          <a:xfrm>
            <a:off x="7184637" y="-45719"/>
            <a:ext cx="1328015" cy="1765173"/>
            <a:chOff x="6352495" y="-699492"/>
            <a:chExt cx="1784350" cy="2371725"/>
          </a:xfrm>
        </p:grpSpPr>
        <p:sp>
          <p:nvSpPr>
            <p:cNvPr id="802" name="Freeform 759"/>
            <p:cNvSpPr/>
            <p:nvPr/>
          </p:nvSpPr>
          <p:spPr bwMode="auto">
            <a:xfrm>
              <a:off x="6352495" y="-278805"/>
              <a:ext cx="1784350" cy="1787525"/>
            </a:xfrm>
            <a:custGeom>
              <a:avLst/>
              <a:gdLst>
                <a:gd name="T0" fmla="*/ 523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3 w 637"/>
                <a:gd name="T7" fmla="*/ 113 h 637"/>
                <a:gd name="T8" fmla="*/ 523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3"/>
                  </a:moveTo>
                  <a:cubicBezTo>
                    <a:pt x="410" y="637"/>
                    <a:pt x="226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6" y="0"/>
                    <a:pt x="410" y="0"/>
                    <a:pt x="523" y="113"/>
                  </a:cubicBezTo>
                  <a:cubicBezTo>
                    <a:pt x="637" y="226"/>
                    <a:pt x="637" y="410"/>
                    <a:pt x="523" y="523"/>
                  </a:cubicBezTo>
                </a:path>
              </a:pathLst>
            </a:custGeom>
            <a:solidFill>
              <a:srgbClr val="F4B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760"/>
            <p:cNvSpPr>
              <a:spLocks noEditPoints="1"/>
            </p:cNvSpPr>
            <p:nvPr/>
          </p:nvSpPr>
          <p:spPr bwMode="auto">
            <a:xfrm>
              <a:off x="7109733" y="-596305"/>
              <a:ext cx="895350" cy="1519238"/>
            </a:xfrm>
            <a:custGeom>
              <a:avLst/>
              <a:gdLst>
                <a:gd name="T0" fmla="*/ 320 w 320"/>
                <a:gd name="T1" fmla="*/ 534 h 541"/>
                <a:gd name="T2" fmla="*/ 317 w 320"/>
                <a:gd name="T3" fmla="*/ 541 h 541"/>
                <a:gd name="T4" fmla="*/ 320 w 320"/>
                <a:gd name="T5" fmla="*/ 534 h 541"/>
                <a:gd name="T6" fmla="*/ 320 w 320"/>
                <a:gd name="T7" fmla="*/ 534 h 541"/>
                <a:gd name="T8" fmla="*/ 52 w 320"/>
                <a:gd name="T9" fmla="*/ 0 h 541"/>
                <a:gd name="T10" fmla="*/ 0 w 320"/>
                <a:gd name="T11" fmla="*/ 25 h 541"/>
                <a:gd name="T12" fmla="*/ 30 w 320"/>
                <a:gd name="T13" fmla="*/ 21 h 541"/>
                <a:gd name="T14" fmla="*/ 51 w 320"/>
                <a:gd name="T15" fmla="*/ 22 h 541"/>
                <a:gd name="T16" fmla="*/ 155 w 320"/>
                <a:gd name="T17" fmla="*/ 161 h 541"/>
                <a:gd name="T18" fmla="*/ 163 w 320"/>
                <a:gd name="T19" fmla="*/ 164 h 541"/>
                <a:gd name="T20" fmla="*/ 155 w 320"/>
                <a:gd name="T21" fmla="*/ 87 h 541"/>
                <a:gd name="T22" fmla="*/ 163 w 320"/>
                <a:gd name="T23" fmla="*/ 44 h 541"/>
                <a:gd name="T24" fmla="*/ 156 w 320"/>
                <a:gd name="T25" fmla="*/ 39 h 541"/>
                <a:gd name="T26" fmla="*/ 152 w 320"/>
                <a:gd name="T27" fmla="*/ 40 h 541"/>
                <a:gd name="T28" fmla="*/ 143 w 320"/>
                <a:gd name="T29" fmla="*/ 44 h 541"/>
                <a:gd name="T30" fmla="*/ 100 w 320"/>
                <a:gd name="T31" fmla="*/ 17 h 541"/>
                <a:gd name="T32" fmla="*/ 52 w 320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541">
                  <a:moveTo>
                    <a:pt x="320" y="534"/>
                  </a:moveTo>
                  <a:cubicBezTo>
                    <a:pt x="319" y="536"/>
                    <a:pt x="318" y="538"/>
                    <a:pt x="317" y="541"/>
                  </a:cubicBezTo>
                  <a:cubicBezTo>
                    <a:pt x="318" y="538"/>
                    <a:pt x="319" y="536"/>
                    <a:pt x="320" y="534"/>
                  </a:cubicBezTo>
                  <a:cubicBezTo>
                    <a:pt x="320" y="534"/>
                    <a:pt x="320" y="534"/>
                    <a:pt x="320" y="534"/>
                  </a:cubicBezTo>
                  <a:moveTo>
                    <a:pt x="52" y="0"/>
                  </a:moveTo>
                  <a:cubicBezTo>
                    <a:pt x="30" y="0"/>
                    <a:pt x="12" y="11"/>
                    <a:pt x="0" y="25"/>
                  </a:cubicBezTo>
                  <a:cubicBezTo>
                    <a:pt x="9" y="22"/>
                    <a:pt x="19" y="21"/>
                    <a:pt x="30" y="21"/>
                  </a:cubicBezTo>
                  <a:cubicBezTo>
                    <a:pt x="37" y="21"/>
                    <a:pt x="44" y="21"/>
                    <a:pt x="51" y="22"/>
                  </a:cubicBezTo>
                  <a:cubicBezTo>
                    <a:pt x="154" y="36"/>
                    <a:pt x="161" y="116"/>
                    <a:pt x="155" y="161"/>
                  </a:cubicBezTo>
                  <a:cubicBezTo>
                    <a:pt x="158" y="162"/>
                    <a:pt x="160" y="163"/>
                    <a:pt x="163" y="164"/>
                  </a:cubicBezTo>
                  <a:cubicBezTo>
                    <a:pt x="166" y="143"/>
                    <a:pt x="166" y="114"/>
                    <a:pt x="155" y="87"/>
                  </a:cubicBezTo>
                  <a:cubicBezTo>
                    <a:pt x="162" y="75"/>
                    <a:pt x="165" y="61"/>
                    <a:pt x="163" y="44"/>
                  </a:cubicBezTo>
                  <a:cubicBezTo>
                    <a:pt x="162" y="41"/>
                    <a:pt x="160" y="39"/>
                    <a:pt x="156" y="39"/>
                  </a:cubicBezTo>
                  <a:cubicBezTo>
                    <a:pt x="155" y="39"/>
                    <a:pt x="153" y="39"/>
                    <a:pt x="152" y="40"/>
                  </a:cubicBezTo>
                  <a:cubicBezTo>
                    <a:pt x="149" y="42"/>
                    <a:pt x="146" y="44"/>
                    <a:pt x="143" y="44"/>
                  </a:cubicBezTo>
                  <a:cubicBezTo>
                    <a:pt x="134" y="44"/>
                    <a:pt x="124" y="33"/>
                    <a:pt x="100" y="17"/>
                  </a:cubicBezTo>
                  <a:cubicBezTo>
                    <a:pt x="83" y="5"/>
                    <a:pt x="67" y="0"/>
                    <a:pt x="52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761"/>
            <p:cNvSpPr>
              <a:spLocks noEditPoints="1"/>
            </p:cNvSpPr>
            <p:nvPr/>
          </p:nvSpPr>
          <p:spPr bwMode="auto">
            <a:xfrm>
              <a:off x="6669995" y="-143867"/>
              <a:ext cx="1338263" cy="1468438"/>
            </a:xfrm>
            <a:custGeom>
              <a:avLst/>
              <a:gdLst>
                <a:gd name="T0" fmla="*/ 29 w 478"/>
                <a:gd name="T1" fmla="*/ 226 h 523"/>
                <a:gd name="T2" fmla="*/ 0 w 478"/>
                <a:gd name="T3" fmla="*/ 475 h 523"/>
                <a:gd name="T4" fmla="*/ 63 w 478"/>
                <a:gd name="T5" fmla="*/ 484 h 523"/>
                <a:gd name="T6" fmla="*/ 63 w 478"/>
                <a:gd name="T7" fmla="*/ 311 h 523"/>
                <a:gd name="T8" fmla="*/ 39 w 478"/>
                <a:gd name="T9" fmla="*/ 224 h 523"/>
                <a:gd name="T10" fmla="*/ 157 w 478"/>
                <a:gd name="T11" fmla="*/ 155 h 523"/>
                <a:gd name="T12" fmla="*/ 153 w 478"/>
                <a:gd name="T13" fmla="*/ 161 h 523"/>
                <a:gd name="T14" fmla="*/ 154 w 478"/>
                <a:gd name="T15" fmla="*/ 164 h 523"/>
                <a:gd name="T16" fmla="*/ 157 w 478"/>
                <a:gd name="T17" fmla="*/ 155 h 523"/>
                <a:gd name="T18" fmla="*/ 256 w 478"/>
                <a:gd name="T19" fmla="*/ 151 h 523"/>
                <a:gd name="T20" fmla="*/ 256 w 478"/>
                <a:gd name="T21" fmla="*/ 151 h 523"/>
                <a:gd name="T22" fmla="*/ 359 w 478"/>
                <a:gd name="T23" fmla="*/ 310 h 523"/>
                <a:gd name="T24" fmla="*/ 406 w 478"/>
                <a:gd name="T25" fmla="*/ 362 h 523"/>
                <a:gd name="T26" fmla="*/ 357 w 478"/>
                <a:gd name="T27" fmla="*/ 362 h 523"/>
                <a:gd name="T28" fmla="*/ 358 w 478"/>
                <a:gd name="T29" fmla="*/ 311 h 523"/>
                <a:gd name="T30" fmla="*/ 264 w 478"/>
                <a:gd name="T31" fmla="*/ 151 h 523"/>
                <a:gd name="T32" fmla="*/ 256 w 478"/>
                <a:gd name="T33" fmla="*/ 151 h 523"/>
                <a:gd name="T34" fmla="*/ 290 w 478"/>
                <a:gd name="T35" fmla="*/ 171 h 523"/>
                <a:gd name="T36" fmla="*/ 350 w 478"/>
                <a:gd name="T37" fmla="*/ 311 h 523"/>
                <a:gd name="T38" fmla="*/ 349 w 478"/>
                <a:gd name="T39" fmla="*/ 522 h 523"/>
                <a:gd name="T40" fmla="*/ 357 w 478"/>
                <a:gd name="T41" fmla="*/ 430 h 523"/>
                <a:gd name="T42" fmla="*/ 385 w 478"/>
                <a:gd name="T43" fmla="*/ 430 h 523"/>
                <a:gd name="T44" fmla="*/ 455 w 478"/>
                <a:gd name="T45" fmla="*/ 418 h 523"/>
                <a:gd name="T46" fmla="*/ 477 w 478"/>
                <a:gd name="T47" fmla="*/ 373 h 523"/>
                <a:gd name="T48" fmla="*/ 372 w 478"/>
                <a:gd name="T49" fmla="*/ 202 h 523"/>
                <a:gd name="T50" fmla="*/ 298 w 478"/>
                <a:gd name="T51" fmla="*/ 171 h 523"/>
                <a:gd name="T52" fmla="*/ 264 w 478"/>
                <a:gd name="T53" fmla="*/ 151 h 523"/>
                <a:gd name="T54" fmla="*/ 308 w 478"/>
                <a:gd name="T55" fmla="*/ 22 h 523"/>
                <a:gd name="T56" fmla="*/ 308 w 478"/>
                <a:gd name="T57" fmla="*/ 32 h 523"/>
                <a:gd name="T58" fmla="*/ 247 w 478"/>
                <a:gd name="T59" fmla="*/ 137 h 523"/>
                <a:gd name="T60" fmla="*/ 255 w 478"/>
                <a:gd name="T61" fmla="*/ 151 h 523"/>
                <a:gd name="T62" fmla="*/ 305 w 478"/>
                <a:gd name="T63" fmla="*/ 47 h 523"/>
                <a:gd name="T64" fmla="*/ 316 w 478"/>
                <a:gd name="T65" fmla="*/ 22 h 523"/>
                <a:gd name="T66" fmla="*/ 312 w 478"/>
                <a:gd name="T6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8" h="523">
                  <a:moveTo>
                    <a:pt x="63" y="193"/>
                  </a:moveTo>
                  <a:cubicBezTo>
                    <a:pt x="44" y="200"/>
                    <a:pt x="32" y="209"/>
                    <a:pt x="29" y="226"/>
                  </a:cubicBezTo>
                  <a:cubicBezTo>
                    <a:pt x="19" y="287"/>
                    <a:pt x="7" y="356"/>
                    <a:pt x="0" y="430"/>
                  </a:cubicBezTo>
                  <a:cubicBezTo>
                    <a:pt x="0" y="445"/>
                    <a:pt x="0" y="460"/>
                    <a:pt x="0" y="475"/>
                  </a:cubicBezTo>
                  <a:cubicBezTo>
                    <a:pt x="18" y="494"/>
                    <a:pt x="39" y="510"/>
                    <a:pt x="62" y="523"/>
                  </a:cubicBezTo>
                  <a:cubicBezTo>
                    <a:pt x="62" y="510"/>
                    <a:pt x="63" y="497"/>
                    <a:pt x="63" y="484"/>
                  </a:cubicBezTo>
                  <a:cubicBezTo>
                    <a:pt x="63" y="481"/>
                    <a:pt x="64" y="479"/>
                    <a:pt x="64" y="476"/>
                  </a:cubicBezTo>
                  <a:cubicBezTo>
                    <a:pt x="64" y="392"/>
                    <a:pt x="63" y="311"/>
                    <a:pt x="63" y="311"/>
                  </a:cubicBezTo>
                  <a:cubicBezTo>
                    <a:pt x="63" y="311"/>
                    <a:pt x="63" y="311"/>
                    <a:pt x="63" y="311"/>
                  </a:cubicBezTo>
                  <a:cubicBezTo>
                    <a:pt x="63" y="311"/>
                    <a:pt x="28" y="284"/>
                    <a:pt x="39" y="224"/>
                  </a:cubicBezTo>
                  <a:cubicBezTo>
                    <a:pt x="41" y="209"/>
                    <a:pt x="49" y="200"/>
                    <a:pt x="63" y="193"/>
                  </a:cubicBezTo>
                  <a:moveTo>
                    <a:pt x="157" y="155"/>
                  </a:moveTo>
                  <a:cubicBezTo>
                    <a:pt x="132" y="169"/>
                    <a:pt x="132" y="169"/>
                    <a:pt x="132" y="169"/>
                  </a:cubicBezTo>
                  <a:cubicBezTo>
                    <a:pt x="138" y="166"/>
                    <a:pt x="145" y="164"/>
                    <a:pt x="153" y="161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4" y="164"/>
                    <a:pt x="154" y="164"/>
                    <a:pt x="154" y="164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57" y="155"/>
                    <a:pt x="157" y="155"/>
                    <a:pt x="157" y="155"/>
                  </a:cubicBezTo>
                  <a:moveTo>
                    <a:pt x="256" y="151"/>
                  </a:moveTo>
                  <a:cubicBezTo>
                    <a:pt x="256" y="151"/>
                    <a:pt x="256" y="151"/>
                    <a:pt x="256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6" y="151"/>
                    <a:pt x="256" y="151"/>
                    <a:pt x="256" y="151"/>
                  </a:cubicBezTo>
                  <a:moveTo>
                    <a:pt x="358" y="311"/>
                  </a:moveTo>
                  <a:cubicBezTo>
                    <a:pt x="358" y="311"/>
                    <a:pt x="358" y="310"/>
                    <a:pt x="359" y="310"/>
                  </a:cubicBezTo>
                  <a:cubicBezTo>
                    <a:pt x="373" y="321"/>
                    <a:pt x="386" y="332"/>
                    <a:pt x="401" y="348"/>
                  </a:cubicBezTo>
                  <a:cubicBezTo>
                    <a:pt x="410" y="358"/>
                    <a:pt x="406" y="362"/>
                    <a:pt x="406" y="362"/>
                  </a:cubicBezTo>
                  <a:cubicBezTo>
                    <a:pt x="404" y="363"/>
                    <a:pt x="398" y="364"/>
                    <a:pt x="390" y="364"/>
                  </a:cubicBezTo>
                  <a:cubicBezTo>
                    <a:pt x="380" y="364"/>
                    <a:pt x="368" y="363"/>
                    <a:pt x="357" y="362"/>
                  </a:cubicBezTo>
                  <a:cubicBezTo>
                    <a:pt x="358" y="331"/>
                    <a:pt x="358" y="311"/>
                    <a:pt x="358" y="311"/>
                  </a:cubicBezTo>
                  <a:cubicBezTo>
                    <a:pt x="358" y="311"/>
                    <a:pt x="358" y="311"/>
                    <a:pt x="358" y="311"/>
                  </a:cubicBezTo>
                  <a:moveTo>
                    <a:pt x="264" y="151"/>
                  </a:moveTo>
                  <a:cubicBezTo>
                    <a:pt x="264" y="151"/>
                    <a:pt x="264" y="151"/>
                    <a:pt x="264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90" y="169"/>
                    <a:pt x="290" y="169"/>
                    <a:pt x="290" y="169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338" y="187"/>
                    <a:pt x="369" y="192"/>
                    <a:pt x="374" y="224"/>
                  </a:cubicBezTo>
                  <a:cubicBezTo>
                    <a:pt x="385" y="284"/>
                    <a:pt x="350" y="311"/>
                    <a:pt x="350" y="311"/>
                  </a:cubicBezTo>
                  <a:cubicBezTo>
                    <a:pt x="350" y="311"/>
                    <a:pt x="350" y="311"/>
                    <a:pt x="350" y="311"/>
                  </a:cubicBezTo>
                  <a:cubicBezTo>
                    <a:pt x="350" y="311"/>
                    <a:pt x="349" y="425"/>
                    <a:pt x="349" y="522"/>
                  </a:cubicBezTo>
                  <a:cubicBezTo>
                    <a:pt x="352" y="521"/>
                    <a:pt x="354" y="519"/>
                    <a:pt x="357" y="518"/>
                  </a:cubicBezTo>
                  <a:cubicBezTo>
                    <a:pt x="357" y="488"/>
                    <a:pt x="357" y="458"/>
                    <a:pt x="357" y="430"/>
                  </a:cubicBezTo>
                  <a:cubicBezTo>
                    <a:pt x="358" y="430"/>
                    <a:pt x="358" y="430"/>
                    <a:pt x="358" y="430"/>
                  </a:cubicBezTo>
                  <a:cubicBezTo>
                    <a:pt x="364" y="430"/>
                    <a:pt x="374" y="430"/>
                    <a:pt x="385" y="430"/>
                  </a:cubicBezTo>
                  <a:cubicBezTo>
                    <a:pt x="410" y="430"/>
                    <a:pt x="442" y="429"/>
                    <a:pt x="454" y="419"/>
                  </a:cubicBezTo>
                  <a:cubicBezTo>
                    <a:pt x="454" y="418"/>
                    <a:pt x="455" y="418"/>
                    <a:pt x="455" y="418"/>
                  </a:cubicBezTo>
                  <a:cubicBezTo>
                    <a:pt x="462" y="406"/>
                    <a:pt x="469" y="393"/>
                    <a:pt x="474" y="380"/>
                  </a:cubicBezTo>
                  <a:cubicBezTo>
                    <a:pt x="475" y="377"/>
                    <a:pt x="476" y="375"/>
                    <a:pt x="477" y="373"/>
                  </a:cubicBezTo>
                  <a:cubicBezTo>
                    <a:pt x="478" y="359"/>
                    <a:pt x="475" y="342"/>
                    <a:pt x="465" y="321"/>
                  </a:cubicBezTo>
                  <a:cubicBezTo>
                    <a:pt x="443" y="276"/>
                    <a:pt x="406" y="235"/>
                    <a:pt x="372" y="202"/>
                  </a:cubicBezTo>
                  <a:cubicBezTo>
                    <a:pt x="372" y="202"/>
                    <a:pt x="372" y="202"/>
                    <a:pt x="372" y="202"/>
                  </a:cubicBezTo>
                  <a:cubicBezTo>
                    <a:pt x="358" y="188"/>
                    <a:pt x="333" y="182"/>
                    <a:pt x="298" y="171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64" y="151"/>
                    <a:pt x="264" y="151"/>
                    <a:pt x="264" y="151"/>
                  </a:cubicBezTo>
                  <a:moveTo>
                    <a:pt x="312" y="0"/>
                  </a:moveTo>
                  <a:cubicBezTo>
                    <a:pt x="311" y="9"/>
                    <a:pt x="309" y="16"/>
                    <a:pt x="308" y="22"/>
                  </a:cubicBezTo>
                  <a:cubicBezTo>
                    <a:pt x="308" y="32"/>
                    <a:pt x="308" y="32"/>
                    <a:pt x="308" y="32"/>
                  </a:cubicBezTo>
                  <a:cubicBezTo>
                    <a:pt x="308" y="32"/>
                    <a:pt x="308" y="32"/>
                    <a:pt x="308" y="32"/>
                  </a:cubicBezTo>
                  <a:cubicBezTo>
                    <a:pt x="308" y="39"/>
                    <a:pt x="304" y="45"/>
                    <a:pt x="297" y="47"/>
                  </a:cubicBezTo>
                  <a:cubicBezTo>
                    <a:pt x="296" y="67"/>
                    <a:pt x="293" y="118"/>
                    <a:pt x="247" y="137"/>
                  </a:cubicBezTo>
                  <a:cubicBezTo>
                    <a:pt x="247" y="151"/>
                    <a:pt x="247" y="151"/>
                    <a:pt x="247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5" y="137"/>
                    <a:pt x="255" y="137"/>
                    <a:pt x="255" y="137"/>
                  </a:cubicBezTo>
                  <a:cubicBezTo>
                    <a:pt x="301" y="118"/>
                    <a:pt x="304" y="67"/>
                    <a:pt x="305" y="47"/>
                  </a:cubicBezTo>
                  <a:cubicBezTo>
                    <a:pt x="312" y="45"/>
                    <a:pt x="316" y="39"/>
                    <a:pt x="316" y="3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7" y="17"/>
                    <a:pt x="319" y="11"/>
                    <a:pt x="320" y="3"/>
                  </a:cubicBezTo>
                  <a:cubicBezTo>
                    <a:pt x="317" y="2"/>
                    <a:pt x="315" y="1"/>
                    <a:pt x="312" y="0"/>
                  </a:cubicBezTo>
                </a:path>
              </a:pathLst>
            </a:custGeom>
            <a:solidFill>
              <a:srgbClr val="BF8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Rectangle 762"/>
            <p:cNvSpPr>
              <a:spLocks noChangeArrowheads="1"/>
            </p:cNvSpPr>
            <p:nvPr/>
          </p:nvSpPr>
          <p:spPr bwMode="auto">
            <a:xfrm>
              <a:off x="7109733" y="279996"/>
              <a:ext cx="276225" cy="117475"/>
            </a:xfrm>
            <a:prstGeom prst="rect">
              <a:avLst/>
            </a:pr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Rectangle 763"/>
            <p:cNvSpPr>
              <a:spLocks noChangeArrowheads="1"/>
            </p:cNvSpPr>
            <p:nvPr/>
          </p:nvSpPr>
          <p:spPr bwMode="auto">
            <a:xfrm>
              <a:off x="7109733" y="279996"/>
              <a:ext cx="276225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764"/>
            <p:cNvSpPr/>
            <p:nvPr/>
          </p:nvSpPr>
          <p:spPr bwMode="auto">
            <a:xfrm>
              <a:off x="7100208" y="186333"/>
              <a:ext cx="293688" cy="495300"/>
            </a:xfrm>
            <a:custGeom>
              <a:avLst/>
              <a:gdLst>
                <a:gd name="T0" fmla="*/ 185 w 185"/>
                <a:gd name="T1" fmla="*/ 82 h 312"/>
                <a:gd name="T2" fmla="*/ 164 w 185"/>
                <a:gd name="T3" fmla="*/ 71 h 312"/>
                <a:gd name="T4" fmla="*/ 164 w 185"/>
                <a:gd name="T5" fmla="*/ 0 h 312"/>
                <a:gd name="T6" fmla="*/ 21 w 185"/>
                <a:gd name="T7" fmla="*/ 0 h 312"/>
                <a:gd name="T8" fmla="*/ 21 w 185"/>
                <a:gd name="T9" fmla="*/ 71 h 312"/>
                <a:gd name="T10" fmla="*/ 0 w 185"/>
                <a:gd name="T11" fmla="*/ 82 h 312"/>
                <a:gd name="T12" fmla="*/ 6 w 185"/>
                <a:gd name="T13" fmla="*/ 282 h 312"/>
                <a:gd name="T14" fmla="*/ 21 w 185"/>
                <a:gd name="T15" fmla="*/ 282 h 312"/>
                <a:gd name="T16" fmla="*/ 21 w 185"/>
                <a:gd name="T17" fmla="*/ 312 h 312"/>
                <a:gd name="T18" fmla="*/ 164 w 185"/>
                <a:gd name="T19" fmla="*/ 312 h 312"/>
                <a:gd name="T20" fmla="*/ 164 w 185"/>
                <a:gd name="T21" fmla="*/ 282 h 312"/>
                <a:gd name="T22" fmla="*/ 180 w 185"/>
                <a:gd name="T23" fmla="*/ 282 h 312"/>
                <a:gd name="T24" fmla="*/ 185 w 185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312">
                  <a:moveTo>
                    <a:pt x="185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2"/>
                  </a:lnTo>
                  <a:lnTo>
                    <a:pt x="6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5" y="82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765"/>
            <p:cNvSpPr/>
            <p:nvPr/>
          </p:nvSpPr>
          <p:spPr bwMode="auto">
            <a:xfrm>
              <a:off x="7100208" y="186333"/>
              <a:ext cx="293688" cy="495300"/>
            </a:xfrm>
            <a:custGeom>
              <a:avLst/>
              <a:gdLst>
                <a:gd name="T0" fmla="*/ 185 w 185"/>
                <a:gd name="T1" fmla="*/ 82 h 312"/>
                <a:gd name="T2" fmla="*/ 164 w 185"/>
                <a:gd name="T3" fmla="*/ 71 h 312"/>
                <a:gd name="T4" fmla="*/ 164 w 185"/>
                <a:gd name="T5" fmla="*/ 0 h 312"/>
                <a:gd name="T6" fmla="*/ 21 w 185"/>
                <a:gd name="T7" fmla="*/ 0 h 312"/>
                <a:gd name="T8" fmla="*/ 21 w 185"/>
                <a:gd name="T9" fmla="*/ 71 h 312"/>
                <a:gd name="T10" fmla="*/ 0 w 185"/>
                <a:gd name="T11" fmla="*/ 82 h 312"/>
                <a:gd name="T12" fmla="*/ 6 w 185"/>
                <a:gd name="T13" fmla="*/ 282 h 312"/>
                <a:gd name="T14" fmla="*/ 21 w 185"/>
                <a:gd name="T15" fmla="*/ 282 h 312"/>
                <a:gd name="T16" fmla="*/ 21 w 185"/>
                <a:gd name="T17" fmla="*/ 312 h 312"/>
                <a:gd name="T18" fmla="*/ 164 w 185"/>
                <a:gd name="T19" fmla="*/ 312 h 312"/>
                <a:gd name="T20" fmla="*/ 164 w 185"/>
                <a:gd name="T21" fmla="*/ 282 h 312"/>
                <a:gd name="T22" fmla="*/ 180 w 185"/>
                <a:gd name="T23" fmla="*/ 282 h 312"/>
                <a:gd name="T24" fmla="*/ 185 w 185"/>
                <a:gd name="T25" fmla="*/ 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312">
                  <a:moveTo>
                    <a:pt x="185" y="82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1" y="0"/>
                  </a:lnTo>
                  <a:lnTo>
                    <a:pt x="21" y="71"/>
                  </a:lnTo>
                  <a:lnTo>
                    <a:pt x="0" y="82"/>
                  </a:lnTo>
                  <a:lnTo>
                    <a:pt x="6" y="282"/>
                  </a:lnTo>
                  <a:lnTo>
                    <a:pt x="21" y="282"/>
                  </a:lnTo>
                  <a:lnTo>
                    <a:pt x="21" y="312"/>
                  </a:lnTo>
                  <a:lnTo>
                    <a:pt x="164" y="312"/>
                  </a:lnTo>
                  <a:lnTo>
                    <a:pt x="164" y="282"/>
                  </a:lnTo>
                  <a:lnTo>
                    <a:pt x="180" y="282"/>
                  </a:lnTo>
                  <a:lnTo>
                    <a:pt x="185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766"/>
            <p:cNvSpPr/>
            <p:nvPr/>
          </p:nvSpPr>
          <p:spPr bwMode="auto">
            <a:xfrm>
              <a:off x="7133545" y="237133"/>
              <a:ext cx="227013" cy="53975"/>
            </a:xfrm>
            <a:custGeom>
              <a:avLst/>
              <a:gdLst>
                <a:gd name="T0" fmla="*/ 0 w 81"/>
                <a:gd name="T1" fmla="*/ 0 h 19"/>
                <a:gd name="T2" fmla="*/ 0 w 81"/>
                <a:gd name="T3" fmla="*/ 9 h 19"/>
                <a:gd name="T4" fmla="*/ 81 w 81"/>
                <a:gd name="T5" fmla="*/ 19 h 19"/>
                <a:gd name="T6" fmla="*/ 81 w 81"/>
                <a:gd name="T7" fmla="*/ 15 h 19"/>
                <a:gd name="T8" fmla="*/ 81 w 81"/>
                <a:gd name="T9" fmla="*/ 1 h 19"/>
                <a:gd name="T10" fmla="*/ 42 w 81"/>
                <a:gd name="T11" fmla="*/ 8 h 19"/>
                <a:gd name="T12" fmla="*/ 0 w 8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0" y="5"/>
                    <a:pt x="58" y="8"/>
                    <a:pt x="42" y="8"/>
                  </a:cubicBezTo>
                  <a:cubicBezTo>
                    <a:pt x="25" y="8"/>
                    <a:pt x="11" y="5"/>
                    <a:pt x="0" y="0"/>
                  </a:cubicBezTo>
                </a:path>
              </a:pathLst>
            </a:custGeom>
            <a:solidFill>
              <a:srgbClr val="D37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767"/>
            <p:cNvSpPr/>
            <p:nvPr/>
          </p:nvSpPr>
          <p:spPr bwMode="auto">
            <a:xfrm>
              <a:off x="6912883" y="316508"/>
              <a:ext cx="669925" cy="1125538"/>
            </a:xfrm>
            <a:custGeom>
              <a:avLst/>
              <a:gdLst>
                <a:gd name="T0" fmla="*/ 66 w 239"/>
                <a:gd name="T1" fmla="*/ 0 h 401"/>
                <a:gd name="T2" fmla="*/ 69 w 239"/>
                <a:gd name="T3" fmla="*/ 11 h 401"/>
                <a:gd name="T4" fmla="*/ 119 w 239"/>
                <a:gd name="T5" fmla="*/ 51 h 401"/>
                <a:gd name="T6" fmla="*/ 172 w 239"/>
                <a:gd name="T7" fmla="*/ 6 h 401"/>
                <a:gd name="T8" fmla="*/ 174 w 239"/>
                <a:gd name="T9" fmla="*/ 0 h 401"/>
                <a:gd name="T10" fmla="*/ 219 w 239"/>
                <a:gd name="T11" fmla="*/ 230 h 401"/>
                <a:gd name="T12" fmla="*/ 219 w 239"/>
                <a:gd name="T13" fmla="*/ 401 h 401"/>
                <a:gd name="T14" fmla="*/ 119 w 239"/>
                <a:gd name="T15" fmla="*/ 401 h 401"/>
                <a:gd name="T16" fmla="*/ 14 w 239"/>
                <a:gd name="T17" fmla="*/ 401 h 401"/>
                <a:gd name="T18" fmla="*/ 17 w 239"/>
                <a:gd name="T19" fmla="*/ 230 h 401"/>
                <a:gd name="T20" fmla="*/ 66 w 239"/>
                <a:gd name="T2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401">
                  <a:moveTo>
                    <a:pt x="66" y="0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74" y="26"/>
                    <a:pt x="87" y="51"/>
                    <a:pt x="119" y="51"/>
                  </a:cubicBezTo>
                  <a:cubicBezTo>
                    <a:pt x="154" y="51"/>
                    <a:pt x="168" y="20"/>
                    <a:pt x="172" y="6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39" y="25"/>
                    <a:pt x="219" y="230"/>
                    <a:pt x="219" y="230"/>
                  </a:cubicBezTo>
                  <a:cubicBezTo>
                    <a:pt x="219" y="401"/>
                    <a:pt x="219" y="401"/>
                    <a:pt x="219" y="401"/>
                  </a:cubicBezTo>
                  <a:cubicBezTo>
                    <a:pt x="119" y="401"/>
                    <a:pt x="119" y="401"/>
                    <a:pt x="119" y="401"/>
                  </a:cubicBezTo>
                  <a:cubicBezTo>
                    <a:pt x="14" y="401"/>
                    <a:pt x="14" y="401"/>
                    <a:pt x="14" y="401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17" y="230"/>
                    <a:pt x="0" y="25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768"/>
            <p:cNvSpPr/>
            <p:nvPr/>
          </p:nvSpPr>
          <p:spPr bwMode="auto">
            <a:xfrm>
              <a:off x="7192283" y="397471"/>
              <a:ext cx="109538" cy="87313"/>
            </a:xfrm>
            <a:custGeom>
              <a:avLst/>
              <a:gdLst>
                <a:gd name="T0" fmla="*/ 0 w 69"/>
                <a:gd name="T1" fmla="*/ 28 h 55"/>
                <a:gd name="T2" fmla="*/ 15 w 69"/>
                <a:gd name="T3" fmla="*/ 55 h 55"/>
                <a:gd name="T4" fmla="*/ 55 w 69"/>
                <a:gd name="T5" fmla="*/ 55 h 55"/>
                <a:gd name="T6" fmla="*/ 69 w 69"/>
                <a:gd name="T7" fmla="*/ 28 h 55"/>
                <a:gd name="T8" fmla="*/ 36 w 69"/>
                <a:gd name="T9" fmla="*/ 0 h 55"/>
                <a:gd name="T10" fmla="*/ 0 w 69"/>
                <a:gd name="T11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5">
                  <a:moveTo>
                    <a:pt x="0" y="28"/>
                  </a:moveTo>
                  <a:lnTo>
                    <a:pt x="15" y="55"/>
                  </a:lnTo>
                  <a:lnTo>
                    <a:pt x="55" y="55"/>
                  </a:lnTo>
                  <a:lnTo>
                    <a:pt x="69" y="28"/>
                  </a:lnTo>
                  <a:lnTo>
                    <a:pt x="3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769"/>
            <p:cNvSpPr/>
            <p:nvPr/>
          </p:nvSpPr>
          <p:spPr bwMode="auto">
            <a:xfrm>
              <a:off x="7249433" y="291108"/>
              <a:ext cx="187325" cy="179388"/>
            </a:xfrm>
            <a:custGeom>
              <a:avLst/>
              <a:gdLst>
                <a:gd name="T0" fmla="*/ 0 w 118"/>
                <a:gd name="T1" fmla="*/ 67 h 113"/>
                <a:gd name="T2" fmla="*/ 42 w 118"/>
                <a:gd name="T3" fmla="*/ 113 h 113"/>
                <a:gd name="T4" fmla="*/ 118 w 118"/>
                <a:gd name="T5" fmla="*/ 25 h 113"/>
                <a:gd name="T6" fmla="*/ 70 w 118"/>
                <a:gd name="T7" fmla="*/ 0 h 113"/>
                <a:gd name="T8" fmla="*/ 53 w 118"/>
                <a:gd name="T9" fmla="*/ 18 h 113"/>
                <a:gd name="T10" fmla="*/ 0 w 118"/>
                <a:gd name="T11" fmla="*/ 6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3">
                  <a:moveTo>
                    <a:pt x="0" y="67"/>
                  </a:moveTo>
                  <a:lnTo>
                    <a:pt x="42" y="113"/>
                  </a:lnTo>
                  <a:lnTo>
                    <a:pt x="118" y="25"/>
                  </a:lnTo>
                  <a:lnTo>
                    <a:pt x="70" y="0"/>
                  </a:lnTo>
                  <a:lnTo>
                    <a:pt x="53" y="1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770"/>
            <p:cNvSpPr/>
            <p:nvPr/>
          </p:nvSpPr>
          <p:spPr bwMode="auto">
            <a:xfrm>
              <a:off x="7058933" y="294283"/>
              <a:ext cx="190500" cy="176213"/>
            </a:xfrm>
            <a:custGeom>
              <a:avLst/>
              <a:gdLst>
                <a:gd name="T0" fmla="*/ 47 w 120"/>
                <a:gd name="T1" fmla="*/ 0 h 111"/>
                <a:gd name="T2" fmla="*/ 120 w 120"/>
                <a:gd name="T3" fmla="*/ 65 h 111"/>
                <a:gd name="T4" fmla="*/ 76 w 120"/>
                <a:gd name="T5" fmla="*/ 111 h 111"/>
                <a:gd name="T6" fmla="*/ 0 w 120"/>
                <a:gd name="T7" fmla="*/ 23 h 111"/>
                <a:gd name="T8" fmla="*/ 47 w 12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1">
                  <a:moveTo>
                    <a:pt x="47" y="0"/>
                  </a:moveTo>
                  <a:lnTo>
                    <a:pt x="120" y="65"/>
                  </a:lnTo>
                  <a:lnTo>
                    <a:pt x="76" y="111"/>
                  </a:lnTo>
                  <a:lnTo>
                    <a:pt x="0" y="2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771"/>
            <p:cNvSpPr/>
            <p:nvPr/>
          </p:nvSpPr>
          <p:spPr bwMode="auto">
            <a:xfrm>
              <a:off x="7187520" y="492721"/>
              <a:ext cx="120650" cy="935038"/>
            </a:xfrm>
            <a:custGeom>
              <a:avLst/>
              <a:gdLst>
                <a:gd name="T0" fmla="*/ 18 w 76"/>
                <a:gd name="T1" fmla="*/ 0 h 589"/>
                <a:gd name="T2" fmla="*/ 0 w 76"/>
                <a:gd name="T3" fmla="*/ 547 h 589"/>
                <a:gd name="T4" fmla="*/ 39 w 76"/>
                <a:gd name="T5" fmla="*/ 589 h 589"/>
                <a:gd name="T6" fmla="*/ 76 w 76"/>
                <a:gd name="T7" fmla="*/ 547 h 589"/>
                <a:gd name="T8" fmla="*/ 58 w 76"/>
                <a:gd name="T9" fmla="*/ 0 h 589"/>
                <a:gd name="T10" fmla="*/ 18 w 76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9">
                  <a:moveTo>
                    <a:pt x="18" y="0"/>
                  </a:moveTo>
                  <a:lnTo>
                    <a:pt x="0" y="547"/>
                  </a:lnTo>
                  <a:lnTo>
                    <a:pt x="39" y="589"/>
                  </a:lnTo>
                  <a:lnTo>
                    <a:pt x="76" y="547"/>
                  </a:lnTo>
                  <a:lnTo>
                    <a:pt x="5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772"/>
            <p:cNvSpPr/>
            <p:nvPr/>
          </p:nvSpPr>
          <p:spPr bwMode="auto">
            <a:xfrm>
              <a:off x="6747783" y="308571"/>
              <a:ext cx="1000125" cy="1360488"/>
            </a:xfrm>
            <a:custGeom>
              <a:avLst/>
              <a:gdLst>
                <a:gd name="T0" fmla="*/ 11 w 357"/>
                <a:gd name="T1" fmla="*/ 63 h 485"/>
                <a:gd name="T2" fmla="*/ 125 w 357"/>
                <a:gd name="T3" fmla="*/ 0 h 485"/>
                <a:gd name="T4" fmla="*/ 179 w 357"/>
                <a:gd name="T5" fmla="*/ 219 h 485"/>
                <a:gd name="T6" fmla="*/ 233 w 357"/>
                <a:gd name="T7" fmla="*/ 0 h 485"/>
                <a:gd name="T8" fmla="*/ 346 w 357"/>
                <a:gd name="T9" fmla="*/ 63 h 485"/>
                <a:gd name="T10" fmla="*/ 322 w 357"/>
                <a:gd name="T11" fmla="*/ 150 h 485"/>
                <a:gd name="T12" fmla="*/ 323 w 357"/>
                <a:gd name="T13" fmla="*/ 485 h 485"/>
                <a:gd name="T14" fmla="*/ 189 w 357"/>
                <a:gd name="T15" fmla="*/ 485 h 485"/>
                <a:gd name="T16" fmla="*/ 179 w 357"/>
                <a:gd name="T17" fmla="*/ 438 h 485"/>
                <a:gd name="T18" fmla="*/ 168 w 357"/>
                <a:gd name="T19" fmla="*/ 485 h 485"/>
                <a:gd name="T20" fmla="*/ 34 w 357"/>
                <a:gd name="T21" fmla="*/ 485 h 485"/>
                <a:gd name="T22" fmla="*/ 35 w 357"/>
                <a:gd name="T23" fmla="*/ 150 h 485"/>
                <a:gd name="T24" fmla="*/ 11 w 357"/>
                <a:gd name="T25" fmla="*/ 6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485">
                  <a:moveTo>
                    <a:pt x="11" y="63"/>
                  </a:moveTo>
                  <a:cubicBezTo>
                    <a:pt x="17" y="25"/>
                    <a:pt x="59" y="25"/>
                    <a:pt x="125" y="0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98" y="25"/>
                    <a:pt x="340" y="25"/>
                    <a:pt x="346" y="63"/>
                  </a:cubicBezTo>
                  <a:cubicBezTo>
                    <a:pt x="357" y="123"/>
                    <a:pt x="322" y="150"/>
                    <a:pt x="322" y="150"/>
                  </a:cubicBezTo>
                  <a:cubicBezTo>
                    <a:pt x="322" y="150"/>
                    <a:pt x="319" y="420"/>
                    <a:pt x="323" y="485"/>
                  </a:cubicBezTo>
                  <a:cubicBezTo>
                    <a:pt x="189" y="485"/>
                    <a:pt x="189" y="485"/>
                    <a:pt x="189" y="485"/>
                  </a:cubicBezTo>
                  <a:cubicBezTo>
                    <a:pt x="179" y="438"/>
                    <a:pt x="179" y="438"/>
                    <a:pt x="179" y="438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34" y="485"/>
                    <a:pt x="34" y="485"/>
                    <a:pt x="34" y="485"/>
                  </a:cubicBezTo>
                  <a:cubicBezTo>
                    <a:pt x="38" y="420"/>
                    <a:pt x="35" y="150"/>
                    <a:pt x="35" y="150"/>
                  </a:cubicBezTo>
                  <a:cubicBezTo>
                    <a:pt x="35" y="150"/>
                    <a:pt x="0" y="123"/>
                    <a:pt x="11" y="63"/>
                  </a:cubicBezTo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773"/>
            <p:cNvSpPr/>
            <p:nvPr/>
          </p:nvSpPr>
          <p:spPr bwMode="auto">
            <a:xfrm>
              <a:off x="7249433" y="279996"/>
              <a:ext cx="231775" cy="642938"/>
            </a:xfrm>
            <a:custGeom>
              <a:avLst/>
              <a:gdLst>
                <a:gd name="T0" fmla="*/ 146 w 146"/>
                <a:gd name="T1" fmla="*/ 32 h 405"/>
                <a:gd name="T2" fmla="*/ 143 w 146"/>
                <a:gd name="T3" fmla="*/ 99 h 405"/>
                <a:gd name="T4" fmla="*/ 109 w 146"/>
                <a:gd name="T5" fmla="*/ 127 h 405"/>
                <a:gd name="T6" fmla="*/ 136 w 146"/>
                <a:gd name="T7" fmla="*/ 164 h 405"/>
                <a:gd name="T8" fmla="*/ 0 w 146"/>
                <a:gd name="T9" fmla="*/ 405 h 405"/>
                <a:gd name="T10" fmla="*/ 86 w 146"/>
                <a:gd name="T11" fmla="*/ 0 h 405"/>
                <a:gd name="T12" fmla="*/ 146 w 146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146" y="32"/>
                  </a:moveTo>
                  <a:lnTo>
                    <a:pt x="143" y="99"/>
                  </a:lnTo>
                  <a:lnTo>
                    <a:pt x="109" y="127"/>
                  </a:lnTo>
                  <a:lnTo>
                    <a:pt x="136" y="164"/>
                  </a:lnTo>
                  <a:lnTo>
                    <a:pt x="0" y="405"/>
                  </a:lnTo>
                  <a:lnTo>
                    <a:pt x="86" y="0"/>
                  </a:lnTo>
                  <a:lnTo>
                    <a:pt x="146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774"/>
            <p:cNvSpPr/>
            <p:nvPr/>
          </p:nvSpPr>
          <p:spPr bwMode="auto">
            <a:xfrm>
              <a:off x="7249433" y="279996"/>
              <a:ext cx="231775" cy="642938"/>
            </a:xfrm>
            <a:custGeom>
              <a:avLst/>
              <a:gdLst>
                <a:gd name="T0" fmla="*/ 146 w 146"/>
                <a:gd name="T1" fmla="*/ 32 h 405"/>
                <a:gd name="T2" fmla="*/ 143 w 146"/>
                <a:gd name="T3" fmla="*/ 99 h 405"/>
                <a:gd name="T4" fmla="*/ 109 w 146"/>
                <a:gd name="T5" fmla="*/ 127 h 405"/>
                <a:gd name="T6" fmla="*/ 136 w 146"/>
                <a:gd name="T7" fmla="*/ 164 h 405"/>
                <a:gd name="T8" fmla="*/ 0 w 146"/>
                <a:gd name="T9" fmla="*/ 405 h 405"/>
                <a:gd name="T10" fmla="*/ 86 w 146"/>
                <a:gd name="T11" fmla="*/ 0 h 405"/>
                <a:gd name="T12" fmla="*/ 146 w 146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146" y="32"/>
                  </a:moveTo>
                  <a:lnTo>
                    <a:pt x="143" y="99"/>
                  </a:lnTo>
                  <a:lnTo>
                    <a:pt x="109" y="127"/>
                  </a:lnTo>
                  <a:lnTo>
                    <a:pt x="136" y="164"/>
                  </a:lnTo>
                  <a:lnTo>
                    <a:pt x="0" y="405"/>
                  </a:lnTo>
                  <a:lnTo>
                    <a:pt x="86" y="0"/>
                  </a:lnTo>
                  <a:lnTo>
                    <a:pt x="146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775"/>
            <p:cNvSpPr/>
            <p:nvPr/>
          </p:nvSpPr>
          <p:spPr bwMode="auto">
            <a:xfrm>
              <a:off x="7014483" y="279996"/>
              <a:ext cx="231775" cy="642938"/>
            </a:xfrm>
            <a:custGeom>
              <a:avLst/>
              <a:gdLst>
                <a:gd name="T0" fmla="*/ 0 w 146"/>
                <a:gd name="T1" fmla="*/ 32 h 405"/>
                <a:gd name="T2" fmla="*/ 3 w 146"/>
                <a:gd name="T3" fmla="*/ 99 h 405"/>
                <a:gd name="T4" fmla="*/ 37 w 146"/>
                <a:gd name="T5" fmla="*/ 127 h 405"/>
                <a:gd name="T6" fmla="*/ 10 w 146"/>
                <a:gd name="T7" fmla="*/ 164 h 405"/>
                <a:gd name="T8" fmla="*/ 146 w 146"/>
                <a:gd name="T9" fmla="*/ 405 h 405"/>
                <a:gd name="T10" fmla="*/ 60 w 146"/>
                <a:gd name="T11" fmla="*/ 0 h 405"/>
                <a:gd name="T12" fmla="*/ 0 w 146"/>
                <a:gd name="T13" fmla="*/ 3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05">
                  <a:moveTo>
                    <a:pt x="0" y="32"/>
                  </a:moveTo>
                  <a:lnTo>
                    <a:pt x="3" y="99"/>
                  </a:lnTo>
                  <a:lnTo>
                    <a:pt x="37" y="127"/>
                  </a:lnTo>
                  <a:lnTo>
                    <a:pt x="10" y="164"/>
                  </a:lnTo>
                  <a:lnTo>
                    <a:pt x="146" y="405"/>
                  </a:lnTo>
                  <a:lnTo>
                    <a:pt x="6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776"/>
            <p:cNvSpPr/>
            <p:nvPr/>
          </p:nvSpPr>
          <p:spPr bwMode="auto">
            <a:xfrm>
              <a:off x="7341508" y="714971"/>
              <a:ext cx="227013" cy="398463"/>
            </a:xfrm>
            <a:custGeom>
              <a:avLst/>
              <a:gdLst>
                <a:gd name="T0" fmla="*/ 81 w 81"/>
                <a:gd name="T1" fmla="*/ 122 h 142"/>
                <a:gd name="T2" fmla="*/ 81 w 81"/>
                <a:gd name="T3" fmla="*/ 20 h 142"/>
                <a:gd name="T4" fmla="*/ 61 w 81"/>
                <a:gd name="T5" fmla="*/ 0 h 142"/>
                <a:gd name="T6" fmla="*/ 20 w 81"/>
                <a:gd name="T7" fmla="*/ 0 h 142"/>
                <a:gd name="T8" fmla="*/ 0 w 81"/>
                <a:gd name="T9" fmla="*/ 20 h 142"/>
                <a:gd name="T10" fmla="*/ 0 w 81"/>
                <a:gd name="T11" fmla="*/ 122 h 142"/>
                <a:gd name="T12" fmla="*/ 20 w 81"/>
                <a:gd name="T13" fmla="*/ 142 h 142"/>
                <a:gd name="T14" fmla="*/ 61 w 81"/>
                <a:gd name="T15" fmla="*/ 142 h 142"/>
                <a:gd name="T16" fmla="*/ 81 w 81"/>
                <a:gd name="T17" fmla="*/ 1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42">
                  <a:moveTo>
                    <a:pt x="81" y="122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81" y="9"/>
                    <a:pt x="72" y="0"/>
                    <a:pt x="6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9" y="142"/>
                    <a:pt x="20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72" y="142"/>
                    <a:pt x="81" y="133"/>
                    <a:pt x="81" y="122"/>
                  </a:cubicBezTo>
                </a:path>
              </a:pathLst>
            </a:custGeom>
            <a:solidFill>
              <a:srgbClr val="72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777"/>
            <p:cNvSpPr/>
            <p:nvPr/>
          </p:nvSpPr>
          <p:spPr bwMode="auto">
            <a:xfrm>
              <a:off x="7341508" y="714971"/>
              <a:ext cx="215900" cy="384175"/>
            </a:xfrm>
            <a:custGeom>
              <a:avLst/>
              <a:gdLst>
                <a:gd name="T0" fmla="*/ 60 w 77"/>
                <a:gd name="T1" fmla="*/ 0 h 137"/>
                <a:gd name="T2" fmla="*/ 21 w 77"/>
                <a:gd name="T3" fmla="*/ 0 h 137"/>
                <a:gd name="T4" fmla="*/ 0 w 77"/>
                <a:gd name="T5" fmla="*/ 21 h 137"/>
                <a:gd name="T6" fmla="*/ 0 w 77"/>
                <a:gd name="T7" fmla="*/ 121 h 137"/>
                <a:gd name="T8" fmla="*/ 9 w 77"/>
                <a:gd name="T9" fmla="*/ 137 h 137"/>
                <a:gd name="T10" fmla="*/ 4 w 77"/>
                <a:gd name="T11" fmla="*/ 125 h 137"/>
                <a:gd name="T12" fmla="*/ 4 w 77"/>
                <a:gd name="T13" fmla="*/ 25 h 137"/>
                <a:gd name="T14" fmla="*/ 25 w 77"/>
                <a:gd name="T15" fmla="*/ 4 h 137"/>
                <a:gd name="T16" fmla="*/ 64 w 77"/>
                <a:gd name="T17" fmla="*/ 4 h 137"/>
                <a:gd name="T18" fmla="*/ 77 w 77"/>
                <a:gd name="T19" fmla="*/ 8 h 137"/>
                <a:gd name="T20" fmla="*/ 60 w 77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37">
                  <a:moveTo>
                    <a:pt x="6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7"/>
                    <a:pt x="4" y="134"/>
                    <a:pt x="9" y="137"/>
                  </a:cubicBezTo>
                  <a:cubicBezTo>
                    <a:pt x="6" y="134"/>
                    <a:pt x="4" y="130"/>
                    <a:pt x="4" y="1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13"/>
                    <a:pt x="14" y="4"/>
                    <a:pt x="2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9" y="4"/>
                    <a:pt x="73" y="6"/>
                    <a:pt x="77" y="8"/>
                  </a:cubicBezTo>
                  <a:cubicBezTo>
                    <a:pt x="73" y="3"/>
                    <a:pt x="67" y="0"/>
                    <a:pt x="60" y="0"/>
                  </a:cubicBezTo>
                </a:path>
              </a:pathLst>
            </a:custGeom>
            <a:solidFill>
              <a:srgbClr val="595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778"/>
            <p:cNvSpPr/>
            <p:nvPr/>
          </p:nvSpPr>
          <p:spPr bwMode="auto">
            <a:xfrm>
              <a:off x="7436758" y="745133"/>
              <a:ext cx="36513" cy="36513"/>
            </a:xfrm>
            <a:custGeom>
              <a:avLst/>
              <a:gdLst>
                <a:gd name="T0" fmla="*/ 13 w 13"/>
                <a:gd name="T1" fmla="*/ 7 h 13"/>
                <a:gd name="T2" fmla="*/ 13 w 13"/>
                <a:gd name="T3" fmla="*/ 6 h 13"/>
                <a:gd name="T4" fmla="*/ 7 w 13"/>
                <a:gd name="T5" fmla="*/ 0 h 13"/>
                <a:gd name="T6" fmla="*/ 6 w 13"/>
                <a:gd name="T7" fmla="*/ 0 h 13"/>
                <a:gd name="T8" fmla="*/ 0 w 13"/>
                <a:gd name="T9" fmla="*/ 6 h 13"/>
                <a:gd name="T10" fmla="*/ 0 w 13"/>
                <a:gd name="T11" fmla="*/ 7 h 13"/>
                <a:gd name="T12" fmla="*/ 6 w 13"/>
                <a:gd name="T13" fmla="*/ 13 h 13"/>
                <a:gd name="T14" fmla="*/ 7 w 13"/>
                <a:gd name="T15" fmla="*/ 13 h 13"/>
                <a:gd name="T16" fmla="*/ 13 w 13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3"/>
                    <a:pt x="13" y="10"/>
                    <a:pt x="13" y="7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779"/>
            <p:cNvSpPr/>
            <p:nvPr/>
          </p:nvSpPr>
          <p:spPr bwMode="auto">
            <a:xfrm>
              <a:off x="6641420" y="345083"/>
              <a:ext cx="381000" cy="1327150"/>
            </a:xfrm>
            <a:custGeom>
              <a:avLst/>
              <a:gdLst>
                <a:gd name="T0" fmla="*/ 125 w 136"/>
                <a:gd name="T1" fmla="*/ 0 h 473"/>
                <a:gd name="T2" fmla="*/ 31 w 136"/>
                <a:gd name="T3" fmla="*/ 52 h 473"/>
                <a:gd name="T4" fmla="*/ 2 w 136"/>
                <a:gd name="T5" fmla="*/ 256 h 473"/>
                <a:gd name="T6" fmla="*/ 9 w 136"/>
                <a:gd name="T7" fmla="*/ 473 h 473"/>
                <a:gd name="T8" fmla="*/ 62 w 136"/>
                <a:gd name="T9" fmla="*/ 473 h 473"/>
                <a:gd name="T10" fmla="*/ 65 w 136"/>
                <a:gd name="T11" fmla="*/ 310 h 473"/>
                <a:gd name="T12" fmla="*/ 79 w 136"/>
                <a:gd name="T13" fmla="*/ 220 h 473"/>
                <a:gd name="T14" fmla="*/ 136 w 136"/>
                <a:gd name="T15" fmla="*/ 40 h 473"/>
                <a:gd name="T16" fmla="*/ 125 w 136"/>
                <a:gd name="T1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73">
                  <a:moveTo>
                    <a:pt x="125" y="0"/>
                  </a:moveTo>
                  <a:cubicBezTo>
                    <a:pt x="74" y="16"/>
                    <a:pt x="37" y="20"/>
                    <a:pt x="31" y="52"/>
                  </a:cubicBezTo>
                  <a:cubicBezTo>
                    <a:pt x="21" y="113"/>
                    <a:pt x="9" y="182"/>
                    <a:pt x="2" y="256"/>
                  </a:cubicBezTo>
                  <a:cubicBezTo>
                    <a:pt x="0" y="353"/>
                    <a:pt x="9" y="473"/>
                    <a:pt x="9" y="473"/>
                  </a:cubicBezTo>
                  <a:cubicBezTo>
                    <a:pt x="62" y="473"/>
                    <a:pt x="62" y="473"/>
                    <a:pt x="62" y="473"/>
                  </a:cubicBezTo>
                  <a:cubicBezTo>
                    <a:pt x="62" y="472"/>
                    <a:pt x="63" y="396"/>
                    <a:pt x="65" y="310"/>
                  </a:cubicBezTo>
                  <a:cubicBezTo>
                    <a:pt x="75" y="248"/>
                    <a:pt x="79" y="221"/>
                    <a:pt x="79" y="22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5" y="38"/>
                    <a:pt x="129" y="11"/>
                    <a:pt x="125" y="0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780"/>
            <p:cNvSpPr/>
            <p:nvPr/>
          </p:nvSpPr>
          <p:spPr bwMode="auto">
            <a:xfrm>
              <a:off x="7451045" y="875308"/>
              <a:ext cx="217488" cy="157163"/>
            </a:xfrm>
            <a:custGeom>
              <a:avLst/>
              <a:gdLst>
                <a:gd name="T0" fmla="*/ 25 w 78"/>
                <a:gd name="T1" fmla="*/ 2 h 56"/>
                <a:gd name="T2" fmla="*/ 53 w 78"/>
                <a:gd name="T3" fmla="*/ 4 h 56"/>
                <a:gd name="T4" fmla="*/ 62 w 78"/>
                <a:gd name="T5" fmla="*/ 5 h 56"/>
                <a:gd name="T6" fmla="*/ 70 w 78"/>
                <a:gd name="T7" fmla="*/ 5 h 56"/>
                <a:gd name="T8" fmla="*/ 77 w 78"/>
                <a:gd name="T9" fmla="*/ 5 h 56"/>
                <a:gd name="T10" fmla="*/ 78 w 78"/>
                <a:gd name="T11" fmla="*/ 56 h 56"/>
                <a:gd name="T12" fmla="*/ 69 w 78"/>
                <a:gd name="T13" fmla="*/ 56 h 56"/>
                <a:gd name="T14" fmla="*/ 59 w 78"/>
                <a:gd name="T15" fmla="*/ 55 h 56"/>
                <a:gd name="T16" fmla="*/ 49 w 78"/>
                <a:gd name="T17" fmla="*/ 55 h 56"/>
                <a:gd name="T18" fmla="*/ 18 w 78"/>
                <a:gd name="T19" fmla="*/ 52 h 56"/>
                <a:gd name="T20" fmla="*/ 3 w 78"/>
                <a:gd name="T21" fmla="*/ 24 h 56"/>
                <a:gd name="T22" fmla="*/ 25 w 78"/>
                <a:gd name="T2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6">
                  <a:moveTo>
                    <a:pt x="25" y="2"/>
                  </a:moveTo>
                  <a:cubicBezTo>
                    <a:pt x="25" y="2"/>
                    <a:pt x="41" y="3"/>
                    <a:pt x="53" y="4"/>
                  </a:cubicBezTo>
                  <a:cubicBezTo>
                    <a:pt x="56" y="5"/>
                    <a:pt x="59" y="5"/>
                    <a:pt x="62" y="5"/>
                  </a:cubicBezTo>
                  <a:cubicBezTo>
                    <a:pt x="65" y="5"/>
                    <a:pt x="67" y="5"/>
                    <a:pt x="70" y="5"/>
                  </a:cubicBezTo>
                  <a:cubicBezTo>
                    <a:pt x="74" y="5"/>
                    <a:pt x="77" y="5"/>
                    <a:pt x="77" y="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4" y="56"/>
                    <a:pt x="69" y="56"/>
                  </a:cubicBezTo>
                  <a:cubicBezTo>
                    <a:pt x="66" y="55"/>
                    <a:pt x="63" y="55"/>
                    <a:pt x="59" y="55"/>
                  </a:cubicBezTo>
                  <a:cubicBezTo>
                    <a:pt x="56" y="55"/>
                    <a:pt x="53" y="55"/>
                    <a:pt x="49" y="55"/>
                  </a:cubicBezTo>
                  <a:cubicBezTo>
                    <a:pt x="35" y="54"/>
                    <a:pt x="18" y="52"/>
                    <a:pt x="18" y="52"/>
                  </a:cubicBezTo>
                  <a:cubicBezTo>
                    <a:pt x="7" y="50"/>
                    <a:pt x="0" y="38"/>
                    <a:pt x="3" y="24"/>
                  </a:cubicBezTo>
                  <a:cubicBezTo>
                    <a:pt x="5" y="10"/>
                    <a:pt x="15" y="0"/>
                    <a:pt x="25" y="2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781"/>
            <p:cNvSpPr/>
            <p:nvPr/>
          </p:nvSpPr>
          <p:spPr bwMode="auto">
            <a:xfrm>
              <a:off x="7546295" y="841971"/>
              <a:ext cx="103188" cy="111125"/>
            </a:xfrm>
            <a:custGeom>
              <a:avLst/>
              <a:gdLst>
                <a:gd name="T0" fmla="*/ 7 w 37"/>
                <a:gd name="T1" fmla="*/ 1 h 40"/>
                <a:gd name="T2" fmla="*/ 27 w 37"/>
                <a:gd name="T3" fmla="*/ 13 h 40"/>
                <a:gd name="T4" fmla="*/ 35 w 37"/>
                <a:gd name="T5" fmla="*/ 25 h 40"/>
                <a:gd name="T6" fmla="*/ 34 w 37"/>
                <a:gd name="T7" fmla="*/ 37 h 40"/>
                <a:gd name="T8" fmla="*/ 25 w 37"/>
                <a:gd name="T9" fmla="*/ 35 h 40"/>
                <a:gd name="T10" fmla="*/ 24 w 37"/>
                <a:gd name="T11" fmla="*/ 33 h 40"/>
                <a:gd name="T12" fmla="*/ 20 w 37"/>
                <a:gd name="T13" fmla="*/ 27 h 40"/>
                <a:gd name="T14" fmla="*/ 6 w 37"/>
                <a:gd name="T15" fmla="*/ 17 h 40"/>
                <a:gd name="T16" fmla="*/ 1 w 37"/>
                <a:gd name="T17" fmla="*/ 8 h 40"/>
                <a:gd name="T18" fmla="*/ 7 w 37"/>
                <a:gd name="T1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0">
                  <a:moveTo>
                    <a:pt x="7" y="1"/>
                  </a:moveTo>
                  <a:cubicBezTo>
                    <a:pt x="16" y="2"/>
                    <a:pt x="22" y="8"/>
                    <a:pt x="27" y="13"/>
                  </a:cubicBezTo>
                  <a:cubicBezTo>
                    <a:pt x="32" y="19"/>
                    <a:pt x="35" y="25"/>
                    <a:pt x="35" y="25"/>
                  </a:cubicBezTo>
                  <a:cubicBezTo>
                    <a:pt x="37" y="29"/>
                    <a:pt x="37" y="34"/>
                    <a:pt x="34" y="37"/>
                  </a:cubicBezTo>
                  <a:cubicBezTo>
                    <a:pt x="31" y="40"/>
                    <a:pt x="27" y="39"/>
                    <a:pt x="25" y="35"/>
                  </a:cubicBezTo>
                  <a:cubicBezTo>
                    <a:pt x="25" y="35"/>
                    <a:pt x="25" y="34"/>
                    <a:pt x="24" y="33"/>
                  </a:cubicBezTo>
                  <a:cubicBezTo>
                    <a:pt x="23" y="31"/>
                    <a:pt x="21" y="29"/>
                    <a:pt x="20" y="27"/>
                  </a:cubicBezTo>
                  <a:cubicBezTo>
                    <a:pt x="16" y="22"/>
                    <a:pt x="11" y="18"/>
                    <a:pt x="6" y="17"/>
                  </a:cubicBezTo>
                  <a:cubicBezTo>
                    <a:pt x="2" y="17"/>
                    <a:pt x="0" y="13"/>
                    <a:pt x="1" y="8"/>
                  </a:cubicBezTo>
                  <a:cubicBezTo>
                    <a:pt x="1" y="4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782"/>
            <p:cNvSpPr/>
            <p:nvPr/>
          </p:nvSpPr>
          <p:spPr bwMode="auto">
            <a:xfrm>
              <a:off x="7520895" y="422871"/>
              <a:ext cx="503238" cy="649288"/>
            </a:xfrm>
            <a:custGeom>
              <a:avLst/>
              <a:gdLst>
                <a:gd name="T0" fmla="*/ 46 w 180"/>
                <a:gd name="T1" fmla="*/ 228 h 231"/>
                <a:gd name="T2" fmla="*/ 142 w 180"/>
                <a:gd name="T3" fmla="*/ 217 h 231"/>
                <a:gd name="T4" fmla="*/ 153 w 180"/>
                <a:gd name="T5" fmla="*/ 119 h 231"/>
                <a:gd name="T6" fmla="*/ 60 w 180"/>
                <a:gd name="T7" fmla="*/ 0 h 231"/>
                <a:gd name="T8" fmla="*/ 0 w 180"/>
                <a:gd name="T9" fmla="*/ 68 h 231"/>
                <a:gd name="T10" fmla="*/ 89 w 180"/>
                <a:gd name="T11" fmla="*/ 146 h 231"/>
                <a:gd name="T12" fmla="*/ 94 w 180"/>
                <a:gd name="T13" fmla="*/ 160 h 231"/>
                <a:gd name="T14" fmla="*/ 41 w 180"/>
                <a:gd name="T15" fmla="*/ 160 h 231"/>
                <a:gd name="T16" fmla="*/ 36 w 180"/>
                <a:gd name="T17" fmla="*/ 227 h 231"/>
                <a:gd name="T18" fmla="*/ 46 w 180"/>
                <a:gd name="T19" fmla="*/ 2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31">
                  <a:moveTo>
                    <a:pt x="46" y="228"/>
                  </a:moveTo>
                  <a:cubicBezTo>
                    <a:pt x="66" y="228"/>
                    <a:pt x="125" y="231"/>
                    <a:pt x="142" y="217"/>
                  </a:cubicBezTo>
                  <a:cubicBezTo>
                    <a:pt x="154" y="207"/>
                    <a:pt x="180" y="174"/>
                    <a:pt x="153" y="119"/>
                  </a:cubicBezTo>
                  <a:cubicBezTo>
                    <a:pt x="131" y="74"/>
                    <a:pt x="94" y="33"/>
                    <a:pt x="6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1" y="97"/>
                    <a:pt x="59" y="113"/>
                    <a:pt x="89" y="146"/>
                  </a:cubicBezTo>
                  <a:cubicBezTo>
                    <a:pt x="98" y="156"/>
                    <a:pt x="94" y="160"/>
                    <a:pt x="94" y="160"/>
                  </a:cubicBezTo>
                  <a:cubicBezTo>
                    <a:pt x="89" y="164"/>
                    <a:pt x="60" y="161"/>
                    <a:pt x="41" y="160"/>
                  </a:cubicBezTo>
                  <a:cubicBezTo>
                    <a:pt x="36" y="227"/>
                    <a:pt x="36" y="227"/>
                    <a:pt x="36" y="227"/>
                  </a:cubicBezTo>
                  <a:cubicBezTo>
                    <a:pt x="43" y="227"/>
                    <a:pt x="39" y="228"/>
                    <a:pt x="46" y="228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783"/>
            <p:cNvSpPr/>
            <p:nvPr/>
          </p:nvSpPr>
          <p:spPr bwMode="auto">
            <a:xfrm>
              <a:off x="6966858" y="-486767"/>
              <a:ext cx="565150" cy="719138"/>
            </a:xfrm>
            <a:custGeom>
              <a:avLst/>
              <a:gdLst>
                <a:gd name="T0" fmla="*/ 189 w 202"/>
                <a:gd name="T1" fmla="*/ 120 h 256"/>
                <a:gd name="T2" fmla="*/ 192 w 202"/>
                <a:gd name="T3" fmla="*/ 84 h 256"/>
                <a:gd name="T4" fmla="*/ 101 w 202"/>
                <a:gd name="T5" fmla="*/ 0 h 256"/>
                <a:gd name="T6" fmla="*/ 11 w 202"/>
                <a:gd name="T7" fmla="*/ 84 h 256"/>
                <a:gd name="T8" fmla="*/ 13 w 202"/>
                <a:gd name="T9" fmla="*/ 120 h 256"/>
                <a:gd name="T10" fmla="*/ 6 w 202"/>
                <a:gd name="T11" fmla="*/ 123 h 256"/>
                <a:gd name="T12" fmla="*/ 0 w 202"/>
                <a:gd name="T13" fmla="*/ 136 h 256"/>
                <a:gd name="T14" fmla="*/ 0 w 202"/>
                <a:gd name="T15" fmla="*/ 154 h 256"/>
                <a:gd name="T16" fmla="*/ 17 w 202"/>
                <a:gd name="T17" fmla="*/ 170 h 256"/>
                <a:gd name="T18" fmla="*/ 101 w 202"/>
                <a:gd name="T19" fmla="*/ 256 h 256"/>
                <a:gd name="T20" fmla="*/ 185 w 202"/>
                <a:gd name="T21" fmla="*/ 170 h 256"/>
                <a:gd name="T22" fmla="*/ 202 w 202"/>
                <a:gd name="T23" fmla="*/ 154 h 256"/>
                <a:gd name="T24" fmla="*/ 202 w 202"/>
                <a:gd name="T25" fmla="*/ 136 h 256"/>
                <a:gd name="T26" fmla="*/ 189 w 202"/>
                <a:gd name="T2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256">
                  <a:moveTo>
                    <a:pt x="189" y="120"/>
                  </a:moveTo>
                  <a:cubicBezTo>
                    <a:pt x="192" y="84"/>
                    <a:pt x="192" y="84"/>
                    <a:pt x="192" y="84"/>
                  </a:cubicBezTo>
                  <a:cubicBezTo>
                    <a:pt x="192" y="38"/>
                    <a:pt x="148" y="0"/>
                    <a:pt x="101" y="0"/>
                  </a:cubicBezTo>
                  <a:cubicBezTo>
                    <a:pt x="55" y="0"/>
                    <a:pt x="11" y="38"/>
                    <a:pt x="11" y="8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1" y="120"/>
                    <a:pt x="8" y="122"/>
                    <a:pt x="6" y="123"/>
                  </a:cubicBezTo>
                  <a:cubicBezTo>
                    <a:pt x="3" y="126"/>
                    <a:pt x="0" y="131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8" y="170"/>
                    <a:pt x="17" y="170"/>
                  </a:cubicBezTo>
                  <a:cubicBezTo>
                    <a:pt x="17" y="214"/>
                    <a:pt x="70" y="256"/>
                    <a:pt x="101" y="256"/>
                  </a:cubicBezTo>
                  <a:cubicBezTo>
                    <a:pt x="133" y="256"/>
                    <a:pt x="185" y="214"/>
                    <a:pt x="185" y="170"/>
                  </a:cubicBezTo>
                  <a:cubicBezTo>
                    <a:pt x="195" y="170"/>
                    <a:pt x="202" y="163"/>
                    <a:pt x="202" y="154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28"/>
                    <a:pt x="197" y="122"/>
                    <a:pt x="189" y="120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784"/>
            <p:cNvSpPr>
              <a:spLocks noEditPoints="1"/>
            </p:cNvSpPr>
            <p:nvPr/>
          </p:nvSpPr>
          <p:spPr bwMode="auto">
            <a:xfrm>
              <a:off x="7192283" y="-343892"/>
              <a:ext cx="339725" cy="407988"/>
            </a:xfrm>
            <a:custGeom>
              <a:avLst/>
              <a:gdLst>
                <a:gd name="T0" fmla="*/ 121 w 121"/>
                <a:gd name="T1" fmla="*/ 93 h 145"/>
                <a:gd name="T2" fmla="*/ 120 w 121"/>
                <a:gd name="T3" fmla="*/ 97 h 145"/>
                <a:gd name="T4" fmla="*/ 111 w 121"/>
                <a:gd name="T5" fmla="*/ 111 h 145"/>
                <a:gd name="T6" fmla="*/ 110 w 121"/>
                <a:gd name="T7" fmla="*/ 118 h 145"/>
                <a:gd name="T8" fmla="*/ 121 w 121"/>
                <a:gd name="T9" fmla="*/ 103 h 145"/>
                <a:gd name="T10" fmla="*/ 121 w 121"/>
                <a:gd name="T11" fmla="*/ 93 h 145"/>
                <a:gd name="T12" fmla="*/ 59 w 121"/>
                <a:gd name="T13" fmla="*/ 101 h 145"/>
                <a:gd name="T14" fmla="*/ 45 w 121"/>
                <a:gd name="T15" fmla="*/ 88 h 145"/>
                <a:gd name="T16" fmla="*/ 58 w 121"/>
                <a:gd name="T17" fmla="*/ 75 h 145"/>
                <a:gd name="T18" fmla="*/ 59 w 121"/>
                <a:gd name="T19" fmla="*/ 75 h 145"/>
                <a:gd name="T20" fmla="*/ 72 w 121"/>
                <a:gd name="T21" fmla="*/ 87 h 145"/>
                <a:gd name="T22" fmla="*/ 59 w 121"/>
                <a:gd name="T23" fmla="*/ 101 h 145"/>
                <a:gd name="T24" fmla="*/ 59 w 121"/>
                <a:gd name="T25" fmla="*/ 101 h 145"/>
                <a:gd name="T26" fmla="*/ 68 w 121"/>
                <a:gd name="T27" fmla="*/ 0 h 145"/>
                <a:gd name="T28" fmla="*/ 59 w 121"/>
                <a:gd name="T29" fmla="*/ 1 h 145"/>
                <a:gd name="T30" fmla="*/ 21 w 121"/>
                <a:gd name="T31" fmla="*/ 5 h 145"/>
                <a:gd name="T32" fmla="*/ 20 w 121"/>
                <a:gd name="T33" fmla="*/ 5 h 145"/>
                <a:gd name="T34" fmla="*/ 20 w 121"/>
                <a:gd name="T35" fmla="*/ 69 h 145"/>
                <a:gd name="T36" fmla="*/ 0 w 121"/>
                <a:gd name="T37" fmla="*/ 132 h 145"/>
                <a:gd name="T38" fmla="*/ 20 w 121"/>
                <a:gd name="T39" fmla="*/ 132 h 145"/>
                <a:gd name="T40" fmla="*/ 20 w 121"/>
                <a:gd name="T41" fmla="*/ 137 h 145"/>
                <a:gd name="T42" fmla="*/ 21 w 121"/>
                <a:gd name="T43" fmla="*/ 137 h 145"/>
                <a:gd name="T44" fmla="*/ 69 w 121"/>
                <a:gd name="T45" fmla="*/ 144 h 145"/>
                <a:gd name="T46" fmla="*/ 75 w 121"/>
                <a:gd name="T47" fmla="*/ 145 h 145"/>
                <a:gd name="T48" fmla="*/ 84 w 121"/>
                <a:gd name="T49" fmla="*/ 142 h 145"/>
                <a:gd name="T50" fmla="*/ 100 w 121"/>
                <a:gd name="T51" fmla="*/ 108 h 145"/>
                <a:gd name="T52" fmla="*/ 103 w 121"/>
                <a:gd name="T53" fmla="*/ 24 h 145"/>
                <a:gd name="T54" fmla="*/ 68 w 121"/>
                <a:gd name="T5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45">
                  <a:moveTo>
                    <a:pt x="121" y="93"/>
                  </a:moveTo>
                  <a:cubicBezTo>
                    <a:pt x="121" y="94"/>
                    <a:pt x="120" y="96"/>
                    <a:pt x="120" y="97"/>
                  </a:cubicBezTo>
                  <a:cubicBezTo>
                    <a:pt x="118" y="103"/>
                    <a:pt x="111" y="111"/>
                    <a:pt x="111" y="111"/>
                  </a:cubicBezTo>
                  <a:cubicBezTo>
                    <a:pt x="111" y="111"/>
                    <a:pt x="110" y="114"/>
                    <a:pt x="110" y="118"/>
                  </a:cubicBezTo>
                  <a:cubicBezTo>
                    <a:pt x="117" y="116"/>
                    <a:pt x="121" y="110"/>
                    <a:pt x="121" y="103"/>
                  </a:cubicBezTo>
                  <a:cubicBezTo>
                    <a:pt x="121" y="93"/>
                    <a:pt x="121" y="93"/>
                    <a:pt x="121" y="93"/>
                  </a:cubicBezTo>
                  <a:moveTo>
                    <a:pt x="59" y="101"/>
                  </a:moveTo>
                  <a:cubicBezTo>
                    <a:pt x="51" y="101"/>
                    <a:pt x="46" y="96"/>
                    <a:pt x="45" y="88"/>
                  </a:cubicBezTo>
                  <a:cubicBezTo>
                    <a:pt x="45" y="81"/>
                    <a:pt x="51" y="75"/>
                    <a:pt x="58" y="75"/>
                  </a:cubicBezTo>
                  <a:cubicBezTo>
                    <a:pt x="58" y="75"/>
                    <a:pt x="58" y="75"/>
                    <a:pt x="59" y="75"/>
                  </a:cubicBezTo>
                  <a:cubicBezTo>
                    <a:pt x="66" y="75"/>
                    <a:pt x="72" y="80"/>
                    <a:pt x="72" y="87"/>
                  </a:cubicBezTo>
                  <a:cubicBezTo>
                    <a:pt x="72" y="95"/>
                    <a:pt x="66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moveTo>
                    <a:pt x="68" y="0"/>
                  </a:moveTo>
                  <a:cubicBezTo>
                    <a:pt x="65" y="0"/>
                    <a:pt x="62" y="0"/>
                    <a:pt x="59" y="1"/>
                  </a:cubicBezTo>
                  <a:cubicBezTo>
                    <a:pt x="46" y="4"/>
                    <a:pt x="33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8" y="95"/>
                    <a:pt x="0" y="132"/>
                    <a:pt x="0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43" y="137"/>
                    <a:pt x="61" y="141"/>
                    <a:pt x="69" y="144"/>
                  </a:cubicBezTo>
                  <a:cubicBezTo>
                    <a:pt x="71" y="145"/>
                    <a:pt x="73" y="145"/>
                    <a:pt x="75" y="145"/>
                  </a:cubicBezTo>
                  <a:cubicBezTo>
                    <a:pt x="78" y="145"/>
                    <a:pt x="81" y="144"/>
                    <a:pt x="84" y="142"/>
                  </a:cubicBezTo>
                  <a:cubicBezTo>
                    <a:pt x="93" y="135"/>
                    <a:pt x="100" y="119"/>
                    <a:pt x="100" y="108"/>
                  </a:cubicBezTo>
                  <a:cubicBezTo>
                    <a:pt x="100" y="108"/>
                    <a:pt x="113" y="60"/>
                    <a:pt x="103" y="24"/>
                  </a:cubicBezTo>
                  <a:cubicBezTo>
                    <a:pt x="99" y="9"/>
                    <a:pt x="83" y="0"/>
                    <a:pt x="68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785"/>
            <p:cNvSpPr>
              <a:spLocks noEditPoints="1"/>
            </p:cNvSpPr>
            <p:nvPr/>
          </p:nvSpPr>
          <p:spPr bwMode="auto">
            <a:xfrm>
              <a:off x="6873195" y="-585192"/>
              <a:ext cx="736600" cy="844550"/>
            </a:xfrm>
            <a:custGeom>
              <a:avLst/>
              <a:gdLst>
                <a:gd name="T0" fmla="*/ 135 w 263"/>
                <a:gd name="T1" fmla="*/ 18 h 301"/>
                <a:gd name="T2" fmla="*/ 37 w 263"/>
                <a:gd name="T3" fmla="*/ 183 h 301"/>
                <a:gd name="T4" fmla="*/ 45 w 263"/>
                <a:gd name="T5" fmla="*/ 197 h 301"/>
                <a:gd name="T6" fmla="*/ 135 w 263"/>
                <a:gd name="T7" fmla="*/ 301 h 301"/>
                <a:gd name="T8" fmla="*/ 225 w 263"/>
                <a:gd name="T9" fmla="*/ 197 h 301"/>
                <a:gd name="T10" fmla="*/ 234 w 263"/>
                <a:gd name="T11" fmla="*/ 183 h 301"/>
                <a:gd name="T12" fmla="*/ 135 w 263"/>
                <a:gd name="T13" fmla="*/ 18 h 301"/>
                <a:gd name="T14" fmla="*/ 214 w 263"/>
                <a:gd name="T15" fmla="*/ 194 h 301"/>
                <a:gd name="T16" fmla="*/ 198 w 263"/>
                <a:gd name="T17" fmla="*/ 228 h 301"/>
                <a:gd name="T18" fmla="*/ 183 w 263"/>
                <a:gd name="T19" fmla="*/ 230 h 301"/>
                <a:gd name="T20" fmla="*/ 135 w 263"/>
                <a:gd name="T21" fmla="*/ 223 h 301"/>
                <a:gd name="T22" fmla="*/ 87 w 263"/>
                <a:gd name="T23" fmla="*/ 230 h 301"/>
                <a:gd name="T24" fmla="*/ 73 w 263"/>
                <a:gd name="T25" fmla="*/ 228 h 301"/>
                <a:gd name="T26" fmla="*/ 56 w 263"/>
                <a:gd name="T27" fmla="*/ 194 h 301"/>
                <a:gd name="T28" fmla="*/ 53 w 263"/>
                <a:gd name="T29" fmla="*/ 110 h 301"/>
                <a:gd name="T30" fmla="*/ 97 w 263"/>
                <a:gd name="T31" fmla="*/ 87 h 301"/>
                <a:gd name="T32" fmla="*/ 135 w 263"/>
                <a:gd name="T33" fmla="*/ 91 h 301"/>
                <a:gd name="T34" fmla="*/ 173 w 263"/>
                <a:gd name="T35" fmla="*/ 87 h 301"/>
                <a:gd name="T36" fmla="*/ 217 w 263"/>
                <a:gd name="T37" fmla="*/ 110 h 301"/>
                <a:gd name="T38" fmla="*/ 214 w 263"/>
                <a:gd name="T39" fmla="*/ 19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301">
                  <a:moveTo>
                    <a:pt x="135" y="18"/>
                  </a:moveTo>
                  <a:cubicBezTo>
                    <a:pt x="0" y="0"/>
                    <a:pt x="27" y="154"/>
                    <a:pt x="37" y="183"/>
                  </a:cubicBezTo>
                  <a:cubicBezTo>
                    <a:pt x="38" y="189"/>
                    <a:pt x="45" y="197"/>
                    <a:pt x="45" y="197"/>
                  </a:cubicBezTo>
                  <a:cubicBezTo>
                    <a:pt x="48" y="202"/>
                    <a:pt x="38" y="301"/>
                    <a:pt x="135" y="301"/>
                  </a:cubicBezTo>
                  <a:cubicBezTo>
                    <a:pt x="232" y="301"/>
                    <a:pt x="222" y="202"/>
                    <a:pt x="225" y="197"/>
                  </a:cubicBezTo>
                  <a:cubicBezTo>
                    <a:pt x="225" y="197"/>
                    <a:pt x="232" y="189"/>
                    <a:pt x="234" y="183"/>
                  </a:cubicBezTo>
                  <a:cubicBezTo>
                    <a:pt x="243" y="154"/>
                    <a:pt x="263" y="35"/>
                    <a:pt x="135" y="18"/>
                  </a:cubicBezTo>
                  <a:moveTo>
                    <a:pt x="214" y="194"/>
                  </a:moveTo>
                  <a:cubicBezTo>
                    <a:pt x="214" y="205"/>
                    <a:pt x="207" y="221"/>
                    <a:pt x="198" y="228"/>
                  </a:cubicBezTo>
                  <a:cubicBezTo>
                    <a:pt x="194" y="232"/>
                    <a:pt x="188" y="232"/>
                    <a:pt x="183" y="230"/>
                  </a:cubicBezTo>
                  <a:cubicBezTo>
                    <a:pt x="175" y="227"/>
                    <a:pt x="157" y="223"/>
                    <a:pt x="135" y="223"/>
                  </a:cubicBezTo>
                  <a:cubicBezTo>
                    <a:pt x="113" y="223"/>
                    <a:pt x="95" y="227"/>
                    <a:pt x="87" y="230"/>
                  </a:cubicBezTo>
                  <a:cubicBezTo>
                    <a:pt x="82" y="232"/>
                    <a:pt x="77" y="232"/>
                    <a:pt x="73" y="228"/>
                  </a:cubicBezTo>
                  <a:cubicBezTo>
                    <a:pt x="63" y="221"/>
                    <a:pt x="56" y="205"/>
                    <a:pt x="56" y="194"/>
                  </a:cubicBezTo>
                  <a:cubicBezTo>
                    <a:pt x="56" y="194"/>
                    <a:pt x="43" y="146"/>
                    <a:pt x="53" y="110"/>
                  </a:cubicBezTo>
                  <a:cubicBezTo>
                    <a:pt x="58" y="93"/>
                    <a:pt x="79" y="83"/>
                    <a:pt x="97" y="87"/>
                  </a:cubicBezTo>
                  <a:cubicBezTo>
                    <a:pt x="110" y="90"/>
                    <a:pt x="123" y="91"/>
                    <a:pt x="135" y="91"/>
                  </a:cubicBezTo>
                  <a:cubicBezTo>
                    <a:pt x="147" y="91"/>
                    <a:pt x="160" y="90"/>
                    <a:pt x="173" y="87"/>
                  </a:cubicBezTo>
                  <a:cubicBezTo>
                    <a:pt x="191" y="83"/>
                    <a:pt x="212" y="93"/>
                    <a:pt x="217" y="110"/>
                  </a:cubicBezTo>
                  <a:cubicBezTo>
                    <a:pt x="227" y="146"/>
                    <a:pt x="214" y="194"/>
                    <a:pt x="214" y="194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786"/>
            <p:cNvSpPr/>
            <p:nvPr/>
          </p:nvSpPr>
          <p:spPr bwMode="auto">
            <a:xfrm>
              <a:off x="6971620" y="-699492"/>
              <a:ext cx="596900" cy="512763"/>
            </a:xfrm>
            <a:custGeom>
              <a:avLst/>
              <a:gdLst>
                <a:gd name="T0" fmla="*/ 141 w 213"/>
                <a:gd name="T1" fmla="*/ 54 h 183"/>
                <a:gd name="T2" fmla="*/ 193 w 213"/>
                <a:gd name="T3" fmla="*/ 77 h 183"/>
                <a:gd name="T4" fmla="*/ 204 w 213"/>
                <a:gd name="T5" fmla="*/ 81 h 183"/>
                <a:gd name="T6" fmla="*/ 40 w 213"/>
                <a:gd name="T7" fmla="*/ 122 h 183"/>
                <a:gd name="T8" fmla="*/ 141 w 213"/>
                <a:gd name="T9" fmla="*/ 5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83">
                  <a:moveTo>
                    <a:pt x="141" y="54"/>
                  </a:moveTo>
                  <a:cubicBezTo>
                    <a:pt x="172" y="75"/>
                    <a:pt x="180" y="87"/>
                    <a:pt x="193" y="77"/>
                  </a:cubicBezTo>
                  <a:cubicBezTo>
                    <a:pt x="197" y="74"/>
                    <a:pt x="203" y="76"/>
                    <a:pt x="204" y="81"/>
                  </a:cubicBezTo>
                  <a:cubicBezTo>
                    <a:pt x="213" y="154"/>
                    <a:pt x="124" y="183"/>
                    <a:pt x="40" y="122"/>
                  </a:cubicBezTo>
                  <a:cubicBezTo>
                    <a:pt x="0" y="94"/>
                    <a:pt x="62" y="0"/>
                    <a:pt x="141" y="54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787"/>
            <p:cNvSpPr/>
            <p:nvPr/>
          </p:nvSpPr>
          <p:spPr bwMode="auto">
            <a:xfrm>
              <a:off x="7181170" y="94258"/>
              <a:ext cx="134938" cy="28575"/>
            </a:xfrm>
            <a:custGeom>
              <a:avLst/>
              <a:gdLst>
                <a:gd name="T0" fmla="*/ 2 w 48"/>
                <a:gd name="T1" fmla="*/ 0 h 10"/>
                <a:gd name="T2" fmla="*/ 46 w 48"/>
                <a:gd name="T3" fmla="*/ 0 h 10"/>
                <a:gd name="T4" fmla="*/ 47 w 48"/>
                <a:gd name="T5" fmla="*/ 3 h 10"/>
                <a:gd name="T6" fmla="*/ 24 w 48"/>
                <a:gd name="T7" fmla="*/ 10 h 10"/>
                <a:gd name="T8" fmla="*/ 1 w 48"/>
                <a:gd name="T9" fmla="*/ 3 h 10"/>
                <a:gd name="T10" fmla="*/ 2 w 4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">
                  <a:moveTo>
                    <a:pt x="2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2"/>
                    <a:pt x="47" y="3"/>
                  </a:cubicBezTo>
                  <a:cubicBezTo>
                    <a:pt x="44" y="5"/>
                    <a:pt x="37" y="10"/>
                    <a:pt x="24" y="10"/>
                  </a:cubicBezTo>
                  <a:cubicBezTo>
                    <a:pt x="11" y="10"/>
                    <a:pt x="4" y="5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788"/>
            <p:cNvSpPr/>
            <p:nvPr/>
          </p:nvSpPr>
          <p:spPr bwMode="auto">
            <a:xfrm>
              <a:off x="7103383" y="-132755"/>
              <a:ext cx="76200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789"/>
            <p:cNvSpPr/>
            <p:nvPr/>
          </p:nvSpPr>
          <p:spPr bwMode="auto">
            <a:xfrm>
              <a:off x="7103383" y="-143867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790"/>
            <p:cNvSpPr/>
            <p:nvPr/>
          </p:nvSpPr>
          <p:spPr bwMode="auto">
            <a:xfrm>
              <a:off x="7143070" y="-127992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791"/>
            <p:cNvSpPr/>
            <p:nvPr/>
          </p:nvSpPr>
          <p:spPr bwMode="auto">
            <a:xfrm>
              <a:off x="7319283" y="-132755"/>
              <a:ext cx="74613" cy="73025"/>
            </a:xfrm>
            <a:custGeom>
              <a:avLst/>
              <a:gdLst>
                <a:gd name="T0" fmla="*/ 14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4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4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1" y="21"/>
                    <a:pt x="6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792"/>
            <p:cNvSpPr/>
            <p:nvPr/>
          </p:nvSpPr>
          <p:spPr bwMode="auto">
            <a:xfrm>
              <a:off x="7319283" y="-143867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793"/>
            <p:cNvSpPr/>
            <p:nvPr/>
          </p:nvSpPr>
          <p:spPr bwMode="auto">
            <a:xfrm>
              <a:off x="7360558" y="-127992"/>
              <a:ext cx="17463" cy="20638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794"/>
            <p:cNvSpPr>
              <a:spLocks noEditPoints="1"/>
            </p:cNvSpPr>
            <p:nvPr/>
          </p:nvSpPr>
          <p:spPr bwMode="auto">
            <a:xfrm>
              <a:off x="6982733" y="-202605"/>
              <a:ext cx="527050" cy="182563"/>
            </a:xfrm>
            <a:custGeom>
              <a:avLst/>
              <a:gdLst>
                <a:gd name="T0" fmla="*/ 188 w 188"/>
                <a:gd name="T1" fmla="*/ 5 h 65"/>
                <a:gd name="T2" fmla="*/ 170 w 188"/>
                <a:gd name="T3" fmla="*/ 5 h 65"/>
                <a:gd name="T4" fmla="*/ 145 w 188"/>
                <a:gd name="T5" fmla="*/ 0 h 65"/>
                <a:gd name="T6" fmla="*/ 107 w 188"/>
                <a:gd name="T7" fmla="*/ 11 h 65"/>
                <a:gd name="T8" fmla="*/ 94 w 188"/>
                <a:gd name="T9" fmla="*/ 7 h 65"/>
                <a:gd name="T10" fmla="*/ 81 w 188"/>
                <a:gd name="T11" fmla="*/ 10 h 65"/>
                <a:gd name="T12" fmla="*/ 43 w 188"/>
                <a:gd name="T13" fmla="*/ 0 h 65"/>
                <a:gd name="T14" fmla="*/ 18 w 188"/>
                <a:gd name="T15" fmla="*/ 5 h 65"/>
                <a:gd name="T16" fmla="*/ 0 w 188"/>
                <a:gd name="T17" fmla="*/ 5 h 65"/>
                <a:gd name="T18" fmla="*/ 0 w 188"/>
                <a:gd name="T19" fmla="*/ 18 h 65"/>
                <a:gd name="T20" fmla="*/ 6 w 188"/>
                <a:gd name="T21" fmla="*/ 20 h 65"/>
                <a:gd name="T22" fmla="*/ 5 w 188"/>
                <a:gd name="T23" fmla="*/ 27 h 65"/>
                <a:gd name="T24" fmla="*/ 43 w 188"/>
                <a:gd name="T25" fmla="*/ 65 h 65"/>
                <a:gd name="T26" fmla="*/ 86 w 188"/>
                <a:gd name="T27" fmla="*/ 28 h 65"/>
                <a:gd name="T28" fmla="*/ 86 w 188"/>
                <a:gd name="T29" fmla="*/ 20 h 65"/>
                <a:gd name="T30" fmla="*/ 94 w 188"/>
                <a:gd name="T31" fmla="*/ 18 h 65"/>
                <a:gd name="T32" fmla="*/ 102 w 188"/>
                <a:gd name="T33" fmla="*/ 20 h 65"/>
                <a:gd name="T34" fmla="*/ 102 w 188"/>
                <a:gd name="T35" fmla="*/ 28 h 65"/>
                <a:gd name="T36" fmla="*/ 145 w 188"/>
                <a:gd name="T37" fmla="*/ 65 h 65"/>
                <a:gd name="T38" fmla="*/ 183 w 188"/>
                <a:gd name="T39" fmla="*/ 27 h 65"/>
                <a:gd name="T40" fmla="*/ 182 w 188"/>
                <a:gd name="T41" fmla="*/ 20 h 65"/>
                <a:gd name="T42" fmla="*/ 188 w 188"/>
                <a:gd name="T43" fmla="*/ 18 h 65"/>
                <a:gd name="T44" fmla="*/ 188 w 188"/>
                <a:gd name="T45" fmla="*/ 5 h 65"/>
                <a:gd name="T46" fmla="*/ 79 w 188"/>
                <a:gd name="T47" fmla="*/ 27 h 65"/>
                <a:gd name="T48" fmla="*/ 43 w 188"/>
                <a:gd name="T49" fmla="*/ 59 h 65"/>
                <a:gd name="T50" fmla="*/ 12 w 188"/>
                <a:gd name="T51" fmla="*/ 27 h 65"/>
                <a:gd name="T52" fmla="*/ 43 w 188"/>
                <a:gd name="T53" fmla="*/ 7 h 65"/>
                <a:gd name="T54" fmla="*/ 77 w 188"/>
                <a:gd name="T55" fmla="*/ 16 h 65"/>
                <a:gd name="T56" fmla="*/ 79 w 188"/>
                <a:gd name="T57" fmla="*/ 27 h 65"/>
                <a:gd name="T58" fmla="*/ 145 w 188"/>
                <a:gd name="T59" fmla="*/ 59 h 65"/>
                <a:gd name="T60" fmla="*/ 109 w 188"/>
                <a:gd name="T61" fmla="*/ 27 h 65"/>
                <a:gd name="T62" fmla="*/ 111 w 188"/>
                <a:gd name="T63" fmla="*/ 16 h 65"/>
                <a:gd name="T64" fmla="*/ 145 w 188"/>
                <a:gd name="T65" fmla="*/ 7 h 65"/>
                <a:gd name="T66" fmla="*/ 176 w 188"/>
                <a:gd name="T67" fmla="*/ 27 h 65"/>
                <a:gd name="T68" fmla="*/ 145 w 188"/>
                <a:gd name="T69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65">
                  <a:moveTo>
                    <a:pt x="188" y="5"/>
                  </a:moveTo>
                  <a:cubicBezTo>
                    <a:pt x="170" y="5"/>
                    <a:pt x="170" y="5"/>
                    <a:pt x="170" y="5"/>
                  </a:cubicBezTo>
                  <a:cubicBezTo>
                    <a:pt x="164" y="2"/>
                    <a:pt x="156" y="0"/>
                    <a:pt x="145" y="0"/>
                  </a:cubicBezTo>
                  <a:cubicBezTo>
                    <a:pt x="126" y="0"/>
                    <a:pt x="113" y="4"/>
                    <a:pt x="107" y="11"/>
                  </a:cubicBezTo>
                  <a:cubicBezTo>
                    <a:pt x="104" y="9"/>
                    <a:pt x="99" y="7"/>
                    <a:pt x="94" y="7"/>
                  </a:cubicBezTo>
                  <a:cubicBezTo>
                    <a:pt x="89" y="7"/>
                    <a:pt x="84" y="9"/>
                    <a:pt x="81" y="10"/>
                  </a:cubicBezTo>
                  <a:cubicBezTo>
                    <a:pt x="75" y="4"/>
                    <a:pt x="62" y="0"/>
                    <a:pt x="43" y="0"/>
                  </a:cubicBezTo>
                  <a:cubicBezTo>
                    <a:pt x="32" y="0"/>
                    <a:pt x="24" y="2"/>
                    <a:pt x="18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3"/>
                    <a:pt x="5" y="25"/>
                    <a:pt x="5" y="27"/>
                  </a:cubicBezTo>
                  <a:cubicBezTo>
                    <a:pt x="5" y="44"/>
                    <a:pt x="9" y="65"/>
                    <a:pt x="43" y="65"/>
                  </a:cubicBezTo>
                  <a:cubicBezTo>
                    <a:pt x="74" y="65"/>
                    <a:pt x="82" y="47"/>
                    <a:pt x="86" y="28"/>
                  </a:cubicBezTo>
                  <a:cubicBezTo>
                    <a:pt x="86" y="25"/>
                    <a:pt x="86" y="23"/>
                    <a:pt x="86" y="20"/>
                  </a:cubicBezTo>
                  <a:cubicBezTo>
                    <a:pt x="88" y="19"/>
                    <a:pt x="90" y="18"/>
                    <a:pt x="94" y="18"/>
                  </a:cubicBezTo>
                  <a:cubicBezTo>
                    <a:pt x="98" y="18"/>
                    <a:pt x="101" y="19"/>
                    <a:pt x="102" y="20"/>
                  </a:cubicBezTo>
                  <a:cubicBezTo>
                    <a:pt x="102" y="23"/>
                    <a:pt x="102" y="25"/>
                    <a:pt x="102" y="28"/>
                  </a:cubicBezTo>
                  <a:cubicBezTo>
                    <a:pt x="106" y="47"/>
                    <a:pt x="114" y="65"/>
                    <a:pt x="145" y="65"/>
                  </a:cubicBezTo>
                  <a:cubicBezTo>
                    <a:pt x="179" y="65"/>
                    <a:pt x="183" y="44"/>
                    <a:pt x="183" y="27"/>
                  </a:cubicBezTo>
                  <a:cubicBezTo>
                    <a:pt x="183" y="25"/>
                    <a:pt x="183" y="23"/>
                    <a:pt x="182" y="20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88" y="5"/>
                  </a:lnTo>
                  <a:close/>
                  <a:moveTo>
                    <a:pt x="79" y="27"/>
                  </a:moveTo>
                  <a:cubicBezTo>
                    <a:pt x="75" y="46"/>
                    <a:pt x="68" y="59"/>
                    <a:pt x="43" y="59"/>
                  </a:cubicBezTo>
                  <a:cubicBezTo>
                    <a:pt x="16" y="59"/>
                    <a:pt x="12" y="44"/>
                    <a:pt x="12" y="27"/>
                  </a:cubicBezTo>
                  <a:cubicBezTo>
                    <a:pt x="12" y="22"/>
                    <a:pt x="12" y="7"/>
                    <a:pt x="43" y="7"/>
                  </a:cubicBezTo>
                  <a:cubicBezTo>
                    <a:pt x="65" y="7"/>
                    <a:pt x="74" y="12"/>
                    <a:pt x="77" y="16"/>
                  </a:cubicBezTo>
                  <a:cubicBezTo>
                    <a:pt x="79" y="19"/>
                    <a:pt x="80" y="22"/>
                    <a:pt x="79" y="27"/>
                  </a:cubicBezTo>
                  <a:close/>
                  <a:moveTo>
                    <a:pt x="145" y="59"/>
                  </a:moveTo>
                  <a:cubicBezTo>
                    <a:pt x="121" y="59"/>
                    <a:pt x="113" y="46"/>
                    <a:pt x="109" y="27"/>
                  </a:cubicBezTo>
                  <a:cubicBezTo>
                    <a:pt x="108" y="22"/>
                    <a:pt x="109" y="19"/>
                    <a:pt x="111" y="16"/>
                  </a:cubicBezTo>
                  <a:cubicBezTo>
                    <a:pt x="115" y="12"/>
                    <a:pt x="123" y="7"/>
                    <a:pt x="145" y="7"/>
                  </a:cubicBezTo>
                  <a:cubicBezTo>
                    <a:pt x="176" y="7"/>
                    <a:pt x="176" y="22"/>
                    <a:pt x="176" y="27"/>
                  </a:cubicBezTo>
                  <a:cubicBezTo>
                    <a:pt x="176" y="44"/>
                    <a:pt x="173" y="59"/>
                    <a:pt x="145" y="59"/>
                  </a:cubicBezTo>
                  <a:close/>
                </a:path>
              </a:pathLst>
            </a:custGeom>
            <a:solidFill>
              <a:srgbClr val="32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6" name="组合 925"/>
          <p:cNvGrpSpPr/>
          <p:nvPr/>
        </p:nvGrpSpPr>
        <p:grpSpPr>
          <a:xfrm>
            <a:off x="4008743" y="54709"/>
            <a:ext cx="1328015" cy="1552503"/>
            <a:chOff x="2085295" y="-564555"/>
            <a:chExt cx="1784350" cy="2085976"/>
          </a:xfrm>
        </p:grpSpPr>
        <p:sp>
          <p:nvSpPr>
            <p:cNvPr id="838" name="Freeform 795"/>
            <p:cNvSpPr/>
            <p:nvPr/>
          </p:nvSpPr>
          <p:spPr bwMode="auto">
            <a:xfrm>
              <a:off x="2085295" y="-267692"/>
              <a:ext cx="1784350" cy="1789113"/>
            </a:xfrm>
            <a:custGeom>
              <a:avLst/>
              <a:gdLst>
                <a:gd name="T0" fmla="*/ 524 w 637"/>
                <a:gd name="T1" fmla="*/ 523 h 637"/>
                <a:gd name="T2" fmla="*/ 114 w 637"/>
                <a:gd name="T3" fmla="*/ 523 h 637"/>
                <a:gd name="T4" fmla="*/ 114 w 637"/>
                <a:gd name="T5" fmla="*/ 113 h 637"/>
                <a:gd name="T6" fmla="*/ 524 w 637"/>
                <a:gd name="T7" fmla="*/ 113 h 637"/>
                <a:gd name="T8" fmla="*/ 524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3"/>
                  </a:moveTo>
                  <a:cubicBezTo>
                    <a:pt x="411" y="637"/>
                    <a:pt x="227" y="637"/>
                    <a:pt x="114" y="523"/>
                  </a:cubicBezTo>
                  <a:cubicBezTo>
                    <a:pt x="0" y="410"/>
                    <a:pt x="0" y="226"/>
                    <a:pt x="114" y="113"/>
                  </a:cubicBezTo>
                  <a:cubicBezTo>
                    <a:pt x="227" y="0"/>
                    <a:pt x="411" y="0"/>
                    <a:pt x="524" y="113"/>
                  </a:cubicBezTo>
                  <a:cubicBezTo>
                    <a:pt x="637" y="226"/>
                    <a:pt x="637" y="410"/>
                    <a:pt x="524" y="523"/>
                  </a:cubicBezTo>
                </a:path>
              </a:pathLst>
            </a:custGeom>
            <a:solidFill>
              <a:srgbClr val="7FA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796"/>
            <p:cNvSpPr/>
            <p:nvPr/>
          </p:nvSpPr>
          <p:spPr bwMode="auto">
            <a:xfrm>
              <a:off x="2709183" y="-542330"/>
              <a:ext cx="579438" cy="406400"/>
            </a:xfrm>
            <a:custGeom>
              <a:avLst/>
              <a:gdLst>
                <a:gd name="T0" fmla="*/ 86 w 207"/>
                <a:gd name="T1" fmla="*/ 0 h 145"/>
                <a:gd name="T2" fmla="*/ 42 w 207"/>
                <a:gd name="T3" fmla="*/ 18 h 145"/>
                <a:gd name="T4" fmla="*/ 4 w 207"/>
                <a:gd name="T5" fmla="*/ 121 h 145"/>
                <a:gd name="T6" fmla="*/ 4 w 207"/>
                <a:gd name="T7" fmla="*/ 113 h 145"/>
                <a:gd name="T8" fmla="*/ 95 w 207"/>
                <a:gd name="T9" fmla="*/ 29 h 145"/>
                <a:gd name="T10" fmla="*/ 95 w 207"/>
                <a:gd name="T11" fmla="*/ 29 h 145"/>
                <a:gd name="T12" fmla="*/ 185 w 207"/>
                <a:gd name="T13" fmla="*/ 113 h 145"/>
                <a:gd name="T14" fmla="*/ 185 w 207"/>
                <a:gd name="T15" fmla="*/ 113 h 145"/>
                <a:gd name="T16" fmla="*/ 185 w 207"/>
                <a:gd name="T17" fmla="*/ 113 h 145"/>
                <a:gd name="T18" fmla="*/ 183 w 207"/>
                <a:gd name="T19" fmla="*/ 139 h 145"/>
                <a:gd name="T20" fmla="*/ 199 w 207"/>
                <a:gd name="T21" fmla="*/ 145 h 145"/>
                <a:gd name="T22" fmla="*/ 192 w 207"/>
                <a:gd name="T23" fmla="*/ 58 h 145"/>
                <a:gd name="T24" fmla="*/ 181 w 207"/>
                <a:gd name="T25" fmla="*/ 8 h 145"/>
                <a:gd name="T26" fmla="*/ 174 w 207"/>
                <a:gd name="T27" fmla="*/ 4 h 145"/>
                <a:gd name="T28" fmla="*/ 168 w 207"/>
                <a:gd name="T29" fmla="*/ 6 h 145"/>
                <a:gd name="T30" fmla="*/ 150 w 207"/>
                <a:gd name="T31" fmla="*/ 15 h 145"/>
                <a:gd name="T32" fmla="*/ 122 w 207"/>
                <a:gd name="T33" fmla="*/ 8 h 145"/>
                <a:gd name="T34" fmla="*/ 86 w 207"/>
                <a:gd name="T3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" h="145">
                  <a:moveTo>
                    <a:pt x="86" y="0"/>
                  </a:moveTo>
                  <a:cubicBezTo>
                    <a:pt x="67" y="0"/>
                    <a:pt x="52" y="8"/>
                    <a:pt x="42" y="18"/>
                  </a:cubicBezTo>
                  <a:cubicBezTo>
                    <a:pt x="4" y="37"/>
                    <a:pt x="0" y="84"/>
                    <a:pt x="4" y="121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67"/>
                    <a:pt x="48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141" y="29"/>
                    <a:pt x="185" y="67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1"/>
                    <a:pt x="193" y="143"/>
                    <a:pt x="199" y="145"/>
                  </a:cubicBezTo>
                  <a:cubicBezTo>
                    <a:pt x="204" y="121"/>
                    <a:pt x="207" y="86"/>
                    <a:pt x="192" y="58"/>
                  </a:cubicBezTo>
                  <a:cubicBezTo>
                    <a:pt x="193" y="47"/>
                    <a:pt x="190" y="31"/>
                    <a:pt x="181" y="8"/>
                  </a:cubicBezTo>
                  <a:cubicBezTo>
                    <a:pt x="180" y="5"/>
                    <a:pt x="177" y="4"/>
                    <a:pt x="174" y="4"/>
                  </a:cubicBezTo>
                  <a:cubicBezTo>
                    <a:pt x="172" y="4"/>
                    <a:pt x="170" y="4"/>
                    <a:pt x="168" y="6"/>
                  </a:cubicBezTo>
                  <a:cubicBezTo>
                    <a:pt x="163" y="13"/>
                    <a:pt x="157" y="15"/>
                    <a:pt x="150" y="15"/>
                  </a:cubicBezTo>
                  <a:cubicBezTo>
                    <a:pt x="143" y="15"/>
                    <a:pt x="134" y="12"/>
                    <a:pt x="122" y="8"/>
                  </a:cubicBezTo>
                  <a:cubicBezTo>
                    <a:pt x="109" y="2"/>
                    <a:pt x="97" y="0"/>
                    <a:pt x="86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797"/>
            <p:cNvSpPr>
              <a:spLocks noEditPoints="1"/>
            </p:cNvSpPr>
            <p:nvPr/>
          </p:nvSpPr>
          <p:spPr bwMode="auto">
            <a:xfrm>
              <a:off x="2236108" y="-153392"/>
              <a:ext cx="1495425" cy="1511300"/>
            </a:xfrm>
            <a:custGeom>
              <a:avLst/>
              <a:gdLst>
                <a:gd name="T0" fmla="*/ 27 w 534"/>
                <a:gd name="T1" fmla="*/ 329 h 538"/>
                <a:gd name="T2" fmla="*/ 103 w 534"/>
                <a:gd name="T3" fmla="*/ 437 h 538"/>
                <a:gd name="T4" fmla="*/ 128 w 534"/>
                <a:gd name="T5" fmla="*/ 370 h 538"/>
                <a:gd name="T6" fmla="*/ 82 w 534"/>
                <a:gd name="T7" fmla="*/ 369 h 538"/>
                <a:gd name="T8" fmla="*/ 127 w 534"/>
                <a:gd name="T9" fmla="*/ 319 h 538"/>
                <a:gd name="T10" fmla="*/ 89 w 534"/>
                <a:gd name="T11" fmla="*/ 237 h 538"/>
                <a:gd name="T12" fmla="*/ 410 w 534"/>
                <a:gd name="T13" fmla="*/ 375 h 538"/>
                <a:gd name="T14" fmla="*/ 409 w 534"/>
                <a:gd name="T15" fmla="*/ 313 h 538"/>
                <a:gd name="T16" fmla="*/ 459 w 534"/>
                <a:gd name="T17" fmla="*/ 355 h 538"/>
                <a:gd name="T18" fmla="*/ 448 w 534"/>
                <a:gd name="T19" fmla="*/ 371 h 538"/>
                <a:gd name="T20" fmla="*/ 411 w 534"/>
                <a:gd name="T21" fmla="*/ 375 h 538"/>
                <a:gd name="T22" fmla="*/ 351 w 534"/>
                <a:gd name="T23" fmla="*/ 9 h 538"/>
                <a:gd name="T24" fmla="*/ 364 w 534"/>
                <a:gd name="T25" fmla="*/ 43 h 538"/>
                <a:gd name="T26" fmla="*/ 348 w 534"/>
                <a:gd name="T27" fmla="*/ 60 h 538"/>
                <a:gd name="T28" fmla="*/ 332 w 534"/>
                <a:gd name="T29" fmla="*/ 103 h 538"/>
                <a:gd name="T30" fmla="*/ 331 w 534"/>
                <a:gd name="T31" fmla="*/ 103 h 538"/>
                <a:gd name="T32" fmla="*/ 331 w 534"/>
                <a:gd name="T33" fmla="*/ 104 h 538"/>
                <a:gd name="T34" fmla="*/ 304 w 534"/>
                <a:gd name="T35" fmla="*/ 163 h 538"/>
                <a:gd name="T36" fmla="*/ 313 w 534"/>
                <a:gd name="T37" fmla="*/ 167 h 538"/>
                <a:gd name="T38" fmla="*/ 319 w 534"/>
                <a:gd name="T39" fmla="*/ 169 h 538"/>
                <a:gd name="T40" fmla="*/ 401 w 534"/>
                <a:gd name="T41" fmla="*/ 313 h 538"/>
                <a:gd name="T42" fmla="*/ 401 w 534"/>
                <a:gd name="T43" fmla="*/ 533 h 538"/>
                <a:gd name="T44" fmla="*/ 408 w 534"/>
                <a:gd name="T45" fmla="*/ 426 h 538"/>
                <a:gd name="T46" fmla="*/ 416 w 534"/>
                <a:gd name="T47" fmla="*/ 437 h 538"/>
                <a:gd name="T48" fmla="*/ 513 w 534"/>
                <a:gd name="T49" fmla="*/ 426 h 538"/>
                <a:gd name="T50" fmla="*/ 531 w 534"/>
                <a:gd name="T51" fmla="*/ 393 h 538"/>
                <a:gd name="T52" fmla="*/ 433 w 534"/>
                <a:gd name="T53" fmla="*/ 214 h 538"/>
                <a:gd name="T54" fmla="*/ 431 w 534"/>
                <a:gd name="T55" fmla="*/ 212 h 538"/>
                <a:gd name="T56" fmla="*/ 343 w 534"/>
                <a:gd name="T57" fmla="*/ 174 h 538"/>
                <a:gd name="T58" fmla="*/ 312 w 534"/>
                <a:gd name="T59" fmla="*/ 161 h 538"/>
                <a:gd name="T60" fmla="*/ 351 w 534"/>
                <a:gd name="T61" fmla="*/ 84 h 538"/>
                <a:gd name="T62" fmla="*/ 352 w 534"/>
                <a:gd name="T63" fmla="*/ 80 h 538"/>
                <a:gd name="T64" fmla="*/ 356 w 534"/>
                <a:gd name="T65" fmla="*/ 60 h 538"/>
                <a:gd name="T66" fmla="*/ 373 w 534"/>
                <a:gd name="T67" fmla="*/ 26 h 538"/>
                <a:gd name="T68" fmla="*/ 368 w 534"/>
                <a:gd name="T69" fmla="*/ 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538">
                  <a:moveTo>
                    <a:pt x="89" y="237"/>
                  </a:moveTo>
                  <a:cubicBezTo>
                    <a:pt x="65" y="264"/>
                    <a:pt x="43" y="295"/>
                    <a:pt x="27" y="329"/>
                  </a:cubicBezTo>
                  <a:cubicBezTo>
                    <a:pt x="0" y="384"/>
                    <a:pt x="21" y="416"/>
                    <a:pt x="34" y="426"/>
                  </a:cubicBezTo>
                  <a:cubicBezTo>
                    <a:pt x="46" y="436"/>
                    <a:pt x="78" y="437"/>
                    <a:pt x="103" y="437"/>
                  </a:cubicBezTo>
                  <a:cubicBezTo>
                    <a:pt x="114" y="437"/>
                    <a:pt x="123" y="437"/>
                    <a:pt x="130" y="437"/>
                  </a:cubicBezTo>
                  <a:cubicBezTo>
                    <a:pt x="129" y="413"/>
                    <a:pt x="128" y="390"/>
                    <a:pt x="128" y="370"/>
                  </a:cubicBezTo>
                  <a:cubicBezTo>
                    <a:pt x="118" y="371"/>
                    <a:pt x="107" y="371"/>
                    <a:pt x="98" y="371"/>
                  </a:cubicBezTo>
                  <a:cubicBezTo>
                    <a:pt x="90" y="371"/>
                    <a:pt x="84" y="371"/>
                    <a:pt x="82" y="369"/>
                  </a:cubicBezTo>
                  <a:cubicBezTo>
                    <a:pt x="82" y="369"/>
                    <a:pt x="78" y="365"/>
                    <a:pt x="87" y="355"/>
                  </a:cubicBezTo>
                  <a:cubicBezTo>
                    <a:pt x="105" y="336"/>
                    <a:pt x="115" y="328"/>
                    <a:pt x="127" y="319"/>
                  </a:cubicBezTo>
                  <a:cubicBezTo>
                    <a:pt x="126" y="315"/>
                    <a:pt x="126" y="313"/>
                    <a:pt x="126" y="313"/>
                  </a:cubicBezTo>
                  <a:cubicBezTo>
                    <a:pt x="126" y="313"/>
                    <a:pt x="80" y="276"/>
                    <a:pt x="89" y="237"/>
                  </a:cubicBezTo>
                  <a:moveTo>
                    <a:pt x="411" y="375"/>
                  </a:moveTo>
                  <a:cubicBezTo>
                    <a:pt x="411" y="375"/>
                    <a:pt x="410" y="375"/>
                    <a:pt x="410" y="375"/>
                  </a:cubicBezTo>
                  <a:cubicBezTo>
                    <a:pt x="409" y="375"/>
                    <a:pt x="408" y="374"/>
                    <a:pt x="408" y="373"/>
                  </a:cubicBezTo>
                  <a:cubicBezTo>
                    <a:pt x="409" y="338"/>
                    <a:pt x="409" y="313"/>
                    <a:pt x="409" y="313"/>
                  </a:cubicBezTo>
                  <a:cubicBezTo>
                    <a:pt x="409" y="313"/>
                    <a:pt x="409" y="313"/>
                    <a:pt x="410" y="312"/>
                  </a:cubicBezTo>
                  <a:cubicBezTo>
                    <a:pt x="427" y="326"/>
                    <a:pt x="437" y="330"/>
                    <a:pt x="459" y="355"/>
                  </a:cubicBezTo>
                  <a:cubicBezTo>
                    <a:pt x="468" y="365"/>
                    <a:pt x="465" y="369"/>
                    <a:pt x="464" y="369"/>
                  </a:cubicBezTo>
                  <a:cubicBezTo>
                    <a:pt x="462" y="371"/>
                    <a:pt x="456" y="371"/>
                    <a:pt x="448" y="371"/>
                  </a:cubicBezTo>
                  <a:cubicBezTo>
                    <a:pt x="437" y="371"/>
                    <a:pt x="423" y="370"/>
                    <a:pt x="412" y="369"/>
                  </a:cubicBezTo>
                  <a:cubicBezTo>
                    <a:pt x="411" y="375"/>
                    <a:pt x="411" y="375"/>
                    <a:pt x="411" y="375"/>
                  </a:cubicBezTo>
                  <a:moveTo>
                    <a:pt x="352" y="0"/>
                  </a:moveTo>
                  <a:cubicBezTo>
                    <a:pt x="351" y="9"/>
                    <a:pt x="351" y="9"/>
                    <a:pt x="351" y="9"/>
                  </a:cubicBezTo>
                  <a:cubicBezTo>
                    <a:pt x="359" y="11"/>
                    <a:pt x="364" y="18"/>
                    <a:pt x="364" y="26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4" y="52"/>
                    <a:pt x="357" y="60"/>
                    <a:pt x="348" y="60"/>
                  </a:cubicBezTo>
                  <a:cubicBezTo>
                    <a:pt x="348" y="61"/>
                    <a:pt x="348" y="61"/>
                    <a:pt x="348" y="62"/>
                  </a:cubicBezTo>
                  <a:cubicBezTo>
                    <a:pt x="347" y="76"/>
                    <a:pt x="341" y="91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2" y="103"/>
                    <a:pt x="331" y="103"/>
                    <a:pt x="331" y="103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24" y="114"/>
                    <a:pt x="314" y="123"/>
                    <a:pt x="304" y="130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3" y="167"/>
                    <a:pt x="313" y="167"/>
                    <a:pt x="313" y="167"/>
                  </a:cubicBezTo>
                  <a:cubicBezTo>
                    <a:pt x="315" y="167"/>
                    <a:pt x="317" y="168"/>
                    <a:pt x="319" y="169"/>
                  </a:cubicBezTo>
                  <a:cubicBezTo>
                    <a:pt x="379" y="189"/>
                    <a:pt x="420" y="197"/>
                    <a:pt x="435" y="229"/>
                  </a:cubicBezTo>
                  <a:cubicBezTo>
                    <a:pt x="454" y="271"/>
                    <a:pt x="401" y="313"/>
                    <a:pt x="401" y="313"/>
                  </a:cubicBezTo>
                  <a:cubicBezTo>
                    <a:pt x="401" y="313"/>
                    <a:pt x="398" y="468"/>
                    <a:pt x="393" y="538"/>
                  </a:cubicBezTo>
                  <a:cubicBezTo>
                    <a:pt x="396" y="536"/>
                    <a:pt x="398" y="535"/>
                    <a:pt x="401" y="533"/>
                  </a:cubicBezTo>
                  <a:cubicBezTo>
                    <a:pt x="403" y="505"/>
                    <a:pt x="405" y="464"/>
                    <a:pt x="406" y="426"/>
                  </a:cubicBezTo>
                  <a:cubicBezTo>
                    <a:pt x="407" y="426"/>
                    <a:pt x="407" y="426"/>
                    <a:pt x="408" y="426"/>
                  </a:cubicBezTo>
                  <a:cubicBezTo>
                    <a:pt x="407" y="436"/>
                    <a:pt x="407" y="436"/>
                    <a:pt x="407" y="436"/>
                  </a:cubicBezTo>
                  <a:cubicBezTo>
                    <a:pt x="413" y="437"/>
                    <a:pt x="410" y="437"/>
                    <a:pt x="416" y="437"/>
                  </a:cubicBezTo>
                  <a:cubicBezTo>
                    <a:pt x="422" y="437"/>
                    <a:pt x="432" y="437"/>
                    <a:pt x="443" y="437"/>
                  </a:cubicBezTo>
                  <a:cubicBezTo>
                    <a:pt x="469" y="437"/>
                    <a:pt x="501" y="436"/>
                    <a:pt x="513" y="426"/>
                  </a:cubicBezTo>
                  <a:cubicBezTo>
                    <a:pt x="513" y="425"/>
                    <a:pt x="514" y="425"/>
                    <a:pt x="515" y="424"/>
                  </a:cubicBezTo>
                  <a:cubicBezTo>
                    <a:pt x="521" y="414"/>
                    <a:pt x="526" y="403"/>
                    <a:pt x="531" y="393"/>
                  </a:cubicBezTo>
                  <a:cubicBezTo>
                    <a:pt x="534" y="377"/>
                    <a:pt x="532" y="355"/>
                    <a:pt x="519" y="329"/>
                  </a:cubicBezTo>
                  <a:cubicBezTo>
                    <a:pt x="497" y="284"/>
                    <a:pt x="466" y="246"/>
                    <a:pt x="433" y="214"/>
                  </a:cubicBezTo>
                  <a:cubicBezTo>
                    <a:pt x="432" y="213"/>
                    <a:pt x="432" y="213"/>
                    <a:pt x="432" y="213"/>
                  </a:cubicBezTo>
                  <a:cubicBezTo>
                    <a:pt x="432" y="213"/>
                    <a:pt x="431" y="212"/>
                    <a:pt x="431" y="212"/>
                  </a:cubicBezTo>
                  <a:cubicBezTo>
                    <a:pt x="431" y="212"/>
                    <a:pt x="431" y="212"/>
                    <a:pt x="431" y="212"/>
                  </a:cubicBezTo>
                  <a:cubicBezTo>
                    <a:pt x="413" y="196"/>
                    <a:pt x="383" y="187"/>
                    <a:pt x="343" y="174"/>
                  </a:cubicBezTo>
                  <a:cubicBezTo>
                    <a:pt x="337" y="171"/>
                    <a:pt x="313" y="160"/>
                    <a:pt x="313" y="160"/>
                  </a:cubicBezTo>
                  <a:cubicBezTo>
                    <a:pt x="312" y="161"/>
                    <a:pt x="312" y="161"/>
                    <a:pt x="312" y="161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28" y="119"/>
                    <a:pt x="343" y="102"/>
                    <a:pt x="351" y="84"/>
                  </a:cubicBezTo>
                  <a:cubicBezTo>
                    <a:pt x="351" y="84"/>
                    <a:pt x="351" y="83"/>
                    <a:pt x="351" y="83"/>
                  </a:cubicBezTo>
                  <a:cubicBezTo>
                    <a:pt x="352" y="82"/>
                    <a:pt x="352" y="81"/>
                    <a:pt x="352" y="80"/>
                  </a:cubicBezTo>
                  <a:cubicBezTo>
                    <a:pt x="353" y="80"/>
                    <a:pt x="353" y="80"/>
                    <a:pt x="353" y="80"/>
                  </a:cubicBezTo>
                  <a:cubicBezTo>
                    <a:pt x="355" y="73"/>
                    <a:pt x="356" y="67"/>
                    <a:pt x="356" y="60"/>
                  </a:cubicBezTo>
                  <a:cubicBezTo>
                    <a:pt x="365" y="60"/>
                    <a:pt x="373" y="52"/>
                    <a:pt x="373" y="43"/>
                  </a:cubicBezTo>
                  <a:cubicBezTo>
                    <a:pt x="373" y="26"/>
                    <a:pt x="373" y="26"/>
                    <a:pt x="373" y="26"/>
                  </a:cubicBezTo>
                  <a:cubicBezTo>
                    <a:pt x="373" y="20"/>
                    <a:pt x="370" y="15"/>
                    <a:pt x="366" y="12"/>
                  </a:cubicBezTo>
                  <a:cubicBezTo>
                    <a:pt x="366" y="10"/>
                    <a:pt x="367" y="8"/>
                    <a:pt x="368" y="6"/>
                  </a:cubicBezTo>
                  <a:cubicBezTo>
                    <a:pt x="362" y="4"/>
                    <a:pt x="357" y="2"/>
                    <a:pt x="352" y="0"/>
                  </a:cubicBezTo>
                </a:path>
              </a:pathLst>
            </a:custGeom>
            <a:solidFill>
              <a:srgbClr val="647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798"/>
            <p:cNvSpPr/>
            <p:nvPr/>
          </p:nvSpPr>
          <p:spPr bwMode="auto">
            <a:xfrm>
              <a:off x="2826658" y="192683"/>
              <a:ext cx="295275" cy="493713"/>
            </a:xfrm>
            <a:custGeom>
              <a:avLst/>
              <a:gdLst>
                <a:gd name="T0" fmla="*/ 186 w 186"/>
                <a:gd name="T1" fmla="*/ 81 h 311"/>
                <a:gd name="T2" fmla="*/ 164 w 186"/>
                <a:gd name="T3" fmla="*/ 71 h 311"/>
                <a:gd name="T4" fmla="*/ 164 w 186"/>
                <a:gd name="T5" fmla="*/ 0 h 311"/>
                <a:gd name="T6" fmla="*/ 22 w 186"/>
                <a:gd name="T7" fmla="*/ 0 h 311"/>
                <a:gd name="T8" fmla="*/ 22 w 186"/>
                <a:gd name="T9" fmla="*/ 71 h 311"/>
                <a:gd name="T10" fmla="*/ 0 w 186"/>
                <a:gd name="T11" fmla="*/ 81 h 311"/>
                <a:gd name="T12" fmla="*/ 6 w 186"/>
                <a:gd name="T13" fmla="*/ 281 h 311"/>
                <a:gd name="T14" fmla="*/ 22 w 186"/>
                <a:gd name="T15" fmla="*/ 281 h 311"/>
                <a:gd name="T16" fmla="*/ 22 w 186"/>
                <a:gd name="T17" fmla="*/ 311 h 311"/>
                <a:gd name="T18" fmla="*/ 164 w 186"/>
                <a:gd name="T19" fmla="*/ 311 h 311"/>
                <a:gd name="T20" fmla="*/ 164 w 186"/>
                <a:gd name="T21" fmla="*/ 281 h 311"/>
                <a:gd name="T22" fmla="*/ 180 w 186"/>
                <a:gd name="T23" fmla="*/ 281 h 311"/>
                <a:gd name="T24" fmla="*/ 186 w 186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311">
                  <a:moveTo>
                    <a:pt x="186" y="81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2" y="0"/>
                  </a:lnTo>
                  <a:lnTo>
                    <a:pt x="22" y="71"/>
                  </a:lnTo>
                  <a:lnTo>
                    <a:pt x="0" y="81"/>
                  </a:lnTo>
                  <a:lnTo>
                    <a:pt x="6" y="281"/>
                  </a:lnTo>
                  <a:lnTo>
                    <a:pt x="22" y="281"/>
                  </a:lnTo>
                  <a:lnTo>
                    <a:pt x="22" y="311"/>
                  </a:lnTo>
                  <a:lnTo>
                    <a:pt x="164" y="311"/>
                  </a:lnTo>
                  <a:lnTo>
                    <a:pt x="164" y="281"/>
                  </a:lnTo>
                  <a:lnTo>
                    <a:pt x="180" y="281"/>
                  </a:lnTo>
                  <a:lnTo>
                    <a:pt x="186" y="81"/>
                  </a:ln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799"/>
            <p:cNvSpPr/>
            <p:nvPr/>
          </p:nvSpPr>
          <p:spPr bwMode="auto">
            <a:xfrm>
              <a:off x="2826658" y="192683"/>
              <a:ext cx="295275" cy="493713"/>
            </a:xfrm>
            <a:custGeom>
              <a:avLst/>
              <a:gdLst>
                <a:gd name="T0" fmla="*/ 186 w 186"/>
                <a:gd name="T1" fmla="*/ 81 h 311"/>
                <a:gd name="T2" fmla="*/ 164 w 186"/>
                <a:gd name="T3" fmla="*/ 71 h 311"/>
                <a:gd name="T4" fmla="*/ 164 w 186"/>
                <a:gd name="T5" fmla="*/ 0 h 311"/>
                <a:gd name="T6" fmla="*/ 22 w 186"/>
                <a:gd name="T7" fmla="*/ 0 h 311"/>
                <a:gd name="T8" fmla="*/ 22 w 186"/>
                <a:gd name="T9" fmla="*/ 71 h 311"/>
                <a:gd name="T10" fmla="*/ 0 w 186"/>
                <a:gd name="T11" fmla="*/ 81 h 311"/>
                <a:gd name="T12" fmla="*/ 6 w 186"/>
                <a:gd name="T13" fmla="*/ 281 h 311"/>
                <a:gd name="T14" fmla="*/ 22 w 186"/>
                <a:gd name="T15" fmla="*/ 281 h 311"/>
                <a:gd name="T16" fmla="*/ 22 w 186"/>
                <a:gd name="T17" fmla="*/ 311 h 311"/>
                <a:gd name="T18" fmla="*/ 164 w 186"/>
                <a:gd name="T19" fmla="*/ 311 h 311"/>
                <a:gd name="T20" fmla="*/ 164 w 186"/>
                <a:gd name="T21" fmla="*/ 281 h 311"/>
                <a:gd name="T22" fmla="*/ 180 w 186"/>
                <a:gd name="T23" fmla="*/ 281 h 311"/>
                <a:gd name="T24" fmla="*/ 186 w 186"/>
                <a:gd name="T25" fmla="*/ 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311">
                  <a:moveTo>
                    <a:pt x="186" y="81"/>
                  </a:moveTo>
                  <a:lnTo>
                    <a:pt x="164" y="71"/>
                  </a:lnTo>
                  <a:lnTo>
                    <a:pt x="164" y="0"/>
                  </a:lnTo>
                  <a:lnTo>
                    <a:pt x="22" y="0"/>
                  </a:lnTo>
                  <a:lnTo>
                    <a:pt x="22" y="71"/>
                  </a:lnTo>
                  <a:lnTo>
                    <a:pt x="0" y="81"/>
                  </a:lnTo>
                  <a:lnTo>
                    <a:pt x="6" y="281"/>
                  </a:lnTo>
                  <a:lnTo>
                    <a:pt x="22" y="281"/>
                  </a:lnTo>
                  <a:lnTo>
                    <a:pt x="22" y="311"/>
                  </a:lnTo>
                  <a:lnTo>
                    <a:pt x="164" y="311"/>
                  </a:lnTo>
                  <a:lnTo>
                    <a:pt x="164" y="281"/>
                  </a:lnTo>
                  <a:lnTo>
                    <a:pt x="180" y="281"/>
                  </a:lnTo>
                  <a:lnTo>
                    <a:pt x="186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800"/>
            <p:cNvSpPr/>
            <p:nvPr/>
          </p:nvSpPr>
          <p:spPr bwMode="auto">
            <a:xfrm>
              <a:off x="2861583" y="211733"/>
              <a:ext cx="0" cy="365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801"/>
            <p:cNvSpPr/>
            <p:nvPr/>
          </p:nvSpPr>
          <p:spPr bwMode="auto">
            <a:xfrm>
              <a:off x="2861583" y="211733"/>
              <a:ext cx="225425" cy="84138"/>
            </a:xfrm>
            <a:custGeom>
              <a:avLst/>
              <a:gdLst>
                <a:gd name="T0" fmla="*/ 81 w 81"/>
                <a:gd name="T1" fmla="*/ 0 h 30"/>
                <a:gd name="T2" fmla="*/ 41 w 81"/>
                <a:gd name="T3" fmla="*/ 15 h 30"/>
                <a:gd name="T4" fmla="*/ 41 w 81"/>
                <a:gd name="T5" fmla="*/ 15 h 30"/>
                <a:gd name="T6" fmla="*/ 40 w 81"/>
                <a:gd name="T7" fmla="*/ 15 h 30"/>
                <a:gd name="T8" fmla="*/ 40 w 81"/>
                <a:gd name="T9" fmla="*/ 15 h 30"/>
                <a:gd name="T10" fmla="*/ 0 w 81"/>
                <a:gd name="T11" fmla="*/ 0 h 30"/>
                <a:gd name="T12" fmla="*/ 0 w 81"/>
                <a:gd name="T13" fmla="*/ 13 h 30"/>
                <a:gd name="T14" fmla="*/ 81 w 81"/>
                <a:gd name="T15" fmla="*/ 30 h 30"/>
                <a:gd name="T16" fmla="*/ 81 w 8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0">
                  <a:moveTo>
                    <a:pt x="81" y="0"/>
                  </a:moveTo>
                  <a:cubicBezTo>
                    <a:pt x="67" y="10"/>
                    <a:pt x="5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29" y="15"/>
                    <a:pt x="14" y="1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802"/>
            <p:cNvSpPr/>
            <p:nvPr/>
          </p:nvSpPr>
          <p:spPr bwMode="auto">
            <a:xfrm>
              <a:off x="2440895" y="316508"/>
              <a:ext cx="1066800" cy="1133475"/>
            </a:xfrm>
            <a:custGeom>
              <a:avLst/>
              <a:gdLst>
                <a:gd name="T0" fmla="*/ 362 w 381"/>
                <a:gd name="T1" fmla="*/ 62 h 404"/>
                <a:gd name="T2" fmla="*/ 246 w 381"/>
                <a:gd name="T3" fmla="*/ 2 h 404"/>
                <a:gd name="T4" fmla="*/ 240 w 381"/>
                <a:gd name="T5" fmla="*/ 0 h 404"/>
                <a:gd name="T6" fmla="*/ 240 w 381"/>
                <a:gd name="T7" fmla="*/ 0 h 404"/>
                <a:gd name="T8" fmla="*/ 191 w 381"/>
                <a:gd name="T9" fmla="*/ 54 h 404"/>
                <a:gd name="T10" fmla="*/ 141 w 381"/>
                <a:gd name="T11" fmla="*/ 0 h 404"/>
                <a:gd name="T12" fmla="*/ 141 w 381"/>
                <a:gd name="T13" fmla="*/ 0 h 404"/>
                <a:gd name="T14" fmla="*/ 135 w 381"/>
                <a:gd name="T15" fmla="*/ 2 h 404"/>
                <a:gd name="T16" fmla="*/ 19 w 381"/>
                <a:gd name="T17" fmla="*/ 62 h 404"/>
                <a:gd name="T18" fmla="*/ 53 w 381"/>
                <a:gd name="T19" fmla="*/ 146 h 404"/>
                <a:gd name="T20" fmla="*/ 66 w 381"/>
                <a:gd name="T21" fmla="*/ 404 h 404"/>
                <a:gd name="T22" fmla="*/ 191 w 381"/>
                <a:gd name="T23" fmla="*/ 404 h 404"/>
                <a:gd name="T24" fmla="*/ 315 w 381"/>
                <a:gd name="T25" fmla="*/ 404 h 404"/>
                <a:gd name="T26" fmla="*/ 328 w 381"/>
                <a:gd name="T27" fmla="*/ 146 h 404"/>
                <a:gd name="T28" fmla="*/ 362 w 381"/>
                <a:gd name="T29" fmla="*/ 6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404">
                  <a:moveTo>
                    <a:pt x="362" y="62"/>
                  </a:moveTo>
                  <a:cubicBezTo>
                    <a:pt x="347" y="30"/>
                    <a:pt x="306" y="22"/>
                    <a:pt x="246" y="2"/>
                  </a:cubicBezTo>
                  <a:cubicBezTo>
                    <a:pt x="244" y="1"/>
                    <a:pt x="242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6" y="22"/>
                    <a:pt x="225" y="51"/>
                    <a:pt x="191" y="54"/>
                  </a:cubicBezTo>
                  <a:cubicBezTo>
                    <a:pt x="156" y="51"/>
                    <a:pt x="145" y="22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9" y="0"/>
                    <a:pt x="137" y="1"/>
                    <a:pt x="135" y="2"/>
                  </a:cubicBezTo>
                  <a:cubicBezTo>
                    <a:pt x="75" y="22"/>
                    <a:pt x="34" y="30"/>
                    <a:pt x="19" y="62"/>
                  </a:cubicBezTo>
                  <a:cubicBezTo>
                    <a:pt x="0" y="104"/>
                    <a:pt x="53" y="146"/>
                    <a:pt x="53" y="146"/>
                  </a:cubicBezTo>
                  <a:cubicBezTo>
                    <a:pt x="53" y="146"/>
                    <a:pt x="58" y="404"/>
                    <a:pt x="66" y="404"/>
                  </a:cubicBezTo>
                  <a:cubicBezTo>
                    <a:pt x="191" y="404"/>
                    <a:pt x="191" y="404"/>
                    <a:pt x="191" y="404"/>
                  </a:cubicBezTo>
                  <a:cubicBezTo>
                    <a:pt x="315" y="404"/>
                    <a:pt x="315" y="404"/>
                    <a:pt x="315" y="404"/>
                  </a:cubicBezTo>
                  <a:cubicBezTo>
                    <a:pt x="323" y="404"/>
                    <a:pt x="328" y="146"/>
                    <a:pt x="328" y="146"/>
                  </a:cubicBezTo>
                  <a:cubicBezTo>
                    <a:pt x="328" y="146"/>
                    <a:pt x="381" y="104"/>
                    <a:pt x="362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803"/>
            <p:cNvSpPr/>
            <p:nvPr/>
          </p:nvSpPr>
          <p:spPr bwMode="auto">
            <a:xfrm>
              <a:off x="2920320" y="403821"/>
              <a:ext cx="107950" cy="85725"/>
            </a:xfrm>
            <a:custGeom>
              <a:avLst/>
              <a:gdLst>
                <a:gd name="T0" fmla="*/ 68 w 68"/>
                <a:gd name="T1" fmla="*/ 28 h 54"/>
                <a:gd name="T2" fmla="*/ 54 w 68"/>
                <a:gd name="T3" fmla="*/ 54 h 54"/>
                <a:gd name="T4" fmla="*/ 14 w 68"/>
                <a:gd name="T5" fmla="*/ 54 h 54"/>
                <a:gd name="T6" fmla="*/ 0 w 68"/>
                <a:gd name="T7" fmla="*/ 28 h 54"/>
                <a:gd name="T8" fmla="*/ 35 w 68"/>
                <a:gd name="T9" fmla="*/ 0 h 54"/>
                <a:gd name="T10" fmla="*/ 68 w 68"/>
                <a:gd name="T1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4">
                  <a:moveTo>
                    <a:pt x="68" y="28"/>
                  </a:moveTo>
                  <a:lnTo>
                    <a:pt x="54" y="54"/>
                  </a:lnTo>
                  <a:lnTo>
                    <a:pt x="14" y="54"/>
                  </a:lnTo>
                  <a:lnTo>
                    <a:pt x="0" y="28"/>
                  </a:lnTo>
                  <a:lnTo>
                    <a:pt x="35" y="0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804"/>
            <p:cNvSpPr/>
            <p:nvPr/>
          </p:nvSpPr>
          <p:spPr bwMode="auto">
            <a:xfrm>
              <a:off x="2767920" y="295871"/>
              <a:ext cx="207963" cy="180975"/>
            </a:xfrm>
            <a:custGeom>
              <a:avLst/>
              <a:gdLst>
                <a:gd name="T0" fmla="*/ 131 w 131"/>
                <a:gd name="T1" fmla="*/ 68 h 114"/>
                <a:gd name="T2" fmla="*/ 87 w 131"/>
                <a:gd name="T3" fmla="*/ 114 h 114"/>
                <a:gd name="T4" fmla="*/ 0 w 131"/>
                <a:gd name="T5" fmla="*/ 27 h 114"/>
                <a:gd name="T6" fmla="*/ 59 w 131"/>
                <a:gd name="T7" fmla="*/ 0 h 114"/>
                <a:gd name="T8" fmla="*/ 76 w 131"/>
                <a:gd name="T9" fmla="*/ 18 h 114"/>
                <a:gd name="T10" fmla="*/ 131 w 131"/>
                <a:gd name="T11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14">
                  <a:moveTo>
                    <a:pt x="131" y="68"/>
                  </a:moveTo>
                  <a:lnTo>
                    <a:pt x="87" y="114"/>
                  </a:lnTo>
                  <a:lnTo>
                    <a:pt x="0" y="27"/>
                  </a:lnTo>
                  <a:lnTo>
                    <a:pt x="59" y="0"/>
                  </a:lnTo>
                  <a:lnTo>
                    <a:pt x="76" y="18"/>
                  </a:lnTo>
                  <a:lnTo>
                    <a:pt x="131" y="6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805"/>
            <p:cNvSpPr/>
            <p:nvPr/>
          </p:nvSpPr>
          <p:spPr bwMode="auto">
            <a:xfrm>
              <a:off x="2975883" y="295871"/>
              <a:ext cx="204788" cy="180975"/>
            </a:xfrm>
            <a:custGeom>
              <a:avLst/>
              <a:gdLst>
                <a:gd name="T0" fmla="*/ 0 w 129"/>
                <a:gd name="T1" fmla="*/ 68 h 114"/>
                <a:gd name="T2" fmla="*/ 42 w 129"/>
                <a:gd name="T3" fmla="*/ 114 h 114"/>
                <a:gd name="T4" fmla="*/ 129 w 129"/>
                <a:gd name="T5" fmla="*/ 27 h 114"/>
                <a:gd name="T6" fmla="*/ 70 w 129"/>
                <a:gd name="T7" fmla="*/ 0 h 114"/>
                <a:gd name="T8" fmla="*/ 53 w 129"/>
                <a:gd name="T9" fmla="*/ 18 h 114"/>
                <a:gd name="T10" fmla="*/ 0 w 129"/>
                <a:gd name="T11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14">
                  <a:moveTo>
                    <a:pt x="0" y="68"/>
                  </a:moveTo>
                  <a:lnTo>
                    <a:pt x="42" y="114"/>
                  </a:lnTo>
                  <a:lnTo>
                    <a:pt x="129" y="27"/>
                  </a:lnTo>
                  <a:lnTo>
                    <a:pt x="70" y="0"/>
                  </a:lnTo>
                  <a:lnTo>
                    <a:pt x="53" y="1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806"/>
            <p:cNvSpPr/>
            <p:nvPr/>
          </p:nvSpPr>
          <p:spPr bwMode="auto">
            <a:xfrm>
              <a:off x="2913970" y="499071"/>
              <a:ext cx="120650" cy="935038"/>
            </a:xfrm>
            <a:custGeom>
              <a:avLst/>
              <a:gdLst>
                <a:gd name="T0" fmla="*/ 58 w 76"/>
                <a:gd name="T1" fmla="*/ 0 h 589"/>
                <a:gd name="T2" fmla="*/ 76 w 76"/>
                <a:gd name="T3" fmla="*/ 546 h 589"/>
                <a:gd name="T4" fmla="*/ 37 w 76"/>
                <a:gd name="T5" fmla="*/ 589 h 589"/>
                <a:gd name="T6" fmla="*/ 0 w 76"/>
                <a:gd name="T7" fmla="*/ 546 h 589"/>
                <a:gd name="T8" fmla="*/ 18 w 76"/>
                <a:gd name="T9" fmla="*/ 0 h 589"/>
                <a:gd name="T10" fmla="*/ 58 w 76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9">
                  <a:moveTo>
                    <a:pt x="58" y="0"/>
                  </a:moveTo>
                  <a:lnTo>
                    <a:pt x="76" y="546"/>
                  </a:lnTo>
                  <a:lnTo>
                    <a:pt x="37" y="589"/>
                  </a:lnTo>
                  <a:lnTo>
                    <a:pt x="0" y="546"/>
                  </a:lnTo>
                  <a:lnTo>
                    <a:pt x="1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807"/>
            <p:cNvSpPr/>
            <p:nvPr/>
          </p:nvSpPr>
          <p:spPr bwMode="auto">
            <a:xfrm>
              <a:off x="2913970" y="499071"/>
              <a:ext cx="120650" cy="935038"/>
            </a:xfrm>
            <a:custGeom>
              <a:avLst/>
              <a:gdLst>
                <a:gd name="T0" fmla="*/ 58 w 76"/>
                <a:gd name="T1" fmla="*/ 0 h 589"/>
                <a:gd name="T2" fmla="*/ 76 w 76"/>
                <a:gd name="T3" fmla="*/ 546 h 589"/>
                <a:gd name="T4" fmla="*/ 37 w 76"/>
                <a:gd name="T5" fmla="*/ 589 h 589"/>
                <a:gd name="T6" fmla="*/ 0 w 76"/>
                <a:gd name="T7" fmla="*/ 546 h 589"/>
                <a:gd name="T8" fmla="*/ 18 w 76"/>
                <a:gd name="T9" fmla="*/ 0 h 589"/>
                <a:gd name="T10" fmla="*/ 58 w 76"/>
                <a:gd name="T11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89">
                  <a:moveTo>
                    <a:pt x="58" y="0"/>
                  </a:moveTo>
                  <a:lnTo>
                    <a:pt x="76" y="546"/>
                  </a:lnTo>
                  <a:lnTo>
                    <a:pt x="37" y="589"/>
                  </a:lnTo>
                  <a:lnTo>
                    <a:pt x="0" y="546"/>
                  </a:lnTo>
                  <a:lnTo>
                    <a:pt x="18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808"/>
            <p:cNvSpPr/>
            <p:nvPr/>
          </p:nvSpPr>
          <p:spPr bwMode="auto">
            <a:xfrm>
              <a:off x="2659970" y="599083"/>
              <a:ext cx="638175" cy="509588"/>
            </a:xfrm>
            <a:custGeom>
              <a:avLst/>
              <a:gdLst>
                <a:gd name="T0" fmla="*/ 194 w 228"/>
                <a:gd name="T1" fmla="*/ 181 h 181"/>
                <a:gd name="T2" fmla="*/ 33 w 228"/>
                <a:gd name="T3" fmla="*/ 181 h 181"/>
                <a:gd name="T4" fmla="*/ 10 w 228"/>
                <a:gd name="T5" fmla="*/ 158 h 181"/>
                <a:gd name="T6" fmla="*/ 0 w 228"/>
                <a:gd name="T7" fmla="*/ 23 h 181"/>
                <a:gd name="T8" fmla="*/ 23 w 228"/>
                <a:gd name="T9" fmla="*/ 0 h 181"/>
                <a:gd name="T10" fmla="*/ 204 w 228"/>
                <a:gd name="T11" fmla="*/ 0 h 181"/>
                <a:gd name="T12" fmla="*/ 228 w 228"/>
                <a:gd name="T13" fmla="*/ 23 h 181"/>
                <a:gd name="T14" fmla="*/ 218 w 228"/>
                <a:gd name="T15" fmla="*/ 158 h 181"/>
                <a:gd name="T16" fmla="*/ 194 w 228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81">
                  <a:moveTo>
                    <a:pt x="194" y="181"/>
                  </a:moveTo>
                  <a:cubicBezTo>
                    <a:pt x="33" y="181"/>
                    <a:pt x="33" y="181"/>
                    <a:pt x="33" y="181"/>
                  </a:cubicBezTo>
                  <a:cubicBezTo>
                    <a:pt x="20" y="181"/>
                    <a:pt x="10" y="171"/>
                    <a:pt x="10" y="15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0"/>
                    <a:pt x="228" y="10"/>
                    <a:pt x="228" y="23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18" y="171"/>
                    <a:pt x="207" y="181"/>
                    <a:pt x="194" y="181"/>
                  </a:cubicBezTo>
                </a:path>
              </a:pathLst>
            </a:custGeom>
            <a:solidFill>
              <a:srgbClr val="4F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809"/>
            <p:cNvSpPr>
              <a:spLocks noEditPoints="1"/>
            </p:cNvSpPr>
            <p:nvPr/>
          </p:nvSpPr>
          <p:spPr bwMode="auto">
            <a:xfrm>
              <a:off x="2671083" y="599083"/>
              <a:ext cx="627063" cy="498475"/>
            </a:xfrm>
            <a:custGeom>
              <a:avLst/>
              <a:gdLst>
                <a:gd name="T0" fmla="*/ 219 w 224"/>
                <a:gd name="T1" fmla="*/ 90 h 177"/>
                <a:gd name="T2" fmla="*/ 214 w 224"/>
                <a:gd name="T3" fmla="*/ 158 h 177"/>
                <a:gd name="T4" fmla="*/ 204 w 224"/>
                <a:gd name="T5" fmla="*/ 177 h 177"/>
                <a:gd name="T6" fmla="*/ 203 w 224"/>
                <a:gd name="T7" fmla="*/ 177 h 177"/>
                <a:gd name="T8" fmla="*/ 214 w 224"/>
                <a:gd name="T9" fmla="*/ 158 h 177"/>
                <a:gd name="T10" fmla="*/ 219 w 224"/>
                <a:gd name="T11" fmla="*/ 90 h 177"/>
                <a:gd name="T12" fmla="*/ 96 w 224"/>
                <a:gd name="T13" fmla="*/ 0 h 177"/>
                <a:gd name="T14" fmla="*/ 19 w 224"/>
                <a:gd name="T15" fmla="*/ 0 h 177"/>
                <a:gd name="T16" fmla="*/ 0 w 224"/>
                <a:gd name="T17" fmla="*/ 10 h 177"/>
                <a:gd name="T18" fmla="*/ 0 w 224"/>
                <a:gd name="T19" fmla="*/ 10 h 177"/>
                <a:gd name="T20" fmla="*/ 19 w 224"/>
                <a:gd name="T21" fmla="*/ 0 h 177"/>
                <a:gd name="T22" fmla="*/ 96 w 224"/>
                <a:gd name="T23" fmla="*/ 0 h 177"/>
                <a:gd name="T24" fmla="*/ 201 w 224"/>
                <a:gd name="T25" fmla="*/ 0 h 177"/>
                <a:gd name="T26" fmla="*/ 121 w 224"/>
                <a:gd name="T27" fmla="*/ 0 h 177"/>
                <a:gd name="T28" fmla="*/ 200 w 224"/>
                <a:gd name="T29" fmla="*/ 0 h 177"/>
                <a:gd name="T30" fmla="*/ 224 w 224"/>
                <a:gd name="T31" fmla="*/ 23 h 177"/>
                <a:gd name="T32" fmla="*/ 224 w 224"/>
                <a:gd name="T33" fmla="*/ 23 h 177"/>
                <a:gd name="T34" fmla="*/ 201 w 224"/>
                <a:gd name="T3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177">
                  <a:moveTo>
                    <a:pt x="219" y="90"/>
                  </a:moveTo>
                  <a:cubicBezTo>
                    <a:pt x="214" y="158"/>
                    <a:pt x="214" y="158"/>
                    <a:pt x="214" y="158"/>
                  </a:cubicBezTo>
                  <a:cubicBezTo>
                    <a:pt x="214" y="166"/>
                    <a:pt x="210" y="173"/>
                    <a:pt x="204" y="177"/>
                  </a:cubicBezTo>
                  <a:cubicBezTo>
                    <a:pt x="204" y="177"/>
                    <a:pt x="204" y="177"/>
                    <a:pt x="203" y="177"/>
                  </a:cubicBezTo>
                  <a:cubicBezTo>
                    <a:pt x="210" y="173"/>
                    <a:pt x="214" y="166"/>
                    <a:pt x="214" y="158"/>
                  </a:cubicBezTo>
                  <a:cubicBezTo>
                    <a:pt x="219" y="90"/>
                    <a:pt x="219" y="90"/>
                    <a:pt x="219" y="90"/>
                  </a:cubicBezTo>
                  <a:moveTo>
                    <a:pt x="9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4"/>
                    <a:pt x="11" y="0"/>
                    <a:pt x="19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20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13" y="0"/>
                    <a:pt x="224" y="10"/>
                    <a:pt x="224" y="23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10"/>
                    <a:pt x="214" y="0"/>
                    <a:pt x="20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810"/>
            <p:cNvSpPr/>
            <p:nvPr/>
          </p:nvSpPr>
          <p:spPr bwMode="auto">
            <a:xfrm>
              <a:off x="2671083" y="599083"/>
              <a:ext cx="627063" cy="498475"/>
            </a:xfrm>
            <a:custGeom>
              <a:avLst/>
              <a:gdLst>
                <a:gd name="T0" fmla="*/ 200 w 224"/>
                <a:gd name="T1" fmla="*/ 0 h 177"/>
                <a:gd name="T2" fmla="*/ 121 w 224"/>
                <a:gd name="T3" fmla="*/ 0 h 177"/>
                <a:gd name="T4" fmla="*/ 96 w 224"/>
                <a:gd name="T5" fmla="*/ 0 h 177"/>
                <a:gd name="T6" fmla="*/ 19 w 224"/>
                <a:gd name="T7" fmla="*/ 0 h 177"/>
                <a:gd name="T8" fmla="*/ 0 w 224"/>
                <a:gd name="T9" fmla="*/ 10 h 177"/>
                <a:gd name="T10" fmla="*/ 12 w 224"/>
                <a:gd name="T11" fmla="*/ 6 h 177"/>
                <a:gd name="T12" fmla="*/ 194 w 224"/>
                <a:gd name="T13" fmla="*/ 6 h 177"/>
                <a:gd name="T14" fmla="*/ 217 w 224"/>
                <a:gd name="T15" fmla="*/ 29 h 177"/>
                <a:gd name="T16" fmla="*/ 207 w 224"/>
                <a:gd name="T17" fmla="*/ 165 h 177"/>
                <a:gd name="T18" fmla="*/ 204 w 224"/>
                <a:gd name="T19" fmla="*/ 177 h 177"/>
                <a:gd name="T20" fmla="*/ 214 w 224"/>
                <a:gd name="T21" fmla="*/ 158 h 177"/>
                <a:gd name="T22" fmla="*/ 219 w 224"/>
                <a:gd name="T23" fmla="*/ 90 h 177"/>
                <a:gd name="T24" fmla="*/ 224 w 224"/>
                <a:gd name="T25" fmla="*/ 23 h 177"/>
                <a:gd name="T26" fmla="*/ 200 w 224"/>
                <a:gd name="T2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77">
                  <a:moveTo>
                    <a:pt x="200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4"/>
                    <a:pt x="0" y="10"/>
                  </a:cubicBezTo>
                  <a:cubicBezTo>
                    <a:pt x="3" y="8"/>
                    <a:pt x="8" y="6"/>
                    <a:pt x="12" y="6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207" y="6"/>
                    <a:pt x="217" y="17"/>
                    <a:pt x="217" y="29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7" y="169"/>
                    <a:pt x="206" y="173"/>
                    <a:pt x="204" y="177"/>
                  </a:cubicBezTo>
                  <a:cubicBezTo>
                    <a:pt x="210" y="173"/>
                    <a:pt x="214" y="166"/>
                    <a:pt x="214" y="158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10"/>
                    <a:pt x="213" y="0"/>
                    <a:pt x="200" y="0"/>
                  </a:cubicBezTo>
                </a:path>
              </a:pathLst>
            </a:custGeom>
            <a:solidFill>
              <a:srgbClr val="3E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811"/>
            <p:cNvSpPr/>
            <p:nvPr/>
          </p:nvSpPr>
          <p:spPr bwMode="auto">
            <a:xfrm>
              <a:off x="2709183" y="827683"/>
              <a:ext cx="57150" cy="52388"/>
            </a:xfrm>
            <a:custGeom>
              <a:avLst/>
              <a:gdLst>
                <a:gd name="T0" fmla="*/ 11 w 20"/>
                <a:gd name="T1" fmla="*/ 19 h 19"/>
                <a:gd name="T2" fmla="*/ 10 w 20"/>
                <a:gd name="T3" fmla="*/ 19 h 19"/>
                <a:gd name="T4" fmla="*/ 0 w 20"/>
                <a:gd name="T5" fmla="*/ 10 h 19"/>
                <a:gd name="T6" fmla="*/ 0 w 20"/>
                <a:gd name="T7" fmla="*/ 9 h 19"/>
                <a:gd name="T8" fmla="*/ 10 w 20"/>
                <a:gd name="T9" fmla="*/ 0 h 19"/>
                <a:gd name="T10" fmla="*/ 11 w 20"/>
                <a:gd name="T11" fmla="*/ 0 h 19"/>
                <a:gd name="T12" fmla="*/ 20 w 20"/>
                <a:gd name="T13" fmla="*/ 9 h 19"/>
                <a:gd name="T14" fmla="*/ 20 w 20"/>
                <a:gd name="T15" fmla="*/ 10 h 19"/>
                <a:gd name="T16" fmla="*/ 11 w 20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5"/>
                    <a:pt x="16" y="19"/>
                    <a:pt x="11" y="19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812"/>
            <p:cNvSpPr/>
            <p:nvPr/>
          </p:nvSpPr>
          <p:spPr bwMode="auto">
            <a:xfrm>
              <a:off x="2555195" y="889596"/>
              <a:ext cx="219075" cy="153988"/>
            </a:xfrm>
            <a:custGeom>
              <a:avLst/>
              <a:gdLst>
                <a:gd name="T0" fmla="*/ 54 w 78"/>
                <a:gd name="T1" fmla="*/ 1 h 55"/>
                <a:gd name="T2" fmla="*/ 26 w 78"/>
                <a:gd name="T3" fmla="*/ 4 h 55"/>
                <a:gd name="T4" fmla="*/ 17 w 78"/>
                <a:gd name="T5" fmla="*/ 4 h 55"/>
                <a:gd name="T6" fmla="*/ 9 w 78"/>
                <a:gd name="T7" fmla="*/ 5 h 55"/>
                <a:gd name="T8" fmla="*/ 1 w 78"/>
                <a:gd name="T9" fmla="*/ 5 h 55"/>
                <a:gd name="T10" fmla="*/ 0 w 78"/>
                <a:gd name="T11" fmla="*/ 55 h 55"/>
                <a:gd name="T12" fmla="*/ 10 w 78"/>
                <a:gd name="T13" fmla="*/ 55 h 55"/>
                <a:gd name="T14" fmla="*/ 19 w 78"/>
                <a:gd name="T15" fmla="*/ 55 h 55"/>
                <a:gd name="T16" fmla="*/ 29 w 78"/>
                <a:gd name="T17" fmla="*/ 54 h 55"/>
                <a:gd name="T18" fmla="*/ 60 w 78"/>
                <a:gd name="T19" fmla="*/ 51 h 55"/>
                <a:gd name="T20" fmla="*/ 76 w 78"/>
                <a:gd name="T21" fmla="*/ 23 h 55"/>
                <a:gd name="T22" fmla="*/ 54 w 78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5">
                  <a:moveTo>
                    <a:pt x="54" y="1"/>
                  </a:moveTo>
                  <a:cubicBezTo>
                    <a:pt x="54" y="1"/>
                    <a:pt x="38" y="3"/>
                    <a:pt x="26" y="4"/>
                  </a:cubicBezTo>
                  <a:cubicBezTo>
                    <a:pt x="22" y="4"/>
                    <a:pt x="19" y="4"/>
                    <a:pt x="17" y="4"/>
                  </a:cubicBezTo>
                  <a:cubicBezTo>
                    <a:pt x="14" y="4"/>
                    <a:pt x="11" y="4"/>
                    <a:pt x="9" y="5"/>
                  </a:cubicBezTo>
                  <a:cubicBezTo>
                    <a:pt x="4" y="5"/>
                    <a:pt x="1" y="5"/>
                    <a:pt x="1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4" y="55"/>
                    <a:pt x="10" y="55"/>
                  </a:cubicBezTo>
                  <a:cubicBezTo>
                    <a:pt x="12" y="55"/>
                    <a:pt x="15" y="55"/>
                    <a:pt x="19" y="55"/>
                  </a:cubicBezTo>
                  <a:cubicBezTo>
                    <a:pt x="22" y="54"/>
                    <a:pt x="26" y="54"/>
                    <a:pt x="29" y="54"/>
                  </a:cubicBezTo>
                  <a:cubicBezTo>
                    <a:pt x="43" y="53"/>
                    <a:pt x="60" y="51"/>
                    <a:pt x="60" y="51"/>
                  </a:cubicBezTo>
                  <a:cubicBezTo>
                    <a:pt x="71" y="50"/>
                    <a:pt x="78" y="37"/>
                    <a:pt x="76" y="23"/>
                  </a:cubicBezTo>
                  <a:cubicBezTo>
                    <a:pt x="73" y="10"/>
                    <a:pt x="63" y="0"/>
                    <a:pt x="5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813"/>
            <p:cNvSpPr/>
            <p:nvPr/>
          </p:nvSpPr>
          <p:spPr bwMode="auto">
            <a:xfrm>
              <a:off x="2575833" y="854671"/>
              <a:ext cx="103188" cy="109538"/>
            </a:xfrm>
            <a:custGeom>
              <a:avLst/>
              <a:gdLst>
                <a:gd name="T0" fmla="*/ 30 w 37"/>
                <a:gd name="T1" fmla="*/ 0 h 39"/>
                <a:gd name="T2" fmla="*/ 10 w 37"/>
                <a:gd name="T3" fmla="*/ 13 h 39"/>
                <a:gd name="T4" fmla="*/ 2 w 37"/>
                <a:gd name="T5" fmla="*/ 25 h 39"/>
                <a:gd name="T6" fmla="*/ 3 w 37"/>
                <a:gd name="T7" fmla="*/ 37 h 39"/>
                <a:gd name="T8" fmla="*/ 12 w 37"/>
                <a:gd name="T9" fmla="*/ 35 h 39"/>
                <a:gd name="T10" fmla="*/ 14 w 37"/>
                <a:gd name="T11" fmla="*/ 32 h 39"/>
                <a:gd name="T12" fmla="*/ 18 w 37"/>
                <a:gd name="T13" fmla="*/ 26 h 39"/>
                <a:gd name="T14" fmla="*/ 32 w 37"/>
                <a:gd name="T15" fmla="*/ 17 h 39"/>
                <a:gd name="T16" fmla="*/ 37 w 37"/>
                <a:gd name="T17" fmla="*/ 8 h 39"/>
                <a:gd name="T18" fmla="*/ 30 w 3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30" y="0"/>
                  </a:moveTo>
                  <a:cubicBezTo>
                    <a:pt x="22" y="1"/>
                    <a:pt x="15" y="7"/>
                    <a:pt x="10" y="13"/>
                  </a:cubicBezTo>
                  <a:cubicBezTo>
                    <a:pt x="5" y="19"/>
                    <a:pt x="2" y="24"/>
                    <a:pt x="2" y="25"/>
                  </a:cubicBezTo>
                  <a:cubicBezTo>
                    <a:pt x="0" y="29"/>
                    <a:pt x="1" y="34"/>
                    <a:pt x="3" y="37"/>
                  </a:cubicBezTo>
                  <a:cubicBezTo>
                    <a:pt x="6" y="39"/>
                    <a:pt x="10" y="39"/>
                    <a:pt x="12" y="35"/>
                  </a:cubicBezTo>
                  <a:cubicBezTo>
                    <a:pt x="12" y="35"/>
                    <a:pt x="13" y="34"/>
                    <a:pt x="14" y="32"/>
                  </a:cubicBezTo>
                  <a:cubicBezTo>
                    <a:pt x="15" y="30"/>
                    <a:pt x="16" y="28"/>
                    <a:pt x="18" y="26"/>
                  </a:cubicBezTo>
                  <a:cubicBezTo>
                    <a:pt x="21" y="22"/>
                    <a:pt x="26" y="17"/>
                    <a:pt x="32" y="17"/>
                  </a:cubicBezTo>
                  <a:cubicBezTo>
                    <a:pt x="35" y="16"/>
                    <a:pt x="37" y="12"/>
                    <a:pt x="37" y="8"/>
                  </a:cubicBezTo>
                  <a:cubicBezTo>
                    <a:pt x="36" y="3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814"/>
            <p:cNvSpPr/>
            <p:nvPr/>
          </p:nvSpPr>
          <p:spPr bwMode="auto">
            <a:xfrm>
              <a:off x="2213883" y="437158"/>
              <a:ext cx="436563" cy="646113"/>
            </a:xfrm>
            <a:custGeom>
              <a:avLst/>
              <a:gdLst>
                <a:gd name="T0" fmla="*/ 130 w 156"/>
                <a:gd name="T1" fmla="*/ 227 h 230"/>
                <a:gd name="T2" fmla="*/ 33 w 156"/>
                <a:gd name="T3" fmla="*/ 216 h 230"/>
                <a:gd name="T4" fmla="*/ 27 w 156"/>
                <a:gd name="T5" fmla="*/ 119 h 230"/>
                <a:gd name="T6" fmla="*/ 115 w 156"/>
                <a:gd name="T7" fmla="*/ 0 h 230"/>
                <a:gd name="T8" fmla="*/ 156 w 156"/>
                <a:gd name="T9" fmla="*/ 84 h 230"/>
                <a:gd name="T10" fmla="*/ 87 w 156"/>
                <a:gd name="T11" fmla="*/ 145 h 230"/>
                <a:gd name="T12" fmla="*/ 82 w 156"/>
                <a:gd name="T13" fmla="*/ 159 h 230"/>
                <a:gd name="T14" fmla="*/ 134 w 156"/>
                <a:gd name="T15" fmla="*/ 159 h 230"/>
                <a:gd name="T16" fmla="*/ 139 w 156"/>
                <a:gd name="T17" fmla="*/ 226 h 230"/>
                <a:gd name="T18" fmla="*/ 130 w 156"/>
                <a:gd name="T19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30">
                  <a:moveTo>
                    <a:pt x="130" y="227"/>
                  </a:moveTo>
                  <a:cubicBezTo>
                    <a:pt x="109" y="227"/>
                    <a:pt x="51" y="230"/>
                    <a:pt x="33" y="216"/>
                  </a:cubicBezTo>
                  <a:cubicBezTo>
                    <a:pt x="21" y="206"/>
                    <a:pt x="0" y="174"/>
                    <a:pt x="27" y="119"/>
                  </a:cubicBezTo>
                  <a:cubicBezTo>
                    <a:pt x="49" y="73"/>
                    <a:pt x="81" y="32"/>
                    <a:pt x="115" y="0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24" y="114"/>
                    <a:pt x="117" y="112"/>
                    <a:pt x="87" y="145"/>
                  </a:cubicBezTo>
                  <a:cubicBezTo>
                    <a:pt x="78" y="155"/>
                    <a:pt x="81" y="159"/>
                    <a:pt x="82" y="159"/>
                  </a:cubicBezTo>
                  <a:cubicBezTo>
                    <a:pt x="86" y="163"/>
                    <a:pt x="115" y="161"/>
                    <a:pt x="134" y="159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3" y="227"/>
                    <a:pt x="136" y="227"/>
                    <a:pt x="130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815"/>
            <p:cNvSpPr/>
            <p:nvPr/>
          </p:nvSpPr>
          <p:spPr bwMode="auto">
            <a:xfrm>
              <a:off x="3182258" y="889596"/>
              <a:ext cx="215900" cy="153988"/>
            </a:xfrm>
            <a:custGeom>
              <a:avLst/>
              <a:gdLst>
                <a:gd name="T0" fmla="*/ 24 w 77"/>
                <a:gd name="T1" fmla="*/ 1 h 55"/>
                <a:gd name="T2" fmla="*/ 52 w 77"/>
                <a:gd name="T3" fmla="*/ 4 h 55"/>
                <a:gd name="T4" fmla="*/ 61 w 77"/>
                <a:gd name="T5" fmla="*/ 4 h 55"/>
                <a:gd name="T6" fmla="*/ 69 w 77"/>
                <a:gd name="T7" fmla="*/ 5 h 55"/>
                <a:gd name="T8" fmla="*/ 76 w 77"/>
                <a:gd name="T9" fmla="*/ 5 h 55"/>
                <a:gd name="T10" fmla="*/ 77 w 77"/>
                <a:gd name="T11" fmla="*/ 55 h 55"/>
                <a:gd name="T12" fmla="*/ 68 w 77"/>
                <a:gd name="T13" fmla="*/ 55 h 55"/>
                <a:gd name="T14" fmla="*/ 59 w 77"/>
                <a:gd name="T15" fmla="*/ 55 h 55"/>
                <a:gd name="T16" fmla="*/ 48 w 77"/>
                <a:gd name="T17" fmla="*/ 54 h 55"/>
                <a:gd name="T18" fmla="*/ 17 w 77"/>
                <a:gd name="T19" fmla="*/ 51 h 55"/>
                <a:gd name="T20" fmla="*/ 2 w 77"/>
                <a:gd name="T21" fmla="*/ 23 h 55"/>
                <a:gd name="T22" fmla="*/ 24 w 77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55">
                  <a:moveTo>
                    <a:pt x="24" y="1"/>
                  </a:moveTo>
                  <a:cubicBezTo>
                    <a:pt x="24" y="1"/>
                    <a:pt x="40" y="3"/>
                    <a:pt x="52" y="4"/>
                  </a:cubicBezTo>
                  <a:cubicBezTo>
                    <a:pt x="55" y="4"/>
                    <a:pt x="58" y="4"/>
                    <a:pt x="61" y="4"/>
                  </a:cubicBezTo>
                  <a:cubicBezTo>
                    <a:pt x="64" y="4"/>
                    <a:pt x="66" y="4"/>
                    <a:pt x="69" y="5"/>
                  </a:cubicBezTo>
                  <a:cubicBezTo>
                    <a:pt x="73" y="5"/>
                    <a:pt x="76" y="5"/>
                    <a:pt x="76" y="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7" y="55"/>
                    <a:pt x="74" y="55"/>
                    <a:pt x="68" y="55"/>
                  </a:cubicBezTo>
                  <a:cubicBezTo>
                    <a:pt x="65" y="55"/>
                    <a:pt x="62" y="55"/>
                    <a:pt x="59" y="55"/>
                  </a:cubicBezTo>
                  <a:cubicBezTo>
                    <a:pt x="55" y="54"/>
                    <a:pt x="52" y="54"/>
                    <a:pt x="48" y="54"/>
                  </a:cubicBezTo>
                  <a:cubicBezTo>
                    <a:pt x="34" y="53"/>
                    <a:pt x="17" y="51"/>
                    <a:pt x="17" y="51"/>
                  </a:cubicBezTo>
                  <a:cubicBezTo>
                    <a:pt x="6" y="50"/>
                    <a:pt x="0" y="37"/>
                    <a:pt x="2" y="23"/>
                  </a:cubicBezTo>
                  <a:cubicBezTo>
                    <a:pt x="4" y="10"/>
                    <a:pt x="14" y="0"/>
                    <a:pt x="24" y="1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816"/>
            <p:cNvSpPr/>
            <p:nvPr/>
          </p:nvSpPr>
          <p:spPr bwMode="auto">
            <a:xfrm>
              <a:off x="3275920" y="854671"/>
              <a:ext cx="103188" cy="109538"/>
            </a:xfrm>
            <a:custGeom>
              <a:avLst/>
              <a:gdLst>
                <a:gd name="T0" fmla="*/ 8 w 37"/>
                <a:gd name="T1" fmla="*/ 0 h 39"/>
                <a:gd name="T2" fmla="*/ 27 w 37"/>
                <a:gd name="T3" fmla="*/ 13 h 39"/>
                <a:gd name="T4" fmla="*/ 36 w 37"/>
                <a:gd name="T5" fmla="*/ 25 h 39"/>
                <a:gd name="T6" fmla="*/ 34 w 37"/>
                <a:gd name="T7" fmla="*/ 37 h 39"/>
                <a:gd name="T8" fmla="*/ 26 w 37"/>
                <a:gd name="T9" fmla="*/ 35 h 39"/>
                <a:gd name="T10" fmla="*/ 24 w 37"/>
                <a:gd name="T11" fmla="*/ 32 h 39"/>
                <a:gd name="T12" fmla="*/ 20 w 37"/>
                <a:gd name="T13" fmla="*/ 26 h 39"/>
                <a:gd name="T14" fmla="*/ 6 w 37"/>
                <a:gd name="T15" fmla="*/ 17 h 39"/>
                <a:gd name="T16" fmla="*/ 1 w 37"/>
                <a:gd name="T17" fmla="*/ 8 h 39"/>
                <a:gd name="T18" fmla="*/ 8 w 3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8" y="0"/>
                  </a:moveTo>
                  <a:cubicBezTo>
                    <a:pt x="16" y="1"/>
                    <a:pt x="22" y="7"/>
                    <a:pt x="27" y="13"/>
                  </a:cubicBezTo>
                  <a:cubicBezTo>
                    <a:pt x="32" y="19"/>
                    <a:pt x="35" y="24"/>
                    <a:pt x="36" y="25"/>
                  </a:cubicBezTo>
                  <a:cubicBezTo>
                    <a:pt x="37" y="29"/>
                    <a:pt x="37" y="34"/>
                    <a:pt x="34" y="37"/>
                  </a:cubicBezTo>
                  <a:cubicBezTo>
                    <a:pt x="31" y="39"/>
                    <a:pt x="27" y="39"/>
                    <a:pt x="26" y="35"/>
                  </a:cubicBezTo>
                  <a:cubicBezTo>
                    <a:pt x="26" y="35"/>
                    <a:pt x="25" y="34"/>
                    <a:pt x="24" y="32"/>
                  </a:cubicBezTo>
                  <a:cubicBezTo>
                    <a:pt x="23" y="30"/>
                    <a:pt x="22" y="28"/>
                    <a:pt x="20" y="26"/>
                  </a:cubicBezTo>
                  <a:cubicBezTo>
                    <a:pt x="16" y="22"/>
                    <a:pt x="12" y="17"/>
                    <a:pt x="6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2" y="3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817"/>
            <p:cNvSpPr/>
            <p:nvPr/>
          </p:nvSpPr>
          <p:spPr bwMode="auto">
            <a:xfrm>
              <a:off x="3309258" y="441921"/>
              <a:ext cx="433388" cy="641350"/>
            </a:xfrm>
            <a:custGeom>
              <a:avLst/>
              <a:gdLst>
                <a:gd name="T0" fmla="*/ 25 w 155"/>
                <a:gd name="T1" fmla="*/ 225 h 228"/>
                <a:gd name="T2" fmla="*/ 121 w 155"/>
                <a:gd name="T3" fmla="*/ 214 h 228"/>
                <a:gd name="T4" fmla="*/ 128 w 155"/>
                <a:gd name="T5" fmla="*/ 117 h 228"/>
                <a:gd name="T6" fmla="*/ 40 w 155"/>
                <a:gd name="T7" fmla="*/ 0 h 228"/>
                <a:gd name="T8" fmla="*/ 0 w 155"/>
                <a:gd name="T9" fmla="*/ 83 h 228"/>
                <a:gd name="T10" fmla="*/ 68 w 155"/>
                <a:gd name="T11" fmla="*/ 143 h 228"/>
                <a:gd name="T12" fmla="*/ 73 w 155"/>
                <a:gd name="T13" fmla="*/ 157 h 228"/>
                <a:gd name="T14" fmla="*/ 21 w 155"/>
                <a:gd name="T15" fmla="*/ 157 h 228"/>
                <a:gd name="T16" fmla="*/ 16 w 155"/>
                <a:gd name="T17" fmla="*/ 224 h 228"/>
                <a:gd name="T18" fmla="*/ 25 w 155"/>
                <a:gd name="T19" fmla="*/ 2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28">
                  <a:moveTo>
                    <a:pt x="25" y="225"/>
                  </a:moveTo>
                  <a:cubicBezTo>
                    <a:pt x="45" y="225"/>
                    <a:pt x="104" y="228"/>
                    <a:pt x="121" y="214"/>
                  </a:cubicBezTo>
                  <a:cubicBezTo>
                    <a:pt x="133" y="204"/>
                    <a:pt x="155" y="172"/>
                    <a:pt x="128" y="117"/>
                  </a:cubicBezTo>
                  <a:cubicBezTo>
                    <a:pt x="106" y="71"/>
                    <a:pt x="74" y="32"/>
                    <a:pt x="4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1" y="113"/>
                    <a:pt x="38" y="110"/>
                    <a:pt x="68" y="143"/>
                  </a:cubicBezTo>
                  <a:cubicBezTo>
                    <a:pt x="77" y="153"/>
                    <a:pt x="73" y="157"/>
                    <a:pt x="73" y="157"/>
                  </a:cubicBezTo>
                  <a:cubicBezTo>
                    <a:pt x="68" y="161"/>
                    <a:pt x="39" y="159"/>
                    <a:pt x="21" y="157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2" y="225"/>
                    <a:pt x="18" y="225"/>
                    <a:pt x="25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818"/>
            <p:cNvSpPr/>
            <p:nvPr/>
          </p:nvSpPr>
          <p:spPr bwMode="auto">
            <a:xfrm>
              <a:off x="2693308" y="-461367"/>
              <a:ext cx="561975" cy="715963"/>
            </a:xfrm>
            <a:custGeom>
              <a:avLst/>
              <a:gdLst>
                <a:gd name="T0" fmla="*/ 188 w 201"/>
                <a:gd name="T1" fmla="*/ 119 h 255"/>
                <a:gd name="T2" fmla="*/ 191 w 201"/>
                <a:gd name="T3" fmla="*/ 84 h 255"/>
                <a:gd name="T4" fmla="*/ 101 w 201"/>
                <a:gd name="T5" fmla="*/ 0 h 255"/>
                <a:gd name="T6" fmla="*/ 10 w 201"/>
                <a:gd name="T7" fmla="*/ 84 h 255"/>
                <a:gd name="T8" fmla="*/ 13 w 201"/>
                <a:gd name="T9" fmla="*/ 119 h 255"/>
                <a:gd name="T10" fmla="*/ 6 w 201"/>
                <a:gd name="T11" fmla="*/ 123 h 255"/>
                <a:gd name="T12" fmla="*/ 0 w 201"/>
                <a:gd name="T13" fmla="*/ 136 h 255"/>
                <a:gd name="T14" fmla="*/ 0 w 201"/>
                <a:gd name="T15" fmla="*/ 153 h 255"/>
                <a:gd name="T16" fmla="*/ 16 w 201"/>
                <a:gd name="T17" fmla="*/ 170 h 255"/>
                <a:gd name="T18" fmla="*/ 101 w 201"/>
                <a:gd name="T19" fmla="*/ 255 h 255"/>
                <a:gd name="T20" fmla="*/ 185 w 201"/>
                <a:gd name="T21" fmla="*/ 170 h 255"/>
                <a:gd name="T22" fmla="*/ 201 w 201"/>
                <a:gd name="T23" fmla="*/ 153 h 255"/>
                <a:gd name="T24" fmla="*/ 201 w 201"/>
                <a:gd name="T25" fmla="*/ 136 h 255"/>
                <a:gd name="T26" fmla="*/ 188 w 201"/>
                <a:gd name="T27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55">
                  <a:moveTo>
                    <a:pt x="188" y="119"/>
                  </a:moveTo>
                  <a:cubicBezTo>
                    <a:pt x="191" y="84"/>
                    <a:pt x="191" y="84"/>
                    <a:pt x="191" y="84"/>
                  </a:cubicBezTo>
                  <a:cubicBezTo>
                    <a:pt x="191" y="38"/>
                    <a:pt x="147" y="0"/>
                    <a:pt x="101" y="0"/>
                  </a:cubicBezTo>
                  <a:cubicBezTo>
                    <a:pt x="54" y="0"/>
                    <a:pt x="10" y="38"/>
                    <a:pt x="10" y="84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0" y="120"/>
                    <a:pt x="8" y="121"/>
                    <a:pt x="6" y="123"/>
                  </a:cubicBezTo>
                  <a:cubicBezTo>
                    <a:pt x="2" y="126"/>
                    <a:pt x="0" y="131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7" y="170"/>
                    <a:pt x="16" y="170"/>
                  </a:cubicBezTo>
                  <a:cubicBezTo>
                    <a:pt x="16" y="214"/>
                    <a:pt x="69" y="255"/>
                    <a:pt x="101" y="255"/>
                  </a:cubicBezTo>
                  <a:cubicBezTo>
                    <a:pt x="132" y="255"/>
                    <a:pt x="185" y="214"/>
                    <a:pt x="185" y="170"/>
                  </a:cubicBezTo>
                  <a:cubicBezTo>
                    <a:pt x="194" y="170"/>
                    <a:pt x="201" y="162"/>
                    <a:pt x="201" y="153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28"/>
                    <a:pt x="196" y="121"/>
                    <a:pt x="188" y="119"/>
                  </a:cubicBezTo>
                </a:path>
              </a:pathLst>
            </a:custGeom>
            <a:solidFill>
              <a:srgbClr val="F7C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819"/>
            <p:cNvSpPr>
              <a:spLocks noEditPoints="1"/>
            </p:cNvSpPr>
            <p:nvPr/>
          </p:nvSpPr>
          <p:spPr bwMode="auto">
            <a:xfrm>
              <a:off x="3163208" y="21233"/>
              <a:ext cx="47625" cy="117475"/>
            </a:xfrm>
            <a:custGeom>
              <a:avLst/>
              <a:gdLst>
                <a:gd name="T0" fmla="*/ 0 w 17"/>
                <a:gd name="T1" fmla="*/ 42 h 42"/>
                <a:gd name="T2" fmla="*/ 0 w 17"/>
                <a:gd name="T3" fmla="*/ 42 h 42"/>
                <a:gd name="T4" fmla="*/ 0 w 17"/>
                <a:gd name="T5" fmla="*/ 42 h 42"/>
                <a:gd name="T6" fmla="*/ 1 w 17"/>
                <a:gd name="T7" fmla="*/ 41 h 42"/>
                <a:gd name="T8" fmla="*/ 0 w 17"/>
                <a:gd name="T9" fmla="*/ 41 h 42"/>
                <a:gd name="T10" fmla="*/ 1 w 17"/>
                <a:gd name="T11" fmla="*/ 41 h 42"/>
                <a:gd name="T12" fmla="*/ 17 w 17"/>
                <a:gd name="T13" fmla="*/ 0 h 42"/>
                <a:gd name="T14" fmla="*/ 1 w 17"/>
                <a:gd name="T15" fmla="*/ 41 h 42"/>
                <a:gd name="T16" fmla="*/ 17 w 17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1" y="41"/>
                  </a:moveTo>
                  <a:cubicBezTo>
                    <a:pt x="1" y="41"/>
                    <a:pt x="0" y="41"/>
                    <a:pt x="0" y="41"/>
                  </a:cubicBezTo>
                  <a:cubicBezTo>
                    <a:pt x="0" y="41"/>
                    <a:pt x="1" y="41"/>
                    <a:pt x="1" y="41"/>
                  </a:cubicBezTo>
                  <a:moveTo>
                    <a:pt x="17" y="0"/>
                  </a:moveTo>
                  <a:cubicBezTo>
                    <a:pt x="16" y="14"/>
                    <a:pt x="10" y="29"/>
                    <a:pt x="1" y="41"/>
                  </a:cubicBezTo>
                  <a:cubicBezTo>
                    <a:pt x="10" y="29"/>
                    <a:pt x="16" y="14"/>
                    <a:pt x="17" y="0"/>
                  </a:cubicBezTo>
                </a:path>
              </a:pathLst>
            </a:custGeom>
            <a:solidFill>
              <a:srgbClr val="626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820"/>
            <p:cNvSpPr>
              <a:spLocks noEditPoints="1"/>
            </p:cNvSpPr>
            <p:nvPr/>
          </p:nvSpPr>
          <p:spPr bwMode="auto">
            <a:xfrm>
              <a:off x="2917145" y="-461367"/>
              <a:ext cx="338138" cy="715963"/>
            </a:xfrm>
            <a:custGeom>
              <a:avLst/>
              <a:gdLst>
                <a:gd name="T0" fmla="*/ 59 w 121"/>
                <a:gd name="T1" fmla="*/ 149 h 255"/>
                <a:gd name="T2" fmla="*/ 46 w 121"/>
                <a:gd name="T3" fmla="*/ 137 h 255"/>
                <a:gd name="T4" fmla="*/ 59 w 121"/>
                <a:gd name="T5" fmla="*/ 123 h 255"/>
                <a:gd name="T6" fmla="*/ 59 w 121"/>
                <a:gd name="T7" fmla="*/ 123 h 255"/>
                <a:gd name="T8" fmla="*/ 72 w 121"/>
                <a:gd name="T9" fmla="*/ 136 h 255"/>
                <a:gd name="T10" fmla="*/ 60 w 121"/>
                <a:gd name="T11" fmla="*/ 149 h 255"/>
                <a:gd name="T12" fmla="*/ 59 w 121"/>
                <a:gd name="T13" fmla="*/ 149 h 255"/>
                <a:gd name="T14" fmla="*/ 21 w 121"/>
                <a:gd name="T15" fmla="*/ 0 h 255"/>
                <a:gd name="T16" fmla="*/ 21 w 121"/>
                <a:gd name="T17" fmla="*/ 0 h 255"/>
                <a:gd name="T18" fmla="*/ 20 w 121"/>
                <a:gd name="T19" fmla="*/ 126 h 255"/>
                <a:gd name="T20" fmla="*/ 0 w 121"/>
                <a:gd name="T21" fmla="*/ 190 h 255"/>
                <a:gd name="T22" fmla="*/ 20 w 121"/>
                <a:gd name="T23" fmla="*/ 190 h 255"/>
                <a:gd name="T24" fmla="*/ 20 w 121"/>
                <a:gd name="T25" fmla="*/ 255 h 255"/>
                <a:gd name="T26" fmla="*/ 21 w 121"/>
                <a:gd name="T27" fmla="*/ 255 h 255"/>
                <a:gd name="T28" fmla="*/ 88 w 121"/>
                <a:gd name="T29" fmla="*/ 214 h 255"/>
                <a:gd name="T30" fmla="*/ 88 w 121"/>
                <a:gd name="T31" fmla="*/ 214 h 255"/>
                <a:gd name="T32" fmla="*/ 88 w 121"/>
                <a:gd name="T33" fmla="*/ 213 h 255"/>
                <a:gd name="T34" fmla="*/ 89 w 121"/>
                <a:gd name="T35" fmla="*/ 213 h 255"/>
                <a:gd name="T36" fmla="*/ 89 w 121"/>
                <a:gd name="T37" fmla="*/ 213 h 255"/>
                <a:gd name="T38" fmla="*/ 105 w 121"/>
                <a:gd name="T39" fmla="*/ 172 h 255"/>
                <a:gd name="T40" fmla="*/ 105 w 121"/>
                <a:gd name="T41" fmla="*/ 170 h 255"/>
                <a:gd name="T42" fmla="*/ 121 w 121"/>
                <a:gd name="T43" fmla="*/ 153 h 255"/>
                <a:gd name="T44" fmla="*/ 121 w 121"/>
                <a:gd name="T45" fmla="*/ 136 h 255"/>
                <a:gd name="T46" fmla="*/ 108 w 121"/>
                <a:gd name="T47" fmla="*/ 119 h 255"/>
                <a:gd name="T48" fmla="*/ 108 w 121"/>
                <a:gd name="T49" fmla="*/ 119 h 255"/>
                <a:gd name="T50" fmla="*/ 108 w 121"/>
                <a:gd name="T51" fmla="*/ 119 h 255"/>
                <a:gd name="T52" fmla="*/ 111 w 121"/>
                <a:gd name="T53" fmla="*/ 84 h 255"/>
                <a:gd name="T54" fmla="*/ 21 w 121"/>
                <a:gd name="T5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255">
                  <a:moveTo>
                    <a:pt x="59" y="149"/>
                  </a:moveTo>
                  <a:cubicBezTo>
                    <a:pt x="52" y="149"/>
                    <a:pt x="46" y="144"/>
                    <a:pt x="46" y="137"/>
                  </a:cubicBezTo>
                  <a:cubicBezTo>
                    <a:pt x="46" y="129"/>
                    <a:pt x="51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8"/>
                    <a:pt x="72" y="136"/>
                  </a:cubicBezTo>
                  <a:cubicBezTo>
                    <a:pt x="73" y="143"/>
                    <a:pt x="67" y="149"/>
                    <a:pt x="60" y="149"/>
                  </a:cubicBezTo>
                  <a:cubicBezTo>
                    <a:pt x="59" y="149"/>
                    <a:pt x="59" y="149"/>
                    <a:pt x="59" y="149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8" y="152"/>
                    <a:pt x="0" y="190"/>
                    <a:pt x="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55"/>
                    <a:pt x="20" y="255"/>
                    <a:pt x="21" y="255"/>
                  </a:cubicBezTo>
                  <a:cubicBezTo>
                    <a:pt x="41" y="255"/>
                    <a:pt x="70" y="238"/>
                    <a:pt x="88" y="214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88" y="214"/>
                    <a:pt x="88" y="214"/>
                    <a:pt x="88" y="213"/>
                  </a:cubicBezTo>
                  <a:cubicBezTo>
                    <a:pt x="88" y="213"/>
                    <a:pt x="89" y="213"/>
                    <a:pt x="89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98" y="201"/>
                    <a:pt x="104" y="186"/>
                    <a:pt x="105" y="172"/>
                  </a:cubicBezTo>
                  <a:cubicBezTo>
                    <a:pt x="105" y="171"/>
                    <a:pt x="105" y="171"/>
                    <a:pt x="105" y="170"/>
                  </a:cubicBezTo>
                  <a:cubicBezTo>
                    <a:pt x="114" y="170"/>
                    <a:pt x="121" y="162"/>
                    <a:pt x="121" y="153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28"/>
                    <a:pt x="116" y="121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1" y="38"/>
                    <a:pt x="67" y="0"/>
                    <a:pt x="21" y="0"/>
                  </a:cubicBezTo>
                </a:path>
              </a:pathLst>
            </a:custGeom>
            <a:solidFill>
              <a:srgbClr val="F1A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821"/>
            <p:cNvSpPr/>
            <p:nvPr/>
          </p:nvSpPr>
          <p:spPr bwMode="auto">
            <a:xfrm>
              <a:off x="2826658" y="-116880"/>
              <a:ext cx="76200" cy="73025"/>
            </a:xfrm>
            <a:custGeom>
              <a:avLst/>
              <a:gdLst>
                <a:gd name="T0" fmla="*/ 14 w 27"/>
                <a:gd name="T1" fmla="*/ 0 h 26"/>
                <a:gd name="T2" fmla="*/ 13 w 27"/>
                <a:gd name="T3" fmla="*/ 0 h 26"/>
                <a:gd name="T4" fmla="*/ 1 w 27"/>
                <a:gd name="T5" fmla="*/ 14 h 26"/>
                <a:gd name="T6" fmla="*/ 14 w 27"/>
                <a:gd name="T7" fmla="*/ 26 h 26"/>
                <a:gd name="T8" fmla="*/ 14 w 27"/>
                <a:gd name="T9" fmla="*/ 26 h 26"/>
                <a:gd name="T10" fmla="*/ 27 w 27"/>
                <a:gd name="T11" fmla="*/ 13 h 26"/>
                <a:gd name="T12" fmla="*/ 14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6" y="0"/>
                    <a:pt x="0" y="6"/>
                    <a:pt x="1" y="14"/>
                  </a:cubicBezTo>
                  <a:cubicBezTo>
                    <a:pt x="1" y="21"/>
                    <a:pt x="7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2" y="26"/>
                    <a:pt x="27" y="20"/>
                    <a:pt x="27" y="13"/>
                  </a:cubicBezTo>
                  <a:cubicBezTo>
                    <a:pt x="27" y="5"/>
                    <a:pt x="21" y="0"/>
                    <a:pt x="14" y="0"/>
                  </a:cubicBezTo>
                </a:path>
              </a:pathLst>
            </a:custGeom>
            <a:solidFill>
              <a:srgbClr val="EFA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822"/>
            <p:cNvSpPr/>
            <p:nvPr/>
          </p:nvSpPr>
          <p:spPr bwMode="auto">
            <a:xfrm>
              <a:off x="2826658" y="-127992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1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1"/>
                    <a:pt x="22" y="27"/>
                    <a:pt x="14" y="27"/>
                  </a:cubicBezTo>
                  <a:cubicBezTo>
                    <a:pt x="7" y="27"/>
                    <a:pt x="1" y="22"/>
                    <a:pt x="1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823"/>
            <p:cNvSpPr/>
            <p:nvPr/>
          </p:nvSpPr>
          <p:spPr bwMode="auto">
            <a:xfrm>
              <a:off x="2869520" y="-91480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5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824"/>
            <p:cNvSpPr/>
            <p:nvPr/>
          </p:nvSpPr>
          <p:spPr bwMode="auto">
            <a:xfrm>
              <a:off x="3045733" y="-116880"/>
              <a:ext cx="76200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4 h 26"/>
                <a:gd name="T6" fmla="*/ 13 w 27"/>
                <a:gd name="T7" fmla="*/ 26 h 26"/>
                <a:gd name="T8" fmla="*/ 14 w 27"/>
                <a:gd name="T9" fmla="*/ 26 h 26"/>
                <a:gd name="T10" fmla="*/ 26 w 27"/>
                <a:gd name="T11" fmla="*/ 13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21" y="26"/>
                    <a:pt x="27" y="20"/>
                    <a:pt x="26" y="13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rgbClr val="E98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825"/>
            <p:cNvSpPr/>
            <p:nvPr/>
          </p:nvSpPr>
          <p:spPr bwMode="auto">
            <a:xfrm>
              <a:off x="3045733" y="-127992"/>
              <a:ext cx="76200" cy="76200"/>
            </a:xfrm>
            <a:custGeom>
              <a:avLst/>
              <a:gdLst>
                <a:gd name="T0" fmla="*/ 26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6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7" y="21"/>
                    <a:pt x="21" y="27"/>
                    <a:pt x="14" y="27"/>
                  </a:cubicBezTo>
                  <a:cubicBezTo>
                    <a:pt x="6" y="27"/>
                    <a:pt x="0" y="22"/>
                    <a:pt x="0" y="14"/>
                  </a:cubicBezTo>
                  <a:cubicBezTo>
                    <a:pt x="0" y="7"/>
                    <a:pt x="5" y="1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826"/>
            <p:cNvSpPr/>
            <p:nvPr/>
          </p:nvSpPr>
          <p:spPr bwMode="auto">
            <a:xfrm>
              <a:off x="3085420" y="-91480"/>
              <a:ext cx="19050" cy="20638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827"/>
            <p:cNvSpPr/>
            <p:nvPr/>
          </p:nvSpPr>
          <p:spPr bwMode="auto">
            <a:xfrm>
              <a:off x="2613933" y="-564555"/>
              <a:ext cx="677863" cy="508000"/>
            </a:xfrm>
            <a:custGeom>
              <a:avLst/>
              <a:gdLst>
                <a:gd name="T0" fmla="*/ 218 w 242"/>
                <a:gd name="T1" fmla="*/ 66 h 181"/>
                <a:gd name="T2" fmla="*/ 206 w 242"/>
                <a:gd name="T3" fmla="*/ 16 h 181"/>
                <a:gd name="T4" fmla="*/ 194 w 242"/>
                <a:gd name="T5" fmla="*/ 14 h 181"/>
                <a:gd name="T6" fmla="*/ 148 w 242"/>
                <a:gd name="T7" fmla="*/ 16 h 181"/>
                <a:gd name="T8" fmla="*/ 67 w 242"/>
                <a:gd name="T9" fmla="*/ 26 h 181"/>
                <a:gd name="T10" fmla="*/ 41 w 242"/>
                <a:gd name="T11" fmla="*/ 181 h 181"/>
                <a:gd name="T12" fmla="*/ 66 w 242"/>
                <a:gd name="T13" fmla="*/ 90 h 181"/>
                <a:gd name="T14" fmla="*/ 129 w 242"/>
                <a:gd name="T15" fmla="*/ 97 h 181"/>
                <a:gd name="T16" fmla="*/ 193 w 242"/>
                <a:gd name="T17" fmla="*/ 90 h 181"/>
                <a:gd name="T18" fmla="*/ 216 w 242"/>
                <a:gd name="T19" fmla="*/ 181 h 181"/>
                <a:gd name="T20" fmla="*/ 218 w 242"/>
                <a:gd name="T21" fmla="*/ 6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181">
                  <a:moveTo>
                    <a:pt x="218" y="66"/>
                  </a:moveTo>
                  <a:cubicBezTo>
                    <a:pt x="219" y="55"/>
                    <a:pt x="215" y="39"/>
                    <a:pt x="206" y="16"/>
                  </a:cubicBezTo>
                  <a:cubicBezTo>
                    <a:pt x="204" y="11"/>
                    <a:pt x="197" y="10"/>
                    <a:pt x="194" y="14"/>
                  </a:cubicBezTo>
                  <a:cubicBezTo>
                    <a:pt x="183" y="27"/>
                    <a:pt x="170" y="25"/>
                    <a:pt x="148" y="16"/>
                  </a:cubicBezTo>
                  <a:cubicBezTo>
                    <a:pt x="110" y="0"/>
                    <a:pt x="83" y="10"/>
                    <a:pt x="67" y="26"/>
                  </a:cubicBezTo>
                  <a:cubicBezTo>
                    <a:pt x="0" y="61"/>
                    <a:pt x="41" y="181"/>
                    <a:pt x="41" y="181"/>
                  </a:cubicBezTo>
                  <a:cubicBezTo>
                    <a:pt x="41" y="181"/>
                    <a:pt x="43" y="119"/>
                    <a:pt x="66" y="90"/>
                  </a:cubicBezTo>
                  <a:cubicBezTo>
                    <a:pt x="78" y="93"/>
                    <a:pt x="114" y="97"/>
                    <a:pt x="129" y="97"/>
                  </a:cubicBezTo>
                  <a:cubicBezTo>
                    <a:pt x="143" y="97"/>
                    <a:pt x="180" y="93"/>
                    <a:pt x="193" y="90"/>
                  </a:cubicBezTo>
                  <a:cubicBezTo>
                    <a:pt x="210" y="108"/>
                    <a:pt x="216" y="181"/>
                    <a:pt x="216" y="181"/>
                  </a:cubicBezTo>
                  <a:cubicBezTo>
                    <a:pt x="216" y="181"/>
                    <a:pt x="242" y="114"/>
                    <a:pt x="218" y="66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5" name="组合 924"/>
          <p:cNvGrpSpPr/>
          <p:nvPr/>
        </p:nvGrpSpPr>
        <p:grpSpPr>
          <a:xfrm>
            <a:off x="2423160" y="41713"/>
            <a:ext cx="1326834" cy="1565499"/>
            <a:chOff x="-45130" y="-582017"/>
            <a:chExt cx="1782763" cy="2103438"/>
          </a:xfrm>
        </p:grpSpPr>
        <p:sp>
          <p:nvSpPr>
            <p:cNvPr id="871" name="Freeform 828"/>
            <p:cNvSpPr/>
            <p:nvPr/>
          </p:nvSpPr>
          <p:spPr bwMode="auto">
            <a:xfrm>
              <a:off x="-45130" y="-267692"/>
              <a:ext cx="1782763" cy="1789113"/>
            </a:xfrm>
            <a:custGeom>
              <a:avLst/>
              <a:gdLst>
                <a:gd name="T0" fmla="*/ 523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3 w 637"/>
                <a:gd name="T7" fmla="*/ 113 h 637"/>
                <a:gd name="T8" fmla="*/ 523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3" y="523"/>
                  </a:moveTo>
                  <a:cubicBezTo>
                    <a:pt x="410" y="637"/>
                    <a:pt x="226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6" y="0"/>
                    <a:pt x="410" y="0"/>
                    <a:pt x="523" y="113"/>
                  </a:cubicBezTo>
                  <a:cubicBezTo>
                    <a:pt x="637" y="226"/>
                    <a:pt x="637" y="410"/>
                    <a:pt x="523" y="523"/>
                  </a:cubicBezTo>
                </a:path>
              </a:pathLst>
            </a:custGeom>
            <a:solidFill>
              <a:srgbClr val="7CC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829"/>
            <p:cNvSpPr>
              <a:spLocks noEditPoints="1"/>
            </p:cNvSpPr>
            <p:nvPr/>
          </p:nvSpPr>
          <p:spPr bwMode="auto">
            <a:xfrm>
              <a:off x="537483" y="-516930"/>
              <a:ext cx="631825" cy="1955800"/>
            </a:xfrm>
            <a:custGeom>
              <a:avLst/>
              <a:gdLst>
                <a:gd name="T0" fmla="*/ 220 w 226"/>
                <a:gd name="T1" fmla="*/ 676 h 697"/>
                <a:gd name="T2" fmla="*/ 117 w 226"/>
                <a:gd name="T3" fmla="*/ 697 h 697"/>
                <a:gd name="T4" fmla="*/ 220 w 226"/>
                <a:gd name="T5" fmla="*/ 676 h 697"/>
                <a:gd name="T6" fmla="*/ 0 w 226"/>
                <a:gd name="T7" fmla="*/ 676 h 697"/>
                <a:gd name="T8" fmla="*/ 103 w 226"/>
                <a:gd name="T9" fmla="*/ 697 h 697"/>
                <a:gd name="T10" fmla="*/ 0 w 226"/>
                <a:gd name="T11" fmla="*/ 676 h 697"/>
                <a:gd name="T12" fmla="*/ 117 w 226"/>
                <a:gd name="T13" fmla="*/ 0 h 697"/>
                <a:gd name="T14" fmla="*/ 75 w 226"/>
                <a:gd name="T15" fmla="*/ 9 h 697"/>
                <a:gd name="T16" fmla="*/ 105 w 226"/>
                <a:gd name="T17" fmla="*/ 5 h 697"/>
                <a:gd name="T18" fmla="*/ 170 w 226"/>
                <a:gd name="T19" fmla="*/ 29 h 697"/>
                <a:gd name="T20" fmla="*/ 182 w 226"/>
                <a:gd name="T21" fmla="*/ 40 h 697"/>
                <a:gd name="T22" fmla="*/ 187 w 226"/>
                <a:gd name="T23" fmla="*/ 45 h 697"/>
                <a:gd name="T24" fmla="*/ 218 w 226"/>
                <a:gd name="T25" fmla="*/ 138 h 697"/>
                <a:gd name="T26" fmla="*/ 226 w 226"/>
                <a:gd name="T27" fmla="*/ 141 h 697"/>
                <a:gd name="T28" fmla="*/ 195 w 226"/>
                <a:gd name="T29" fmla="*/ 45 h 697"/>
                <a:gd name="T30" fmla="*/ 190 w 226"/>
                <a:gd name="T31" fmla="*/ 40 h 697"/>
                <a:gd name="T32" fmla="*/ 178 w 226"/>
                <a:gd name="T33" fmla="*/ 29 h 697"/>
                <a:gd name="T34" fmla="*/ 170 w 226"/>
                <a:gd name="T35" fmla="*/ 23 h 697"/>
                <a:gd name="T36" fmla="*/ 117 w 226"/>
                <a:gd name="T37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697">
                  <a:moveTo>
                    <a:pt x="220" y="676"/>
                  </a:moveTo>
                  <a:cubicBezTo>
                    <a:pt x="187" y="689"/>
                    <a:pt x="152" y="696"/>
                    <a:pt x="117" y="697"/>
                  </a:cubicBezTo>
                  <a:cubicBezTo>
                    <a:pt x="154" y="696"/>
                    <a:pt x="188" y="689"/>
                    <a:pt x="220" y="676"/>
                  </a:cubicBezTo>
                  <a:moveTo>
                    <a:pt x="0" y="676"/>
                  </a:moveTo>
                  <a:cubicBezTo>
                    <a:pt x="32" y="689"/>
                    <a:pt x="67" y="696"/>
                    <a:pt x="103" y="697"/>
                  </a:cubicBezTo>
                  <a:cubicBezTo>
                    <a:pt x="68" y="696"/>
                    <a:pt x="33" y="689"/>
                    <a:pt x="0" y="676"/>
                  </a:cubicBezTo>
                  <a:moveTo>
                    <a:pt x="117" y="0"/>
                  </a:moveTo>
                  <a:cubicBezTo>
                    <a:pt x="103" y="0"/>
                    <a:pt x="89" y="3"/>
                    <a:pt x="75" y="9"/>
                  </a:cubicBezTo>
                  <a:cubicBezTo>
                    <a:pt x="84" y="7"/>
                    <a:pt x="94" y="5"/>
                    <a:pt x="105" y="5"/>
                  </a:cubicBezTo>
                  <a:cubicBezTo>
                    <a:pt x="134" y="5"/>
                    <a:pt x="154" y="15"/>
                    <a:pt x="170" y="29"/>
                  </a:cubicBezTo>
                  <a:cubicBezTo>
                    <a:pt x="175" y="32"/>
                    <a:pt x="178" y="36"/>
                    <a:pt x="182" y="40"/>
                  </a:cubicBezTo>
                  <a:cubicBezTo>
                    <a:pt x="184" y="42"/>
                    <a:pt x="185" y="43"/>
                    <a:pt x="187" y="45"/>
                  </a:cubicBezTo>
                  <a:cubicBezTo>
                    <a:pt x="202" y="65"/>
                    <a:pt x="212" y="99"/>
                    <a:pt x="218" y="138"/>
                  </a:cubicBezTo>
                  <a:cubicBezTo>
                    <a:pt x="221" y="139"/>
                    <a:pt x="223" y="140"/>
                    <a:pt x="226" y="141"/>
                  </a:cubicBezTo>
                  <a:cubicBezTo>
                    <a:pt x="221" y="101"/>
                    <a:pt x="211" y="65"/>
                    <a:pt x="195" y="45"/>
                  </a:cubicBezTo>
                  <a:cubicBezTo>
                    <a:pt x="193" y="43"/>
                    <a:pt x="192" y="42"/>
                    <a:pt x="190" y="40"/>
                  </a:cubicBezTo>
                  <a:cubicBezTo>
                    <a:pt x="186" y="36"/>
                    <a:pt x="183" y="32"/>
                    <a:pt x="178" y="29"/>
                  </a:cubicBezTo>
                  <a:cubicBezTo>
                    <a:pt x="176" y="27"/>
                    <a:pt x="173" y="25"/>
                    <a:pt x="170" y="23"/>
                  </a:cubicBezTo>
                  <a:cubicBezTo>
                    <a:pt x="159" y="8"/>
                    <a:pt x="139" y="0"/>
                    <a:pt x="11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830"/>
            <p:cNvSpPr>
              <a:spLocks noEditPoints="1"/>
            </p:cNvSpPr>
            <p:nvPr/>
          </p:nvSpPr>
          <p:spPr bwMode="auto">
            <a:xfrm>
              <a:off x="354920" y="-129580"/>
              <a:ext cx="1092200" cy="1568450"/>
            </a:xfrm>
            <a:custGeom>
              <a:avLst/>
              <a:gdLst>
                <a:gd name="T0" fmla="*/ 344 w 390"/>
                <a:gd name="T1" fmla="*/ 487 h 559"/>
                <a:gd name="T2" fmla="*/ 336 w 390"/>
                <a:gd name="T3" fmla="*/ 487 h 559"/>
                <a:gd name="T4" fmla="*/ 343 w 390"/>
                <a:gd name="T5" fmla="*/ 494 h 559"/>
                <a:gd name="T6" fmla="*/ 336 w 390"/>
                <a:gd name="T7" fmla="*/ 502 h 559"/>
                <a:gd name="T8" fmla="*/ 15 w 390"/>
                <a:gd name="T9" fmla="*/ 502 h 559"/>
                <a:gd name="T10" fmla="*/ 10 w 390"/>
                <a:gd name="T11" fmla="*/ 501 h 559"/>
                <a:gd name="T12" fmla="*/ 0 w 390"/>
                <a:gd name="T13" fmla="*/ 501 h 559"/>
                <a:gd name="T14" fmla="*/ 65 w 390"/>
                <a:gd name="T15" fmla="*/ 538 h 559"/>
                <a:gd name="T16" fmla="*/ 168 w 390"/>
                <a:gd name="T17" fmla="*/ 559 h 559"/>
                <a:gd name="T18" fmla="*/ 175 w 390"/>
                <a:gd name="T19" fmla="*/ 559 h 559"/>
                <a:gd name="T20" fmla="*/ 182 w 390"/>
                <a:gd name="T21" fmla="*/ 559 h 559"/>
                <a:gd name="T22" fmla="*/ 285 w 390"/>
                <a:gd name="T23" fmla="*/ 538 h 559"/>
                <a:gd name="T24" fmla="*/ 350 w 390"/>
                <a:gd name="T25" fmla="*/ 501 h 559"/>
                <a:gd name="T26" fmla="*/ 348 w 390"/>
                <a:gd name="T27" fmla="*/ 501 h 559"/>
                <a:gd name="T28" fmla="*/ 351 w 390"/>
                <a:gd name="T29" fmla="*/ 494 h 559"/>
                <a:gd name="T30" fmla="*/ 344 w 390"/>
                <a:gd name="T31" fmla="*/ 487 h 559"/>
                <a:gd name="T32" fmla="*/ 283 w 390"/>
                <a:gd name="T33" fmla="*/ 0 h 559"/>
                <a:gd name="T34" fmla="*/ 278 w 390"/>
                <a:gd name="T35" fmla="*/ 182 h 559"/>
                <a:gd name="T36" fmla="*/ 292 w 390"/>
                <a:gd name="T37" fmla="*/ 193 h 559"/>
                <a:gd name="T38" fmla="*/ 326 w 390"/>
                <a:gd name="T39" fmla="*/ 244 h 559"/>
                <a:gd name="T40" fmla="*/ 343 w 390"/>
                <a:gd name="T41" fmla="*/ 264 h 559"/>
                <a:gd name="T42" fmla="*/ 343 w 390"/>
                <a:gd name="T43" fmla="*/ 274 h 559"/>
                <a:gd name="T44" fmla="*/ 374 w 390"/>
                <a:gd name="T45" fmla="*/ 337 h 559"/>
                <a:gd name="T46" fmla="*/ 371 w 390"/>
                <a:gd name="T47" fmla="*/ 392 h 559"/>
                <a:gd name="T48" fmla="*/ 343 w 390"/>
                <a:gd name="T49" fmla="*/ 450 h 559"/>
                <a:gd name="T50" fmla="*/ 343 w 390"/>
                <a:gd name="T51" fmla="*/ 467 h 559"/>
                <a:gd name="T52" fmla="*/ 328 w 390"/>
                <a:gd name="T53" fmla="*/ 487 h 559"/>
                <a:gd name="T54" fmla="*/ 336 w 390"/>
                <a:gd name="T55" fmla="*/ 487 h 559"/>
                <a:gd name="T56" fmla="*/ 336 w 390"/>
                <a:gd name="T57" fmla="*/ 487 h 559"/>
                <a:gd name="T58" fmla="*/ 351 w 390"/>
                <a:gd name="T59" fmla="*/ 467 h 559"/>
                <a:gd name="T60" fmla="*/ 351 w 390"/>
                <a:gd name="T61" fmla="*/ 450 h 559"/>
                <a:gd name="T62" fmla="*/ 379 w 390"/>
                <a:gd name="T63" fmla="*/ 392 h 559"/>
                <a:gd name="T64" fmla="*/ 382 w 390"/>
                <a:gd name="T65" fmla="*/ 337 h 559"/>
                <a:gd name="T66" fmla="*/ 351 w 390"/>
                <a:gd name="T67" fmla="*/ 274 h 559"/>
                <a:gd name="T68" fmla="*/ 351 w 390"/>
                <a:gd name="T69" fmla="*/ 264 h 559"/>
                <a:gd name="T70" fmla="*/ 334 w 390"/>
                <a:gd name="T71" fmla="*/ 244 h 559"/>
                <a:gd name="T72" fmla="*/ 300 w 390"/>
                <a:gd name="T73" fmla="*/ 193 h 559"/>
                <a:gd name="T74" fmla="*/ 286 w 390"/>
                <a:gd name="T75" fmla="*/ 182 h 559"/>
                <a:gd name="T76" fmla="*/ 291 w 390"/>
                <a:gd name="T77" fmla="*/ 3 h 559"/>
                <a:gd name="T78" fmla="*/ 283 w 390"/>
                <a:gd name="T7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559">
                  <a:moveTo>
                    <a:pt x="344" y="487"/>
                  </a:moveTo>
                  <a:cubicBezTo>
                    <a:pt x="336" y="487"/>
                    <a:pt x="336" y="487"/>
                    <a:pt x="336" y="487"/>
                  </a:cubicBezTo>
                  <a:cubicBezTo>
                    <a:pt x="340" y="487"/>
                    <a:pt x="343" y="490"/>
                    <a:pt x="343" y="494"/>
                  </a:cubicBezTo>
                  <a:cubicBezTo>
                    <a:pt x="343" y="499"/>
                    <a:pt x="340" y="502"/>
                    <a:pt x="336" y="502"/>
                  </a:cubicBezTo>
                  <a:cubicBezTo>
                    <a:pt x="15" y="502"/>
                    <a:pt x="15" y="502"/>
                    <a:pt x="15" y="502"/>
                  </a:cubicBezTo>
                  <a:cubicBezTo>
                    <a:pt x="13" y="502"/>
                    <a:pt x="12" y="502"/>
                    <a:pt x="10" y="501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20" y="516"/>
                    <a:pt x="42" y="528"/>
                    <a:pt x="65" y="538"/>
                  </a:cubicBezTo>
                  <a:cubicBezTo>
                    <a:pt x="98" y="551"/>
                    <a:pt x="133" y="558"/>
                    <a:pt x="168" y="559"/>
                  </a:cubicBezTo>
                  <a:cubicBezTo>
                    <a:pt x="170" y="559"/>
                    <a:pt x="173" y="559"/>
                    <a:pt x="175" y="559"/>
                  </a:cubicBezTo>
                  <a:cubicBezTo>
                    <a:pt x="178" y="559"/>
                    <a:pt x="180" y="559"/>
                    <a:pt x="182" y="559"/>
                  </a:cubicBezTo>
                  <a:cubicBezTo>
                    <a:pt x="217" y="558"/>
                    <a:pt x="252" y="551"/>
                    <a:pt x="285" y="538"/>
                  </a:cubicBezTo>
                  <a:cubicBezTo>
                    <a:pt x="308" y="528"/>
                    <a:pt x="330" y="516"/>
                    <a:pt x="350" y="501"/>
                  </a:cubicBezTo>
                  <a:cubicBezTo>
                    <a:pt x="348" y="501"/>
                    <a:pt x="348" y="501"/>
                    <a:pt x="348" y="501"/>
                  </a:cubicBezTo>
                  <a:cubicBezTo>
                    <a:pt x="350" y="499"/>
                    <a:pt x="351" y="497"/>
                    <a:pt x="351" y="494"/>
                  </a:cubicBezTo>
                  <a:cubicBezTo>
                    <a:pt x="351" y="490"/>
                    <a:pt x="348" y="487"/>
                    <a:pt x="344" y="487"/>
                  </a:cubicBezTo>
                  <a:moveTo>
                    <a:pt x="283" y="0"/>
                  </a:moveTo>
                  <a:cubicBezTo>
                    <a:pt x="291" y="60"/>
                    <a:pt x="289" y="132"/>
                    <a:pt x="278" y="182"/>
                  </a:cubicBezTo>
                  <a:cubicBezTo>
                    <a:pt x="282" y="185"/>
                    <a:pt x="287" y="188"/>
                    <a:pt x="292" y="193"/>
                  </a:cubicBezTo>
                  <a:cubicBezTo>
                    <a:pt x="298" y="199"/>
                    <a:pt x="311" y="219"/>
                    <a:pt x="326" y="244"/>
                  </a:cubicBezTo>
                  <a:cubicBezTo>
                    <a:pt x="336" y="245"/>
                    <a:pt x="343" y="253"/>
                    <a:pt x="343" y="264"/>
                  </a:cubicBezTo>
                  <a:cubicBezTo>
                    <a:pt x="343" y="274"/>
                    <a:pt x="343" y="274"/>
                    <a:pt x="343" y="274"/>
                  </a:cubicBezTo>
                  <a:cubicBezTo>
                    <a:pt x="355" y="297"/>
                    <a:pt x="367" y="320"/>
                    <a:pt x="374" y="337"/>
                  </a:cubicBezTo>
                  <a:cubicBezTo>
                    <a:pt x="382" y="355"/>
                    <a:pt x="381" y="375"/>
                    <a:pt x="371" y="392"/>
                  </a:cubicBezTo>
                  <a:cubicBezTo>
                    <a:pt x="343" y="450"/>
                    <a:pt x="343" y="450"/>
                    <a:pt x="343" y="450"/>
                  </a:cubicBezTo>
                  <a:cubicBezTo>
                    <a:pt x="343" y="467"/>
                    <a:pt x="343" y="467"/>
                    <a:pt x="343" y="467"/>
                  </a:cubicBezTo>
                  <a:cubicBezTo>
                    <a:pt x="343" y="477"/>
                    <a:pt x="336" y="485"/>
                    <a:pt x="328" y="487"/>
                  </a:cubicBezTo>
                  <a:cubicBezTo>
                    <a:pt x="336" y="487"/>
                    <a:pt x="336" y="487"/>
                    <a:pt x="336" y="487"/>
                  </a:cubicBezTo>
                  <a:cubicBezTo>
                    <a:pt x="336" y="487"/>
                    <a:pt x="336" y="487"/>
                    <a:pt x="336" y="487"/>
                  </a:cubicBezTo>
                  <a:cubicBezTo>
                    <a:pt x="344" y="485"/>
                    <a:pt x="351" y="477"/>
                    <a:pt x="351" y="467"/>
                  </a:cubicBezTo>
                  <a:cubicBezTo>
                    <a:pt x="351" y="450"/>
                    <a:pt x="351" y="450"/>
                    <a:pt x="351" y="450"/>
                  </a:cubicBezTo>
                  <a:cubicBezTo>
                    <a:pt x="379" y="392"/>
                    <a:pt x="379" y="392"/>
                    <a:pt x="379" y="392"/>
                  </a:cubicBezTo>
                  <a:cubicBezTo>
                    <a:pt x="389" y="375"/>
                    <a:pt x="390" y="355"/>
                    <a:pt x="382" y="337"/>
                  </a:cubicBezTo>
                  <a:cubicBezTo>
                    <a:pt x="375" y="320"/>
                    <a:pt x="363" y="297"/>
                    <a:pt x="351" y="274"/>
                  </a:cubicBezTo>
                  <a:cubicBezTo>
                    <a:pt x="351" y="264"/>
                    <a:pt x="351" y="264"/>
                    <a:pt x="351" y="264"/>
                  </a:cubicBezTo>
                  <a:cubicBezTo>
                    <a:pt x="351" y="253"/>
                    <a:pt x="344" y="245"/>
                    <a:pt x="334" y="244"/>
                  </a:cubicBezTo>
                  <a:cubicBezTo>
                    <a:pt x="319" y="219"/>
                    <a:pt x="306" y="199"/>
                    <a:pt x="300" y="193"/>
                  </a:cubicBezTo>
                  <a:cubicBezTo>
                    <a:pt x="295" y="188"/>
                    <a:pt x="290" y="185"/>
                    <a:pt x="286" y="182"/>
                  </a:cubicBezTo>
                  <a:cubicBezTo>
                    <a:pt x="296" y="133"/>
                    <a:pt x="299" y="63"/>
                    <a:pt x="291" y="3"/>
                  </a:cubicBezTo>
                  <a:cubicBezTo>
                    <a:pt x="288" y="2"/>
                    <a:pt x="286" y="1"/>
                    <a:pt x="283" y="0"/>
                  </a:cubicBezTo>
                </a:path>
              </a:pathLst>
            </a:custGeom>
            <a:solidFill>
              <a:srgbClr val="61A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831"/>
            <p:cNvSpPr/>
            <p:nvPr/>
          </p:nvSpPr>
          <p:spPr bwMode="auto">
            <a:xfrm>
              <a:off x="478745" y="-504230"/>
              <a:ext cx="704850" cy="1058863"/>
            </a:xfrm>
            <a:custGeom>
              <a:avLst/>
              <a:gdLst>
                <a:gd name="T0" fmla="*/ 233 w 252"/>
                <a:gd name="T1" fmla="*/ 316 h 377"/>
                <a:gd name="T2" fmla="*/ 233 w 252"/>
                <a:gd name="T3" fmla="*/ 318 h 377"/>
                <a:gd name="T4" fmla="*/ 227 w 252"/>
                <a:gd name="T5" fmla="*/ 338 h 377"/>
                <a:gd name="T6" fmla="*/ 215 w 252"/>
                <a:gd name="T7" fmla="*/ 363 h 377"/>
                <a:gd name="T8" fmla="*/ 208 w 252"/>
                <a:gd name="T9" fmla="*/ 371 h 377"/>
                <a:gd name="T10" fmla="*/ 188 w 252"/>
                <a:gd name="T11" fmla="*/ 377 h 377"/>
                <a:gd name="T12" fmla="*/ 65 w 252"/>
                <a:gd name="T13" fmla="*/ 377 h 377"/>
                <a:gd name="T14" fmla="*/ 44 w 252"/>
                <a:gd name="T15" fmla="*/ 371 h 377"/>
                <a:gd name="T16" fmla="*/ 37 w 252"/>
                <a:gd name="T17" fmla="*/ 363 h 377"/>
                <a:gd name="T18" fmla="*/ 25 w 252"/>
                <a:gd name="T19" fmla="*/ 338 h 377"/>
                <a:gd name="T20" fmla="*/ 20 w 252"/>
                <a:gd name="T21" fmla="*/ 318 h 377"/>
                <a:gd name="T22" fmla="*/ 19 w 252"/>
                <a:gd name="T23" fmla="*/ 316 h 377"/>
                <a:gd name="T24" fmla="*/ 49 w 252"/>
                <a:gd name="T25" fmla="*/ 35 h 377"/>
                <a:gd name="T26" fmla="*/ 126 w 252"/>
                <a:gd name="T27" fmla="*/ 0 h 377"/>
                <a:gd name="T28" fmla="*/ 191 w 252"/>
                <a:gd name="T29" fmla="*/ 24 h 377"/>
                <a:gd name="T30" fmla="*/ 203 w 252"/>
                <a:gd name="T31" fmla="*/ 35 h 377"/>
                <a:gd name="T32" fmla="*/ 208 w 252"/>
                <a:gd name="T33" fmla="*/ 40 h 377"/>
                <a:gd name="T34" fmla="*/ 233 w 252"/>
                <a:gd name="T35" fmla="*/ 31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377">
                  <a:moveTo>
                    <a:pt x="233" y="316"/>
                  </a:moveTo>
                  <a:cubicBezTo>
                    <a:pt x="233" y="316"/>
                    <a:pt x="233" y="317"/>
                    <a:pt x="233" y="318"/>
                  </a:cubicBezTo>
                  <a:cubicBezTo>
                    <a:pt x="231" y="325"/>
                    <a:pt x="229" y="332"/>
                    <a:pt x="227" y="338"/>
                  </a:cubicBezTo>
                  <a:cubicBezTo>
                    <a:pt x="224" y="348"/>
                    <a:pt x="220" y="357"/>
                    <a:pt x="215" y="363"/>
                  </a:cubicBezTo>
                  <a:cubicBezTo>
                    <a:pt x="213" y="367"/>
                    <a:pt x="211" y="369"/>
                    <a:pt x="208" y="371"/>
                  </a:cubicBezTo>
                  <a:cubicBezTo>
                    <a:pt x="202" y="375"/>
                    <a:pt x="196" y="377"/>
                    <a:pt x="188" y="377"/>
                  </a:cubicBezTo>
                  <a:cubicBezTo>
                    <a:pt x="65" y="377"/>
                    <a:pt x="65" y="377"/>
                    <a:pt x="65" y="377"/>
                  </a:cubicBezTo>
                  <a:cubicBezTo>
                    <a:pt x="56" y="377"/>
                    <a:pt x="49" y="375"/>
                    <a:pt x="44" y="371"/>
                  </a:cubicBezTo>
                  <a:cubicBezTo>
                    <a:pt x="42" y="369"/>
                    <a:pt x="39" y="366"/>
                    <a:pt x="37" y="363"/>
                  </a:cubicBezTo>
                  <a:cubicBezTo>
                    <a:pt x="32" y="357"/>
                    <a:pt x="29" y="348"/>
                    <a:pt x="25" y="338"/>
                  </a:cubicBezTo>
                  <a:cubicBezTo>
                    <a:pt x="23" y="332"/>
                    <a:pt x="21" y="325"/>
                    <a:pt x="20" y="318"/>
                  </a:cubicBezTo>
                  <a:cubicBezTo>
                    <a:pt x="19" y="317"/>
                    <a:pt x="19" y="316"/>
                    <a:pt x="19" y="316"/>
                  </a:cubicBezTo>
                  <a:cubicBezTo>
                    <a:pt x="0" y="231"/>
                    <a:pt x="6" y="80"/>
                    <a:pt x="49" y="35"/>
                  </a:cubicBezTo>
                  <a:cubicBezTo>
                    <a:pt x="67" y="17"/>
                    <a:pt x="89" y="0"/>
                    <a:pt x="126" y="0"/>
                  </a:cubicBezTo>
                  <a:cubicBezTo>
                    <a:pt x="155" y="0"/>
                    <a:pt x="175" y="10"/>
                    <a:pt x="191" y="24"/>
                  </a:cubicBezTo>
                  <a:cubicBezTo>
                    <a:pt x="196" y="27"/>
                    <a:pt x="199" y="31"/>
                    <a:pt x="203" y="35"/>
                  </a:cubicBezTo>
                  <a:cubicBezTo>
                    <a:pt x="205" y="37"/>
                    <a:pt x="206" y="38"/>
                    <a:pt x="208" y="40"/>
                  </a:cubicBezTo>
                  <a:cubicBezTo>
                    <a:pt x="247" y="91"/>
                    <a:pt x="252" y="234"/>
                    <a:pt x="233" y="316"/>
                  </a:cubicBezTo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832"/>
            <p:cNvSpPr/>
            <p:nvPr/>
          </p:nvSpPr>
          <p:spPr bwMode="auto">
            <a:xfrm>
              <a:off x="704170" y="229196"/>
              <a:ext cx="280988" cy="427038"/>
            </a:xfrm>
            <a:custGeom>
              <a:avLst/>
              <a:gdLst>
                <a:gd name="T0" fmla="*/ 149 w 177"/>
                <a:gd name="T1" fmla="*/ 76 h 269"/>
                <a:gd name="T2" fmla="*/ 149 w 177"/>
                <a:gd name="T3" fmla="*/ 0 h 269"/>
                <a:gd name="T4" fmla="*/ 29 w 177"/>
                <a:gd name="T5" fmla="*/ 0 h 269"/>
                <a:gd name="T6" fmla="*/ 29 w 177"/>
                <a:gd name="T7" fmla="*/ 76 h 269"/>
                <a:gd name="T8" fmla="*/ 0 w 177"/>
                <a:gd name="T9" fmla="*/ 78 h 269"/>
                <a:gd name="T10" fmla="*/ 29 w 177"/>
                <a:gd name="T11" fmla="*/ 269 h 269"/>
                <a:gd name="T12" fmla="*/ 149 w 177"/>
                <a:gd name="T13" fmla="*/ 269 h 269"/>
                <a:gd name="T14" fmla="*/ 177 w 177"/>
                <a:gd name="T15" fmla="*/ 78 h 269"/>
                <a:gd name="T16" fmla="*/ 149 w 177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9">
                  <a:moveTo>
                    <a:pt x="149" y="76"/>
                  </a:moveTo>
                  <a:lnTo>
                    <a:pt x="149" y="0"/>
                  </a:lnTo>
                  <a:lnTo>
                    <a:pt x="29" y="0"/>
                  </a:lnTo>
                  <a:lnTo>
                    <a:pt x="29" y="76"/>
                  </a:lnTo>
                  <a:lnTo>
                    <a:pt x="0" y="78"/>
                  </a:lnTo>
                  <a:lnTo>
                    <a:pt x="29" y="269"/>
                  </a:lnTo>
                  <a:lnTo>
                    <a:pt x="149" y="269"/>
                  </a:lnTo>
                  <a:lnTo>
                    <a:pt x="177" y="78"/>
                  </a:lnTo>
                  <a:lnTo>
                    <a:pt x="149" y="76"/>
                  </a:lnTo>
                  <a:close/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833"/>
            <p:cNvSpPr/>
            <p:nvPr/>
          </p:nvSpPr>
          <p:spPr bwMode="auto">
            <a:xfrm>
              <a:off x="704170" y="229196"/>
              <a:ext cx="280988" cy="427038"/>
            </a:xfrm>
            <a:custGeom>
              <a:avLst/>
              <a:gdLst>
                <a:gd name="T0" fmla="*/ 149 w 177"/>
                <a:gd name="T1" fmla="*/ 76 h 269"/>
                <a:gd name="T2" fmla="*/ 149 w 177"/>
                <a:gd name="T3" fmla="*/ 0 h 269"/>
                <a:gd name="T4" fmla="*/ 29 w 177"/>
                <a:gd name="T5" fmla="*/ 0 h 269"/>
                <a:gd name="T6" fmla="*/ 29 w 177"/>
                <a:gd name="T7" fmla="*/ 76 h 269"/>
                <a:gd name="T8" fmla="*/ 0 w 177"/>
                <a:gd name="T9" fmla="*/ 78 h 269"/>
                <a:gd name="T10" fmla="*/ 29 w 177"/>
                <a:gd name="T11" fmla="*/ 269 h 269"/>
                <a:gd name="T12" fmla="*/ 149 w 177"/>
                <a:gd name="T13" fmla="*/ 269 h 269"/>
                <a:gd name="T14" fmla="*/ 177 w 177"/>
                <a:gd name="T15" fmla="*/ 78 h 269"/>
                <a:gd name="T16" fmla="*/ 149 w 177"/>
                <a:gd name="T17" fmla="*/ 7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9">
                  <a:moveTo>
                    <a:pt x="149" y="76"/>
                  </a:moveTo>
                  <a:lnTo>
                    <a:pt x="149" y="0"/>
                  </a:lnTo>
                  <a:lnTo>
                    <a:pt x="29" y="0"/>
                  </a:lnTo>
                  <a:lnTo>
                    <a:pt x="29" y="76"/>
                  </a:lnTo>
                  <a:lnTo>
                    <a:pt x="0" y="78"/>
                  </a:lnTo>
                  <a:lnTo>
                    <a:pt x="29" y="269"/>
                  </a:lnTo>
                  <a:lnTo>
                    <a:pt x="149" y="269"/>
                  </a:lnTo>
                  <a:lnTo>
                    <a:pt x="177" y="78"/>
                  </a:lnTo>
                  <a:lnTo>
                    <a:pt x="149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834"/>
            <p:cNvSpPr/>
            <p:nvPr/>
          </p:nvSpPr>
          <p:spPr bwMode="auto">
            <a:xfrm>
              <a:off x="750208" y="246658"/>
              <a:ext cx="0" cy="26988"/>
            </a:xfrm>
            <a:custGeom>
              <a:avLst/>
              <a:gdLst>
                <a:gd name="T0" fmla="*/ 0 h 17"/>
                <a:gd name="T1" fmla="*/ 17 h 17"/>
                <a:gd name="T2" fmla="*/ 0 h 17"/>
                <a:gd name="T3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835"/>
            <p:cNvSpPr/>
            <p:nvPr/>
          </p:nvSpPr>
          <p:spPr bwMode="auto">
            <a:xfrm>
              <a:off x="750208" y="246658"/>
              <a:ext cx="0" cy="26988"/>
            </a:xfrm>
            <a:custGeom>
              <a:avLst/>
              <a:gdLst>
                <a:gd name="T0" fmla="*/ 0 h 17"/>
                <a:gd name="T1" fmla="*/ 17 h 17"/>
                <a:gd name="T2" fmla="*/ 0 h 17"/>
                <a:gd name="T3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836"/>
            <p:cNvSpPr/>
            <p:nvPr/>
          </p:nvSpPr>
          <p:spPr bwMode="auto">
            <a:xfrm>
              <a:off x="750208" y="246658"/>
              <a:ext cx="190500" cy="103188"/>
            </a:xfrm>
            <a:custGeom>
              <a:avLst/>
              <a:gdLst>
                <a:gd name="T0" fmla="*/ 0 w 68"/>
                <a:gd name="T1" fmla="*/ 0 h 37"/>
                <a:gd name="T2" fmla="*/ 0 w 68"/>
                <a:gd name="T3" fmla="*/ 10 h 37"/>
                <a:gd name="T4" fmla="*/ 68 w 68"/>
                <a:gd name="T5" fmla="*/ 37 h 37"/>
                <a:gd name="T6" fmla="*/ 68 w 68"/>
                <a:gd name="T7" fmla="*/ 2 h 37"/>
                <a:gd name="T8" fmla="*/ 36 w 68"/>
                <a:gd name="T9" fmla="*/ 14 h 37"/>
                <a:gd name="T10" fmla="*/ 0 w 6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7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7" y="9"/>
                    <a:pt x="46" y="14"/>
                    <a:pt x="36" y="14"/>
                  </a:cubicBezTo>
                  <a:cubicBezTo>
                    <a:pt x="24" y="14"/>
                    <a:pt x="12" y="8"/>
                    <a:pt x="0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837"/>
            <p:cNvSpPr/>
            <p:nvPr/>
          </p:nvSpPr>
          <p:spPr bwMode="auto">
            <a:xfrm>
              <a:off x="264433" y="341908"/>
              <a:ext cx="1160463" cy="917575"/>
            </a:xfrm>
            <a:custGeom>
              <a:avLst/>
              <a:gdLst>
                <a:gd name="T0" fmla="*/ 406 w 414"/>
                <a:gd name="T1" fmla="*/ 169 h 327"/>
                <a:gd name="T2" fmla="*/ 324 w 414"/>
                <a:gd name="T3" fmla="*/ 25 h 327"/>
                <a:gd name="T4" fmla="*/ 246 w 414"/>
                <a:gd name="T5" fmla="*/ 0 h 327"/>
                <a:gd name="T6" fmla="*/ 246 w 414"/>
                <a:gd name="T7" fmla="*/ 1 h 327"/>
                <a:gd name="T8" fmla="*/ 207 w 414"/>
                <a:gd name="T9" fmla="*/ 108 h 327"/>
                <a:gd name="T10" fmla="*/ 168 w 414"/>
                <a:gd name="T11" fmla="*/ 1 h 327"/>
                <a:gd name="T12" fmla="*/ 168 w 414"/>
                <a:gd name="T13" fmla="*/ 0 h 327"/>
                <a:gd name="T14" fmla="*/ 90 w 414"/>
                <a:gd name="T15" fmla="*/ 25 h 327"/>
                <a:gd name="T16" fmla="*/ 8 w 414"/>
                <a:gd name="T17" fmla="*/ 169 h 327"/>
                <a:gd name="T18" fmla="*/ 11 w 414"/>
                <a:gd name="T19" fmla="*/ 224 h 327"/>
                <a:gd name="T20" fmla="*/ 61 w 414"/>
                <a:gd name="T21" fmla="*/ 327 h 327"/>
                <a:gd name="T22" fmla="*/ 88 w 414"/>
                <a:gd name="T23" fmla="*/ 327 h 327"/>
                <a:gd name="T24" fmla="*/ 196 w 414"/>
                <a:gd name="T25" fmla="*/ 327 h 327"/>
                <a:gd name="T26" fmla="*/ 196 w 414"/>
                <a:gd name="T27" fmla="*/ 327 h 327"/>
                <a:gd name="T28" fmla="*/ 207 w 414"/>
                <a:gd name="T29" fmla="*/ 287 h 327"/>
                <a:gd name="T30" fmla="*/ 218 w 414"/>
                <a:gd name="T31" fmla="*/ 327 h 327"/>
                <a:gd name="T32" fmla="*/ 218 w 414"/>
                <a:gd name="T33" fmla="*/ 327 h 327"/>
                <a:gd name="T34" fmla="*/ 326 w 414"/>
                <a:gd name="T35" fmla="*/ 327 h 327"/>
                <a:gd name="T36" fmla="*/ 353 w 414"/>
                <a:gd name="T37" fmla="*/ 327 h 327"/>
                <a:gd name="T38" fmla="*/ 403 w 414"/>
                <a:gd name="T39" fmla="*/ 224 h 327"/>
                <a:gd name="T40" fmla="*/ 406 w 414"/>
                <a:gd name="T41" fmla="*/ 16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" h="327">
                  <a:moveTo>
                    <a:pt x="406" y="169"/>
                  </a:moveTo>
                  <a:cubicBezTo>
                    <a:pt x="387" y="124"/>
                    <a:pt x="338" y="39"/>
                    <a:pt x="324" y="25"/>
                  </a:cubicBezTo>
                  <a:cubicBezTo>
                    <a:pt x="300" y="2"/>
                    <a:pt x="272" y="2"/>
                    <a:pt x="246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0"/>
                    <a:pt x="168" y="0"/>
                  </a:cubicBezTo>
                  <a:cubicBezTo>
                    <a:pt x="142" y="2"/>
                    <a:pt x="115" y="2"/>
                    <a:pt x="90" y="25"/>
                  </a:cubicBezTo>
                  <a:cubicBezTo>
                    <a:pt x="76" y="39"/>
                    <a:pt x="27" y="124"/>
                    <a:pt x="8" y="169"/>
                  </a:cubicBezTo>
                  <a:cubicBezTo>
                    <a:pt x="0" y="187"/>
                    <a:pt x="1" y="207"/>
                    <a:pt x="11" y="224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88" y="327"/>
                    <a:pt x="88" y="327"/>
                    <a:pt x="88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207" y="287"/>
                    <a:pt x="207" y="287"/>
                    <a:pt x="207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3" y="327"/>
                    <a:pt x="353" y="327"/>
                    <a:pt x="353" y="327"/>
                  </a:cubicBezTo>
                  <a:cubicBezTo>
                    <a:pt x="403" y="224"/>
                    <a:pt x="403" y="224"/>
                    <a:pt x="403" y="224"/>
                  </a:cubicBezTo>
                  <a:cubicBezTo>
                    <a:pt x="413" y="207"/>
                    <a:pt x="414" y="187"/>
                    <a:pt x="406" y="169"/>
                  </a:cubicBezTo>
                </a:path>
              </a:pathLst>
            </a:custGeom>
            <a:solidFill>
              <a:srgbClr val="434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838"/>
            <p:cNvSpPr/>
            <p:nvPr/>
          </p:nvSpPr>
          <p:spPr bwMode="auto">
            <a:xfrm>
              <a:off x="626383" y="341908"/>
              <a:ext cx="219075" cy="303213"/>
            </a:xfrm>
            <a:custGeom>
              <a:avLst/>
              <a:gdLst>
                <a:gd name="T0" fmla="*/ 0 w 138"/>
                <a:gd name="T1" fmla="*/ 48 h 191"/>
                <a:gd name="T2" fmla="*/ 65 w 138"/>
                <a:gd name="T3" fmla="*/ 72 h 191"/>
                <a:gd name="T4" fmla="*/ 41 w 138"/>
                <a:gd name="T5" fmla="*/ 108 h 191"/>
                <a:gd name="T6" fmla="*/ 138 w 138"/>
                <a:gd name="T7" fmla="*/ 191 h 191"/>
                <a:gd name="T8" fmla="*/ 69 w 138"/>
                <a:gd name="T9" fmla="*/ 0 h 191"/>
                <a:gd name="T10" fmla="*/ 0 w 13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1">
                  <a:moveTo>
                    <a:pt x="0" y="48"/>
                  </a:moveTo>
                  <a:lnTo>
                    <a:pt x="65" y="72"/>
                  </a:lnTo>
                  <a:lnTo>
                    <a:pt x="41" y="108"/>
                  </a:lnTo>
                  <a:lnTo>
                    <a:pt x="138" y="191"/>
                  </a:lnTo>
                  <a:lnTo>
                    <a:pt x="69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839"/>
            <p:cNvSpPr/>
            <p:nvPr/>
          </p:nvSpPr>
          <p:spPr bwMode="auto">
            <a:xfrm>
              <a:off x="626383" y="341908"/>
              <a:ext cx="219075" cy="303213"/>
            </a:xfrm>
            <a:custGeom>
              <a:avLst/>
              <a:gdLst>
                <a:gd name="T0" fmla="*/ 0 w 138"/>
                <a:gd name="T1" fmla="*/ 48 h 191"/>
                <a:gd name="T2" fmla="*/ 65 w 138"/>
                <a:gd name="T3" fmla="*/ 72 h 191"/>
                <a:gd name="T4" fmla="*/ 41 w 138"/>
                <a:gd name="T5" fmla="*/ 108 h 191"/>
                <a:gd name="T6" fmla="*/ 138 w 138"/>
                <a:gd name="T7" fmla="*/ 191 h 191"/>
                <a:gd name="T8" fmla="*/ 69 w 138"/>
                <a:gd name="T9" fmla="*/ 0 h 191"/>
                <a:gd name="T10" fmla="*/ 0 w 138"/>
                <a:gd name="T11" fmla="*/ 4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1">
                  <a:moveTo>
                    <a:pt x="0" y="48"/>
                  </a:moveTo>
                  <a:lnTo>
                    <a:pt x="65" y="72"/>
                  </a:lnTo>
                  <a:lnTo>
                    <a:pt x="41" y="108"/>
                  </a:lnTo>
                  <a:lnTo>
                    <a:pt x="138" y="191"/>
                  </a:lnTo>
                  <a:lnTo>
                    <a:pt x="69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840"/>
            <p:cNvSpPr/>
            <p:nvPr/>
          </p:nvSpPr>
          <p:spPr bwMode="auto">
            <a:xfrm>
              <a:off x="845458" y="345083"/>
              <a:ext cx="217488" cy="300038"/>
            </a:xfrm>
            <a:custGeom>
              <a:avLst/>
              <a:gdLst>
                <a:gd name="T0" fmla="*/ 137 w 137"/>
                <a:gd name="T1" fmla="*/ 46 h 189"/>
                <a:gd name="T2" fmla="*/ 68 w 137"/>
                <a:gd name="T3" fmla="*/ 0 h 189"/>
                <a:gd name="T4" fmla="*/ 0 w 137"/>
                <a:gd name="T5" fmla="*/ 189 h 189"/>
                <a:gd name="T6" fmla="*/ 97 w 137"/>
                <a:gd name="T7" fmla="*/ 106 h 189"/>
                <a:gd name="T8" fmla="*/ 72 w 137"/>
                <a:gd name="T9" fmla="*/ 70 h 189"/>
                <a:gd name="T10" fmla="*/ 137 w 137"/>
                <a:gd name="T11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89">
                  <a:moveTo>
                    <a:pt x="137" y="46"/>
                  </a:moveTo>
                  <a:lnTo>
                    <a:pt x="68" y="0"/>
                  </a:lnTo>
                  <a:lnTo>
                    <a:pt x="0" y="189"/>
                  </a:lnTo>
                  <a:lnTo>
                    <a:pt x="97" y="106"/>
                  </a:lnTo>
                  <a:lnTo>
                    <a:pt x="72" y="70"/>
                  </a:lnTo>
                  <a:lnTo>
                    <a:pt x="13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841"/>
            <p:cNvSpPr/>
            <p:nvPr/>
          </p:nvSpPr>
          <p:spPr bwMode="auto">
            <a:xfrm>
              <a:off x="845458" y="345083"/>
              <a:ext cx="217488" cy="300038"/>
            </a:xfrm>
            <a:custGeom>
              <a:avLst/>
              <a:gdLst>
                <a:gd name="T0" fmla="*/ 137 w 137"/>
                <a:gd name="T1" fmla="*/ 46 h 189"/>
                <a:gd name="T2" fmla="*/ 68 w 137"/>
                <a:gd name="T3" fmla="*/ 0 h 189"/>
                <a:gd name="T4" fmla="*/ 0 w 137"/>
                <a:gd name="T5" fmla="*/ 189 h 189"/>
                <a:gd name="T6" fmla="*/ 97 w 137"/>
                <a:gd name="T7" fmla="*/ 106 h 189"/>
                <a:gd name="T8" fmla="*/ 72 w 137"/>
                <a:gd name="T9" fmla="*/ 70 h 189"/>
                <a:gd name="T10" fmla="*/ 137 w 137"/>
                <a:gd name="T11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89">
                  <a:moveTo>
                    <a:pt x="137" y="46"/>
                  </a:moveTo>
                  <a:lnTo>
                    <a:pt x="68" y="0"/>
                  </a:lnTo>
                  <a:lnTo>
                    <a:pt x="0" y="189"/>
                  </a:lnTo>
                  <a:lnTo>
                    <a:pt x="97" y="106"/>
                  </a:lnTo>
                  <a:lnTo>
                    <a:pt x="72" y="70"/>
                  </a:lnTo>
                  <a:lnTo>
                    <a:pt x="13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842"/>
            <p:cNvSpPr/>
            <p:nvPr/>
          </p:nvSpPr>
          <p:spPr bwMode="auto">
            <a:xfrm>
              <a:off x="586695" y="-432792"/>
              <a:ext cx="527050" cy="717550"/>
            </a:xfrm>
            <a:custGeom>
              <a:avLst/>
              <a:gdLst>
                <a:gd name="T0" fmla="*/ 171 w 188"/>
                <a:gd name="T1" fmla="*/ 119 h 256"/>
                <a:gd name="T2" fmla="*/ 171 w 188"/>
                <a:gd name="T3" fmla="*/ 84 h 256"/>
                <a:gd name="T4" fmla="*/ 94 w 188"/>
                <a:gd name="T5" fmla="*/ 0 h 256"/>
                <a:gd name="T6" fmla="*/ 17 w 188"/>
                <a:gd name="T7" fmla="*/ 84 h 256"/>
                <a:gd name="T8" fmla="*/ 17 w 188"/>
                <a:gd name="T9" fmla="*/ 119 h 256"/>
                <a:gd name="T10" fmla="*/ 0 w 188"/>
                <a:gd name="T11" fmla="*/ 136 h 256"/>
                <a:gd name="T12" fmla="*/ 0 w 188"/>
                <a:gd name="T13" fmla="*/ 154 h 256"/>
                <a:gd name="T14" fmla="*/ 17 w 188"/>
                <a:gd name="T15" fmla="*/ 170 h 256"/>
                <a:gd name="T16" fmla="*/ 94 w 188"/>
                <a:gd name="T17" fmla="*/ 256 h 256"/>
                <a:gd name="T18" fmla="*/ 171 w 188"/>
                <a:gd name="T19" fmla="*/ 170 h 256"/>
                <a:gd name="T20" fmla="*/ 188 w 188"/>
                <a:gd name="T21" fmla="*/ 154 h 256"/>
                <a:gd name="T22" fmla="*/ 188 w 188"/>
                <a:gd name="T23" fmla="*/ 136 h 256"/>
                <a:gd name="T24" fmla="*/ 171 w 188"/>
                <a:gd name="T25" fmla="*/ 1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256">
                  <a:moveTo>
                    <a:pt x="171" y="119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47"/>
                    <a:pt x="128" y="0"/>
                    <a:pt x="94" y="0"/>
                  </a:cubicBezTo>
                  <a:cubicBezTo>
                    <a:pt x="60" y="0"/>
                    <a:pt x="17" y="47"/>
                    <a:pt x="17" y="84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7" y="119"/>
                    <a:pt x="0" y="127"/>
                    <a:pt x="0" y="1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3"/>
                    <a:pt x="7" y="170"/>
                    <a:pt x="17" y="170"/>
                  </a:cubicBezTo>
                  <a:cubicBezTo>
                    <a:pt x="17" y="208"/>
                    <a:pt x="60" y="256"/>
                    <a:pt x="94" y="256"/>
                  </a:cubicBezTo>
                  <a:cubicBezTo>
                    <a:pt x="128" y="256"/>
                    <a:pt x="171" y="208"/>
                    <a:pt x="171" y="170"/>
                  </a:cubicBezTo>
                  <a:cubicBezTo>
                    <a:pt x="180" y="170"/>
                    <a:pt x="188" y="163"/>
                    <a:pt x="188" y="154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8" y="127"/>
                    <a:pt x="180" y="119"/>
                    <a:pt x="171" y="119"/>
                  </a:cubicBezTo>
                </a:path>
              </a:pathLst>
            </a:custGeom>
            <a:solidFill>
              <a:srgbClr val="F6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843"/>
            <p:cNvSpPr>
              <a:spLocks noEditPoints="1"/>
            </p:cNvSpPr>
            <p:nvPr/>
          </p:nvSpPr>
          <p:spPr bwMode="auto">
            <a:xfrm>
              <a:off x="802595" y="-432792"/>
              <a:ext cx="311150" cy="717550"/>
            </a:xfrm>
            <a:custGeom>
              <a:avLst/>
              <a:gdLst>
                <a:gd name="T0" fmla="*/ 57 w 111"/>
                <a:gd name="T1" fmla="*/ 156 h 256"/>
                <a:gd name="T2" fmla="*/ 43 w 111"/>
                <a:gd name="T3" fmla="*/ 143 h 256"/>
                <a:gd name="T4" fmla="*/ 56 w 111"/>
                <a:gd name="T5" fmla="*/ 129 h 256"/>
                <a:gd name="T6" fmla="*/ 57 w 111"/>
                <a:gd name="T7" fmla="*/ 129 h 256"/>
                <a:gd name="T8" fmla="*/ 70 w 111"/>
                <a:gd name="T9" fmla="*/ 142 h 256"/>
                <a:gd name="T10" fmla="*/ 57 w 111"/>
                <a:gd name="T11" fmla="*/ 156 h 256"/>
                <a:gd name="T12" fmla="*/ 57 w 111"/>
                <a:gd name="T13" fmla="*/ 156 h 256"/>
                <a:gd name="T14" fmla="*/ 17 w 111"/>
                <a:gd name="T15" fmla="*/ 0 h 256"/>
                <a:gd name="T16" fmla="*/ 17 w 111"/>
                <a:gd name="T17" fmla="*/ 136 h 256"/>
                <a:gd name="T18" fmla="*/ 0 w 111"/>
                <a:gd name="T19" fmla="*/ 190 h 256"/>
                <a:gd name="T20" fmla="*/ 17 w 111"/>
                <a:gd name="T21" fmla="*/ 194 h 256"/>
                <a:gd name="T22" fmla="*/ 17 w 111"/>
                <a:gd name="T23" fmla="*/ 256 h 256"/>
                <a:gd name="T24" fmla="*/ 94 w 111"/>
                <a:gd name="T25" fmla="*/ 170 h 256"/>
                <a:gd name="T26" fmla="*/ 111 w 111"/>
                <a:gd name="T27" fmla="*/ 154 h 256"/>
                <a:gd name="T28" fmla="*/ 111 w 111"/>
                <a:gd name="T29" fmla="*/ 136 h 256"/>
                <a:gd name="T30" fmla="*/ 94 w 111"/>
                <a:gd name="T31" fmla="*/ 119 h 256"/>
                <a:gd name="T32" fmla="*/ 94 w 111"/>
                <a:gd name="T33" fmla="*/ 84 h 256"/>
                <a:gd name="T34" fmla="*/ 17 w 111"/>
                <a:gd name="T3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256">
                  <a:moveTo>
                    <a:pt x="57" y="156"/>
                  </a:moveTo>
                  <a:cubicBezTo>
                    <a:pt x="50" y="156"/>
                    <a:pt x="44" y="150"/>
                    <a:pt x="43" y="143"/>
                  </a:cubicBezTo>
                  <a:cubicBezTo>
                    <a:pt x="43" y="136"/>
                    <a:pt x="49" y="130"/>
                    <a:pt x="56" y="129"/>
                  </a:cubicBezTo>
                  <a:cubicBezTo>
                    <a:pt x="56" y="129"/>
                    <a:pt x="56" y="129"/>
                    <a:pt x="57" y="129"/>
                  </a:cubicBezTo>
                  <a:cubicBezTo>
                    <a:pt x="64" y="129"/>
                    <a:pt x="70" y="135"/>
                    <a:pt x="70" y="142"/>
                  </a:cubicBezTo>
                  <a:cubicBezTo>
                    <a:pt x="70" y="150"/>
                    <a:pt x="64" y="156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moveTo>
                    <a:pt x="17" y="0"/>
                  </a:moveTo>
                  <a:cubicBezTo>
                    <a:pt x="17" y="136"/>
                    <a:pt x="17" y="136"/>
                    <a:pt x="17" y="136"/>
                  </a:cubicBezTo>
                  <a:cubicBezTo>
                    <a:pt x="4" y="163"/>
                    <a:pt x="0" y="190"/>
                    <a:pt x="0" y="190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256"/>
                    <a:pt x="17" y="256"/>
                    <a:pt x="17" y="256"/>
                  </a:cubicBezTo>
                  <a:cubicBezTo>
                    <a:pt x="51" y="256"/>
                    <a:pt x="94" y="208"/>
                    <a:pt x="94" y="170"/>
                  </a:cubicBezTo>
                  <a:cubicBezTo>
                    <a:pt x="103" y="170"/>
                    <a:pt x="111" y="163"/>
                    <a:pt x="111" y="154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11" y="127"/>
                    <a:pt x="103" y="119"/>
                    <a:pt x="94" y="119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47"/>
                    <a:pt x="51" y="0"/>
                    <a:pt x="17" y="0"/>
                  </a:cubicBezTo>
                </a:path>
              </a:pathLst>
            </a:custGeom>
            <a:solidFill>
              <a:srgbClr val="E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844"/>
            <p:cNvSpPr/>
            <p:nvPr/>
          </p:nvSpPr>
          <p:spPr bwMode="auto">
            <a:xfrm>
              <a:off x="688295" y="-70842"/>
              <a:ext cx="74613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DA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845"/>
            <p:cNvSpPr/>
            <p:nvPr/>
          </p:nvSpPr>
          <p:spPr bwMode="auto">
            <a:xfrm>
              <a:off x="688295" y="-80367"/>
              <a:ext cx="74613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846"/>
            <p:cNvSpPr/>
            <p:nvPr/>
          </p:nvSpPr>
          <p:spPr bwMode="auto">
            <a:xfrm>
              <a:off x="729570" y="-62905"/>
              <a:ext cx="20638" cy="19050"/>
            </a:xfrm>
            <a:custGeom>
              <a:avLst/>
              <a:gdLst>
                <a:gd name="T0" fmla="*/ 6 w 7"/>
                <a:gd name="T1" fmla="*/ 3 h 7"/>
                <a:gd name="T2" fmla="*/ 3 w 7"/>
                <a:gd name="T3" fmla="*/ 6 h 7"/>
                <a:gd name="T4" fmla="*/ 0 w 7"/>
                <a:gd name="T5" fmla="*/ 3 h 7"/>
                <a:gd name="T6" fmla="*/ 3 w 7"/>
                <a:gd name="T7" fmla="*/ 0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847"/>
            <p:cNvSpPr/>
            <p:nvPr/>
          </p:nvSpPr>
          <p:spPr bwMode="auto">
            <a:xfrm>
              <a:off x="651783" y="-104180"/>
              <a:ext cx="120650" cy="38100"/>
            </a:xfrm>
            <a:custGeom>
              <a:avLst/>
              <a:gdLst>
                <a:gd name="T0" fmla="*/ 43 w 43"/>
                <a:gd name="T1" fmla="*/ 12 h 14"/>
                <a:gd name="T2" fmla="*/ 27 w 43"/>
                <a:gd name="T3" fmla="*/ 1 h 14"/>
                <a:gd name="T4" fmla="*/ 8 w 43"/>
                <a:gd name="T5" fmla="*/ 10 h 14"/>
                <a:gd name="T6" fmla="*/ 7 w 43"/>
                <a:gd name="T7" fmla="*/ 10 h 14"/>
                <a:gd name="T8" fmla="*/ 4 w 43"/>
                <a:gd name="T9" fmla="*/ 9 h 14"/>
                <a:gd name="T10" fmla="*/ 1 w 43"/>
                <a:gd name="T11" fmla="*/ 6 h 14"/>
                <a:gd name="T12" fmla="*/ 0 w 43"/>
                <a:gd name="T13" fmla="*/ 6 h 14"/>
                <a:gd name="T14" fmla="*/ 0 w 43"/>
                <a:gd name="T15" fmla="*/ 7 h 14"/>
                <a:gd name="T16" fmla="*/ 1 w 43"/>
                <a:gd name="T17" fmla="*/ 8 h 14"/>
                <a:gd name="T18" fmla="*/ 3 w 43"/>
                <a:gd name="T19" fmla="*/ 11 h 14"/>
                <a:gd name="T20" fmla="*/ 6 w 43"/>
                <a:gd name="T21" fmla="*/ 13 h 14"/>
                <a:gd name="T22" fmla="*/ 7 w 43"/>
                <a:gd name="T23" fmla="*/ 14 h 14"/>
                <a:gd name="T24" fmla="*/ 8 w 43"/>
                <a:gd name="T25" fmla="*/ 14 h 14"/>
                <a:gd name="T26" fmla="*/ 10 w 43"/>
                <a:gd name="T27" fmla="*/ 13 h 14"/>
                <a:gd name="T28" fmla="*/ 27 w 43"/>
                <a:gd name="T29" fmla="*/ 4 h 14"/>
                <a:gd name="T30" fmla="*/ 40 w 43"/>
                <a:gd name="T31" fmla="*/ 13 h 14"/>
                <a:gd name="T32" fmla="*/ 42 w 43"/>
                <a:gd name="T33" fmla="*/ 14 h 14"/>
                <a:gd name="T34" fmla="*/ 43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2"/>
                  </a:moveTo>
                  <a:cubicBezTo>
                    <a:pt x="40" y="6"/>
                    <a:pt x="34" y="2"/>
                    <a:pt x="27" y="1"/>
                  </a:cubicBezTo>
                  <a:cubicBezTo>
                    <a:pt x="23" y="0"/>
                    <a:pt x="15" y="1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4" y="7"/>
                    <a:pt x="20" y="4"/>
                    <a:pt x="27" y="4"/>
                  </a:cubicBezTo>
                  <a:cubicBezTo>
                    <a:pt x="32" y="5"/>
                    <a:pt x="38" y="8"/>
                    <a:pt x="40" y="13"/>
                  </a:cubicBezTo>
                  <a:cubicBezTo>
                    <a:pt x="40" y="14"/>
                    <a:pt x="41" y="14"/>
                    <a:pt x="42" y="14"/>
                  </a:cubicBezTo>
                  <a:cubicBezTo>
                    <a:pt x="43" y="14"/>
                    <a:pt x="43" y="13"/>
                    <a:pt x="43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848"/>
            <p:cNvSpPr/>
            <p:nvPr/>
          </p:nvSpPr>
          <p:spPr bwMode="auto">
            <a:xfrm>
              <a:off x="923245" y="-70842"/>
              <a:ext cx="76200" cy="76200"/>
            </a:xfrm>
            <a:custGeom>
              <a:avLst/>
              <a:gdLst>
                <a:gd name="T0" fmla="*/ 14 w 27"/>
                <a:gd name="T1" fmla="*/ 0 h 27"/>
                <a:gd name="T2" fmla="*/ 13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14 w 27"/>
                <a:gd name="T9" fmla="*/ 27 h 27"/>
                <a:gd name="T10" fmla="*/ 27 w 27"/>
                <a:gd name="T11" fmla="*/ 13 h 27"/>
                <a:gd name="T12" fmla="*/ 14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1"/>
                    <a:pt x="0" y="7"/>
                    <a:pt x="0" y="14"/>
                  </a:cubicBezTo>
                  <a:cubicBezTo>
                    <a:pt x="1" y="21"/>
                    <a:pt x="7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E7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849"/>
            <p:cNvSpPr/>
            <p:nvPr/>
          </p:nvSpPr>
          <p:spPr bwMode="auto">
            <a:xfrm>
              <a:off x="923245" y="-80367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6"/>
                    <a:pt x="14" y="27"/>
                  </a:cubicBezTo>
                  <a:cubicBezTo>
                    <a:pt x="7" y="27"/>
                    <a:pt x="1" y="21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850"/>
            <p:cNvSpPr/>
            <p:nvPr/>
          </p:nvSpPr>
          <p:spPr bwMode="auto">
            <a:xfrm>
              <a:off x="964520" y="-62905"/>
              <a:ext cx="20638" cy="19050"/>
            </a:xfrm>
            <a:custGeom>
              <a:avLst/>
              <a:gdLst>
                <a:gd name="T0" fmla="*/ 6 w 7"/>
                <a:gd name="T1" fmla="*/ 3 h 7"/>
                <a:gd name="T2" fmla="*/ 3 w 7"/>
                <a:gd name="T3" fmla="*/ 6 h 7"/>
                <a:gd name="T4" fmla="*/ 0 w 7"/>
                <a:gd name="T5" fmla="*/ 3 h 7"/>
                <a:gd name="T6" fmla="*/ 3 w 7"/>
                <a:gd name="T7" fmla="*/ 0 h 7"/>
                <a:gd name="T8" fmla="*/ 6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851"/>
            <p:cNvSpPr/>
            <p:nvPr/>
          </p:nvSpPr>
          <p:spPr bwMode="auto">
            <a:xfrm>
              <a:off x="915308" y="-104180"/>
              <a:ext cx="120650" cy="38100"/>
            </a:xfrm>
            <a:custGeom>
              <a:avLst/>
              <a:gdLst>
                <a:gd name="T0" fmla="*/ 0 w 43"/>
                <a:gd name="T1" fmla="*/ 12 h 14"/>
                <a:gd name="T2" fmla="*/ 16 w 43"/>
                <a:gd name="T3" fmla="*/ 1 h 14"/>
                <a:gd name="T4" fmla="*/ 35 w 43"/>
                <a:gd name="T5" fmla="*/ 10 h 14"/>
                <a:gd name="T6" fmla="*/ 36 w 43"/>
                <a:gd name="T7" fmla="*/ 10 h 14"/>
                <a:gd name="T8" fmla="*/ 39 w 43"/>
                <a:gd name="T9" fmla="*/ 9 h 14"/>
                <a:gd name="T10" fmla="*/ 43 w 43"/>
                <a:gd name="T11" fmla="*/ 6 h 14"/>
                <a:gd name="T12" fmla="*/ 43 w 43"/>
                <a:gd name="T13" fmla="*/ 6 h 14"/>
                <a:gd name="T14" fmla="*/ 43 w 43"/>
                <a:gd name="T15" fmla="*/ 7 h 14"/>
                <a:gd name="T16" fmla="*/ 43 w 43"/>
                <a:gd name="T17" fmla="*/ 8 h 14"/>
                <a:gd name="T18" fmla="*/ 40 w 43"/>
                <a:gd name="T19" fmla="*/ 11 h 14"/>
                <a:gd name="T20" fmla="*/ 37 w 43"/>
                <a:gd name="T21" fmla="*/ 13 h 14"/>
                <a:gd name="T22" fmla="*/ 36 w 43"/>
                <a:gd name="T23" fmla="*/ 14 h 14"/>
                <a:gd name="T24" fmla="*/ 35 w 43"/>
                <a:gd name="T25" fmla="*/ 14 h 14"/>
                <a:gd name="T26" fmla="*/ 33 w 43"/>
                <a:gd name="T27" fmla="*/ 13 h 14"/>
                <a:gd name="T28" fmla="*/ 16 w 43"/>
                <a:gd name="T29" fmla="*/ 4 h 14"/>
                <a:gd name="T30" fmla="*/ 4 w 43"/>
                <a:gd name="T31" fmla="*/ 13 h 14"/>
                <a:gd name="T32" fmla="*/ 1 w 43"/>
                <a:gd name="T33" fmla="*/ 14 h 14"/>
                <a:gd name="T34" fmla="*/ 0 w 43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2"/>
                  </a:moveTo>
                  <a:cubicBezTo>
                    <a:pt x="3" y="6"/>
                    <a:pt x="9" y="2"/>
                    <a:pt x="16" y="1"/>
                  </a:cubicBezTo>
                  <a:cubicBezTo>
                    <a:pt x="20" y="0"/>
                    <a:pt x="28" y="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9"/>
                    <a:pt x="39" y="9"/>
                  </a:cubicBezTo>
                  <a:cubicBezTo>
                    <a:pt x="41" y="8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7" y="13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3" y="13"/>
                  </a:cubicBezTo>
                  <a:cubicBezTo>
                    <a:pt x="29" y="7"/>
                    <a:pt x="23" y="4"/>
                    <a:pt x="16" y="4"/>
                  </a:cubicBezTo>
                  <a:cubicBezTo>
                    <a:pt x="11" y="5"/>
                    <a:pt x="6" y="8"/>
                    <a:pt x="4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1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852"/>
            <p:cNvSpPr/>
            <p:nvPr/>
          </p:nvSpPr>
          <p:spPr bwMode="auto">
            <a:xfrm>
              <a:off x="769258" y="141883"/>
              <a:ext cx="150813" cy="65088"/>
            </a:xfrm>
            <a:custGeom>
              <a:avLst/>
              <a:gdLst>
                <a:gd name="T0" fmla="*/ 54 w 54"/>
                <a:gd name="T1" fmla="*/ 0 h 23"/>
                <a:gd name="T2" fmla="*/ 27 w 54"/>
                <a:gd name="T3" fmla="*/ 23 h 23"/>
                <a:gd name="T4" fmla="*/ 0 w 54"/>
                <a:gd name="T5" fmla="*/ 0 h 23"/>
                <a:gd name="T6" fmla="*/ 54 w 5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3">
                  <a:moveTo>
                    <a:pt x="54" y="0"/>
                  </a:moveTo>
                  <a:cubicBezTo>
                    <a:pt x="54" y="13"/>
                    <a:pt x="42" y="23"/>
                    <a:pt x="27" y="23"/>
                  </a:cubicBezTo>
                  <a:cubicBezTo>
                    <a:pt x="12" y="23"/>
                    <a:pt x="0" y="13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853"/>
            <p:cNvSpPr/>
            <p:nvPr/>
          </p:nvSpPr>
          <p:spPr bwMode="auto">
            <a:xfrm>
              <a:off x="780370" y="141883"/>
              <a:ext cx="125413" cy="22225"/>
            </a:xfrm>
            <a:custGeom>
              <a:avLst/>
              <a:gdLst>
                <a:gd name="T0" fmla="*/ 41 w 45"/>
                <a:gd name="T1" fmla="*/ 8 h 8"/>
                <a:gd name="T2" fmla="*/ 4 w 45"/>
                <a:gd name="T3" fmla="*/ 8 h 8"/>
                <a:gd name="T4" fmla="*/ 0 w 45"/>
                <a:gd name="T5" fmla="*/ 4 h 8"/>
                <a:gd name="T6" fmla="*/ 0 w 45"/>
                <a:gd name="T7" fmla="*/ 0 h 8"/>
                <a:gd name="T8" fmla="*/ 45 w 45"/>
                <a:gd name="T9" fmla="*/ 0 h 8"/>
                <a:gd name="T10" fmla="*/ 45 w 45"/>
                <a:gd name="T11" fmla="*/ 4 h 8"/>
                <a:gd name="T12" fmla="*/ 41 w 4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7"/>
                    <a:pt x="43" y="8"/>
                    <a:pt x="4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854"/>
            <p:cNvSpPr>
              <a:spLocks noEditPoints="1"/>
            </p:cNvSpPr>
            <p:nvPr/>
          </p:nvSpPr>
          <p:spPr bwMode="auto">
            <a:xfrm>
              <a:off x="604158" y="-132755"/>
              <a:ext cx="492125" cy="176213"/>
            </a:xfrm>
            <a:custGeom>
              <a:avLst/>
              <a:gdLst>
                <a:gd name="T0" fmla="*/ 176 w 176"/>
                <a:gd name="T1" fmla="*/ 4 h 63"/>
                <a:gd name="T2" fmla="*/ 164 w 176"/>
                <a:gd name="T3" fmla="*/ 4 h 63"/>
                <a:gd name="T4" fmla="*/ 134 w 176"/>
                <a:gd name="T5" fmla="*/ 0 h 63"/>
                <a:gd name="T6" fmla="*/ 97 w 176"/>
                <a:gd name="T7" fmla="*/ 11 h 63"/>
                <a:gd name="T8" fmla="*/ 88 w 176"/>
                <a:gd name="T9" fmla="*/ 9 h 63"/>
                <a:gd name="T10" fmla="*/ 79 w 176"/>
                <a:gd name="T11" fmla="*/ 11 h 63"/>
                <a:gd name="T12" fmla="*/ 42 w 176"/>
                <a:gd name="T13" fmla="*/ 0 h 63"/>
                <a:gd name="T14" fmla="*/ 12 w 176"/>
                <a:gd name="T15" fmla="*/ 4 h 63"/>
                <a:gd name="T16" fmla="*/ 0 w 176"/>
                <a:gd name="T17" fmla="*/ 4 h 63"/>
                <a:gd name="T18" fmla="*/ 0 w 176"/>
                <a:gd name="T19" fmla="*/ 17 h 63"/>
                <a:gd name="T20" fmla="*/ 5 w 176"/>
                <a:gd name="T21" fmla="*/ 20 h 63"/>
                <a:gd name="T22" fmla="*/ 42 w 176"/>
                <a:gd name="T23" fmla="*/ 63 h 63"/>
                <a:gd name="T24" fmla="*/ 83 w 176"/>
                <a:gd name="T25" fmla="*/ 27 h 63"/>
                <a:gd name="T26" fmla="*/ 83 w 176"/>
                <a:gd name="T27" fmla="*/ 22 h 63"/>
                <a:gd name="T28" fmla="*/ 88 w 176"/>
                <a:gd name="T29" fmla="*/ 19 h 63"/>
                <a:gd name="T30" fmla="*/ 93 w 176"/>
                <a:gd name="T31" fmla="*/ 22 h 63"/>
                <a:gd name="T32" fmla="*/ 93 w 176"/>
                <a:gd name="T33" fmla="*/ 27 h 63"/>
                <a:gd name="T34" fmla="*/ 134 w 176"/>
                <a:gd name="T35" fmla="*/ 63 h 63"/>
                <a:gd name="T36" fmla="*/ 171 w 176"/>
                <a:gd name="T37" fmla="*/ 20 h 63"/>
                <a:gd name="T38" fmla="*/ 176 w 176"/>
                <a:gd name="T39" fmla="*/ 17 h 63"/>
                <a:gd name="T40" fmla="*/ 176 w 176"/>
                <a:gd name="T41" fmla="*/ 4 h 63"/>
                <a:gd name="T42" fmla="*/ 77 w 176"/>
                <a:gd name="T43" fmla="*/ 26 h 63"/>
                <a:gd name="T44" fmla="*/ 42 w 176"/>
                <a:gd name="T45" fmla="*/ 57 h 63"/>
                <a:gd name="T46" fmla="*/ 11 w 176"/>
                <a:gd name="T47" fmla="*/ 19 h 63"/>
                <a:gd name="T48" fmla="*/ 42 w 176"/>
                <a:gd name="T49" fmla="*/ 9 h 63"/>
                <a:gd name="T50" fmla="*/ 77 w 176"/>
                <a:gd name="T51" fmla="*/ 26 h 63"/>
                <a:gd name="T52" fmla="*/ 134 w 176"/>
                <a:gd name="T53" fmla="*/ 57 h 63"/>
                <a:gd name="T54" fmla="*/ 99 w 176"/>
                <a:gd name="T55" fmla="*/ 26 h 63"/>
                <a:gd name="T56" fmla="*/ 134 w 176"/>
                <a:gd name="T57" fmla="*/ 9 h 63"/>
                <a:gd name="T58" fmla="*/ 165 w 176"/>
                <a:gd name="T59" fmla="*/ 19 h 63"/>
                <a:gd name="T60" fmla="*/ 134 w 176"/>
                <a:gd name="T61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63">
                  <a:moveTo>
                    <a:pt x="176" y="4"/>
                  </a:moveTo>
                  <a:cubicBezTo>
                    <a:pt x="164" y="4"/>
                    <a:pt x="164" y="4"/>
                    <a:pt x="164" y="4"/>
                  </a:cubicBezTo>
                  <a:cubicBezTo>
                    <a:pt x="158" y="0"/>
                    <a:pt x="145" y="0"/>
                    <a:pt x="134" y="0"/>
                  </a:cubicBezTo>
                  <a:cubicBezTo>
                    <a:pt x="115" y="0"/>
                    <a:pt x="103" y="3"/>
                    <a:pt x="97" y="11"/>
                  </a:cubicBezTo>
                  <a:cubicBezTo>
                    <a:pt x="95" y="9"/>
                    <a:pt x="91" y="9"/>
                    <a:pt x="88" y="9"/>
                  </a:cubicBezTo>
                  <a:cubicBezTo>
                    <a:pt x="84" y="9"/>
                    <a:pt x="81" y="9"/>
                    <a:pt x="79" y="11"/>
                  </a:cubicBezTo>
                  <a:cubicBezTo>
                    <a:pt x="73" y="3"/>
                    <a:pt x="61" y="0"/>
                    <a:pt x="42" y="0"/>
                  </a:cubicBezTo>
                  <a:cubicBezTo>
                    <a:pt x="31" y="0"/>
                    <a:pt x="18" y="0"/>
                    <a:pt x="1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40"/>
                    <a:pt x="15" y="63"/>
                    <a:pt x="42" y="63"/>
                  </a:cubicBezTo>
                  <a:cubicBezTo>
                    <a:pt x="64" y="63"/>
                    <a:pt x="78" y="51"/>
                    <a:pt x="83" y="27"/>
                  </a:cubicBezTo>
                  <a:cubicBezTo>
                    <a:pt x="83" y="25"/>
                    <a:pt x="83" y="23"/>
                    <a:pt x="83" y="22"/>
                  </a:cubicBezTo>
                  <a:cubicBezTo>
                    <a:pt x="84" y="20"/>
                    <a:pt x="85" y="19"/>
                    <a:pt x="88" y="19"/>
                  </a:cubicBezTo>
                  <a:cubicBezTo>
                    <a:pt x="90" y="19"/>
                    <a:pt x="92" y="20"/>
                    <a:pt x="93" y="22"/>
                  </a:cubicBezTo>
                  <a:cubicBezTo>
                    <a:pt x="92" y="23"/>
                    <a:pt x="93" y="25"/>
                    <a:pt x="93" y="27"/>
                  </a:cubicBezTo>
                  <a:cubicBezTo>
                    <a:pt x="98" y="51"/>
                    <a:pt x="112" y="63"/>
                    <a:pt x="134" y="63"/>
                  </a:cubicBezTo>
                  <a:cubicBezTo>
                    <a:pt x="161" y="63"/>
                    <a:pt x="171" y="40"/>
                    <a:pt x="171" y="20"/>
                  </a:cubicBezTo>
                  <a:cubicBezTo>
                    <a:pt x="176" y="17"/>
                    <a:pt x="176" y="17"/>
                    <a:pt x="176" y="17"/>
                  </a:cubicBezTo>
                  <a:lnTo>
                    <a:pt x="176" y="4"/>
                  </a:lnTo>
                  <a:close/>
                  <a:moveTo>
                    <a:pt x="77" y="26"/>
                  </a:moveTo>
                  <a:cubicBezTo>
                    <a:pt x="73" y="47"/>
                    <a:pt x="61" y="57"/>
                    <a:pt x="42" y="57"/>
                  </a:cubicBezTo>
                  <a:cubicBezTo>
                    <a:pt x="12" y="57"/>
                    <a:pt x="11" y="26"/>
                    <a:pt x="11" y="19"/>
                  </a:cubicBezTo>
                  <a:cubicBezTo>
                    <a:pt x="11" y="10"/>
                    <a:pt x="32" y="9"/>
                    <a:pt x="42" y="9"/>
                  </a:cubicBezTo>
                  <a:cubicBezTo>
                    <a:pt x="63" y="9"/>
                    <a:pt x="79" y="17"/>
                    <a:pt x="77" y="26"/>
                  </a:cubicBezTo>
                  <a:close/>
                  <a:moveTo>
                    <a:pt x="134" y="57"/>
                  </a:moveTo>
                  <a:cubicBezTo>
                    <a:pt x="115" y="57"/>
                    <a:pt x="103" y="47"/>
                    <a:pt x="99" y="26"/>
                  </a:cubicBezTo>
                  <a:cubicBezTo>
                    <a:pt x="97" y="17"/>
                    <a:pt x="113" y="9"/>
                    <a:pt x="134" y="9"/>
                  </a:cubicBezTo>
                  <a:cubicBezTo>
                    <a:pt x="144" y="9"/>
                    <a:pt x="165" y="10"/>
                    <a:pt x="165" y="19"/>
                  </a:cubicBezTo>
                  <a:cubicBezTo>
                    <a:pt x="165" y="26"/>
                    <a:pt x="164" y="57"/>
                    <a:pt x="134" y="57"/>
                  </a:cubicBezTo>
                  <a:close/>
                </a:path>
              </a:pathLst>
            </a:custGeom>
            <a:solidFill>
              <a:srgbClr val="3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855"/>
            <p:cNvSpPr/>
            <p:nvPr/>
          </p:nvSpPr>
          <p:spPr bwMode="auto">
            <a:xfrm>
              <a:off x="508908" y="-582017"/>
              <a:ext cx="596900" cy="836613"/>
            </a:xfrm>
            <a:custGeom>
              <a:avLst/>
              <a:gdLst>
                <a:gd name="T0" fmla="*/ 41 w 213"/>
                <a:gd name="T1" fmla="*/ 298 h 298"/>
                <a:gd name="T2" fmla="*/ 13 w 213"/>
                <a:gd name="T3" fmla="*/ 112 h 298"/>
                <a:gd name="T4" fmla="*/ 182 w 213"/>
                <a:gd name="T5" fmla="*/ 67 h 298"/>
                <a:gd name="T6" fmla="*/ 198 w 213"/>
                <a:gd name="T7" fmla="*/ 172 h 298"/>
                <a:gd name="T8" fmla="*/ 191 w 213"/>
                <a:gd name="T9" fmla="*/ 165 h 298"/>
                <a:gd name="T10" fmla="*/ 155 w 213"/>
                <a:gd name="T11" fmla="*/ 104 h 298"/>
                <a:gd name="T12" fmla="*/ 41 w 213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98">
                  <a:moveTo>
                    <a:pt x="41" y="298"/>
                  </a:moveTo>
                  <a:cubicBezTo>
                    <a:pt x="17" y="217"/>
                    <a:pt x="0" y="167"/>
                    <a:pt x="13" y="112"/>
                  </a:cubicBezTo>
                  <a:cubicBezTo>
                    <a:pt x="39" y="6"/>
                    <a:pt x="169" y="0"/>
                    <a:pt x="182" y="67"/>
                  </a:cubicBezTo>
                  <a:cubicBezTo>
                    <a:pt x="184" y="81"/>
                    <a:pt x="213" y="102"/>
                    <a:pt x="198" y="172"/>
                  </a:cubicBezTo>
                  <a:cubicBezTo>
                    <a:pt x="197" y="172"/>
                    <a:pt x="195" y="169"/>
                    <a:pt x="191" y="165"/>
                  </a:cubicBezTo>
                  <a:cubicBezTo>
                    <a:pt x="181" y="152"/>
                    <a:pt x="164" y="125"/>
                    <a:pt x="155" y="104"/>
                  </a:cubicBezTo>
                  <a:cubicBezTo>
                    <a:pt x="41" y="104"/>
                    <a:pt x="79" y="273"/>
                    <a:pt x="41" y="298"/>
                  </a:cubicBezTo>
                  <a:close/>
                </a:path>
              </a:pathLst>
            </a:custGeom>
            <a:solidFill>
              <a:srgbClr val="4F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856"/>
            <p:cNvSpPr/>
            <p:nvPr/>
          </p:nvSpPr>
          <p:spPr bwMode="auto">
            <a:xfrm>
              <a:off x="170770" y="1276946"/>
              <a:ext cx="1349375" cy="168275"/>
            </a:xfrm>
            <a:custGeom>
              <a:avLst/>
              <a:gdLst>
                <a:gd name="T0" fmla="*/ 452 w 482"/>
                <a:gd name="T1" fmla="*/ 0 h 60"/>
                <a:gd name="T2" fmla="*/ 30 w 482"/>
                <a:gd name="T3" fmla="*/ 0 h 60"/>
                <a:gd name="T4" fmla="*/ 0 w 482"/>
                <a:gd name="T5" fmla="*/ 30 h 60"/>
                <a:gd name="T6" fmla="*/ 30 w 482"/>
                <a:gd name="T7" fmla="*/ 60 h 60"/>
                <a:gd name="T8" fmla="*/ 452 w 482"/>
                <a:gd name="T9" fmla="*/ 60 h 60"/>
                <a:gd name="T10" fmla="*/ 482 w 482"/>
                <a:gd name="T11" fmla="*/ 30 h 60"/>
                <a:gd name="T12" fmla="*/ 452 w 48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60">
                  <a:moveTo>
                    <a:pt x="45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52" y="60"/>
                    <a:pt x="452" y="60"/>
                    <a:pt x="452" y="60"/>
                  </a:cubicBezTo>
                  <a:cubicBezTo>
                    <a:pt x="469" y="60"/>
                    <a:pt x="482" y="47"/>
                    <a:pt x="482" y="30"/>
                  </a:cubicBezTo>
                  <a:cubicBezTo>
                    <a:pt x="482" y="13"/>
                    <a:pt x="469" y="0"/>
                    <a:pt x="452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857"/>
            <p:cNvSpPr/>
            <p:nvPr/>
          </p:nvSpPr>
          <p:spPr bwMode="auto">
            <a:xfrm>
              <a:off x="373970" y="1237258"/>
              <a:ext cx="941388" cy="41275"/>
            </a:xfrm>
            <a:custGeom>
              <a:avLst/>
              <a:gdLst>
                <a:gd name="T0" fmla="*/ 329 w 336"/>
                <a:gd name="T1" fmla="*/ 15 h 15"/>
                <a:gd name="T2" fmla="*/ 8 w 336"/>
                <a:gd name="T3" fmla="*/ 15 h 15"/>
                <a:gd name="T4" fmla="*/ 0 w 336"/>
                <a:gd name="T5" fmla="*/ 7 h 15"/>
                <a:gd name="T6" fmla="*/ 8 w 336"/>
                <a:gd name="T7" fmla="*/ 0 h 15"/>
                <a:gd name="T8" fmla="*/ 329 w 336"/>
                <a:gd name="T9" fmla="*/ 0 h 15"/>
                <a:gd name="T10" fmla="*/ 336 w 336"/>
                <a:gd name="T11" fmla="*/ 7 h 15"/>
                <a:gd name="T12" fmla="*/ 329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3" y="0"/>
                    <a:pt x="336" y="3"/>
                    <a:pt x="336" y="7"/>
                  </a:cubicBezTo>
                  <a:cubicBezTo>
                    <a:pt x="336" y="12"/>
                    <a:pt x="333" y="15"/>
                    <a:pt x="329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858"/>
            <p:cNvSpPr/>
            <p:nvPr/>
          </p:nvSpPr>
          <p:spPr bwMode="auto">
            <a:xfrm>
              <a:off x="373970" y="554633"/>
              <a:ext cx="941388" cy="682625"/>
            </a:xfrm>
            <a:custGeom>
              <a:avLst/>
              <a:gdLst>
                <a:gd name="T0" fmla="*/ 316 w 336"/>
                <a:gd name="T1" fmla="*/ 243 h 243"/>
                <a:gd name="T2" fmla="*/ 20 w 336"/>
                <a:gd name="T3" fmla="*/ 243 h 243"/>
                <a:gd name="T4" fmla="*/ 0 w 336"/>
                <a:gd name="T5" fmla="*/ 223 h 243"/>
                <a:gd name="T6" fmla="*/ 0 w 336"/>
                <a:gd name="T7" fmla="*/ 20 h 243"/>
                <a:gd name="T8" fmla="*/ 20 w 336"/>
                <a:gd name="T9" fmla="*/ 0 h 243"/>
                <a:gd name="T10" fmla="*/ 316 w 336"/>
                <a:gd name="T11" fmla="*/ 0 h 243"/>
                <a:gd name="T12" fmla="*/ 336 w 336"/>
                <a:gd name="T13" fmla="*/ 20 h 243"/>
                <a:gd name="T14" fmla="*/ 336 w 336"/>
                <a:gd name="T15" fmla="*/ 223 h 243"/>
                <a:gd name="T16" fmla="*/ 316 w 336"/>
                <a:gd name="T1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3">
                  <a:moveTo>
                    <a:pt x="316" y="243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9" y="243"/>
                    <a:pt x="0" y="235"/>
                    <a:pt x="0" y="2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cubicBezTo>
                    <a:pt x="336" y="223"/>
                    <a:pt x="336" y="223"/>
                    <a:pt x="336" y="223"/>
                  </a:cubicBezTo>
                  <a:cubicBezTo>
                    <a:pt x="336" y="235"/>
                    <a:pt x="327" y="243"/>
                    <a:pt x="316" y="243"/>
                  </a:cubicBezTo>
                </a:path>
              </a:pathLst>
            </a:custGeom>
            <a:solidFill>
              <a:srgbClr val="BD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Oval 859"/>
            <p:cNvSpPr>
              <a:spLocks noChangeArrowheads="1"/>
            </p:cNvSpPr>
            <p:nvPr/>
          </p:nvSpPr>
          <p:spPr bwMode="auto">
            <a:xfrm>
              <a:off x="769258" y="795933"/>
              <a:ext cx="153988" cy="155575"/>
            </a:xfrm>
            <a:prstGeom prst="ellipse">
              <a:avLst/>
            </a:prstGeom>
            <a:solidFill>
              <a:srgbClr val="DE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860"/>
            <p:cNvSpPr/>
            <p:nvPr/>
          </p:nvSpPr>
          <p:spPr bwMode="auto">
            <a:xfrm>
              <a:off x="373970" y="554633"/>
              <a:ext cx="47625" cy="57150"/>
            </a:xfrm>
            <a:custGeom>
              <a:avLst/>
              <a:gdLst>
                <a:gd name="T0" fmla="*/ 17 w 17"/>
                <a:gd name="T1" fmla="*/ 0 h 20"/>
                <a:gd name="T2" fmla="*/ 14 w 17"/>
                <a:gd name="T3" fmla="*/ 0 h 20"/>
                <a:gd name="T4" fmla="*/ 0 w 17"/>
                <a:gd name="T5" fmla="*/ 14 h 20"/>
                <a:gd name="T6" fmla="*/ 0 w 17"/>
                <a:gd name="T7" fmla="*/ 20 h 20"/>
                <a:gd name="T8" fmla="*/ 17 w 17"/>
                <a:gd name="T9" fmla="*/ 0 h 20"/>
                <a:gd name="T10" fmla="*/ 17 w 1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96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861"/>
            <p:cNvSpPr/>
            <p:nvPr/>
          </p:nvSpPr>
          <p:spPr bwMode="auto">
            <a:xfrm>
              <a:off x="421595" y="554633"/>
              <a:ext cx="314325" cy="0"/>
            </a:xfrm>
            <a:custGeom>
              <a:avLst/>
              <a:gdLst>
                <a:gd name="T0" fmla="*/ 112 w 112"/>
                <a:gd name="T1" fmla="*/ 0 w 112"/>
                <a:gd name="T2" fmla="*/ 0 w 112"/>
                <a:gd name="T3" fmla="*/ 3 w 112"/>
                <a:gd name="T4" fmla="*/ 112 w 1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12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696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862"/>
            <p:cNvSpPr/>
            <p:nvPr/>
          </p:nvSpPr>
          <p:spPr bwMode="auto">
            <a:xfrm>
              <a:off x="373970" y="1181696"/>
              <a:ext cx="42863" cy="55563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6 h 20"/>
                <a:gd name="T4" fmla="*/ 10 w 15"/>
                <a:gd name="T5" fmla="*/ 20 h 20"/>
                <a:gd name="T6" fmla="*/ 15 w 15"/>
                <a:gd name="T7" fmla="*/ 20 h 20"/>
                <a:gd name="T8" fmla="*/ 0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4" y="18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8"/>
                    <a:pt x="0" y="10"/>
                    <a:pt x="0" y="0"/>
                  </a:cubicBezTo>
                </a:path>
              </a:pathLst>
            </a:custGeom>
            <a:solidFill>
              <a:srgbClr val="96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863"/>
            <p:cNvSpPr/>
            <p:nvPr/>
          </p:nvSpPr>
          <p:spPr bwMode="auto">
            <a:xfrm>
              <a:off x="402545" y="1237258"/>
              <a:ext cx="28575" cy="0"/>
            </a:xfrm>
            <a:custGeom>
              <a:avLst/>
              <a:gdLst>
                <a:gd name="T0" fmla="*/ 5 w 10"/>
                <a:gd name="T1" fmla="*/ 0 w 10"/>
                <a:gd name="T2" fmla="*/ 4 w 10"/>
                <a:gd name="T3" fmla="*/ 10 w 10"/>
                <a:gd name="T4" fmla="*/ 5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864"/>
            <p:cNvSpPr/>
            <p:nvPr/>
          </p:nvSpPr>
          <p:spPr bwMode="auto">
            <a:xfrm>
              <a:off x="373970" y="554633"/>
              <a:ext cx="728663" cy="682625"/>
            </a:xfrm>
            <a:custGeom>
              <a:avLst/>
              <a:gdLst>
                <a:gd name="T0" fmla="*/ 260 w 260"/>
                <a:gd name="T1" fmla="*/ 0 h 243"/>
                <a:gd name="T2" fmla="*/ 207 w 260"/>
                <a:gd name="T3" fmla="*/ 0 h 243"/>
                <a:gd name="T4" fmla="*/ 180 w 260"/>
                <a:gd name="T5" fmla="*/ 0 h 243"/>
                <a:gd name="T6" fmla="*/ 156 w 260"/>
                <a:gd name="T7" fmla="*/ 0 h 243"/>
                <a:gd name="T8" fmla="*/ 129 w 260"/>
                <a:gd name="T9" fmla="*/ 0 h 243"/>
                <a:gd name="T10" fmla="*/ 20 w 260"/>
                <a:gd name="T11" fmla="*/ 0 h 243"/>
                <a:gd name="T12" fmla="*/ 17 w 260"/>
                <a:gd name="T13" fmla="*/ 0 h 243"/>
                <a:gd name="T14" fmla="*/ 0 w 260"/>
                <a:gd name="T15" fmla="*/ 20 h 243"/>
                <a:gd name="T16" fmla="*/ 0 w 260"/>
                <a:gd name="T17" fmla="*/ 223 h 243"/>
                <a:gd name="T18" fmla="*/ 15 w 260"/>
                <a:gd name="T19" fmla="*/ 243 h 243"/>
                <a:gd name="T20" fmla="*/ 20 w 260"/>
                <a:gd name="T21" fmla="*/ 243 h 243"/>
                <a:gd name="T22" fmla="*/ 62 w 260"/>
                <a:gd name="T23" fmla="*/ 243 h 243"/>
                <a:gd name="T24" fmla="*/ 260 w 260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43">
                  <a:moveTo>
                    <a:pt x="260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8" y="1"/>
                    <a:pt x="0" y="9"/>
                    <a:pt x="0" y="2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33"/>
                    <a:pt x="7" y="241"/>
                    <a:pt x="15" y="243"/>
                  </a:cubicBezTo>
                  <a:cubicBezTo>
                    <a:pt x="17" y="243"/>
                    <a:pt x="18" y="243"/>
                    <a:pt x="20" y="243"/>
                  </a:cubicBezTo>
                  <a:cubicBezTo>
                    <a:pt x="62" y="243"/>
                    <a:pt x="62" y="243"/>
                    <a:pt x="62" y="243"/>
                  </a:cubicBezTo>
                  <a:cubicBezTo>
                    <a:pt x="72" y="127"/>
                    <a:pt x="152" y="31"/>
                    <a:pt x="260" y="0"/>
                  </a:cubicBezTo>
                </a:path>
              </a:pathLst>
            </a:custGeom>
            <a:solidFill>
              <a:srgbClr val="CA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7" name="组合 926"/>
          <p:cNvGrpSpPr/>
          <p:nvPr/>
        </p:nvGrpSpPr>
        <p:grpSpPr>
          <a:xfrm>
            <a:off x="5596690" y="106695"/>
            <a:ext cx="1328015" cy="1500516"/>
            <a:chOff x="4218895" y="-494705"/>
            <a:chExt cx="1784350" cy="2016126"/>
          </a:xfrm>
        </p:grpSpPr>
        <p:sp>
          <p:nvSpPr>
            <p:cNvPr id="908" name="Freeform 865"/>
            <p:cNvSpPr/>
            <p:nvPr/>
          </p:nvSpPr>
          <p:spPr bwMode="auto">
            <a:xfrm>
              <a:off x="4218895" y="-267692"/>
              <a:ext cx="1784350" cy="1789113"/>
            </a:xfrm>
            <a:custGeom>
              <a:avLst/>
              <a:gdLst>
                <a:gd name="T0" fmla="*/ 524 w 637"/>
                <a:gd name="T1" fmla="*/ 523 h 637"/>
                <a:gd name="T2" fmla="*/ 113 w 637"/>
                <a:gd name="T3" fmla="*/ 523 h 637"/>
                <a:gd name="T4" fmla="*/ 113 w 637"/>
                <a:gd name="T5" fmla="*/ 113 h 637"/>
                <a:gd name="T6" fmla="*/ 524 w 637"/>
                <a:gd name="T7" fmla="*/ 113 h 637"/>
                <a:gd name="T8" fmla="*/ 524 w 637"/>
                <a:gd name="T9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7">
                  <a:moveTo>
                    <a:pt x="524" y="523"/>
                  </a:moveTo>
                  <a:cubicBezTo>
                    <a:pt x="410" y="637"/>
                    <a:pt x="227" y="637"/>
                    <a:pt x="113" y="523"/>
                  </a:cubicBezTo>
                  <a:cubicBezTo>
                    <a:pt x="0" y="410"/>
                    <a:pt x="0" y="226"/>
                    <a:pt x="113" y="113"/>
                  </a:cubicBezTo>
                  <a:cubicBezTo>
                    <a:pt x="227" y="0"/>
                    <a:pt x="410" y="0"/>
                    <a:pt x="524" y="113"/>
                  </a:cubicBezTo>
                  <a:cubicBezTo>
                    <a:pt x="637" y="226"/>
                    <a:pt x="637" y="410"/>
                    <a:pt x="524" y="523"/>
                  </a:cubicBezTo>
                </a:path>
              </a:pathLst>
            </a:custGeom>
            <a:solidFill>
              <a:srgbClr val="F68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866"/>
            <p:cNvSpPr>
              <a:spLocks noEditPoints="1"/>
            </p:cNvSpPr>
            <p:nvPr/>
          </p:nvSpPr>
          <p:spPr bwMode="auto">
            <a:xfrm>
              <a:off x="4796745" y="-494705"/>
              <a:ext cx="628650" cy="1933575"/>
            </a:xfrm>
            <a:custGeom>
              <a:avLst/>
              <a:gdLst>
                <a:gd name="T0" fmla="*/ 0 w 225"/>
                <a:gd name="T1" fmla="*/ 667 h 689"/>
                <a:gd name="T2" fmla="*/ 112 w 225"/>
                <a:gd name="T3" fmla="*/ 689 h 689"/>
                <a:gd name="T4" fmla="*/ 225 w 225"/>
                <a:gd name="T5" fmla="*/ 667 h 689"/>
                <a:gd name="T6" fmla="*/ 112 w 225"/>
                <a:gd name="T7" fmla="*/ 689 h 689"/>
                <a:gd name="T8" fmla="*/ 0 w 225"/>
                <a:gd name="T9" fmla="*/ 667 h 689"/>
                <a:gd name="T10" fmla="*/ 0 w 225"/>
                <a:gd name="T11" fmla="*/ 667 h 689"/>
                <a:gd name="T12" fmla="*/ 0 w 225"/>
                <a:gd name="T13" fmla="*/ 667 h 689"/>
                <a:gd name="T14" fmla="*/ 0 w 225"/>
                <a:gd name="T15" fmla="*/ 667 h 689"/>
                <a:gd name="T16" fmla="*/ 119 w 225"/>
                <a:gd name="T17" fmla="*/ 0 h 689"/>
                <a:gd name="T18" fmla="*/ 24 w 225"/>
                <a:gd name="T19" fmla="*/ 123 h 689"/>
                <a:gd name="T20" fmla="*/ 35 w 225"/>
                <a:gd name="T21" fmla="*/ 120 h 689"/>
                <a:gd name="T22" fmla="*/ 35 w 225"/>
                <a:gd name="T23" fmla="*/ 108 h 689"/>
                <a:gd name="T24" fmla="*/ 112 w 225"/>
                <a:gd name="T25" fmla="*/ 24 h 689"/>
                <a:gd name="T26" fmla="*/ 112 w 225"/>
                <a:gd name="T27" fmla="*/ 24 h 689"/>
                <a:gd name="T28" fmla="*/ 112 w 225"/>
                <a:gd name="T29" fmla="*/ 24 h 689"/>
                <a:gd name="T30" fmla="*/ 189 w 225"/>
                <a:gd name="T31" fmla="*/ 108 h 689"/>
                <a:gd name="T32" fmla="*/ 189 w 225"/>
                <a:gd name="T33" fmla="*/ 119 h 689"/>
                <a:gd name="T34" fmla="*/ 216 w 225"/>
                <a:gd name="T35" fmla="*/ 128 h 689"/>
                <a:gd name="T36" fmla="*/ 119 w 225"/>
                <a:gd name="T37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5" h="689">
                  <a:moveTo>
                    <a:pt x="0" y="667"/>
                  </a:moveTo>
                  <a:cubicBezTo>
                    <a:pt x="35" y="681"/>
                    <a:pt x="73" y="689"/>
                    <a:pt x="112" y="689"/>
                  </a:cubicBezTo>
                  <a:cubicBezTo>
                    <a:pt x="152" y="689"/>
                    <a:pt x="190" y="681"/>
                    <a:pt x="225" y="667"/>
                  </a:cubicBezTo>
                  <a:cubicBezTo>
                    <a:pt x="189" y="682"/>
                    <a:pt x="151" y="689"/>
                    <a:pt x="112" y="689"/>
                  </a:cubicBezTo>
                  <a:cubicBezTo>
                    <a:pt x="74" y="689"/>
                    <a:pt x="36" y="682"/>
                    <a:pt x="0" y="667"/>
                  </a:cubicBezTo>
                  <a:moveTo>
                    <a:pt x="0" y="667"/>
                  </a:moveTo>
                  <a:cubicBezTo>
                    <a:pt x="0" y="667"/>
                    <a:pt x="0" y="667"/>
                    <a:pt x="0" y="667"/>
                  </a:cubicBezTo>
                  <a:cubicBezTo>
                    <a:pt x="0" y="667"/>
                    <a:pt x="0" y="667"/>
                    <a:pt x="0" y="667"/>
                  </a:cubicBezTo>
                  <a:moveTo>
                    <a:pt x="119" y="0"/>
                  </a:moveTo>
                  <a:cubicBezTo>
                    <a:pt x="48" y="0"/>
                    <a:pt x="17" y="71"/>
                    <a:pt x="24" y="123"/>
                  </a:cubicBezTo>
                  <a:cubicBezTo>
                    <a:pt x="28" y="122"/>
                    <a:pt x="31" y="120"/>
                    <a:pt x="35" y="120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71"/>
                    <a:pt x="78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46" y="24"/>
                    <a:pt x="189" y="71"/>
                    <a:pt x="189" y="108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8" y="122"/>
                    <a:pt x="207" y="125"/>
                    <a:pt x="216" y="128"/>
                  </a:cubicBezTo>
                  <a:cubicBezTo>
                    <a:pt x="224" y="73"/>
                    <a:pt x="193" y="0"/>
                    <a:pt x="119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867"/>
            <p:cNvSpPr>
              <a:spLocks noEditPoints="1"/>
            </p:cNvSpPr>
            <p:nvPr/>
          </p:nvSpPr>
          <p:spPr bwMode="auto">
            <a:xfrm>
              <a:off x="4622120" y="-161330"/>
              <a:ext cx="1092200" cy="1600200"/>
            </a:xfrm>
            <a:custGeom>
              <a:avLst/>
              <a:gdLst>
                <a:gd name="T0" fmla="*/ 335 w 390"/>
                <a:gd name="T1" fmla="*/ 497 h 570"/>
                <a:gd name="T2" fmla="*/ 335 w 390"/>
                <a:gd name="T3" fmla="*/ 512 h 570"/>
                <a:gd name="T4" fmla="*/ 12 w 390"/>
                <a:gd name="T5" fmla="*/ 512 h 570"/>
                <a:gd name="T6" fmla="*/ 62 w 390"/>
                <a:gd name="T7" fmla="*/ 548 h 570"/>
                <a:gd name="T8" fmla="*/ 62 w 390"/>
                <a:gd name="T9" fmla="*/ 548 h 570"/>
                <a:gd name="T10" fmla="*/ 287 w 390"/>
                <a:gd name="T11" fmla="*/ 548 h 570"/>
                <a:gd name="T12" fmla="*/ 345 w 390"/>
                <a:gd name="T13" fmla="*/ 512 h 570"/>
                <a:gd name="T14" fmla="*/ 343 w 390"/>
                <a:gd name="T15" fmla="*/ 497 h 570"/>
                <a:gd name="T16" fmla="*/ 279 w 390"/>
                <a:gd name="T17" fmla="*/ 194 h 570"/>
                <a:gd name="T18" fmla="*/ 330 w 390"/>
                <a:gd name="T19" fmla="*/ 255 h 570"/>
                <a:gd name="T20" fmla="*/ 342 w 390"/>
                <a:gd name="T21" fmla="*/ 274 h 570"/>
                <a:gd name="T22" fmla="*/ 370 w 390"/>
                <a:gd name="T23" fmla="*/ 387 h 570"/>
                <a:gd name="T24" fmla="*/ 342 w 390"/>
                <a:gd name="T25" fmla="*/ 478 h 570"/>
                <a:gd name="T26" fmla="*/ 335 w 390"/>
                <a:gd name="T27" fmla="*/ 497 h 570"/>
                <a:gd name="T28" fmla="*/ 350 w 390"/>
                <a:gd name="T29" fmla="*/ 478 h 570"/>
                <a:gd name="T30" fmla="*/ 378 w 390"/>
                <a:gd name="T31" fmla="*/ 387 h 570"/>
                <a:gd name="T32" fmla="*/ 350 w 390"/>
                <a:gd name="T33" fmla="*/ 274 h 570"/>
                <a:gd name="T34" fmla="*/ 338 w 390"/>
                <a:gd name="T35" fmla="*/ 255 h 570"/>
                <a:gd name="T36" fmla="*/ 287 w 390"/>
                <a:gd name="T37" fmla="*/ 194 h 570"/>
                <a:gd name="T38" fmla="*/ 275 w 390"/>
                <a:gd name="T39" fmla="*/ 181 h 570"/>
                <a:gd name="T40" fmla="*/ 208 w 390"/>
                <a:gd name="T41" fmla="*/ 147 h 570"/>
                <a:gd name="T42" fmla="*/ 214 w 390"/>
                <a:gd name="T43" fmla="*/ 179 h 570"/>
                <a:gd name="T44" fmla="*/ 263 w 390"/>
                <a:gd name="T45" fmla="*/ 184 h 570"/>
                <a:gd name="T46" fmla="*/ 216 w 390"/>
                <a:gd name="T47" fmla="*/ 179 h 570"/>
                <a:gd name="T48" fmla="*/ 233 w 390"/>
                <a:gd name="T49" fmla="*/ 132 h 570"/>
                <a:gd name="T50" fmla="*/ 97 w 390"/>
                <a:gd name="T51" fmla="*/ 1 h 570"/>
                <a:gd name="T52" fmla="*/ 92 w 390"/>
                <a:gd name="T53" fmla="*/ 25 h 570"/>
                <a:gd name="T54" fmla="*/ 97 w 390"/>
                <a:gd name="T55" fmla="*/ 1 h 570"/>
                <a:gd name="T56" fmla="*/ 251 w 390"/>
                <a:gd name="T57" fmla="*/ 24 h 570"/>
                <a:gd name="T58" fmla="*/ 283 w 390"/>
                <a:gd name="T59" fmla="*/ 64 h 570"/>
                <a:gd name="T60" fmla="*/ 306 w 390"/>
                <a:gd name="T61" fmla="*/ 195 h 570"/>
                <a:gd name="T62" fmla="*/ 305 w 390"/>
                <a:gd name="T63" fmla="*/ 163 h 570"/>
                <a:gd name="T64" fmla="*/ 276 w 390"/>
                <a:gd name="T65" fmla="*/ 40 h 570"/>
                <a:gd name="T66" fmla="*/ 278 w 390"/>
                <a:gd name="T67" fmla="*/ 9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570">
                  <a:moveTo>
                    <a:pt x="343" y="497"/>
                  </a:moveTo>
                  <a:cubicBezTo>
                    <a:pt x="335" y="497"/>
                    <a:pt x="335" y="497"/>
                    <a:pt x="335" y="497"/>
                  </a:cubicBezTo>
                  <a:cubicBezTo>
                    <a:pt x="339" y="497"/>
                    <a:pt x="342" y="500"/>
                    <a:pt x="342" y="505"/>
                  </a:cubicBezTo>
                  <a:cubicBezTo>
                    <a:pt x="342" y="509"/>
                    <a:pt x="339" y="512"/>
                    <a:pt x="335" y="512"/>
                  </a:cubicBezTo>
                  <a:cubicBezTo>
                    <a:pt x="14" y="512"/>
                    <a:pt x="14" y="512"/>
                    <a:pt x="14" y="512"/>
                  </a:cubicBezTo>
                  <a:cubicBezTo>
                    <a:pt x="13" y="512"/>
                    <a:pt x="12" y="512"/>
                    <a:pt x="12" y="512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19" y="526"/>
                    <a:pt x="40" y="538"/>
                    <a:pt x="62" y="548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62" y="548"/>
                    <a:pt x="62" y="548"/>
                    <a:pt x="62" y="548"/>
                  </a:cubicBezTo>
                  <a:cubicBezTo>
                    <a:pt x="98" y="563"/>
                    <a:pt x="136" y="570"/>
                    <a:pt x="174" y="570"/>
                  </a:cubicBezTo>
                  <a:cubicBezTo>
                    <a:pt x="213" y="570"/>
                    <a:pt x="251" y="563"/>
                    <a:pt x="287" y="548"/>
                  </a:cubicBezTo>
                  <a:cubicBezTo>
                    <a:pt x="309" y="538"/>
                    <a:pt x="330" y="526"/>
                    <a:pt x="349" y="512"/>
                  </a:cubicBezTo>
                  <a:cubicBezTo>
                    <a:pt x="345" y="512"/>
                    <a:pt x="345" y="512"/>
                    <a:pt x="345" y="512"/>
                  </a:cubicBezTo>
                  <a:cubicBezTo>
                    <a:pt x="348" y="511"/>
                    <a:pt x="350" y="508"/>
                    <a:pt x="350" y="505"/>
                  </a:cubicBezTo>
                  <a:cubicBezTo>
                    <a:pt x="350" y="500"/>
                    <a:pt x="347" y="497"/>
                    <a:pt x="343" y="497"/>
                  </a:cubicBezTo>
                  <a:moveTo>
                    <a:pt x="275" y="181"/>
                  </a:moveTo>
                  <a:cubicBezTo>
                    <a:pt x="276" y="184"/>
                    <a:pt x="277" y="192"/>
                    <a:pt x="279" y="194"/>
                  </a:cubicBezTo>
                  <a:cubicBezTo>
                    <a:pt x="283" y="197"/>
                    <a:pt x="287" y="200"/>
                    <a:pt x="291" y="204"/>
                  </a:cubicBezTo>
                  <a:cubicBezTo>
                    <a:pt x="298" y="211"/>
                    <a:pt x="314" y="231"/>
                    <a:pt x="330" y="255"/>
                  </a:cubicBezTo>
                  <a:cubicBezTo>
                    <a:pt x="337" y="258"/>
                    <a:pt x="342" y="265"/>
                    <a:pt x="342" y="274"/>
                  </a:cubicBezTo>
                  <a:cubicBezTo>
                    <a:pt x="342" y="274"/>
                    <a:pt x="342" y="274"/>
                    <a:pt x="342" y="274"/>
                  </a:cubicBezTo>
                  <a:cubicBezTo>
                    <a:pt x="355" y="293"/>
                    <a:pt x="366" y="314"/>
                    <a:pt x="374" y="331"/>
                  </a:cubicBezTo>
                  <a:cubicBezTo>
                    <a:pt x="382" y="349"/>
                    <a:pt x="380" y="370"/>
                    <a:pt x="370" y="387"/>
                  </a:cubicBezTo>
                  <a:cubicBezTo>
                    <a:pt x="342" y="453"/>
                    <a:pt x="342" y="453"/>
                    <a:pt x="342" y="453"/>
                  </a:cubicBezTo>
                  <a:cubicBezTo>
                    <a:pt x="342" y="478"/>
                    <a:pt x="342" y="478"/>
                    <a:pt x="342" y="478"/>
                  </a:cubicBezTo>
                  <a:cubicBezTo>
                    <a:pt x="342" y="487"/>
                    <a:pt x="336" y="495"/>
                    <a:pt x="327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35" y="497"/>
                    <a:pt x="335" y="497"/>
                    <a:pt x="335" y="497"/>
                  </a:cubicBezTo>
                  <a:cubicBezTo>
                    <a:pt x="344" y="495"/>
                    <a:pt x="350" y="487"/>
                    <a:pt x="350" y="478"/>
                  </a:cubicBezTo>
                  <a:cubicBezTo>
                    <a:pt x="350" y="453"/>
                    <a:pt x="350" y="453"/>
                    <a:pt x="350" y="453"/>
                  </a:cubicBezTo>
                  <a:cubicBezTo>
                    <a:pt x="378" y="387"/>
                    <a:pt x="378" y="387"/>
                    <a:pt x="378" y="387"/>
                  </a:cubicBezTo>
                  <a:cubicBezTo>
                    <a:pt x="388" y="370"/>
                    <a:pt x="390" y="349"/>
                    <a:pt x="382" y="331"/>
                  </a:cubicBezTo>
                  <a:cubicBezTo>
                    <a:pt x="374" y="314"/>
                    <a:pt x="363" y="294"/>
                    <a:pt x="350" y="274"/>
                  </a:cubicBezTo>
                  <a:cubicBezTo>
                    <a:pt x="350" y="274"/>
                    <a:pt x="350" y="274"/>
                    <a:pt x="350" y="274"/>
                  </a:cubicBezTo>
                  <a:cubicBezTo>
                    <a:pt x="350" y="265"/>
                    <a:pt x="345" y="258"/>
                    <a:pt x="338" y="255"/>
                  </a:cubicBezTo>
                  <a:cubicBezTo>
                    <a:pt x="322" y="231"/>
                    <a:pt x="306" y="211"/>
                    <a:pt x="299" y="204"/>
                  </a:cubicBezTo>
                  <a:cubicBezTo>
                    <a:pt x="295" y="200"/>
                    <a:pt x="291" y="197"/>
                    <a:pt x="287" y="194"/>
                  </a:cubicBezTo>
                  <a:cubicBezTo>
                    <a:pt x="286" y="193"/>
                    <a:pt x="285" y="190"/>
                    <a:pt x="284" y="187"/>
                  </a:cubicBezTo>
                  <a:cubicBezTo>
                    <a:pt x="281" y="185"/>
                    <a:pt x="278" y="183"/>
                    <a:pt x="275" y="181"/>
                  </a:cubicBezTo>
                  <a:moveTo>
                    <a:pt x="231" y="125"/>
                  </a:moveTo>
                  <a:cubicBezTo>
                    <a:pt x="224" y="133"/>
                    <a:pt x="216" y="141"/>
                    <a:pt x="208" y="147"/>
                  </a:cubicBezTo>
                  <a:cubicBezTo>
                    <a:pt x="208" y="179"/>
                    <a:pt x="208" y="179"/>
                    <a:pt x="208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232" y="181"/>
                    <a:pt x="251" y="181"/>
                    <a:pt x="268" y="189"/>
                  </a:cubicBezTo>
                  <a:cubicBezTo>
                    <a:pt x="266" y="187"/>
                    <a:pt x="265" y="186"/>
                    <a:pt x="263" y="184"/>
                  </a:cubicBezTo>
                  <a:cubicBezTo>
                    <a:pt x="249" y="181"/>
                    <a:pt x="235" y="180"/>
                    <a:pt x="222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22" y="143"/>
                    <a:pt x="227" y="137"/>
                    <a:pt x="233" y="132"/>
                  </a:cubicBezTo>
                  <a:cubicBezTo>
                    <a:pt x="232" y="129"/>
                    <a:pt x="231" y="127"/>
                    <a:pt x="231" y="125"/>
                  </a:cubicBezTo>
                  <a:moveTo>
                    <a:pt x="97" y="1"/>
                  </a:moveTo>
                  <a:cubicBezTo>
                    <a:pt x="93" y="1"/>
                    <a:pt x="90" y="3"/>
                    <a:pt x="86" y="4"/>
                  </a:cubicBezTo>
                  <a:cubicBezTo>
                    <a:pt x="87" y="11"/>
                    <a:pt x="89" y="18"/>
                    <a:pt x="92" y="25"/>
                  </a:cubicBezTo>
                  <a:cubicBezTo>
                    <a:pt x="93" y="24"/>
                    <a:pt x="95" y="24"/>
                    <a:pt x="97" y="24"/>
                  </a:cubicBezTo>
                  <a:cubicBezTo>
                    <a:pt x="97" y="1"/>
                    <a:pt x="97" y="1"/>
                    <a:pt x="97" y="1"/>
                  </a:cubicBezTo>
                  <a:moveTo>
                    <a:pt x="251" y="0"/>
                  </a:moveTo>
                  <a:cubicBezTo>
                    <a:pt x="251" y="24"/>
                    <a:pt x="251" y="24"/>
                    <a:pt x="251" y="24"/>
                  </a:cubicBezTo>
                  <a:cubicBezTo>
                    <a:pt x="260" y="24"/>
                    <a:pt x="267" y="31"/>
                    <a:pt x="268" y="40"/>
                  </a:cubicBezTo>
                  <a:cubicBezTo>
                    <a:pt x="275" y="46"/>
                    <a:pt x="280" y="55"/>
                    <a:pt x="283" y="64"/>
                  </a:cubicBezTo>
                  <a:cubicBezTo>
                    <a:pt x="295" y="95"/>
                    <a:pt x="292" y="130"/>
                    <a:pt x="297" y="163"/>
                  </a:cubicBezTo>
                  <a:cubicBezTo>
                    <a:pt x="298" y="174"/>
                    <a:pt x="300" y="186"/>
                    <a:pt x="306" y="195"/>
                  </a:cubicBezTo>
                  <a:cubicBezTo>
                    <a:pt x="310" y="197"/>
                    <a:pt x="313" y="199"/>
                    <a:pt x="317" y="200"/>
                  </a:cubicBezTo>
                  <a:cubicBezTo>
                    <a:pt x="309" y="190"/>
                    <a:pt x="306" y="176"/>
                    <a:pt x="305" y="163"/>
                  </a:cubicBezTo>
                  <a:cubicBezTo>
                    <a:pt x="300" y="130"/>
                    <a:pt x="303" y="95"/>
                    <a:pt x="291" y="64"/>
                  </a:cubicBezTo>
                  <a:cubicBezTo>
                    <a:pt x="288" y="55"/>
                    <a:pt x="283" y="46"/>
                    <a:pt x="276" y="40"/>
                  </a:cubicBezTo>
                  <a:cubicBezTo>
                    <a:pt x="276" y="37"/>
                    <a:pt x="274" y="34"/>
                    <a:pt x="272" y="31"/>
                  </a:cubicBezTo>
                  <a:cubicBezTo>
                    <a:pt x="275" y="24"/>
                    <a:pt x="277" y="17"/>
                    <a:pt x="278" y="9"/>
                  </a:cubicBezTo>
                  <a:cubicBezTo>
                    <a:pt x="269" y="6"/>
                    <a:pt x="260" y="3"/>
                    <a:pt x="251" y="0"/>
                  </a:cubicBezTo>
                </a:path>
              </a:pathLst>
            </a:custGeom>
            <a:solidFill>
              <a:srgbClr val="C16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868"/>
            <p:cNvSpPr/>
            <p:nvPr/>
          </p:nvSpPr>
          <p:spPr bwMode="auto">
            <a:xfrm>
              <a:off x="4969783" y="221258"/>
              <a:ext cx="282575" cy="428625"/>
            </a:xfrm>
            <a:custGeom>
              <a:avLst/>
              <a:gdLst>
                <a:gd name="T0" fmla="*/ 148 w 178"/>
                <a:gd name="T1" fmla="*/ 76 h 270"/>
                <a:gd name="T2" fmla="*/ 148 w 178"/>
                <a:gd name="T3" fmla="*/ 0 h 270"/>
                <a:gd name="T4" fmla="*/ 30 w 178"/>
                <a:gd name="T5" fmla="*/ 0 h 270"/>
                <a:gd name="T6" fmla="*/ 30 w 178"/>
                <a:gd name="T7" fmla="*/ 76 h 270"/>
                <a:gd name="T8" fmla="*/ 0 w 178"/>
                <a:gd name="T9" fmla="*/ 78 h 270"/>
                <a:gd name="T10" fmla="*/ 30 w 178"/>
                <a:gd name="T11" fmla="*/ 270 h 270"/>
                <a:gd name="T12" fmla="*/ 148 w 178"/>
                <a:gd name="T13" fmla="*/ 270 h 270"/>
                <a:gd name="T14" fmla="*/ 178 w 178"/>
                <a:gd name="T15" fmla="*/ 78 h 270"/>
                <a:gd name="T16" fmla="*/ 148 w 178"/>
                <a:gd name="T17" fmla="*/ 7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0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70"/>
                  </a:lnTo>
                  <a:lnTo>
                    <a:pt x="148" y="270"/>
                  </a:lnTo>
                  <a:lnTo>
                    <a:pt x="178" y="78"/>
                  </a:lnTo>
                  <a:lnTo>
                    <a:pt x="148" y="76"/>
                  </a:lnTo>
                  <a:close/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869"/>
            <p:cNvSpPr/>
            <p:nvPr/>
          </p:nvSpPr>
          <p:spPr bwMode="auto">
            <a:xfrm>
              <a:off x="4969783" y="221258"/>
              <a:ext cx="282575" cy="428625"/>
            </a:xfrm>
            <a:custGeom>
              <a:avLst/>
              <a:gdLst>
                <a:gd name="T0" fmla="*/ 148 w 178"/>
                <a:gd name="T1" fmla="*/ 76 h 270"/>
                <a:gd name="T2" fmla="*/ 148 w 178"/>
                <a:gd name="T3" fmla="*/ 0 h 270"/>
                <a:gd name="T4" fmla="*/ 30 w 178"/>
                <a:gd name="T5" fmla="*/ 0 h 270"/>
                <a:gd name="T6" fmla="*/ 30 w 178"/>
                <a:gd name="T7" fmla="*/ 76 h 270"/>
                <a:gd name="T8" fmla="*/ 0 w 178"/>
                <a:gd name="T9" fmla="*/ 78 h 270"/>
                <a:gd name="T10" fmla="*/ 30 w 178"/>
                <a:gd name="T11" fmla="*/ 270 h 270"/>
                <a:gd name="T12" fmla="*/ 148 w 178"/>
                <a:gd name="T13" fmla="*/ 270 h 270"/>
                <a:gd name="T14" fmla="*/ 178 w 178"/>
                <a:gd name="T15" fmla="*/ 78 h 270"/>
                <a:gd name="T16" fmla="*/ 148 w 178"/>
                <a:gd name="T17" fmla="*/ 7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0">
                  <a:moveTo>
                    <a:pt x="148" y="76"/>
                  </a:moveTo>
                  <a:lnTo>
                    <a:pt x="148" y="0"/>
                  </a:lnTo>
                  <a:lnTo>
                    <a:pt x="30" y="0"/>
                  </a:lnTo>
                  <a:lnTo>
                    <a:pt x="30" y="76"/>
                  </a:lnTo>
                  <a:lnTo>
                    <a:pt x="0" y="78"/>
                  </a:lnTo>
                  <a:lnTo>
                    <a:pt x="30" y="270"/>
                  </a:lnTo>
                  <a:lnTo>
                    <a:pt x="148" y="270"/>
                  </a:lnTo>
                  <a:lnTo>
                    <a:pt x="178" y="78"/>
                  </a:lnTo>
                  <a:lnTo>
                    <a:pt x="148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870"/>
            <p:cNvSpPr/>
            <p:nvPr/>
          </p:nvSpPr>
          <p:spPr bwMode="auto">
            <a:xfrm>
              <a:off x="5017408" y="251421"/>
              <a:ext cx="187325" cy="90488"/>
            </a:xfrm>
            <a:custGeom>
              <a:avLst/>
              <a:gdLst>
                <a:gd name="T0" fmla="*/ 67 w 67"/>
                <a:gd name="T1" fmla="*/ 0 h 32"/>
                <a:gd name="T2" fmla="*/ 33 w 67"/>
                <a:gd name="T3" fmla="*/ 13 h 32"/>
                <a:gd name="T4" fmla="*/ 33 w 67"/>
                <a:gd name="T5" fmla="*/ 13 h 32"/>
                <a:gd name="T6" fmla="*/ 33 w 67"/>
                <a:gd name="T7" fmla="*/ 13 h 32"/>
                <a:gd name="T8" fmla="*/ 0 w 67"/>
                <a:gd name="T9" fmla="*/ 1 h 32"/>
                <a:gd name="T10" fmla="*/ 0 w 67"/>
                <a:gd name="T11" fmla="*/ 13 h 32"/>
                <a:gd name="T12" fmla="*/ 67 w 67"/>
                <a:gd name="T13" fmla="*/ 32 h 32"/>
                <a:gd name="T14" fmla="*/ 67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67" y="0"/>
                  </a:moveTo>
                  <a:cubicBezTo>
                    <a:pt x="56" y="8"/>
                    <a:pt x="44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2" y="13"/>
                    <a:pt x="11" y="9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871"/>
            <p:cNvSpPr/>
            <p:nvPr/>
          </p:nvSpPr>
          <p:spPr bwMode="auto">
            <a:xfrm>
              <a:off x="4530045" y="341908"/>
              <a:ext cx="1162050" cy="917575"/>
            </a:xfrm>
            <a:custGeom>
              <a:avLst/>
              <a:gdLst>
                <a:gd name="T0" fmla="*/ 407 w 415"/>
                <a:gd name="T1" fmla="*/ 152 h 327"/>
                <a:gd name="T2" fmla="*/ 324 w 415"/>
                <a:gd name="T3" fmla="*/ 25 h 327"/>
                <a:gd name="T4" fmla="*/ 247 w 415"/>
                <a:gd name="T5" fmla="*/ 0 h 327"/>
                <a:gd name="T6" fmla="*/ 247 w 415"/>
                <a:gd name="T7" fmla="*/ 1 h 327"/>
                <a:gd name="T8" fmla="*/ 207 w 415"/>
                <a:gd name="T9" fmla="*/ 108 h 327"/>
                <a:gd name="T10" fmla="*/ 168 w 415"/>
                <a:gd name="T11" fmla="*/ 1 h 327"/>
                <a:gd name="T12" fmla="*/ 168 w 415"/>
                <a:gd name="T13" fmla="*/ 0 h 327"/>
                <a:gd name="T14" fmla="*/ 91 w 415"/>
                <a:gd name="T15" fmla="*/ 25 h 327"/>
                <a:gd name="T16" fmla="*/ 8 w 415"/>
                <a:gd name="T17" fmla="*/ 152 h 327"/>
                <a:gd name="T18" fmla="*/ 12 w 415"/>
                <a:gd name="T19" fmla="*/ 208 h 327"/>
                <a:gd name="T20" fmla="*/ 61 w 415"/>
                <a:gd name="T21" fmla="*/ 327 h 327"/>
                <a:gd name="T22" fmla="*/ 89 w 415"/>
                <a:gd name="T23" fmla="*/ 327 h 327"/>
                <a:gd name="T24" fmla="*/ 196 w 415"/>
                <a:gd name="T25" fmla="*/ 327 h 327"/>
                <a:gd name="T26" fmla="*/ 197 w 415"/>
                <a:gd name="T27" fmla="*/ 327 h 327"/>
                <a:gd name="T28" fmla="*/ 207 w 415"/>
                <a:gd name="T29" fmla="*/ 287 h 327"/>
                <a:gd name="T30" fmla="*/ 218 w 415"/>
                <a:gd name="T31" fmla="*/ 327 h 327"/>
                <a:gd name="T32" fmla="*/ 219 w 415"/>
                <a:gd name="T33" fmla="*/ 327 h 327"/>
                <a:gd name="T34" fmla="*/ 326 w 415"/>
                <a:gd name="T35" fmla="*/ 327 h 327"/>
                <a:gd name="T36" fmla="*/ 354 w 415"/>
                <a:gd name="T37" fmla="*/ 327 h 327"/>
                <a:gd name="T38" fmla="*/ 403 w 415"/>
                <a:gd name="T39" fmla="*/ 208 h 327"/>
                <a:gd name="T40" fmla="*/ 407 w 415"/>
                <a:gd name="T41" fmla="*/ 15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327">
                  <a:moveTo>
                    <a:pt x="407" y="152"/>
                  </a:moveTo>
                  <a:cubicBezTo>
                    <a:pt x="387" y="107"/>
                    <a:pt x="339" y="39"/>
                    <a:pt x="324" y="25"/>
                  </a:cubicBezTo>
                  <a:cubicBezTo>
                    <a:pt x="300" y="2"/>
                    <a:pt x="272" y="2"/>
                    <a:pt x="247" y="0"/>
                  </a:cubicBezTo>
                  <a:cubicBezTo>
                    <a:pt x="247" y="0"/>
                    <a:pt x="247" y="1"/>
                    <a:pt x="247" y="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8" y="0"/>
                    <a:pt x="168" y="0"/>
                  </a:cubicBezTo>
                  <a:cubicBezTo>
                    <a:pt x="143" y="2"/>
                    <a:pt x="115" y="2"/>
                    <a:pt x="91" y="25"/>
                  </a:cubicBezTo>
                  <a:cubicBezTo>
                    <a:pt x="76" y="39"/>
                    <a:pt x="28" y="107"/>
                    <a:pt x="8" y="152"/>
                  </a:cubicBezTo>
                  <a:cubicBezTo>
                    <a:pt x="0" y="170"/>
                    <a:pt x="2" y="191"/>
                    <a:pt x="12" y="208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89" y="327"/>
                    <a:pt x="89" y="327"/>
                    <a:pt x="89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7" y="327"/>
                    <a:pt x="197" y="327"/>
                    <a:pt x="197" y="327"/>
                  </a:cubicBezTo>
                  <a:cubicBezTo>
                    <a:pt x="207" y="287"/>
                    <a:pt x="207" y="287"/>
                    <a:pt x="207" y="287"/>
                  </a:cubicBezTo>
                  <a:cubicBezTo>
                    <a:pt x="218" y="327"/>
                    <a:pt x="218" y="327"/>
                    <a:pt x="218" y="327"/>
                  </a:cubicBezTo>
                  <a:cubicBezTo>
                    <a:pt x="219" y="327"/>
                    <a:pt x="219" y="327"/>
                    <a:pt x="219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54" y="327"/>
                    <a:pt x="354" y="327"/>
                    <a:pt x="354" y="327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13" y="191"/>
                    <a:pt x="415" y="170"/>
                    <a:pt x="407" y="152"/>
                  </a:cubicBezTo>
                </a:path>
              </a:pathLst>
            </a:custGeom>
            <a:solidFill>
              <a:srgbClr val="424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872"/>
            <p:cNvSpPr/>
            <p:nvPr/>
          </p:nvSpPr>
          <p:spPr bwMode="auto">
            <a:xfrm>
              <a:off x="4893583" y="341908"/>
              <a:ext cx="215900" cy="303213"/>
            </a:xfrm>
            <a:custGeom>
              <a:avLst/>
              <a:gdLst>
                <a:gd name="T0" fmla="*/ 0 w 136"/>
                <a:gd name="T1" fmla="*/ 49 h 191"/>
                <a:gd name="T2" fmla="*/ 66 w 136"/>
                <a:gd name="T3" fmla="*/ 74 h 191"/>
                <a:gd name="T4" fmla="*/ 39 w 136"/>
                <a:gd name="T5" fmla="*/ 109 h 191"/>
                <a:gd name="T6" fmla="*/ 136 w 136"/>
                <a:gd name="T7" fmla="*/ 191 h 191"/>
                <a:gd name="T8" fmla="*/ 67 w 136"/>
                <a:gd name="T9" fmla="*/ 0 h 191"/>
                <a:gd name="T10" fmla="*/ 0 w 136"/>
                <a:gd name="T11" fmla="*/ 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0" y="49"/>
                  </a:moveTo>
                  <a:lnTo>
                    <a:pt x="66" y="74"/>
                  </a:lnTo>
                  <a:lnTo>
                    <a:pt x="39" y="109"/>
                  </a:lnTo>
                  <a:lnTo>
                    <a:pt x="136" y="191"/>
                  </a:lnTo>
                  <a:lnTo>
                    <a:pt x="6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873"/>
            <p:cNvSpPr/>
            <p:nvPr/>
          </p:nvSpPr>
          <p:spPr bwMode="auto">
            <a:xfrm>
              <a:off x="4893583" y="341908"/>
              <a:ext cx="215900" cy="303213"/>
            </a:xfrm>
            <a:custGeom>
              <a:avLst/>
              <a:gdLst>
                <a:gd name="T0" fmla="*/ 0 w 136"/>
                <a:gd name="T1" fmla="*/ 49 h 191"/>
                <a:gd name="T2" fmla="*/ 66 w 136"/>
                <a:gd name="T3" fmla="*/ 74 h 191"/>
                <a:gd name="T4" fmla="*/ 39 w 136"/>
                <a:gd name="T5" fmla="*/ 109 h 191"/>
                <a:gd name="T6" fmla="*/ 136 w 136"/>
                <a:gd name="T7" fmla="*/ 191 h 191"/>
                <a:gd name="T8" fmla="*/ 67 w 136"/>
                <a:gd name="T9" fmla="*/ 0 h 191"/>
                <a:gd name="T10" fmla="*/ 0 w 136"/>
                <a:gd name="T11" fmla="*/ 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91">
                  <a:moveTo>
                    <a:pt x="0" y="49"/>
                  </a:moveTo>
                  <a:lnTo>
                    <a:pt x="66" y="74"/>
                  </a:lnTo>
                  <a:lnTo>
                    <a:pt x="39" y="109"/>
                  </a:lnTo>
                  <a:lnTo>
                    <a:pt x="136" y="191"/>
                  </a:lnTo>
                  <a:lnTo>
                    <a:pt x="67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874"/>
            <p:cNvSpPr/>
            <p:nvPr/>
          </p:nvSpPr>
          <p:spPr bwMode="auto">
            <a:xfrm>
              <a:off x="5109483" y="345083"/>
              <a:ext cx="219075" cy="300038"/>
            </a:xfrm>
            <a:custGeom>
              <a:avLst/>
              <a:gdLst>
                <a:gd name="T0" fmla="*/ 138 w 138"/>
                <a:gd name="T1" fmla="*/ 47 h 189"/>
                <a:gd name="T2" fmla="*/ 71 w 138"/>
                <a:gd name="T3" fmla="*/ 0 h 189"/>
                <a:gd name="T4" fmla="*/ 0 w 138"/>
                <a:gd name="T5" fmla="*/ 189 h 189"/>
                <a:gd name="T6" fmla="*/ 99 w 138"/>
                <a:gd name="T7" fmla="*/ 107 h 189"/>
                <a:gd name="T8" fmla="*/ 72 w 138"/>
                <a:gd name="T9" fmla="*/ 72 h 189"/>
                <a:gd name="T10" fmla="*/ 138 w 138"/>
                <a:gd name="T11" fmla="*/ 4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89">
                  <a:moveTo>
                    <a:pt x="138" y="47"/>
                  </a:moveTo>
                  <a:lnTo>
                    <a:pt x="71" y="0"/>
                  </a:lnTo>
                  <a:lnTo>
                    <a:pt x="0" y="189"/>
                  </a:lnTo>
                  <a:lnTo>
                    <a:pt x="99" y="107"/>
                  </a:lnTo>
                  <a:lnTo>
                    <a:pt x="72" y="72"/>
                  </a:lnTo>
                  <a:lnTo>
                    <a:pt x="138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875"/>
            <p:cNvSpPr/>
            <p:nvPr/>
          </p:nvSpPr>
          <p:spPr bwMode="auto">
            <a:xfrm>
              <a:off x="5109483" y="345083"/>
              <a:ext cx="219075" cy="300038"/>
            </a:xfrm>
            <a:custGeom>
              <a:avLst/>
              <a:gdLst>
                <a:gd name="T0" fmla="*/ 138 w 138"/>
                <a:gd name="T1" fmla="*/ 47 h 189"/>
                <a:gd name="T2" fmla="*/ 71 w 138"/>
                <a:gd name="T3" fmla="*/ 0 h 189"/>
                <a:gd name="T4" fmla="*/ 0 w 138"/>
                <a:gd name="T5" fmla="*/ 189 h 189"/>
                <a:gd name="T6" fmla="*/ 99 w 138"/>
                <a:gd name="T7" fmla="*/ 107 h 189"/>
                <a:gd name="T8" fmla="*/ 72 w 138"/>
                <a:gd name="T9" fmla="*/ 72 h 189"/>
                <a:gd name="T10" fmla="*/ 138 w 138"/>
                <a:gd name="T11" fmla="*/ 4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89">
                  <a:moveTo>
                    <a:pt x="138" y="47"/>
                  </a:moveTo>
                  <a:lnTo>
                    <a:pt x="71" y="0"/>
                  </a:lnTo>
                  <a:lnTo>
                    <a:pt x="0" y="189"/>
                  </a:lnTo>
                  <a:lnTo>
                    <a:pt x="99" y="107"/>
                  </a:lnTo>
                  <a:lnTo>
                    <a:pt x="72" y="72"/>
                  </a:lnTo>
                  <a:lnTo>
                    <a:pt x="138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876"/>
            <p:cNvSpPr/>
            <p:nvPr/>
          </p:nvSpPr>
          <p:spPr bwMode="auto">
            <a:xfrm>
              <a:off x="5252358" y="-66080"/>
              <a:ext cx="234950" cy="466725"/>
            </a:xfrm>
            <a:custGeom>
              <a:avLst/>
              <a:gdLst>
                <a:gd name="T0" fmla="*/ 84 w 84"/>
                <a:gd name="T1" fmla="*/ 166 h 166"/>
                <a:gd name="T2" fmla="*/ 50 w 84"/>
                <a:gd name="T3" fmla="*/ 147 h 166"/>
                <a:gd name="T4" fmla="*/ 54 w 84"/>
                <a:gd name="T5" fmla="*/ 160 h 166"/>
                <a:gd name="T6" fmla="*/ 25 w 84"/>
                <a:gd name="T7" fmla="*/ 136 h 166"/>
                <a:gd name="T8" fmla="*/ 2 w 84"/>
                <a:gd name="T9" fmla="*/ 42 h 166"/>
                <a:gd name="T10" fmla="*/ 7 w 84"/>
                <a:gd name="T11" fmla="*/ 20 h 166"/>
                <a:gd name="T12" fmla="*/ 16 w 84"/>
                <a:gd name="T13" fmla="*/ 6 h 166"/>
                <a:gd name="T14" fmla="*/ 26 w 84"/>
                <a:gd name="T15" fmla="*/ 1 h 166"/>
                <a:gd name="T16" fmla="*/ 39 w 84"/>
                <a:gd name="T17" fmla="*/ 4 h 166"/>
                <a:gd name="T18" fmla="*/ 58 w 84"/>
                <a:gd name="T19" fmla="*/ 30 h 166"/>
                <a:gd name="T20" fmla="*/ 72 w 84"/>
                <a:gd name="T21" fmla="*/ 129 h 166"/>
                <a:gd name="T22" fmla="*/ 84 w 84"/>
                <a:gd name="T2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66">
                  <a:moveTo>
                    <a:pt x="84" y="166"/>
                  </a:moveTo>
                  <a:cubicBezTo>
                    <a:pt x="72" y="163"/>
                    <a:pt x="61" y="152"/>
                    <a:pt x="50" y="147"/>
                  </a:cubicBezTo>
                  <a:cubicBezTo>
                    <a:pt x="51" y="150"/>
                    <a:pt x="53" y="158"/>
                    <a:pt x="54" y="160"/>
                  </a:cubicBezTo>
                  <a:cubicBezTo>
                    <a:pt x="42" y="156"/>
                    <a:pt x="33" y="146"/>
                    <a:pt x="25" y="136"/>
                  </a:cubicBezTo>
                  <a:cubicBezTo>
                    <a:pt x="6" y="109"/>
                    <a:pt x="0" y="74"/>
                    <a:pt x="2" y="42"/>
                  </a:cubicBezTo>
                  <a:cubicBezTo>
                    <a:pt x="3" y="34"/>
                    <a:pt x="4" y="27"/>
                    <a:pt x="7" y="20"/>
                  </a:cubicBezTo>
                  <a:cubicBezTo>
                    <a:pt x="9" y="15"/>
                    <a:pt x="12" y="10"/>
                    <a:pt x="16" y="6"/>
                  </a:cubicBezTo>
                  <a:cubicBezTo>
                    <a:pt x="19" y="4"/>
                    <a:pt x="22" y="2"/>
                    <a:pt x="26" y="1"/>
                  </a:cubicBezTo>
                  <a:cubicBezTo>
                    <a:pt x="30" y="0"/>
                    <a:pt x="35" y="2"/>
                    <a:pt x="39" y="4"/>
                  </a:cubicBezTo>
                  <a:cubicBezTo>
                    <a:pt x="49" y="9"/>
                    <a:pt x="54" y="19"/>
                    <a:pt x="58" y="30"/>
                  </a:cubicBezTo>
                  <a:cubicBezTo>
                    <a:pt x="70" y="61"/>
                    <a:pt x="67" y="96"/>
                    <a:pt x="72" y="129"/>
                  </a:cubicBezTo>
                  <a:cubicBezTo>
                    <a:pt x="73" y="142"/>
                    <a:pt x="76" y="156"/>
                    <a:pt x="84" y="166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877"/>
            <p:cNvSpPr/>
            <p:nvPr/>
          </p:nvSpPr>
          <p:spPr bwMode="auto">
            <a:xfrm>
              <a:off x="4842783" y="-428030"/>
              <a:ext cx="530225" cy="715963"/>
            </a:xfrm>
            <a:custGeom>
              <a:avLst/>
              <a:gdLst>
                <a:gd name="T0" fmla="*/ 172 w 189"/>
                <a:gd name="T1" fmla="*/ 119 h 255"/>
                <a:gd name="T2" fmla="*/ 172 w 189"/>
                <a:gd name="T3" fmla="*/ 84 h 255"/>
                <a:gd name="T4" fmla="*/ 95 w 189"/>
                <a:gd name="T5" fmla="*/ 0 h 255"/>
                <a:gd name="T6" fmla="*/ 18 w 189"/>
                <a:gd name="T7" fmla="*/ 84 h 255"/>
                <a:gd name="T8" fmla="*/ 18 w 189"/>
                <a:gd name="T9" fmla="*/ 119 h 255"/>
                <a:gd name="T10" fmla="*/ 0 w 189"/>
                <a:gd name="T11" fmla="*/ 136 h 255"/>
                <a:gd name="T12" fmla="*/ 0 w 189"/>
                <a:gd name="T13" fmla="*/ 153 h 255"/>
                <a:gd name="T14" fmla="*/ 18 w 189"/>
                <a:gd name="T15" fmla="*/ 170 h 255"/>
                <a:gd name="T16" fmla="*/ 95 w 189"/>
                <a:gd name="T17" fmla="*/ 255 h 255"/>
                <a:gd name="T18" fmla="*/ 172 w 189"/>
                <a:gd name="T19" fmla="*/ 170 h 255"/>
                <a:gd name="T20" fmla="*/ 189 w 189"/>
                <a:gd name="T21" fmla="*/ 153 h 255"/>
                <a:gd name="T22" fmla="*/ 189 w 189"/>
                <a:gd name="T23" fmla="*/ 136 h 255"/>
                <a:gd name="T24" fmla="*/ 172 w 189"/>
                <a:gd name="T25" fmla="*/ 1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255">
                  <a:moveTo>
                    <a:pt x="172" y="119"/>
                  </a:moveTo>
                  <a:cubicBezTo>
                    <a:pt x="172" y="84"/>
                    <a:pt x="172" y="84"/>
                    <a:pt x="172" y="84"/>
                  </a:cubicBezTo>
                  <a:cubicBezTo>
                    <a:pt x="172" y="47"/>
                    <a:pt x="129" y="0"/>
                    <a:pt x="95" y="0"/>
                  </a:cubicBezTo>
                  <a:cubicBezTo>
                    <a:pt x="61" y="0"/>
                    <a:pt x="18" y="47"/>
                    <a:pt x="18" y="84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8" y="119"/>
                    <a:pt x="0" y="126"/>
                    <a:pt x="0" y="136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8" y="170"/>
                    <a:pt x="18" y="170"/>
                  </a:cubicBezTo>
                  <a:cubicBezTo>
                    <a:pt x="18" y="207"/>
                    <a:pt x="61" y="255"/>
                    <a:pt x="95" y="255"/>
                  </a:cubicBezTo>
                  <a:cubicBezTo>
                    <a:pt x="129" y="255"/>
                    <a:pt x="172" y="207"/>
                    <a:pt x="172" y="170"/>
                  </a:cubicBezTo>
                  <a:cubicBezTo>
                    <a:pt x="181" y="170"/>
                    <a:pt x="189" y="162"/>
                    <a:pt x="189" y="15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189" y="126"/>
                    <a:pt x="181" y="119"/>
                    <a:pt x="172" y="119"/>
                  </a:cubicBezTo>
                </a:path>
              </a:pathLst>
            </a:custGeom>
            <a:solidFill>
              <a:srgbClr val="F2A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878"/>
            <p:cNvSpPr/>
            <p:nvPr/>
          </p:nvSpPr>
          <p:spPr bwMode="auto">
            <a:xfrm>
              <a:off x="5109483" y="-428030"/>
              <a:ext cx="215900" cy="266700"/>
            </a:xfrm>
            <a:custGeom>
              <a:avLst/>
              <a:gdLst>
                <a:gd name="T0" fmla="*/ 0 w 77"/>
                <a:gd name="T1" fmla="*/ 0 h 95"/>
                <a:gd name="T2" fmla="*/ 0 w 77"/>
                <a:gd name="T3" fmla="*/ 0 h 95"/>
                <a:gd name="T4" fmla="*/ 77 w 77"/>
                <a:gd name="T5" fmla="*/ 84 h 95"/>
                <a:gd name="T6" fmla="*/ 77 w 77"/>
                <a:gd name="T7" fmla="*/ 95 h 95"/>
                <a:gd name="T8" fmla="*/ 77 w 77"/>
                <a:gd name="T9" fmla="*/ 95 h 95"/>
                <a:gd name="T10" fmla="*/ 77 w 77"/>
                <a:gd name="T11" fmla="*/ 84 h 95"/>
                <a:gd name="T12" fmla="*/ 0 w 77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77" y="47"/>
                    <a:pt x="77" y="8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47"/>
                    <a:pt x="34" y="0"/>
                    <a:pt x="0" y="0"/>
                  </a:cubicBezTo>
                </a:path>
              </a:pathLst>
            </a:custGeom>
            <a:solidFill>
              <a:srgbClr val="C2A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879"/>
            <p:cNvSpPr/>
            <p:nvPr/>
          </p:nvSpPr>
          <p:spPr bwMode="auto">
            <a:xfrm>
              <a:off x="5204733" y="189508"/>
              <a:ext cx="65088" cy="61913"/>
            </a:xfrm>
            <a:custGeom>
              <a:avLst/>
              <a:gdLst>
                <a:gd name="T0" fmla="*/ 23 w 23"/>
                <a:gd name="T1" fmla="*/ 0 h 22"/>
                <a:gd name="T2" fmla="*/ 0 w 23"/>
                <a:gd name="T3" fmla="*/ 22 h 22"/>
                <a:gd name="T4" fmla="*/ 0 w 23"/>
                <a:gd name="T5" fmla="*/ 22 h 22"/>
                <a:gd name="T6" fmla="*/ 23 w 23"/>
                <a:gd name="T7" fmla="*/ 0 h 22"/>
                <a:gd name="T8" fmla="*/ 23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cubicBezTo>
                    <a:pt x="16" y="8"/>
                    <a:pt x="8" y="1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16"/>
                    <a:pt x="16" y="8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BB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880"/>
            <p:cNvSpPr/>
            <p:nvPr/>
          </p:nvSpPr>
          <p:spPr bwMode="auto">
            <a:xfrm>
              <a:off x="5109483" y="251421"/>
              <a:ext cx="95250" cy="36513"/>
            </a:xfrm>
            <a:custGeom>
              <a:avLst/>
              <a:gdLst>
                <a:gd name="T0" fmla="*/ 34 w 34"/>
                <a:gd name="T1" fmla="*/ 0 h 13"/>
                <a:gd name="T2" fmla="*/ 0 w 34"/>
                <a:gd name="T3" fmla="*/ 13 h 13"/>
                <a:gd name="T4" fmla="*/ 0 w 34"/>
                <a:gd name="T5" fmla="*/ 13 h 13"/>
                <a:gd name="T6" fmla="*/ 34 w 34"/>
                <a:gd name="T7" fmla="*/ 0 h 13"/>
                <a:gd name="T8" fmla="*/ 34 w 3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cubicBezTo>
                    <a:pt x="23" y="8"/>
                    <a:pt x="1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23" y="8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881"/>
            <p:cNvSpPr/>
            <p:nvPr/>
          </p:nvSpPr>
          <p:spPr bwMode="auto">
            <a:xfrm>
              <a:off x="5269820" y="54571"/>
              <a:ext cx="55563" cy="134938"/>
            </a:xfrm>
            <a:custGeom>
              <a:avLst/>
              <a:gdLst>
                <a:gd name="T0" fmla="*/ 20 w 20"/>
                <a:gd name="T1" fmla="*/ 0 h 48"/>
                <a:gd name="T2" fmla="*/ 0 w 20"/>
                <a:gd name="T3" fmla="*/ 48 h 48"/>
                <a:gd name="T4" fmla="*/ 0 w 20"/>
                <a:gd name="T5" fmla="*/ 48 h 48"/>
                <a:gd name="T6" fmla="*/ 20 w 2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8">
                  <a:moveTo>
                    <a:pt x="20" y="0"/>
                  </a:moveTo>
                  <a:cubicBezTo>
                    <a:pt x="19" y="15"/>
                    <a:pt x="11" y="3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33"/>
                    <a:pt x="19" y="15"/>
                    <a:pt x="20" y="0"/>
                  </a:cubicBezTo>
                </a:path>
              </a:pathLst>
            </a:custGeom>
            <a:solidFill>
              <a:srgbClr val="3A1E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883"/>
            <p:cNvSpPr>
              <a:spLocks noEditPoints="1"/>
            </p:cNvSpPr>
            <p:nvPr/>
          </p:nvSpPr>
          <p:spPr bwMode="auto">
            <a:xfrm>
              <a:off x="5058683" y="-428030"/>
              <a:ext cx="314325" cy="715963"/>
            </a:xfrm>
            <a:custGeom>
              <a:avLst/>
              <a:gdLst>
                <a:gd name="T0" fmla="*/ 60 w 112"/>
                <a:gd name="T1" fmla="*/ 151 h 255"/>
                <a:gd name="T2" fmla="*/ 47 w 112"/>
                <a:gd name="T3" fmla="*/ 138 h 255"/>
                <a:gd name="T4" fmla="*/ 60 w 112"/>
                <a:gd name="T5" fmla="*/ 125 h 255"/>
                <a:gd name="T6" fmla="*/ 60 w 112"/>
                <a:gd name="T7" fmla="*/ 125 h 255"/>
                <a:gd name="T8" fmla="*/ 74 w 112"/>
                <a:gd name="T9" fmla="*/ 137 h 255"/>
                <a:gd name="T10" fmla="*/ 61 w 112"/>
                <a:gd name="T11" fmla="*/ 151 h 255"/>
                <a:gd name="T12" fmla="*/ 60 w 112"/>
                <a:gd name="T13" fmla="*/ 151 h 255"/>
                <a:gd name="T14" fmla="*/ 18 w 112"/>
                <a:gd name="T15" fmla="*/ 0 h 255"/>
                <a:gd name="T16" fmla="*/ 18 w 112"/>
                <a:gd name="T17" fmla="*/ 136 h 255"/>
                <a:gd name="T18" fmla="*/ 0 w 112"/>
                <a:gd name="T19" fmla="*/ 190 h 255"/>
                <a:gd name="T20" fmla="*/ 18 w 112"/>
                <a:gd name="T21" fmla="*/ 193 h 255"/>
                <a:gd name="T22" fmla="*/ 18 w 112"/>
                <a:gd name="T23" fmla="*/ 255 h 255"/>
                <a:gd name="T24" fmla="*/ 52 w 112"/>
                <a:gd name="T25" fmla="*/ 242 h 255"/>
                <a:gd name="T26" fmla="*/ 52 w 112"/>
                <a:gd name="T27" fmla="*/ 242 h 255"/>
                <a:gd name="T28" fmla="*/ 75 w 112"/>
                <a:gd name="T29" fmla="*/ 220 h 255"/>
                <a:gd name="T30" fmla="*/ 95 w 112"/>
                <a:gd name="T31" fmla="*/ 172 h 255"/>
                <a:gd name="T32" fmla="*/ 95 w 112"/>
                <a:gd name="T33" fmla="*/ 170 h 255"/>
                <a:gd name="T34" fmla="*/ 112 w 112"/>
                <a:gd name="T35" fmla="*/ 153 h 255"/>
                <a:gd name="T36" fmla="*/ 112 w 112"/>
                <a:gd name="T37" fmla="*/ 136 h 255"/>
                <a:gd name="T38" fmla="*/ 95 w 112"/>
                <a:gd name="T39" fmla="*/ 119 h 255"/>
                <a:gd name="T40" fmla="*/ 95 w 112"/>
                <a:gd name="T41" fmla="*/ 95 h 255"/>
                <a:gd name="T42" fmla="*/ 95 w 112"/>
                <a:gd name="T43" fmla="*/ 84 h 255"/>
                <a:gd name="T44" fmla="*/ 18 w 112"/>
                <a:gd name="T4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255">
                  <a:moveTo>
                    <a:pt x="60" y="151"/>
                  </a:moveTo>
                  <a:cubicBezTo>
                    <a:pt x="53" y="151"/>
                    <a:pt x="47" y="146"/>
                    <a:pt x="47" y="138"/>
                  </a:cubicBezTo>
                  <a:cubicBezTo>
                    <a:pt x="47" y="131"/>
                    <a:pt x="53" y="125"/>
                    <a:pt x="60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8" y="125"/>
                    <a:pt x="73" y="130"/>
                    <a:pt x="74" y="137"/>
                  </a:cubicBezTo>
                  <a:cubicBezTo>
                    <a:pt x="74" y="145"/>
                    <a:pt x="68" y="151"/>
                    <a:pt x="61" y="151"/>
                  </a:cubicBezTo>
                  <a:cubicBezTo>
                    <a:pt x="61" y="151"/>
                    <a:pt x="61" y="151"/>
                    <a:pt x="60" y="151"/>
                  </a:cubicBezTo>
                  <a:moveTo>
                    <a:pt x="18" y="0"/>
                  </a:moveTo>
                  <a:cubicBezTo>
                    <a:pt x="18" y="136"/>
                    <a:pt x="18" y="136"/>
                    <a:pt x="18" y="136"/>
                  </a:cubicBezTo>
                  <a:cubicBezTo>
                    <a:pt x="5" y="162"/>
                    <a:pt x="0" y="190"/>
                    <a:pt x="0" y="190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8" y="255"/>
                    <a:pt x="18" y="255"/>
                    <a:pt x="18" y="255"/>
                  </a:cubicBezTo>
                  <a:cubicBezTo>
                    <a:pt x="29" y="255"/>
                    <a:pt x="41" y="250"/>
                    <a:pt x="52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60" y="236"/>
                    <a:pt x="68" y="228"/>
                    <a:pt x="75" y="220"/>
                  </a:cubicBezTo>
                  <a:cubicBezTo>
                    <a:pt x="86" y="205"/>
                    <a:pt x="94" y="187"/>
                    <a:pt x="95" y="172"/>
                  </a:cubicBezTo>
                  <a:cubicBezTo>
                    <a:pt x="95" y="171"/>
                    <a:pt x="95" y="171"/>
                    <a:pt x="95" y="170"/>
                  </a:cubicBezTo>
                  <a:cubicBezTo>
                    <a:pt x="104" y="170"/>
                    <a:pt x="112" y="162"/>
                    <a:pt x="112" y="153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26"/>
                    <a:pt x="104" y="119"/>
                    <a:pt x="95" y="119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47"/>
                    <a:pt x="52" y="0"/>
                    <a:pt x="18" y="0"/>
                  </a:cubicBezTo>
                </a:path>
              </a:pathLst>
            </a:custGeom>
            <a:solidFill>
              <a:srgbClr val="EB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884"/>
            <p:cNvSpPr/>
            <p:nvPr/>
          </p:nvSpPr>
          <p:spPr bwMode="auto">
            <a:xfrm>
              <a:off x="4955496" y="-77192"/>
              <a:ext cx="76200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1" y="0"/>
                    <a:pt x="13" y="0"/>
                  </a:cubicBezTo>
                </a:path>
              </a:pathLst>
            </a:custGeom>
            <a:solidFill>
              <a:srgbClr val="E98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885"/>
            <p:cNvSpPr/>
            <p:nvPr/>
          </p:nvSpPr>
          <p:spPr bwMode="auto">
            <a:xfrm>
              <a:off x="4955496" y="-88305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7" y="27"/>
                    <a:pt x="0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886"/>
            <p:cNvSpPr/>
            <p:nvPr/>
          </p:nvSpPr>
          <p:spPr bwMode="auto">
            <a:xfrm>
              <a:off x="4998358" y="-70842"/>
              <a:ext cx="15875" cy="190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887"/>
            <p:cNvSpPr/>
            <p:nvPr/>
          </p:nvSpPr>
          <p:spPr bwMode="auto">
            <a:xfrm>
              <a:off x="4918983" y="-110530"/>
              <a:ext cx="120650" cy="39688"/>
            </a:xfrm>
            <a:custGeom>
              <a:avLst/>
              <a:gdLst>
                <a:gd name="T0" fmla="*/ 43 w 43"/>
                <a:gd name="T1" fmla="*/ 11 h 14"/>
                <a:gd name="T2" fmla="*/ 27 w 43"/>
                <a:gd name="T3" fmla="*/ 0 h 14"/>
                <a:gd name="T4" fmla="*/ 8 w 43"/>
                <a:gd name="T5" fmla="*/ 9 h 14"/>
                <a:gd name="T6" fmla="*/ 7 w 43"/>
                <a:gd name="T7" fmla="*/ 9 h 14"/>
                <a:gd name="T8" fmla="*/ 4 w 43"/>
                <a:gd name="T9" fmla="*/ 8 h 14"/>
                <a:gd name="T10" fmla="*/ 0 w 43"/>
                <a:gd name="T11" fmla="*/ 6 h 14"/>
                <a:gd name="T12" fmla="*/ 0 w 43"/>
                <a:gd name="T13" fmla="*/ 6 h 14"/>
                <a:gd name="T14" fmla="*/ 0 w 43"/>
                <a:gd name="T15" fmla="*/ 6 h 14"/>
                <a:gd name="T16" fmla="*/ 0 w 43"/>
                <a:gd name="T17" fmla="*/ 8 h 14"/>
                <a:gd name="T18" fmla="*/ 3 w 43"/>
                <a:gd name="T19" fmla="*/ 10 h 14"/>
                <a:gd name="T20" fmla="*/ 6 w 43"/>
                <a:gd name="T21" fmla="*/ 13 h 14"/>
                <a:gd name="T22" fmla="*/ 7 w 43"/>
                <a:gd name="T23" fmla="*/ 13 h 14"/>
                <a:gd name="T24" fmla="*/ 8 w 43"/>
                <a:gd name="T25" fmla="*/ 13 h 14"/>
                <a:gd name="T26" fmla="*/ 10 w 43"/>
                <a:gd name="T27" fmla="*/ 12 h 14"/>
                <a:gd name="T28" fmla="*/ 27 w 43"/>
                <a:gd name="T29" fmla="*/ 4 h 14"/>
                <a:gd name="T30" fmla="*/ 40 w 43"/>
                <a:gd name="T31" fmla="*/ 12 h 14"/>
                <a:gd name="T32" fmla="*/ 42 w 43"/>
                <a:gd name="T33" fmla="*/ 13 h 14"/>
                <a:gd name="T34" fmla="*/ 43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43" y="11"/>
                  </a:moveTo>
                  <a:cubicBezTo>
                    <a:pt x="40" y="5"/>
                    <a:pt x="34" y="1"/>
                    <a:pt x="27" y="0"/>
                  </a:cubicBezTo>
                  <a:cubicBezTo>
                    <a:pt x="23" y="0"/>
                    <a:pt x="15" y="0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2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4" y="6"/>
                    <a:pt x="20" y="3"/>
                    <a:pt x="27" y="4"/>
                  </a:cubicBezTo>
                  <a:cubicBezTo>
                    <a:pt x="32" y="4"/>
                    <a:pt x="38" y="8"/>
                    <a:pt x="40" y="12"/>
                  </a:cubicBezTo>
                  <a:cubicBezTo>
                    <a:pt x="40" y="13"/>
                    <a:pt x="41" y="14"/>
                    <a:pt x="42" y="13"/>
                  </a:cubicBezTo>
                  <a:cubicBezTo>
                    <a:pt x="43" y="13"/>
                    <a:pt x="43" y="12"/>
                    <a:pt x="43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888"/>
            <p:cNvSpPr/>
            <p:nvPr/>
          </p:nvSpPr>
          <p:spPr bwMode="auto">
            <a:xfrm>
              <a:off x="5190446" y="-77192"/>
              <a:ext cx="76200" cy="73025"/>
            </a:xfrm>
            <a:custGeom>
              <a:avLst/>
              <a:gdLst>
                <a:gd name="T0" fmla="*/ 13 w 27"/>
                <a:gd name="T1" fmla="*/ 0 h 26"/>
                <a:gd name="T2" fmla="*/ 13 w 27"/>
                <a:gd name="T3" fmla="*/ 0 h 26"/>
                <a:gd name="T4" fmla="*/ 0 w 27"/>
                <a:gd name="T5" fmla="*/ 13 h 26"/>
                <a:gd name="T6" fmla="*/ 13 w 27"/>
                <a:gd name="T7" fmla="*/ 26 h 26"/>
                <a:gd name="T8" fmla="*/ 14 w 27"/>
                <a:gd name="T9" fmla="*/ 26 h 26"/>
                <a:gd name="T10" fmla="*/ 27 w 27"/>
                <a:gd name="T11" fmla="*/ 12 h 26"/>
                <a:gd name="T12" fmla="*/ 13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1" y="26"/>
                    <a:pt x="27" y="20"/>
                    <a:pt x="27" y="12"/>
                  </a:cubicBezTo>
                  <a:cubicBezTo>
                    <a:pt x="26" y="5"/>
                    <a:pt x="21" y="0"/>
                    <a:pt x="13" y="0"/>
                  </a:cubicBezTo>
                </a:path>
              </a:pathLst>
            </a:custGeom>
            <a:solidFill>
              <a:srgbClr val="E37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889"/>
            <p:cNvSpPr/>
            <p:nvPr/>
          </p:nvSpPr>
          <p:spPr bwMode="auto">
            <a:xfrm>
              <a:off x="5190446" y="-88305"/>
              <a:ext cx="76200" cy="7620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27 h 27"/>
                <a:gd name="T4" fmla="*/ 0 w 27"/>
                <a:gd name="T5" fmla="*/ 14 h 27"/>
                <a:gd name="T6" fmla="*/ 13 w 27"/>
                <a:gd name="T7" fmla="*/ 0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20"/>
                    <a:pt x="21" y="27"/>
                    <a:pt x="14" y="27"/>
                  </a:cubicBezTo>
                  <a:cubicBezTo>
                    <a:pt x="7" y="27"/>
                    <a:pt x="0" y="21"/>
                    <a:pt x="0" y="14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6" y="6"/>
                    <a:pt x="27" y="13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890"/>
            <p:cNvSpPr/>
            <p:nvPr/>
          </p:nvSpPr>
          <p:spPr bwMode="auto">
            <a:xfrm>
              <a:off x="5233308" y="-70842"/>
              <a:ext cx="15875" cy="190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891"/>
            <p:cNvSpPr/>
            <p:nvPr/>
          </p:nvSpPr>
          <p:spPr bwMode="auto">
            <a:xfrm>
              <a:off x="5182508" y="-110530"/>
              <a:ext cx="120650" cy="39688"/>
            </a:xfrm>
            <a:custGeom>
              <a:avLst/>
              <a:gdLst>
                <a:gd name="T0" fmla="*/ 0 w 43"/>
                <a:gd name="T1" fmla="*/ 11 h 14"/>
                <a:gd name="T2" fmla="*/ 16 w 43"/>
                <a:gd name="T3" fmla="*/ 0 h 14"/>
                <a:gd name="T4" fmla="*/ 35 w 43"/>
                <a:gd name="T5" fmla="*/ 9 h 14"/>
                <a:gd name="T6" fmla="*/ 36 w 43"/>
                <a:gd name="T7" fmla="*/ 9 h 14"/>
                <a:gd name="T8" fmla="*/ 39 w 43"/>
                <a:gd name="T9" fmla="*/ 8 h 14"/>
                <a:gd name="T10" fmla="*/ 43 w 43"/>
                <a:gd name="T11" fmla="*/ 6 h 14"/>
                <a:gd name="T12" fmla="*/ 43 w 43"/>
                <a:gd name="T13" fmla="*/ 6 h 14"/>
                <a:gd name="T14" fmla="*/ 43 w 43"/>
                <a:gd name="T15" fmla="*/ 6 h 14"/>
                <a:gd name="T16" fmla="*/ 42 w 43"/>
                <a:gd name="T17" fmla="*/ 8 h 14"/>
                <a:gd name="T18" fmla="*/ 40 w 43"/>
                <a:gd name="T19" fmla="*/ 10 h 14"/>
                <a:gd name="T20" fmla="*/ 37 w 43"/>
                <a:gd name="T21" fmla="*/ 13 h 14"/>
                <a:gd name="T22" fmla="*/ 36 w 43"/>
                <a:gd name="T23" fmla="*/ 13 h 14"/>
                <a:gd name="T24" fmla="*/ 35 w 43"/>
                <a:gd name="T25" fmla="*/ 13 h 14"/>
                <a:gd name="T26" fmla="*/ 33 w 43"/>
                <a:gd name="T27" fmla="*/ 12 h 14"/>
                <a:gd name="T28" fmla="*/ 16 w 43"/>
                <a:gd name="T29" fmla="*/ 4 h 14"/>
                <a:gd name="T30" fmla="*/ 3 w 43"/>
                <a:gd name="T31" fmla="*/ 12 h 14"/>
                <a:gd name="T32" fmla="*/ 1 w 43"/>
                <a:gd name="T33" fmla="*/ 13 h 14"/>
                <a:gd name="T34" fmla="*/ 0 w 43"/>
                <a:gd name="T3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4">
                  <a:moveTo>
                    <a:pt x="0" y="11"/>
                  </a:moveTo>
                  <a:cubicBezTo>
                    <a:pt x="3" y="5"/>
                    <a:pt x="9" y="1"/>
                    <a:pt x="16" y="0"/>
                  </a:cubicBezTo>
                  <a:cubicBezTo>
                    <a:pt x="20" y="0"/>
                    <a:pt x="28" y="0"/>
                    <a:pt x="35" y="9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37" y="9"/>
                    <a:pt x="38" y="9"/>
                    <a:pt x="39" y="8"/>
                  </a:cubicBezTo>
                  <a:cubicBezTo>
                    <a:pt x="41" y="7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7"/>
                    <a:pt x="42" y="8"/>
                  </a:cubicBezTo>
                  <a:cubicBezTo>
                    <a:pt x="42" y="8"/>
                    <a:pt x="41" y="9"/>
                    <a:pt x="40" y="10"/>
                  </a:cubicBezTo>
                  <a:cubicBezTo>
                    <a:pt x="39" y="11"/>
                    <a:pt x="38" y="12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3" y="13"/>
                    <a:pt x="33" y="12"/>
                  </a:cubicBezTo>
                  <a:cubicBezTo>
                    <a:pt x="29" y="6"/>
                    <a:pt x="23" y="3"/>
                    <a:pt x="16" y="4"/>
                  </a:cubicBezTo>
                  <a:cubicBezTo>
                    <a:pt x="11" y="4"/>
                    <a:pt x="5" y="8"/>
                    <a:pt x="3" y="12"/>
                  </a:cubicBezTo>
                  <a:cubicBezTo>
                    <a:pt x="3" y="13"/>
                    <a:pt x="2" y="14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3C2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892"/>
            <p:cNvSpPr/>
            <p:nvPr/>
          </p:nvSpPr>
          <p:spPr bwMode="auto">
            <a:xfrm>
              <a:off x="5033283" y="138708"/>
              <a:ext cx="152400" cy="68263"/>
            </a:xfrm>
            <a:custGeom>
              <a:avLst/>
              <a:gdLst>
                <a:gd name="T0" fmla="*/ 54 w 54"/>
                <a:gd name="T1" fmla="*/ 0 h 24"/>
                <a:gd name="T2" fmla="*/ 27 w 54"/>
                <a:gd name="T3" fmla="*/ 24 h 24"/>
                <a:gd name="T4" fmla="*/ 0 w 54"/>
                <a:gd name="T5" fmla="*/ 0 h 24"/>
                <a:gd name="T6" fmla="*/ 54 w 5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4">
                  <a:moveTo>
                    <a:pt x="54" y="0"/>
                  </a:moveTo>
                  <a:cubicBezTo>
                    <a:pt x="54" y="13"/>
                    <a:pt x="42" y="24"/>
                    <a:pt x="27" y="24"/>
                  </a:cubicBezTo>
                  <a:cubicBezTo>
                    <a:pt x="13" y="24"/>
                    <a:pt x="0" y="13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05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893"/>
            <p:cNvSpPr/>
            <p:nvPr/>
          </p:nvSpPr>
          <p:spPr bwMode="auto">
            <a:xfrm>
              <a:off x="5047571" y="138708"/>
              <a:ext cx="123825" cy="25400"/>
            </a:xfrm>
            <a:custGeom>
              <a:avLst/>
              <a:gdLst>
                <a:gd name="T0" fmla="*/ 40 w 44"/>
                <a:gd name="T1" fmla="*/ 9 h 9"/>
                <a:gd name="T2" fmla="*/ 4 w 44"/>
                <a:gd name="T3" fmla="*/ 9 h 9"/>
                <a:gd name="T4" fmla="*/ 0 w 44"/>
                <a:gd name="T5" fmla="*/ 5 h 9"/>
                <a:gd name="T6" fmla="*/ 0 w 44"/>
                <a:gd name="T7" fmla="*/ 0 h 9"/>
                <a:gd name="T8" fmla="*/ 44 w 44"/>
                <a:gd name="T9" fmla="*/ 0 h 9"/>
                <a:gd name="T10" fmla="*/ 44 w 44"/>
                <a:gd name="T11" fmla="*/ 5 h 9"/>
                <a:gd name="T12" fmla="*/ 40 w 4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9">
                  <a:moveTo>
                    <a:pt x="40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7"/>
                    <a:pt x="43" y="9"/>
                    <a:pt x="4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894"/>
            <p:cNvSpPr/>
            <p:nvPr/>
          </p:nvSpPr>
          <p:spPr bwMode="auto">
            <a:xfrm>
              <a:off x="4790396" y="-494705"/>
              <a:ext cx="635000" cy="427038"/>
            </a:xfrm>
            <a:custGeom>
              <a:avLst/>
              <a:gdLst>
                <a:gd name="T0" fmla="*/ 159 w 227"/>
                <a:gd name="T1" fmla="*/ 115 h 152"/>
                <a:gd name="T2" fmla="*/ 173 w 227"/>
                <a:gd name="T3" fmla="*/ 141 h 152"/>
                <a:gd name="T4" fmla="*/ 117 w 227"/>
                <a:gd name="T5" fmla="*/ 105 h 152"/>
                <a:gd name="T6" fmla="*/ 131 w 227"/>
                <a:gd name="T7" fmla="*/ 131 h 152"/>
                <a:gd name="T8" fmla="*/ 114 w 227"/>
                <a:gd name="T9" fmla="*/ 120 h 152"/>
                <a:gd name="T10" fmla="*/ 81 w 227"/>
                <a:gd name="T11" fmla="*/ 88 h 152"/>
                <a:gd name="T12" fmla="*/ 26 w 227"/>
                <a:gd name="T13" fmla="*/ 149 h 152"/>
                <a:gd name="T14" fmla="*/ 113 w 227"/>
                <a:gd name="T15" fmla="*/ 0 h 152"/>
                <a:gd name="T16" fmla="*/ 204 w 227"/>
                <a:gd name="T17" fmla="*/ 152 h 152"/>
                <a:gd name="T18" fmla="*/ 159 w 227"/>
                <a:gd name="T19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52">
                  <a:moveTo>
                    <a:pt x="159" y="115"/>
                  </a:moveTo>
                  <a:cubicBezTo>
                    <a:pt x="161" y="123"/>
                    <a:pt x="165" y="134"/>
                    <a:pt x="173" y="141"/>
                  </a:cubicBezTo>
                  <a:cubicBezTo>
                    <a:pt x="150" y="135"/>
                    <a:pt x="131" y="121"/>
                    <a:pt x="117" y="105"/>
                  </a:cubicBezTo>
                  <a:cubicBezTo>
                    <a:pt x="118" y="114"/>
                    <a:pt x="123" y="123"/>
                    <a:pt x="131" y="131"/>
                  </a:cubicBezTo>
                  <a:cubicBezTo>
                    <a:pt x="125" y="128"/>
                    <a:pt x="119" y="124"/>
                    <a:pt x="114" y="120"/>
                  </a:cubicBezTo>
                  <a:cubicBezTo>
                    <a:pt x="101" y="111"/>
                    <a:pt x="90" y="100"/>
                    <a:pt x="81" y="88"/>
                  </a:cubicBezTo>
                  <a:cubicBezTo>
                    <a:pt x="68" y="115"/>
                    <a:pt x="43" y="149"/>
                    <a:pt x="26" y="149"/>
                  </a:cubicBezTo>
                  <a:cubicBezTo>
                    <a:pt x="0" y="101"/>
                    <a:pt x="29" y="0"/>
                    <a:pt x="113" y="0"/>
                  </a:cubicBezTo>
                  <a:cubicBezTo>
                    <a:pt x="198" y="0"/>
                    <a:pt x="227" y="98"/>
                    <a:pt x="204" y="152"/>
                  </a:cubicBezTo>
                  <a:cubicBezTo>
                    <a:pt x="185" y="148"/>
                    <a:pt x="164" y="123"/>
                    <a:pt x="159" y="115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895"/>
            <p:cNvSpPr/>
            <p:nvPr/>
          </p:nvSpPr>
          <p:spPr bwMode="auto">
            <a:xfrm>
              <a:off x="4452258" y="1276946"/>
              <a:ext cx="1352550" cy="168275"/>
            </a:xfrm>
            <a:custGeom>
              <a:avLst/>
              <a:gdLst>
                <a:gd name="T0" fmla="*/ 452 w 483"/>
                <a:gd name="T1" fmla="*/ 0 h 60"/>
                <a:gd name="T2" fmla="*/ 31 w 483"/>
                <a:gd name="T3" fmla="*/ 0 h 60"/>
                <a:gd name="T4" fmla="*/ 0 w 483"/>
                <a:gd name="T5" fmla="*/ 30 h 60"/>
                <a:gd name="T6" fmla="*/ 31 w 483"/>
                <a:gd name="T7" fmla="*/ 60 h 60"/>
                <a:gd name="T8" fmla="*/ 452 w 483"/>
                <a:gd name="T9" fmla="*/ 60 h 60"/>
                <a:gd name="T10" fmla="*/ 483 w 483"/>
                <a:gd name="T11" fmla="*/ 30 h 60"/>
                <a:gd name="T12" fmla="*/ 452 w 483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60">
                  <a:moveTo>
                    <a:pt x="45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1" y="60"/>
                  </a:cubicBezTo>
                  <a:cubicBezTo>
                    <a:pt x="452" y="60"/>
                    <a:pt x="452" y="60"/>
                    <a:pt x="452" y="60"/>
                  </a:cubicBezTo>
                  <a:cubicBezTo>
                    <a:pt x="469" y="60"/>
                    <a:pt x="483" y="47"/>
                    <a:pt x="483" y="30"/>
                  </a:cubicBezTo>
                  <a:cubicBezTo>
                    <a:pt x="483" y="13"/>
                    <a:pt x="469" y="0"/>
                    <a:pt x="452" y="0"/>
                  </a:cubicBezTo>
                  <a:close/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896"/>
            <p:cNvSpPr/>
            <p:nvPr/>
          </p:nvSpPr>
          <p:spPr bwMode="auto">
            <a:xfrm>
              <a:off x="4639583" y="1234083"/>
              <a:ext cx="939800" cy="42863"/>
            </a:xfrm>
            <a:custGeom>
              <a:avLst/>
              <a:gdLst>
                <a:gd name="T0" fmla="*/ 329 w 336"/>
                <a:gd name="T1" fmla="*/ 15 h 15"/>
                <a:gd name="T2" fmla="*/ 8 w 336"/>
                <a:gd name="T3" fmla="*/ 15 h 15"/>
                <a:gd name="T4" fmla="*/ 0 w 336"/>
                <a:gd name="T5" fmla="*/ 8 h 15"/>
                <a:gd name="T6" fmla="*/ 8 w 336"/>
                <a:gd name="T7" fmla="*/ 0 h 15"/>
                <a:gd name="T8" fmla="*/ 329 w 336"/>
                <a:gd name="T9" fmla="*/ 0 h 15"/>
                <a:gd name="T10" fmla="*/ 336 w 336"/>
                <a:gd name="T11" fmla="*/ 8 h 15"/>
                <a:gd name="T12" fmla="*/ 329 w 33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15">
                  <a:moveTo>
                    <a:pt x="329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3" y="0"/>
                    <a:pt x="336" y="3"/>
                    <a:pt x="336" y="8"/>
                  </a:cubicBezTo>
                  <a:cubicBezTo>
                    <a:pt x="336" y="12"/>
                    <a:pt x="333" y="15"/>
                    <a:pt x="329" y="15"/>
                  </a:cubicBezTo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897"/>
            <p:cNvSpPr/>
            <p:nvPr/>
          </p:nvSpPr>
          <p:spPr bwMode="auto">
            <a:xfrm>
              <a:off x="4639583" y="551458"/>
              <a:ext cx="939800" cy="685800"/>
            </a:xfrm>
            <a:custGeom>
              <a:avLst/>
              <a:gdLst>
                <a:gd name="T0" fmla="*/ 316 w 336"/>
                <a:gd name="T1" fmla="*/ 244 h 244"/>
                <a:gd name="T2" fmla="*/ 20 w 336"/>
                <a:gd name="T3" fmla="*/ 244 h 244"/>
                <a:gd name="T4" fmla="*/ 0 w 336"/>
                <a:gd name="T5" fmla="*/ 224 h 244"/>
                <a:gd name="T6" fmla="*/ 0 w 336"/>
                <a:gd name="T7" fmla="*/ 20 h 244"/>
                <a:gd name="T8" fmla="*/ 20 w 336"/>
                <a:gd name="T9" fmla="*/ 0 h 244"/>
                <a:gd name="T10" fmla="*/ 316 w 336"/>
                <a:gd name="T11" fmla="*/ 0 h 244"/>
                <a:gd name="T12" fmla="*/ 336 w 336"/>
                <a:gd name="T13" fmla="*/ 20 h 244"/>
                <a:gd name="T14" fmla="*/ 336 w 336"/>
                <a:gd name="T15" fmla="*/ 224 h 244"/>
                <a:gd name="T16" fmla="*/ 316 w 336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44">
                  <a:moveTo>
                    <a:pt x="316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9" y="244"/>
                    <a:pt x="0" y="235"/>
                    <a:pt x="0" y="2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8" y="0"/>
                    <a:pt x="336" y="9"/>
                    <a:pt x="336" y="20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6" y="235"/>
                    <a:pt x="328" y="244"/>
                    <a:pt x="316" y="244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Oval 898"/>
            <p:cNvSpPr>
              <a:spLocks noChangeArrowheads="1"/>
            </p:cNvSpPr>
            <p:nvPr/>
          </p:nvSpPr>
          <p:spPr bwMode="auto">
            <a:xfrm>
              <a:off x="5033283" y="794346"/>
              <a:ext cx="153988" cy="153988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899"/>
            <p:cNvSpPr/>
            <p:nvPr/>
          </p:nvSpPr>
          <p:spPr bwMode="auto">
            <a:xfrm>
              <a:off x="4639583" y="551458"/>
              <a:ext cx="38100" cy="57150"/>
            </a:xfrm>
            <a:custGeom>
              <a:avLst/>
              <a:gdLst>
                <a:gd name="T0" fmla="*/ 14 w 14"/>
                <a:gd name="T1" fmla="*/ 0 h 20"/>
                <a:gd name="T2" fmla="*/ 0 w 14"/>
                <a:gd name="T3" fmla="*/ 14 h 20"/>
                <a:gd name="T4" fmla="*/ 0 w 14"/>
                <a:gd name="T5" fmla="*/ 20 h 20"/>
                <a:gd name="T6" fmla="*/ 13 w 14"/>
                <a:gd name="T7" fmla="*/ 1 h 20"/>
                <a:gd name="T8" fmla="*/ 14 w 1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1"/>
                    <a:pt x="6" y="4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</a:path>
              </a:pathLst>
            </a:custGeom>
            <a:solidFill>
              <a:srgbClr val="F8A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900"/>
            <p:cNvSpPr/>
            <p:nvPr/>
          </p:nvSpPr>
          <p:spPr bwMode="auto">
            <a:xfrm>
              <a:off x="4676096" y="551458"/>
              <a:ext cx="322263" cy="3175"/>
            </a:xfrm>
            <a:custGeom>
              <a:avLst/>
              <a:gdLst>
                <a:gd name="T0" fmla="*/ 115 w 115"/>
                <a:gd name="T1" fmla="*/ 0 h 1"/>
                <a:gd name="T2" fmla="*/ 1 w 115"/>
                <a:gd name="T3" fmla="*/ 0 h 1"/>
                <a:gd name="T4" fmla="*/ 1 w 115"/>
                <a:gd name="T5" fmla="*/ 0 h 1"/>
                <a:gd name="T6" fmla="*/ 0 w 115"/>
                <a:gd name="T7" fmla="*/ 1 h 1"/>
                <a:gd name="T8" fmla="*/ 7 w 115"/>
                <a:gd name="T9" fmla="*/ 0 h 1"/>
                <a:gd name="T10" fmla="*/ 115 w 1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">
                  <a:moveTo>
                    <a:pt x="1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68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901"/>
            <p:cNvSpPr/>
            <p:nvPr/>
          </p:nvSpPr>
          <p:spPr bwMode="auto">
            <a:xfrm>
              <a:off x="4639583" y="1181696"/>
              <a:ext cx="44450" cy="52388"/>
            </a:xfrm>
            <a:custGeom>
              <a:avLst/>
              <a:gdLst>
                <a:gd name="T0" fmla="*/ 0 w 16"/>
                <a:gd name="T1" fmla="*/ 0 h 19"/>
                <a:gd name="T2" fmla="*/ 0 w 16"/>
                <a:gd name="T3" fmla="*/ 6 h 19"/>
                <a:gd name="T4" fmla="*/ 11 w 16"/>
                <a:gd name="T5" fmla="*/ 19 h 19"/>
                <a:gd name="T6" fmla="*/ 16 w 16"/>
                <a:gd name="T7" fmla="*/ 19 h 19"/>
                <a:gd name="T8" fmla="*/ 0 w 1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5" y="17"/>
                    <a:pt x="11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7" y="17"/>
                    <a:pt x="0" y="9"/>
                    <a:pt x="0" y="0"/>
                  </a:cubicBezTo>
                </a:path>
              </a:pathLst>
            </a:custGeom>
            <a:solidFill>
              <a:srgbClr val="F8A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902"/>
            <p:cNvSpPr/>
            <p:nvPr/>
          </p:nvSpPr>
          <p:spPr bwMode="auto">
            <a:xfrm>
              <a:off x="4669746" y="1234083"/>
              <a:ext cx="25400" cy="3175"/>
            </a:xfrm>
            <a:custGeom>
              <a:avLst/>
              <a:gdLst>
                <a:gd name="T0" fmla="*/ 5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6" y="0"/>
                    <a:pt x="5" y="0"/>
                  </a:cubicBezTo>
                </a:path>
              </a:pathLst>
            </a:custGeom>
            <a:solidFill>
              <a:srgbClr val="BD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903"/>
            <p:cNvSpPr/>
            <p:nvPr/>
          </p:nvSpPr>
          <p:spPr bwMode="auto">
            <a:xfrm>
              <a:off x="4639583" y="551458"/>
              <a:ext cx="727075" cy="685800"/>
            </a:xfrm>
            <a:custGeom>
              <a:avLst/>
              <a:gdLst>
                <a:gd name="T0" fmla="*/ 260 w 260"/>
                <a:gd name="T1" fmla="*/ 0 h 244"/>
                <a:gd name="T2" fmla="*/ 209 w 260"/>
                <a:gd name="T3" fmla="*/ 0 h 244"/>
                <a:gd name="T4" fmla="*/ 181 w 260"/>
                <a:gd name="T5" fmla="*/ 0 h 244"/>
                <a:gd name="T6" fmla="*/ 156 w 260"/>
                <a:gd name="T7" fmla="*/ 0 h 244"/>
                <a:gd name="T8" fmla="*/ 128 w 260"/>
                <a:gd name="T9" fmla="*/ 0 h 244"/>
                <a:gd name="T10" fmla="*/ 20 w 260"/>
                <a:gd name="T11" fmla="*/ 0 h 244"/>
                <a:gd name="T12" fmla="*/ 13 w 260"/>
                <a:gd name="T13" fmla="*/ 1 h 244"/>
                <a:gd name="T14" fmla="*/ 0 w 260"/>
                <a:gd name="T15" fmla="*/ 20 h 244"/>
                <a:gd name="T16" fmla="*/ 0 w 260"/>
                <a:gd name="T17" fmla="*/ 224 h 244"/>
                <a:gd name="T18" fmla="*/ 16 w 260"/>
                <a:gd name="T19" fmla="*/ 243 h 244"/>
                <a:gd name="T20" fmla="*/ 20 w 260"/>
                <a:gd name="T21" fmla="*/ 244 h 244"/>
                <a:gd name="T22" fmla="*/ 63 w 260"/>
                <a:gd name="T23" fmla="*/ 244 h 244"/>
                <a:gd name="T24" fmla="*/ 260 w 260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44">
                  <a:moveTo>
                    <a:pt x="260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6" y="4"/>
                    <a:pt x="0" y="11"/>
                    <a:pt x="0" y="2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3"/>
                    <a:pt x="7" y="241"/>
                    <a:pt x="16" y="243"/>
                  </a:cubicBezTo>
                  <a:cubicBezTo>
                    <a:pt x="17" y="243"/>
                    <a:pt x="19" y="244"/>
                    <a:pt x="20" y="244"/>
                  </a:cubicBezTo>
                  <a:cubicBezTo>
                    <a:pt x="63" y="244"/>
                    <a:pt x="63" y="244"/>
                    <a:pt x="63" y="244"/>
                  </a:cubicBezTo>
                  <a:cubicBezTo>
                    <a:pt x="73" y="127"/>
                    <a:pt x="153" y="31"/>
                    <a:pt x="260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4" name="MH_Entry_1"/>
          <p:cNvSpPr/>
          <p:nvPr>
            <p:custDataLst>
              <p:tags r:id="rId1"/>
            </p:custDataLst>
          </p:nvPr>
        </p:nvSpPr>
        <p:spPr>
          <a:xfrm>
            <a:off x="785692" y="1967424"/>
            <a:ext cx="418268" cy="292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赠送实用卡通商务人物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5" name="矩形 934"/>
          <p:cNvSpPr/>
          <p:nvPr/>
        </p:nvSpPr>
        <p:spPr>
          <a:xfrm rot="5400000">
            <a:off x="-392199" y="3305741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UTILITY BUSINESS ICONS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36" name="直接连接符 935"/>
          <p:cNvCxnSpPr/>
          <p:nvPr/>
        </p:nvCxnSpPr>
        <p:spPr>
          <a:xfrm>
            <a:off x="984471" y="1302068"/>
            <a:ext cx="8688" cy="521196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直接连接符 936"/>
          <p:cNvCxnSpPr/>
          <p:nvPr/>
        </p:nvCxnSpPr>
        <p:spPr>
          <a:xfrm>
            <a:off x="1213190" y="198120"/>
            <a:ext cx="0" cy="646176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直接连接符 941"/>
          <p:cNvCxnSpPr/>
          <p:nvPr/>
        </p:nvCxnSpPr>
        <p:spPr>
          <a:xfrm>
            <a:off x="984471" y="5012442"/>
            <a:ext cx="8688" cy="521196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" grpId="0"/>
      <p:bldP spid="9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赠送互联网图标</a:t>
            </a:r>
            <a:endParaRPr lang="zh-CN" altLang="en-US" sz="2400" spc="2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GIFT INTERNET ICON </a:t>
            </a:r>
            <a:endParaRPr lang="zh-CN" altLang="en-US" sz="1200" dirty="0">
              <a:solidFill>
                <a:srgbClr val="333333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组合 160"/>
          <p:cNvGrpSpPr/>
          <p:nvPr/>
        </p:nvGrpSpPr>
        <p:grpSpPr>
          <a:xfrm>
            <a:off x="1052513" y="1870075"/>
            <a:ext cx="798512" cy="773113"/>
            <a:chOff x="1052513" y="1870075"/>
            <a:chExt cx="798512" cy="773113"/>
          </a:xfrm>
        </p:grpSpPr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1228725" y="1870075"/>
              <a:ext cx="455612" cy="455613"/>
            </a:xfrm>
            <a:prstGeom prst="ellips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6"/>
            <p:cNvSpPr/>
            <p:nvPr/>
          </p:nvSpPr>
          <p:spPr bwMode="auto">
            <a:xfrm>
              <a:off x="1214438" y="2405063"/>
              <a:ext cx="482600" cy="236538"/>
            </a:xfrm>
            <a:custGeom>
              <a:avLst/>
              <a:gdLst>
                <a:gd name="T0" fmla="*/ 3 w 271"/>
                <a:gd name="T1" fmla="*/ 133 h 133"/>
                <a:gd name="T2" fmla="*/ 13 w 271"/>
                <a:gd name="T3" fmla="*/ 0 h 133"/>
                <a:gd name="T4" fmla="*/ 258 w 271"/>
                <a:gd name="T5" fmla="*/ 0 h 133"/>
                <a:gd name="T6" fmla="*/ 269 w 271"/>
                <a:gd name="T7" fmla="*/ 133 h 133"/>
                <a:gd name="T8" fmla="*/ 3 w 27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33">
                  <a:moveTo>
                    <a:pt x="3" y="133"/>
                  </a:moveTo>
                  <a:cubicBezTo>
                    <a:pt x="3" y="59"/>
                    <a:pt x="0" y="0"/>
                    <a:pt x="13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71" y="0"/>
                    <a:pt x="269" y="59"/>
                    <a:pt x="269" y="133"/>
                  </a:cubicBezTo>
                  <a:lnTo>
                    <a:pt x="3" y="133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7"/>
            <p:cNvSpPr/>
            <p:nvPr/>
          </p:nvSpPr>
          <p:spPr bwMode="auto">
            <a:xfrm>
              <a:off x="1755775" y="2436813"/>
              <a:ext cx="95250" cy="206375"/>
            </a:xfrm>
            <a:custGeom>
              <a:avLst/>
              <a:gdLst>
                <a:gd name="T0" fmla="*/ 53 w 53"/>
                <a:gd name="T1" fmla="*/ 96 h 116"/>
                <a:gd name="T2" fmla="*/ 0 w 53"/>
                <a:gd name="T3" fmla="*/ 115 h 116"/>
                <a:gd name="T4" fmla="*/ 0 w 53"/>
                <a:gd name="T5" fmla="*/ 0 h 116"/>
                <a:gd name="T6" fmla="*/ 53 w 53"/>
                <a:gd name="T7" fmla="*/ 37 h 116"/>
                <a:gd name="T8" fmla="*/ 53 w 53"/>
                <a:gd name="T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6">
                  <a:moveTo>
                    <a:pt x="53" y="96"/>
                  </a:moveTo>
                  <a:cubicBezTo>
                    <a:pt x="53" y="116"/>
                    <a:pt x="29" y="115"/>
                    <a:pt x="0" y="1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16"/>
                    <a:pt x="53" y="37"/>
                  </a:cubicBezTo>
                  <a:lnTo>
                    <a:pt x="53" y="96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8"/>
            <p:cNvSpPr/>
            <p:nvPr/>
          </p:nvSpPr>
          <p:spPr bwMode="auto">
            <a:xfrm>
              <a:off x="1052513" y="2436813"/>
              <a:ext cx="92075" cy="206375"/>
            </a:xfrm>
            <a:custGeom>
              <a:avLst/>
              <a:gdLst>
                <a:gd name="T0" fmla="*/ 0 w 52"/>
                <a:gd name="T1" fmla="*/ 96 h 116"/>
                <a:gd name="T2" fmla="*/ 52 w 52"/>
                <a:gd name="T3" fmla="*/ 115 h 116"/>
                <a:gd name="T4" fmla="*/ 52 w 52"/>
                <a:gd name="T5" fmla="*/ 0 h 116"/>
                <a:gd name="T6" fmla="*/ 0 w 52"/>
                <a:gd name="T7" fmla="*/ 37 h 116"/>
                <a:gd name="T8" fmla="*/ 0 w 52"/>
                <a:gd name="T9" fmla="*/ 9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16">
                  <a:moveTo>
                    <a:pt x="0" y="96"/>
                  </a:moveTo>
                  <a:cubicBezTo>
                    <a:pt x="0" y="116"/>
                    <a:pt x="23" y="115"/>
                    <a:pt x="52" y="1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16"/>
                    <a:pt x="0" y="37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9"/>
            <p:cNvSpPr/>
            <p:nvPr/>
          </p:nvSpPr>
          <p:spPr bwMode="auto">
            <a:xfrm>
              <a:off x="1292225" y="2116138"/>
              <a:ext cx="125412" cy="133350"/>
            </a:xfrm>
            <a:custGeom>
              <a:avLst/>
              <a:gdLst>
                <a:gd name="T0" fmla="*/ 0 w 70"/>
                <a:gd name="T1" fmla="*/ 0 h 75"/>
                <a:gd name="T2" fmla="*/ 70 w 70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" h="75">
                  <a:moveTo>
                    <a:pt x="0" y="0"/>
                  </a:moveTo>
                  <a:cubicBezTo>
                    <a:pt x="0" y="0"/>
                    <a:pt x="9" y="64"/>
                    <a:pt x="70" y="75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7" name="Group 4"/>
          <p:cNvGrpSpPr>
            <a:grpSpLocks noChangeAspect="1"/>
          </p:cNvGrpSpPr>
          <p:nvPr/>
        </p:nvGrpSpPr>
        <p:grpSpPr bwMode="auto">
          <a:xfrm>
            <a:off x="2719389" y="1871664"/>
            <a:ext cx="669925" cy="785813"/>
            <a:chOff x="1713" y="1179"/>
            <a:chExt cx="422" cy="495"/>
          </a:xfrm>
        </p:grpSpPr>
        <p:sp>
          <p:nvSpPr>
            <p:cNvPr id="273" name="Freeform 5"/>
            <p:cNvSpPr/>
            <p:nvPr/>
          </p:nvSpPr>
          <p:spPr bwMode="auto">
            <a:xfrm>
              <a:off x="1713" y="1179"/>
              <a:ext cx="422" cy="495"/>
            </a:xfrm>
            <a:custGeom>
              <a:avLst/>
              <a:gdLst>
                <a:gd name="T0" fmla="*/ 390 w 415"/>
                <a:gd name="T1" fmla="*/ 235 h 487"/>
                <a:gd name="T2" fmla="*/ 207 w 415"/>
                <a:gd name="T3" fmla="*/ 487 h 487"/>
                <a:gd name="T4" fmla="*/ 207 w 415"/>
                <a:gd name="T5" fmla="*/ 487 h 487"/>
                <a:gd name="T6" fmla="*/ 25 w 415"/>
                <a:gd name="T7" fmla="*/ 235 h 487"/>
                <a:gd name="T8" fmla="*/ 46 w 415"/>
                <a:gd name="T9" fmla="*/ 129 h 487"/>
                <a:gd name="T10" fmla="*/ 207 w 415"/>
                <a:gd name="T11" fmla="*/ 0 h 487"/>
                <a:gd name="T12" fmla="*/ 207 w 415"/>
                <a:gd name="T13" fmla="*/ 0 h 487"/>
                <a:gd name="T14" fmla="*/ 368 w 415"/>
                <a:gd name="T15" fmla="*/ 129 h 487"/>
                <a:gd name="T16" fmla="*/ 390 w 415"/>
                <a:gd name="T17" fmla="*/ 235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487">
                  <a:moveTo>
                    <a:pt x="390" y="235"/>
                  </a:moveTo>
                  <a:cubicBezTo>
                    <a:pt x="415" y="359"/>
                    <a:pt x="336" y="487"/>
                    <a:pt x="207" y="487"/>
                  </a:cubicBezTo>
                  <a:cubicBezTo>
                    <a:pt x="207" y="487"/>
                    <a:pt x="207" y="487"/>
                    <a:pt x="207" y="487"/>
                  </a:cubicBezTo>
                  <a:cubicBezTo>
                    <a:pt x="78" y="487"/>
                    <a:pt x="0" y="359"/>
                    <a:pt x="25" y="235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62" y="52"/>
                    <a:pt x="133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82" y="0"/>
                    <a:pt x="353" y="52"/>
                    <a:pt x="368" y="129"/>
                  </a:cubicBezTo>
                  <a:lnTo>
                    <a:pt x="390" y="235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4" name="Freeform 6"/>
            <p:cNvSpPr/>
            <p:nvPr/>
          </p:nvSpPr>
          <p:spPr bwMode="auto">
            <a:xfrm>
              <a:off x="1898" y="1224"/>
              <a:ext cx="53" cy="154"/>
            </a:xfrm>
            <a:custGeom>
              <a:avLst/>
              <a:gdLst>
                <a:gd name="T0" fmla="*/ 52 w 52"/>
                <a:gd name="T1" fmla="*/ 126 h 152"/>
                <a:gd name="T2" fmla="*/ 26 w 52"/>
                <a:gd name="T3" fmla="*/ 152 h 152"/>
                <a:gd name="T4" fmla="*/ 26 w 52"/>
                <a:gd name="T5" fmla="*/ 152 h 152"/>
                <a:gd name="T6" fmla="*/ 0 w 52"/>
                <a:gd name="T7" fmla="*/ 126 h 152"/>
                <a:gd name="T8" fmla="*/ 0 w 52"/>
                <a:gd name="T9" fmla="*/ 25 h 152"/>
                <a:gd name="T10" fmla="*/ 26 w 52"/>
                <a:gd name="T11" fmla="*/ 0 h 152"/>
                <a:gd name="T12" fmla="*/ 26 w 52"/>
                <a:gd name="T13" fmla="*/ 0 h 152"/>
                <a:gd name="T14" fmla="*/ 52 w 52"/>
                <a:gd name="T15" fmla="*/ 25 h 152"/>
                <a:gd name="T16" fmla="*/ 52 w 52"/>
                <a:gd name="T17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52">
                  <a:moveTo>
                    <a:pt x="52" y="126"/>
                  </a:moveTo>
                  <a:cubicBezTo>
                    <a:pt x="52" y="141"/>
                    <a:pt x="40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2" y="152"/>
                    <a:pt x="0" y="141"/>
                    <a:pt x="0" y="1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2" y="11"/>
                    <a:pt x="52" y="25"/>
                  </a:cubicBezTo>
                  <a:lnTo>
                    <a:pt x="52" y="126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5" name="Freeform 7"/>
            <p:cNvSpPr/>
            <p:nvPr/>
          </p:nvSpPr>
          <p:spPr bwMode="auto">
            <a:xfrm>
              <a:off x="1788" y="1360"/>
              <a:ext cx="162" cy="89"/>
            </a:xfrm>
            <a:custGeom>
              <a:avLst/>
              <a:gdLst>
                <a:gd name="T0" fmla="*/ 159 w 159"/>
                <a:gd name="T1" fmla="*/ 0 h 88"/>
                <a:gd name="T2" fmla="*/ 0 w 159"/>
                <a:gd name="T3" fmla="*/ 6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9" h="88">
                  <a:moveTo>
                    <a:pt x="159" y="0"/>
                  </a:moveTo>
                  <a:cubicBezTo>
                    <a:pt x="159" y="0"/>
                    <a:pt x="138" y="88"/>
                    <a:pt x="0" y="65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6" name="Freeform 8"/>
            <p:cNvSpPr/>
            <p:nvPr/>
          </p:nvSpPr>
          <p:spPr bwMode="auto">
            <a:xfrm>
              <a:off x="1898" y="1356"/>
              <a:ext cx="162" cy="89"/>
            </a:xfrm>
            <a:custGeom>
              <a:avLst/>
              <a:gdLst>
                <a:gd name="T0" fmla="*/ 0 w 159"/>
                <a:gd name="T1" fmla="*/ 0 h 88"/>
                <a:gd name="T2" fmla="*/ 159 w 159"/>
                <a:gd name="T3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9" h="88">
                  <a:moveTo>
                    <a:pt x="0" y="0"/>
                  </a:moveTo>
                  <a:cubicBezTo>
                    <a:pt x="0" y="0"/>
                    <a:pt x="21" y="88"/>
                    <a:pt x="159" y="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7" name="Freeform 9"/>
            <p:cNvSpPr/>
            <p:nvPr/>
          </p:nvSpPr>
          <p:spPr bwMode="auto">
            <a:xfrm>
              <a:off x="1800" y="1544"/>
              <a:ext cx="84" cy="76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0" y="0"/>
                    <a:pt x="19" y="60"/>
                    <a:pt x="82" y="75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8" name="Group 12"/>
          <p:cNvGrpSpPr>
            <a:grpSpLocks noChangeAspect="1"/>
          </p:cNvGrpSpPr>
          <p:nvPr/>
        </p:nvGrpSpPr>
        <p:grpSpPr bwMode="auto">
          <a:xfrm>
            <a:off x="4162432" y="1882783"/>
            <a:ext cx="701676" cy="773116"/>
            <a:chOff x="2622" y="1186"/>
            <a:chExt cx="442" cy="487"/>
          </a:xfrm>
        </p:grpSpPr>
        <p:sp>
          <p:nvSpPr>
            <p:cNvPr id="279" name="Freeform 13"/>
            <p:cNvSpPr/>
            <p:nvPr/>
          </p:nvSpPr>
          <p:spPr bwMode="auto">
            <a:xfrm>
              <a:off x="2622" y="1186"/>
              <a:ext cx="442" cy="326"/>
            </a:xfrm>
            <a:custGeom>
              <a:avLst/>
              <a:gdLst>
                <a:gd name="T0" fmla="*/ 440 w 440"/>
                <a:gd name="T1" fmla="*/ 295 h 325"/>
                <a:gd name="T2" fmla="*/ 388 w 440"/>
                <a:gd name="T3" fmla="*/ 325 h 325"/>
                <a:gd name="T4" fmla="*/ 53 w 440"/>
                <a:gd name="T5" fmla="*/ 325 h 325"/>
                <a:gd name="T6" fmla="*/ 0 w 440"/>
                <a:gd name="T7" fmla="*/ 295 h 325"/>
                <a:gd name="T8" fmla="*/ 0 w 440"/>
                <a:gd name="T9" fmla="*/ 30 h 325"/>
                <a:gd name="T10" fmla="*/ 53 w 440"/>
                <a:gd name="T11" fmla="*/ 0 h 325"/>
                <a:gd name="T12" fmla="*/ 388 w 440"/>
                <a:gd name="T13" fmla="*/ 0 h 325"/>
                <a:gd name="T14" fmla="*/ 440 w 440"/>
                <a:gd name="T15" fmla="*/ 30 h 325"/>
                <a:gd name="T16" fmla="*/ 440 w 440"/>
                <a:gd name="T17" fmla="*/ 29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325">
                  <a:moveTo>
                    <a:pt x="440" y="295"/>
                  </a:moveTo>
                  <a:cubicBezTo>
                    <a:pt x="440" y="312"/>
                    <a:pt x="417" y="325"/>
                    <a:pt x="388" y="325"/>
                  </a:cubicBezTo>
                  <a:cubicBezTo>
                    <a:pt x="53" y="325"/>
                    <a:pt x="53" y="325"/>
                    <a:pt x="53" y="325"/>
                  </a:cubicBezTo>
                  <a:cubicBezTo>
                    <a:pt x="24" y="325"/>
                    <a:pt x="0" y="312"/>
                    <a:pt x="0" y="29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24" y="0"/>
                    <a:pt x="53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417" y="0"/>
                    <a:pt x="440" y="14"/>
                    <a:pt x="440" y="30"/>
                  </a:cubicBezTo>
                  <a:lnTo>
                    <a:pt x="440" y="295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0" name="Freeform 14"/>
            <p:cNvSpPr/>
            <p:nvPr/>
          </p:nvSpPr>
          <p:spPr bwMode="auto">
            <a:xfrm>
              <a:off x="2676" y="1232"/>
              <a:ext cx="335" cy="220"/>
            </a:xfrm>
            <a:custGeom>
              <a:avLst/>
              <a:gdLst>
                <a:gd name="T0" fmla="*/ 333 w 333"/>
                <a:gd name="T1" fmla="*/ 199 h 219"/>
                <a:gd name="T2" fmla="*/ 293 w 333"/>
                <a:gd name="T3" fmla="*/ 219 h 219"/>
                <a:gd name="T4" fmla="*/ 40 w 333"/>
                <a:gd name="T5" fmla="*/ 219 h 219"/>
                <a:gd name="T6" fmla="*/ 0 w 333"/>
                <a:gd name="T7" fmla="*/ 199 h 219"/>
                <a:gd name="T8" fmla="*/ 0 w 333"/>
                <a:gd name="T9" fmla="*/ 20 h 219"/>
                <a:gd name="T10" fmla="*/ 40 w 333"/>
                <a:gd name="T11" fmla="*/ 0 h 219"/>
                <a:gd name="T12" fmla="*/ 293 w 333"/>
                <a:gd name="T13" fmla="*/ 0 h 219"/>
                <a:gd name="T14" fmla="*/ 333 w 333"/>
                <a:gd name="T15" fmla="*/ 20 h 219"/>
                <a:gd name="T16" fmla="*/ 333 w 333"/>
                <a:gd name="T17" fmla="*/ 19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219">
                  <a:moveTo>
                    <a:pt x="333" y="199"/>
                  </a:moveTo>
                  <a:cubicBezTo>
                    <a:pt x="333" y="210"/>
                    <a:pt x="315" y="219"/>
                    <a:pt x="293" y="219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18" y="219"/>
                    <a:pt x="0" y="210"/>
                    <a:pt x="0" y="19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8" y="0"/>
                    <a:pt x="40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315" y="0"/>
                    <a:pt x="333" y="9"/>
                    <a:pt x="333" y="20"/>
                  </a:cubicBezTo>
                  <a:lnTo>
                    <a:pt x="333" y="199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1" name="Freeform 15"/>
            <p:cNvSpPr/>
            <p:nvPr/>
          </p:nvSpPr>
          <p:spPr bwMode="auto">
            <a:xfrm>
              <a:off x="2749" y="1543"/>
              <a:ext cx="182" cy="65"/>
            </a:xfrm>
            <a:custGeom>
              <a:avLst/>
              <a:gdLst>
                <a:gd name="T0" fmla="*/ 182 w 182"/>
                <a:gd name="T1" fmla="*/ 64 h 64"/>
                <a:gd name="T2" fmla="*/ 91 w 182"/>
                <a:gd name="T3" fmla="*/ 42 h 64"/>
                <a:gd name="T4" fmla="*/ 0 w 182"/>
                <a:gd name="T5" fmla="*/ 64 h 64"/>
                <a:gd name="T6" fmla="*/ 0 w 182"/>
                <a:gd name="T7" fmla="*/ 0 h 64"/>
                <a:gd name="T8" fmla="*/ 182 w 182"/>
                <a:gd name="T9" fmla="*/ 0 h 64"/>
                <a:gd name="T10" fmla="*/ 182 w 182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64">
                  <a:moveTo>
                    <a:pt x="182" y="64"/>
                  </a:moveTo>
                  <a:cubicBezTo>
                    <a:pt x="182" y="64"/>
                    <a:pt x="146" y="42"/>
                    <a:pt x="91" y="42"/>
                  </a:cubicBezTo>
                  <a:cubicBezTo>
                    <a:pt x="35" y="42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64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2" name="Freeform 16"/>
            <p:cNvSpPr/>
            <p:nvPr/>
          </p:nvSpPr>
          <p:spPr bwMode="auto">
            <a:xfrm>
              <a:off x="2721" y="1620"/>
              <a:ext cx="238" cy="53"/>
            </a:xfrm>
            <a:custGeom>
              <a:avLst/>
              <a:gdLst>
                <a:gd name="T0" fmla="*/ 236 w 236"/>
                <a:gd name="T1" fmla="*/ 53 h 53"/>
                <a:gd name="T2" fmla="*/ 0 w 236"/>
                <a:gd name="T3" fmla="*/ 53 h 53"/>
                <a:gd name="T4" fmla="*/ 118 w 236"/>
                <a:gd name="T5" fmla="*/ 0 h 53"/>
                <a:gd name="T6" fmla="*/ 236 w 236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53">
                  <a:moveTo>
                    <a:pt x="236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3" y="0"/>
                    <a:pt x="236" y="53"/>
                    <a:pt x="236" y="53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3" name="Group 19"/>
          <p:cNvGrpSpPr>
            <a:grpSpLocks noChangeAspect="1"/>
          </p:cNvGrpSpPr>
          <p:nvPr/>
        </p:nvGrpSpPr>
        <p:grpSpPr bwMode="auto">
          <a:xfrm>
            <a:off x="5683319" y="1990730"/>
            <a:ext cx="866785" cy="550864"/>
            <a:chOff x="3580" y="1254"/>
            <a:chExt cx="546" cy="347"/>
          </a:xfrm>
        </p:grpSpPr>
        <p:sp>
          <p:nvSpPr>
            <p:cNvPr id="284" name="Freeform 20"/>
            <p:cNvSpPr/>
            <p:nvPr/>
          </p:nvSpPr>
          <p:spPr bwMode="auto">
            <a:xfrm>
              <a:off x="3580" y="1254"/>
              <a:ext cx="546" cy="160"/>
            </a:xfrm>
            <a:custGeom>
              <a:avLst/>
              <a:gdLst>
                <a:gd name="T0" fmla="*/ 0 w 486"/>
                <a:gd name="T1" fmla="*/ 142 h 142"/>
                <a:gd name="T2" fmla="*/ 246 w 486"/>
                <a:gd name="T3" fmla="*/ 0 h 142"/>
                <a:gd name="T4" fmla="*/ 486 w 486"/>
                <a:gd name="T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6" h="142">
                  <a:moveTo>
                    <a:pt x="0" y="142"/>
                  </a:moveTo>
                  <a:cubicBezTo>
                    <a:pt x="0" y="142"/>
                    <a:pt x="80" y="0"/>
                    <a:pt x="246" y="0"/>
                  </a:cubicBezTo>
                  <a:cubicBezTo>
                    <a:pt x="418" y="0"/>
                    <a:pt x="486" y="142"/>
                    <a:pt x="486" y="142"/>
                  </a:cubicBezTo>
                </a:path>
              </a:pathLst>
            </a:custGeom>
            <a:noFill/>
            <a:ln w="7937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5" name="Freeform 21"/>
            <p:cNvSpPr/>
            <p:nvPr/>
          </p:nvSpPr>
          <p:spPr bwMode="auto">
            <a:xfrm>
              <a:off x="3666" y="1365"/>
              <a:ext cx="374" cy="107"/>
            </a:xfrm>
            <a:custGeom>
              <a:avLst/>
              <a:gdLst>
                <a:gd name="T0" fmla="*/ 0 w 334"/>
                <a:gd name="T1" fmla="*/ 95 h 95"/>
                <a:gd name="T2" fmla="*/ 169 w 334"/>
                <a:gd name="T3" fmla="*/ 0 h 95"/>
                <a:gd name="T4" fmla="*/ 334 w 334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95">
                  <a:moveTo>
                    <a:pt x="0" y="95"/>
                  </a:moveTo>
                  <a:cubicBezTo>
                    <a:pt x="0" y="95"/>
                    <a:pt x="55" y="0"/>
                    <a:pt x="169" y="0"/>
                  </a:cubicBezTo>
                  <a:cubicBezTo>
                    <a:pt x="287" y="0"/>
                    <a:pt x="334" y="95"/>
                    <a:pt x="334" y="95"/>
                  </a:cubicBezTo>
                </a:path>
              </a:pathLst>
            </a:custGeom>
            <a:noFill/>
            <a:ln w="7937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6" name="Freeform 22"/>
            <p:cNvSpPr/>
            <p:nvPr/>
          </p:nvSpPr>
          <p:spPr bwMode="auto">
            <a:xfrm>
              <a:off x="3760" y="1474"/>
              <a:ext cx="187" cy="60"/>
            </a:xfrm>
            <a:custGeom>
              <a:avLst/>
              <a:gdLst>
                <a:gd name="T0" fmla="*/ 0 w 167"/>
                <a:gd name="T1" fmla="*/ 53 h 53"/>
                <a:gd name="T2" fmla="*/ 84 w 167"/>
                <a:gd name="T3" fmla="*/ 0 h 53"/>
                <a:gd name="T4" fmla="*/ 167 w 167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53">
                  <a:moveTo>
                    <a:pt x="0" y="53"/>
                  </a:moveTo>
                  <a:cubicBezTo>
                    <a:pt x="0" y="53"/>
                    <a:pt x="33" y="0"/>
                    <a:pt x="84" y="0"/>
                  </a:cubicBezTo>
                  <a:cubicBezTo>
                    <a:pt x="137" y="0"/>
                    <a:pt x="167" y="53"/>
                    <a:pt x="167" y="53"/>
                  </a:cubicBezTo>
                </a:path>
              </a:pathLst>
            </a:custGeom>
            <a:noFill/>
            <a:ln w="7937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7" name="Oval 23"/>
            <p:cNvSpPr>
              <a:spLocks noChangeArrowheads="1"/>
            </p:cNvSpPr>
            <p:nvPr/>
          </p:nvSpPr>
          <p:spPr bwMode="auto">
            <a:xfrm>
              <a:off x="3843" y="1577"/>
              <a:ext cx="25" cy="24"/>
            </a:xfrm>
            <a:prstGeom prst="ellipse">
              <a:avLst/>
            </a:prstGeom>
            <a:noFill/>
            <a:ln w="7937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7281863" y="1990725"/>
            <a:ext cx="671513" cy="531813"/>
            <a:chOff x="7281863" y="1990725"/>
            <a:chExt cx="671513" cy="531813"/>
          </a:xfrm>
        </p:grpSpPr>
        <p:sp>
          <p:nvSpPr>
            <p:cNvPr id="289" name="Freeform 27"/>
            <p:cNvSpPr/>
            <p:nvPr/>
          </p:nvSpPr>
          <p:spPr bwMode="auto">
            <a:xfrm>
              <a:off x="7281863" y="1990725"/>
              <a:ext cx="671513" cy="531813"/>
            </a:xfrm>
            <a:custGeom>
              <a:avLst/>
              <a:gdLst>
                <a:gd name="T0" fmla="*/ 423 w 423"/>
                <a:gd name="T1" fmla="*/ 43 h 335"/>
                <a:gd name="T2" fmla="*/ 423 w 423"/>
                <a:gd name="T3" fmla="*/ 335 h 335"/>
                <a:gd name="T4" fmla="*/ 0 w 423"/>
                <a:gd name="T5" fmla="*/ 335 h 335"/>
                <a:gd name="T6" fmla="*/ 0 w 423"/>
                <a:gd name="T7" fmla="*/ 43 h 335"/>
                <a:gd name="T8" fmla="*/ 121 w 423"/>
                <a:gd name="T9" fmla="*/ 43 h 335"/>
                <a:gd name="T10" fmla="*/ 158 w 423"/>
                <a:gd name="T11" fmla="*/ 0 h 335"/>
                <a:gd name="T12" fmla="*/ 273 w 423"/>
                <a:gd name="T13" fmla="*/ 0 h 335"/>
                <a:gd name="T14" fmla="*/ 309 w 423"/>
                <a:gd name="T15" fmla="*/ 43 h 335"/>
                <a:gd name="T16" fmla="*/ 423 w 423"/>
                <a:gd name="T17" fmla="*/ 4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335">
                  <a:moveTo>
                    <a:pt x="423" y="43"/>
                  </a:moveTo>
                  <a:lnTo>
                    <a:pt x="423" y="335"/>
                  </a:lnTo>
                  <a:lnTo>
                    <a:pt x="0" y="335"/>
                  </a:lnTo>
                  <a:lnTo>
                    <a:pt x="0" y="43"/>
                  </a:lnTo>
                  <a:lnTo>
                    <a:pt x="121" y="43"/>
                  </a:lnTo>
                  <a:lnTo>
                    <a:pt x="158" y="0"/>
                  </a:lnTo>
                  <a:lnTo>
                    <a:pt x="273" y="0"/>
                  </a:lnTo>
                  <a:lnTo>
                    <a:pt x="309" y="43"/>
                  </a:lnTo>
                  <a:lnTo>
                    <a:pt x="423" y="43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0" name="Oval 28"/>
            <p:cNvSpPr>
              <a:spLocks noChangeArrowheads="1"/>
            </p:cNvSpPr>
            <p:nvPr/>
          </p:nvSpPr>
          <p:spPr bwMode="auto">
            <a:xfrm>
              <a:off x="7450138" y="2122488"/>
              <a:ext cx="336550" cy="336550"/>
            </a:xfrm>
            <a:prstGeom prst="ellips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1" name="Freeform 29"/>
            <p:cNvSpPr/>
            <p:nvPr/>
          </p:nvSpPr>
          <p:spPr bwMode="auto">
            <a:xfrm>
              <a:off x="7500938" y="2174875"/>
              <a:ext cx="117475" cy="115888"/>
            </a:xfrm>
            <a:custGeom>
              <a:avLst/>
              <a:gdLst>
                <a:gd name="T0" fmla="*/ 0 w 66"/>
                <a:gd name="T1" fmla="*/ 65 h 65"/>
                <a:gd name="T2" fmla="*/ 66 w 66"/>
                <a:gd name="T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65">
                  <a:moveTo>
                    <a:pt x="0" y="65"/>
                  </a:moveTo>
                  <a:cubicBezTo>
                    <a:pt x="0" y="65"/>
                    <a:pt x="8" y="0"/>
                    <a:pt x="66" y="0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2" name="Group 33"/>
          <p:cNvGrpSpPr>
            <a:grpSpLocks noChangeAspect="1"/>
          </p:cNvGrpSpPr>
          <p:nvPr/>
        </p:nvGrpSpPr>
        <p:grpSpPr bwMode="auto">
          <a:xfrm>
            <a:off x="8820186" y="2008194"/>
            <a:ext cx="746128" cy="514351"/>
            <a:chOff x="5556" y="1265"/>
            <a:chExt cx="470" cy="324"/>
          </a:xfrm>
        </p:grpSpPr>
        <p:sp>
          <p:nvSpPr>
            <p:cNvPr id="293" name="Freeform 34"/>
            <p:cNvSpPr/>
            <p:nvPr/>
          </p:nvSpPr>
          <p:spPr bwMode="auto">
            <a:xfrm>
              <a:off x="5556" y="1359"/>
              <a:ext cx="385" cy="230"/>
            </a:xfrm>
            <a:custGeom>
              <a:avLst/>
              <a:gdLst>
                <a:gd name="T0" fmla="*/ 344 w 344"/>
                <a:gd name="T1" fmla="*/ 149 h 204"/>
                <a:gd name="T2" fmla="*/ 302 w 344"/>
                <a:gd name="T3" fmla="*/ 204 h 204"/>
                <a:gd name="T4" fmla="*/ 42 w 344"/>
                <a:gd name="T5" fmla="*/ 204 h 204"/>
                <a:gd name="T6" fmla="*/ 0 w 344"/>
                <a:gd name="T7" fmla="*/ 149 h 204"/>
                <a:gd name="T8" fmla="*/ 0 w 344"/>
                <a:gd name="T9" fmla="*/ 56 h 204"/>
                <a:gd name="T10" fmla="*/ 42 w 344"/>
                <a:gd name="T11" fmla="*/ 0 h 204"/>
                <a:gd name="T12" fmla="*/ 302 w 344"/>
                <a:gd name="T13" fmla="*/ 0 h 204"/>
                <a:gd name="T14" fmla="*/ 344 w 344"/>
                <a:gd name="T15" fmla="*/ 56 h 204"/>
                <a:gd name="T16" fmla="*/ 344 w 344"/>
                <a:gd name="T17" fmla="*/ 1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204">
                  <a:moveTo>
                    <a:pt x="344" y="149"/>
                  </a:moveTo>
                  <a:cubicBezTo>
                    <a:pt x="344" y="180"/>
                    <a:pt x="325" y="204"/>
                    <a:pt x="302" y="204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19" y="204"/>
                    <a:pt x="0" y="180"/>
                    <a:pt x="0" y="14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19" y="0"/>
                    <a:pt x="4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5" y="0"/>
                    <a:pt x="344" y="25"/>
                    <a:pt x="344" y="56"/>
                  </a:cubicBezTo>
                  <a:lnTo>
                    <a:pt x="344" y="149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4" name="Oval 35"/>
            <p:cNvSpPr>
              <a:spLocks noChangeArrowheads="1"/>
            </p:cNvSpPr>
            <p:nvPr/>
          </p:nvSpPr>
          <p:spPr bwMode="auto">
            <a:xfrm>
              <a:off x="5617" y="1265"/>
              <a:ext cx="96" cy="94"/>
            </a:xfrm>
            <a:prstGeom prst="ellips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5" name="Oval 36"/>
            <p:cNvSpPr>
              <a:spLocks noChangeArrowheads="1"/>
            </p:cNvSpPr>
            <p:nvPr/>
          </p:nvSpPr>
          <p:spPr bwMode="auto">
            <a:xfrm>
              <a:off x="5773" y="1265"/>
              <a:ext cx="94" cy="94"/>
            </a:xfrm>
            <a:prstGeom prst="ellips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6" name="Freeform 37"/>
            <p:cNvSpPr/>
            <p:nvPr/>
          </p:nvSpPr>
          <p:spPr bwMode="auto">
            <a:xfrm>
              <a:off x="5941" y="1386"/>
              <a:ext cx="85" cy="177"/>
            </a:xfrm>
            <a:custGeom>
              <a:avLst/>
              <a:gdLst>
                <a:gd name="T0" fmla="*/ 85 w 85"/>
                <a:gd name="T1" fmla="*/ 177 h 177"/>
                <a:gd name="T2" fmla="*/ 0 w 85"/>
                <a:gd name="T3" fmla="*/ 150 h 177"/>
                <a:gd name="T4" fmla="*/ 0 w 85"/>
                <a:gd name="T5" fmla="*/ 27 h 177"/>
                <a:gd name="T6" fmla="*/ 85 w 85"/>
                <a:gd name="T7" fmla="*/ 0 h 177"/>
                <a:gd name="T8" fmla="*/ 85 w 8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7">
                  <a:moveTo>
                    <a:pt x="85" y="177"/>
                  </a:moveTo>
                  <a:lnTo>
                    <a:pt x="0" y="150"/>
                  </a:lnTo>
                  <a:lnTo>
                    <a:pt x="0" y="27"/>
                  </a:lnTo>
                  <a:lnTo>
                    <a:pt x="85" y="0"/>
                  </a:lnTo>
                  <a:lnTo>
                    <a:pt x="85" y="177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0439400" y="1962151"/>
            <a:ext cx="601662" cy="633413"/>
            <a:chOff x="10439400" y="1962151"/>
            <a:chExt cx="601662" cy="633413"/>
          </a:xfrm>
        </p:grpSpPr>
        <p:sp>
          <p:nvSpPr>
            <p:cNvPr id="298" name="Line 41"/>
            <p:cNvSpPr>
              <a:spLocks noChangeShapeType="1"/>
            </p:cNvSpPr>
            <p:nvPr/>
          </p:nvSpPr>
          <p:spPr bwMode="auto">
            <a:xfrm>
              <a:off x="10439400" y="2060576"/>
              <a:ext cx="601662" cy="0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9" name="Freeform 42"/>
            <p:cNvSpPr/>
            <p:nvPr/>
          </p:nvSpPr>
          <p:spPr bwMode="auto">
            <a:xfrm>
              <a:off x="10682287" y="1962151"/>
              <a:ext cx="117475" cy="98425"/>
            </a:xfrm>
            <a:custGeom>
              <a:avLst/>
              <a:gdLst>
                <a:gd name="T0" fmla="*/ 65 w 65"/>
                <a:gd name="T1" fmla="*/ 31 h 55"/>
                <a:gd name="T2" fmla="*/ 32 w 65"/>
                <a:gd name="T3" fmla="*/ 55 h 55"/>
                <a:gd name="T4" fmla="*/ 32 w 65"/>
                <a:gd name="T5" fmla="*/ 55 h 55"/>
                <a:gd name="T6" fmla="*/ 0 w 65"/>
                <a:gd name="T7" fmla="*/ 31 h 55"/>
                <a:gd name="T8" fmla="*/ 0 w 65"/>
                <a:gd name="T9" fmla="*/ 24 h 55"/>
                <a:gd name="T10" fmla="*/ 32 w 65"/>
                <a:gd name="T11" fmla="*/ 0 h 55"/>
                <a:gd name="T12" fmla="*/ 32 w 65"/>
                <a:gd name="T13" fmla="*/ 0 h 55"/>
                <a:gd name="T14" fmla="*/ 65 w 65"/>
                <a:gd name="T15" fmla="*/ 24 h 55"/>
                <a:gd name="T16" fmla="*/ 65 w 65"/>
                <a:gd name="T17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5">
                  <a:moveTo>
                    <a:pt x="65" y="31"/>
                  </a:moveTo>
                  <a:cubicBezTo>
                    <a:pt x="65" y="45"/>
                    <a:pt x="50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14" y="55"/>
                    <a:pt x="0" y="45"/>
                    <a:pt x="0" y="3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0" y="0"/>
                    <a:pt x="65" y="11"/>
                    <a:pt x="65" y="24"/>
                  </a:cubicBezTo>
                  <a:lnTo>
                    <a:pt x="65" y="31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0" name="Freeform 43"/>
            <p:cNvSpPr/>
            <p:nvPr/>
          </p:nvSpPr>
          <p:spPr bwMode="auto">
            <a:xfrm>
              <a:off x="10458450" y="2114551"/>
              <a:ext cx="565150" cy="481013"/>
            </a:xfrm>
            <a:custGeom>
              <a:avLst/>
              <a:gdLst>
                <a:gd name="T0" fmla="*/ 317 w 317"/>
                <a:gd name="T1" fmla="*/ 0 h 270"/>
                <a:gd name="T2" fmla="*/ 317 w 317"/>
                <a:gd name="T3" fmla="*/ 232 h 270"/>
                <a:gd name="T4" fmla="*/ 270 w 317"/>
                <a:gd name="T5" fmla="*/ 270 h 270"/>
                <a:gd name="T6" fmla="*/ 47 w 317"/>
                <a:gd name="T7" fmla="*/ 270 h 270"/>
                <a:gd name="T8" fmla="*/ 0 w 317"/>
                <a:gd name="T9" fmla="*/ 232 h 270"/>
                <a:gd name="T10" fmla="*/ 0 w 317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70">
                  <a:moveTo>
                    <a:pt x="317" y="0"/>
                  </a:moveTo>
                  <a:cubicBezTo>
                    <a:pt x="317" y="232"/>
                    <a:pt x="317" y="232"/>
                    <a:pt x="317" y="232"/>
                  </a:cubicBezTo>
                  <a:cubicBezTo>
                    <a:pt x="317" y="253"/>
                    <a:pt x="296" y="270"/>
                    <a:pt x="270" y="270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21" y="270"/>
                    <a:pt x="0" y="253"/>
                    <a:pt x="0" y="23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1" name="Line 44"/>
            <p:cNvSpPr>
              <a:spLocks noChangeShapeType="1"/>
            </p:cNvSpPr>
            <p:nvPr/>
          </p:nvSpPr>
          <p:spPr bwMode="auto">
            <a:xfrm>
              <a:off x="10587037" y="2200276"/>
              <a:ext cx="0" cy="241300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2" name="Line 45"/>
            <p:cNvSpPr>
              <a:spLocks noChangeShapeType="1"/>
            </p:cNvSpPr>
            <p:nvPr/>
          </p:nvSpPr>
          <p:spPr bwMode="auto">
            <a:xfrm>
              <a:off x="10741025" y="2200276"/>
              <a:ext cx="0" cy="241300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3" name="Group 49"/>
          <p:cNvGrpSpPr>
            <a:grpSpLocks noChangeAspect="1"/>
          </p:cNvGrpSpPr>
          <p:nvPr/>
        </p:nvGrpSpPr>
        <p:grpSpPr bwMode="auto">
          <a:xfrm>
            <a:off x="10429875" y="3494094"/>
            <a:ext cx="625475" cy="627063"/>
            <a:chOff x="6570" y="2201"/>
            <a:chExt cx="394" cy="395"/>
          </a:xfrm>
        </p:grpSpPr>
        <p:sp>
          <p:nvSpPr>
            <p:cNvPr id="304" name="Freeform 50"/>
            <p:cNvSpPr/>
            <p:nvPr/>
          </p:nvSpPr>
          <p:spPr bwMode="auto">
            <a:xfrm>
              <a:off x="6574" y="2317"/>
              <a:ext cx="386" cy="279"/>
            </a:xfrm>
            <a:custGeom>
              <a:avLst/>
              <a:gdLst>
                <a:gd name="T0" fmla="*/ 354 w 365"/>
                <a:gd name="T1" fmla="*/ 168 h 264"/>
                <a:gd name="T2" fmla="*/ 312 w 365"/>
                <a:gd name="T3" fmla="*/ 264 h 264"/>
                <a:gd name="T4" fmla="*/ 53 w 365"/>
                <a:gd name="T5" fmla="*/ 264 h 264"/>
                <a:gd name="T6" fmla="*/ 11 w 365"/>
                <a:gd name="T7" fmla="*/ 168 h 264"/>
                <a:gd name="T8" fmla="*/ 24 w 365"/>
                <a:gd name="T9" fmla="*/ 107 h 264"/>
                <a:gd name="T10" fmla="*/ 85 w 365"/>
                <a:gd name="T11" fmla="*/ 40 h 264"/>
                <a:gd name="T12" fmla="*/ 85 w 365"/>
                <a:gd name="T13" fmla="*/ 2 h 264"/>
                <a:gd name="T14" fmla="*/ 144 w 365"/>
                <a:gd name="T15" fmla="*/ 2 h 264"/>
                <a:gd name="T16" fmla="*/ 144 w 365"/>
                <a:gd name="T17" fmla="*/ 40 h 264"/>
                <a:gd name="T18" fmla="*/ 220 w 365"/>
                <a:gd name="T19" fmla="*/ 40 h 264"/>
                <a:gd name="T20" fmla="*/ 220 w 365"/>
                <a:gd name="T21" fmla="*/ 0 h 264"/>
                <a:gd name="T22" fmla="*/ 280 w 365"/>
                <a:gd name="T23" fmla="*/ 0 h 264"/>
                <a:gd name="T24" fmla="*/ 280 w 365"/>
                <a:gd name="T25" fmla="*/ 40 h 264"/>
                <a:gd name="T26" fmla="*/ 341 w 365"/>
                <a:gd name="T27" fmla="*/ 107 h 264"/>
                <a:gd name="T28" fmla="*/ 354 w 365"/>
                <a:gd name="T29" fmla="*/ 16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5" h="264">
                  <a:moveTo>
                    <a:pt x="354" y="168"/>
                  </a:moveTo>
                  <a:cubicBezTo>
                    <a:pt x="365" y="218"/>
                    <a:pt x="347" y="264"/>
                    <a:pt x="312" y="264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18" y="264"/>
                    <a:pt x="0" y="218"/>
                    <a:pt x="11" y="168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2" y="68"/>
                    <a:pt x="59" y="40"/>
                    <a:pt x="85" y="4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306" y="40"/>
                    <a:pt x="333" y="68"/>
                    <a:pt x="341" y="107"/>
                  </a:cubicBezTo>
                  <a:lnTo>
                    <a:pt x="354" y="168"/>
                  </a:lnTo>
                  <a:close/>
                </a:path>
              </a:pathLst>
            </a:cu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5" name="Oval 51"/>
            <p:cNvSpPr>
              <a:spLocks noChangeArrowheads="1"/>
            </p:cNvSpPr>
            <p:nvPr/>
          </p:nvSpPr>
          <p:spPr bwMode="auto">
            <a:xfrm>
              <a:off x="6684" y="2395"/>
              <a:ext cx="166" cy="166"/>
            </a:xfrm>
            <a:prstGeom prst="ellipse">
              <a:avLst/>
            </a:pr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6" name="Freeform 52"/>
            <p:cNvSpPr/>
            <p:nvPr/>
          </p:nvSpPr>
          <p:spPr bwMode="auto">
            <a:xfrm>
              <a:off x="6570" y="2201"/>
              <a:ext cx="394" cy="76"/>
            </a:xfrm>
            <a:custGeom>
              <a:avLst/>
              <a:gdLst>
                <a:gd name="T0" fmla="*/ 373 w 373"/>
                <a:gd name="T1" fmla="*/ 54 h 72"/>
                <a:gd name="T2" fmla="*/ 331 w 373"/>
                <a:gd name="T3" fmla="*/ 0 h 72"/>
                <a:gd name="T4" fmla="*/ 41 w 373"/>
                <a:gd name="T5" fmla="*/ 0 h 72"/>
                <a:gd name="T6" fmla="*/ 0 w 373"/>
                <a:gd name="T7" fmla="*/ 54 h 72"/>
                <a:gd name="T8" fmla="*/ 0 w 373"/>
                <a:gd name="T9" fmla="*/ 72 h 72"/>
                <a:gd name="T10" fmla="*/ 72 w 373"/>
                <a:gd name="T11" fmla="*/ 72 h 72"/>
                <a:gd name="T12" fmla="*/ 121 w 373"/>
                <a:gd name="T13" fmla="*/ 44 h 72"/>
                <a:gd name="T14" fmla="*/ 252 w 373"/>
                <a:gd name="T15" fmla="*/ 44 h 72"/>
                <a:gd name="T16" fmla="*/ 301 w 373"/>
                <a:gd name="T17" fmla="*/ 72 h 72"/>
                <a:gd name="T18" fmla="*/ 373 w 373"/>
                <a:gd name="T19" fmla="*/ 72 h 72"/>
                <a:gd name="T20" fmla="*/ 373 w 373"/>
                <a:gd name="T21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" h="72">
                  <a:moveTo>
                    <a:pt x="373" y="54"/>
                  </a:moveTo>
                  <a:cubicBezTo>
                    <a:pt x="373" y="24"/>
                    <a:pt x="354" y="0"/>
                    <a:pt x="33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24"/>
                    <a:pt x="0" y="5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46"/>
                    <a:pt x="94" y="44"/>
                    <a:pt x="12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79" y="44"/>
                    <a:pt x="301" y="46"/>
                    <a:pt x="301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73" y="54"/>
                  </a:lnTo>
                  <a:close/>
                </a:path>
              </a:pathLst>
            </a:cu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" name="Group 55"/>
          <p:cNvGrpSpPr>
            <a:grpSpLocks noChangeAspect="1"/>
          </p:cNvGrpSpPr>
          <p:nvPr/>
        </p:nvGrpSpPr>
        <p:grpSpPr bwMode="auto">
          <a:xfrm>
            <a:off x="8828160" y="3486171"/>
            <a:ext cx="730256" cy="627066"/>
            <a:chOff x="5561" y="2196"/>
            <a:chExt cx="460" cy="395"/>
          </a:xfrm>
        </p:grpSpPr>
        <p:sp>
          <p:nvSpPr>
            <p:cNvPr id="308" name="Freeform 56"/>
            <p:cNvSpPr/>
            <p:nvPr/>
          </p:nvSpPr>
          <p:spPr bwMode="auto">
            <a:xfrm>
              <a:off x="5561" y="2196"/>
              <a:ext cx="460" cy="317"/>
            </a:xfrm>
            <a:custGeom>
              <a:avLst/>
              <a:gdLst>
                <a:gd name="T0" fmla="*/ 34 w 464"/>
                <a:gd name="T1" fmla="*/ 319 h 319"/>
                <a:gd name="T2" fmla="*/ 232 w 464"/>
                <a:gd name="T3" fmla="*/ 0 h 319"/>
                <a:gd name="T4" fmla="*/ 430 w 464"/>
                <a:gd name="T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4" h="319">
                  <a:moveTo>
                    <a:pt x="34" y="319"/>
                  </a:moveTo>
                  <a:cubicBezTo>
                    <a:pt x="0" y="158"/>
                    <a:pt x="34" y="0"/>
                    <a:pt x="232" y="0"/>
                  </a:cubicBezTo>
                  <a:cubicBezTo>
                    <a:pt x="430" y="0"/>
                    <a:pt x="464" y="158"/>
                    <a:pt x="430" y="31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9" name="Freeform 57"/>
            <p:cNvSpPr/>
            <p:nvPr/>
          </p:nvSpPr>
          <p:spPr bwMode="auto">
            <a:xfrm>
              <a:off x="5635" y="2432"/>
              <a:ext cx="109" cy="159"/>
            </a:xfrm>
            <a:custGeom>
              <a:avLst/>
              <a:gdLst>
                <a:gd name="T0" fmla="*/ 110 w 110"/>
                <a:gd name="T1" fmla="*/ 101 h 160"/>
                <a:gd name="T2" fmla="*/ 55 w 110"/>
                <a:gd name="T3" fmla="*/ 160 h 160"/>
                <a:gd name="T4" fmla="*/ 55 w 110"/>
                <a:gd name="T5" fmla="*/ 160 h 160"/>
                <a:gd name="T6" fmla="*/ 0 w 110"/>
                <a:gd name="T7" fmla="*/ 101 h 160"/>
                <a:gd name="T8" fmla="*/ 0 w 110"/>
                <a:gd name="T9" fmla="*/ 59 h 160"/>
                <a:gd name="T10" fmla="*/ 55 w 110"/>
                <a:gd name="T11" fmla="*/ 0 h 160"/>
                <a:gd name="T12" fmla="*/ 55 w 110"/>
                <a:gd name="T13" fmla="*/ 0 h 160"/>
                <a:gd name="T14" fmla="*/ 110 w 110"/>
                <a:gd name="T15" fmla="*/ 59 h 160"/>
                <a:gd name="T16" fmla="*/ 110 w 110"/>
                <a:gd name="T17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60">
                  <a:moveTo>
                    <a:pt x="110" y="101"/>
                  </a:moveTo>
                  <a:cubicBezTo>
                    <a:pt x="110" y="134"/>
                    <a:pt x="86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25" y="160"/>
                    <a:pt x="0" y="134"/>
                    <a:pt x="0" y="10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0" y="26"/>
                    <a:pt x="110" y="59"/>
                  </a:cubicBezTo>
                  <a:lnTo>
                    <a:pt x="110" y="101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0" name="Freeform 58"/>
            <p:cNvSpPr/>
            <p:nvPr/>
          </p:nvSpPr>
          <p:spPr bwMode="auto">
            <a:xfrm>
              <a:off x="5837" y="2432"/>
              <a:ext cx="110" cy="159"/>
            </a:xfrm>
            <a:custGeom>
              <a:avLst/>
              <a:gdLst>
                <a:gd name="T0" fmla="*/ 111 w 111"/>
                <a:gd name="T1" fmla="*/ 101 h 160"/>
                <a:gd name="T2" fmla="*/ 56 w 111"/>
                <a:gd name="T3" fmla="*/ 160 h 160"/>
                <a:gd name="T4" fmla="*/ 56 w 111"/>
                <a:gd name="T5" fmla="*/ 160 h 160"/>
                <a:gd name="T6" fmla="*/ 0 w 111"/>
                <a:gd name="T7" fmla="*/ 101 h 160"/>
                <a:gd name="T8" fmla="*/ 0 w 111"/>
                <a:gd name="T9" fmla="*/ 59 h 160"/>
                <a:gd name="T10" fmla="*/ 56 w 111"/>
                <a:gd name="T11" fmla="*/ 0 h 160"/>
                <a:gd name="T12" fmla="*/ 56 w 111"/>
                <a:gd name="T13" fmla="*/ 0 h 160"/>
                <a:gd name="T14" fmla="*/ 111 w 111"/>
                <a:gd name="T15" fmla="*/ 59 h 160"/>
                <a:gd name="T16" fmla="*/ 111 w 111"/>
                <a:gd name="T17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60">
                  <a:moveTo>
                    <a:pt x="111" y="101"/>
                  </a:moveTo>
                  <a:cubicBezTo>
                    <a:pt x="111" y="134"/>
                    <a:pt x="86" y="160"/>
                    <a:pt x="56" y="160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25" y="160"/>
                    <a:pt x="0" y="134"/>
                    <a:pt x="0" y="10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1" y="26"/>
                    <a:pt x="111" y="59"/>
                  </a:cubicBezTo>
                  <a:lnTo>
                    <a:pt x="111" y="101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1" name="Freeform 59"/>
            <p:cNvSpPr/>
            <p:nvPr/>
          </p:nvSpPr>
          <p:spPr bwMode="auto">
            <a:xfrm>
              <a:off x="5665" y="2464"/>
              <a:ext cx="37" cy="43"/>
            </a:xfrm>
            <a:custGeom>
              <a:avLst/>
              <a:gdLst>
                <a:gd name="T0" fmla="*/ 37 w 37"/>
                <a:gd name="T1" fmla="*/ 0 h 43"/>
                <a:gd name="T2" fmla="*/ 2 w 37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43">
                  <a:moveTo>
                    <a:pt x="37" y="0"/>
                  </a:moveTo>
                  <a:cubicBezTo>
                    <a:pt x="37" y="0"/>
                    <a:pt x="0" y="0"/>
                    <a:pt x="2" y="4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2" name="Freeform 60"/>
            <p:cNvSpPr/>
            <p:nvPr/>
          </p:nvSpPr>
          <p:spPr bwMode="auto">
            <a:xfrm>
              <a:off x="5869" y="2466"/>
              <a:ext cx="37" cy="43"/>
            </a:xfrm>
            <a:custGeom>
              <a:avLst/>
              <a:gdLst>
                <a:gd name="T0" fmla="*/ 37 w 37"/>
                <a:gd name="T1" fmla="*/ 0 h 43"/>
                <a:gd name="T2" fmla="*/ 2 w 37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43">
                  <a:moveTo>
                    <a:pt x="37" y="0"/>
                  </a:moveTo>
                  <a:cubicBezTo>
                    <a:pt x="37" y="0"/>
                    <a:pt x="0" y="0"/>
                    <a:pt x="2" y="4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7319968" y="3600454"/>
            <a:ext cx="631825" cy="530226"/>
            <a:chOff x="7319968" y="3600454"/>
            <a:chExt cx="631825" cy="530226"/>
          </a:xfrm>
        </p:grpSpPr>
        <p:sp>
          <p:nvSpPr>
            <p:cNvPr id="314" name="Freeform 64"/>
            <p:cNvSpPr/>
            <p:nvPr/>
          </p:nvSpPr>
          <p:spPr bwMode="auto">
            <a:xfrm>
              <a:off x="7319968" y="3656017"/>
              <a:ext cx="631825" cy="474663"/>
            </a:xfrm>
            <a:custGeom>
              <a:avLst/>
              <a:gdLst>
                <a:gd name="T0" fmla="*/ 407 w 407"/>
                <a:gd name="T1" fmla="*/ 262 h 305"/>
                <a:gd name="T2" fmla="*/ 370 w 407"/>
                <a:gd name="T3" fmla="*/ 305 h 305"/>
                <a:gd name="T4" fmla="*/ 36 w 407"/>
                <a:gd name="T5" fmla="*/ 305 h 305"/>
                <a:gd name="T6" fmla="*/ 0 w 407"/>
                <a:gd name="T7" fmla="*/ 262 h 305"/>
                <a:gd name="T8" fmla="*/ 0 w 407"/>
                <a:gd name="T9" fmla="*/ 44 h 305"/>
                <a:gd name="T10" fmla="*/ 36 w 407"/>
                <a:gd name="T11" fmla="*/ 0 h 305"/>
                <a:gd name="T12" fmla="*/ 370 w 407"/>
                <a:gd name="T13" fmla="*/ 0 h 305"/>
                <a:gd name="T14" fmla="*/ 407 w 407"/>
                <a:gd name="T15" fmla="*/ 44 h 305"/>
                <a:gd name="T16" fmla="*/ 407 w 407"/>
                <a:gd name="T17" fmla="*/ 26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05">
                  <a:moveTo>
                    <a:pt x="407" y="262"/>
                  </a:moveTo>
                  <a:cubicBezTo>
                    <a:pt x="407" y="286"/>
                    <a:pt x="390" y="305"/>
                    <a:pt x="370" y="305"/>
                  </a:cubicBezTo>
                  <a:cubicBezTo>
                    <a:pt x="36" y="305"/>
                    <a:pt x="36" y="305"/>
                    <a:pt x="36" y="305"/>
                  </a:cubicBezTo>
                  <a:cubicBezTo>
                    <a:pt x="16" y="305"/>
                    <a:pt x="0" y="286"/>
                    <a:pt x="0" y="2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6" y="0"/>
                    <a:pt x="36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0" y="0"/>
                    <a:pt x="407" y="20"/>
                    <a:pt x="407" y="44"/>
                  </a:cubicBezTo>
                  <a:lnTo>
                    <a:pt x="407" y="262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5" name="Freeform 65"/>
            <p:cNvSpPr/>
            <p:nvPr/>
          </p:nvSpPr>
          <p:spPr bwMode="auto">
            <a:xfrm>
              <a:off x="7480306" y="3600454"/>
              <a:ext cx="311150" cy="55563"/>
            </a:xfrm>
            <a:custGeom>
              <a:avLst/>
              <a:gdLst>
                <a:gd name="T0" fmla="*/ 0 w 201"/>
                <a:gd name="T1" fmla="*/ 36 h 36"/>
                <a:gd name="T2" fmla="*/ 33 w 201"/>
                <a:gd name="T3" fmla="*/ 0 h 36"/>
                <a:gd name="T4" fmla="*/ 168 w 201"/>
                <a:gd name="T5" fmla="*/ 0 h 36"/>
                <a:gd name="T6" fmla="*/ 201 w 201"/>
                <a:gd name="T7" fmla="*/ 36 h 36"/>
                <a:gd name="T8" fmla="*/ 0 w 20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6">
                  <a:moveTo>
                    <a:pt x="0" y="36"/>
                  </a:moveTo>
                  <a:cubicBezTo>
                    <a:pt x="0" y="16"/>
                    <a:pt x="15" y="0"/>
                    <a:pt x="33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86" y="0"/>
                    <a:pt x="201" y="16"/>
                    <a:pt x="201" y="36"/>
                  </a:cubicBezTo>
                  <a:lnTo>
                    <a:pt x="0" y="36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6" name="Freeform 66"/>
            <p:cNvSpPr/>
            <p:nvPr/>
          </p:nvSpPr>
          <p:spPr bwMode="auto">
            <a:xfrm>
              <a:off x="7496181" y="3740154"/>
              <a:ext cx="279400" cy="306388"/>
            </a:xfrm>
            <a:custGeom>
              <a:avLst/>
              <a:gdLst>
                <a:gd name="T0" fmla="*/ 0 w 176"/>
                <a:gd name="T1" fmla="*/ 67 h 193"/>
                <a:gd name="T2" fmla="*/ 0 w 176"/>
                <a:gd name="T3" fmla="*/ 131 h 193"/>
                <a:gd name="T4" fmla="*/ 58 w 176"/>
                <a:gd name="T5" fmla="*/ 131 h 193"/>
                <a:gd name="T6" fmla="*/ 58 w 176"/>
                <a:gd name="T7" fmla="*/ 193 h 193"/>
                <a:gd name="T8" fmla="*/ 117 w 176"/>
                <a:gd name="T9" fmla="*/ 193 h 193"/>
                <a:gd name="T10" fmla="*/ 117 w 176"/>
                <a:gd name="T11" fmla="*/ 131 h 193"/>
                <a:gd name="T12" fmla="*/ 176 w 176"/>
                <a:gd name="T13" fmla="*/ 131 h 193"/>
                <a:gd name="T14" fmla="*/ 176 w 176"/>
                <a:gd name="T15" fmla="*/ 67 h 193"/>
                <a:gd name="T16" fmla="*/ 117 w 176"/>
                <a:gd name="T17" fmla="*/ 67 h 193"/>
                <a:gd name="T18" fmla="*/ 117 w 176"/>
                <a:gd name="T19" fmla="*/ 0 h 193"/>
                <a:gd name="T20" fmla="*/ 58 w 176"/>
                <a:gd name="T21" fmla="*/ 0 h 193"/>
                <a:gd name="T22" fmla="*/ 58 w 176"/>
                <a:gd name="T23" fmla="*/ 67 h 193"/>
                <a:gd name="T24" fmla="*/ 0 w 176"/>
                <a:gd name="T25" fmla="*/ 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93">
                  <a:moveTo>
                    <a:pt x="0" y="67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93"/>
                  </a:lnTo>
                  <a:lnTo>
                    <a:pt x="117" y="193"/>
                  </a:lnTo>
                  <a:lnTo>
                    <a:pt x="117" y="131"/>
                  </a:lnTo>
                  <a:lnTo>
                    <a:pt x="176" y="131"/>
                  </a:lnTo>
                  <a:lnTo>
                    <a:pt x="176" y="67"/>
                  </a:lnTo>
                  <a:lnTo>
                    <a:pt x="117" y="67"/>
                  </a:lnTo>
                  <a:lnTo>
                    <a:pt x="117" y="0"/>
                  </a:lnTo>
                  <a:lnTo>
                    <a:pt x="58" y="0"/>
                  </a:lnTo>
                  <a:lnTo>
                    <a:pt x="58" y="67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" name="Line 67"/>
            <p:cNvSpPr>
              <a:spLocks noChangeShapeType="1"/>
            </p:cNvSpPr>
            <p:nvPr/>
          </p:nvSpPr>
          <p:spPr bwMode="auto">
            <a:xfrm>
              <a:off x="7332668" y="3894142"/>
              <a:ext cx="161925" cy="0"/>
            </a:xfrm>
            <a:prstGeom prst="lin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8" name="Group 71"/>
          <p:cNvGrpSpPr>
            <a:grpSpLocks noChangeAspect="1"/>
          </p:cNvGrpSpPr>
          <p:nvPr/>
        </p:nvGrpSpPr>
        <p:grpSpPr bwMode="auto">
          <a:xfrm>
            <a:off x="5827713" y="3573466"/>
            <a:ext cx="536575" cy="588963"/>
            <a:chOff x="3671" y="2251"/>
            <a:chExt cx="338" cy="371"/>
          </a:xfrm>
        </p:grpSpPr>
        <p:sp>
          <p:nvSpPr>
            <p:cNvPr id="319" name="Freeform 72"/>
            <p:cNvSpPr/>
            <p:nvPr/>
          </p:nvSpPr>
          <p:spPr bwMode="auto">
            <a:xfrm>
              <a:off x="3671" y="2326"/>
              <a:ext cx="95" cy="220"/>
            </a:xfrm>
            <a:custGeom>
              <a:avLst/>
              <a:gdLst>
                <a:gd name="T0" fmla="*/ 79 w 79"/>
                <a:gd name="T1" fmla="*/ 170 h 184"/>
                <a:gd name="T2" fmla="*/ 60 w 79"/>
                <a:gd name="T3" fmla="*/ 184 h 184"/>
                <a:gd name="T4" fmla="*/ 19 w 79"/>
                <a:gd name="T5" fmla="*/ 184 h 184"/>
                <a:gd name="T6" fmla="*/ 0 w 79"/>
                <a:gd name="T7" fmla="*/ 170 h 184"/>
                <a:gd name="T8" fmla="*/ 0 w 79"/>
                <a:gd name="T9" fmla="*/ 14 h 184"/>
                <a:gd name="T10" fmla="*/ 19 w 79"/>
                <a:gd name="T11" fmla="*/ 0 h 184"/>
                <a:gd name="T12" fmla="*/ 60 w 79"/>
                <a:gd name="T13" fmla="*/ 0 h 184"/>
                <a:gd name="T14" fmla="*/ 79 w 79"/>
                <a:gd name="T15" fmla="*/ 14 h 184"/>
                <a:gd name="T16" fmla="*/ 79 w 79"/>
                <a:gd name="T17" fmla="*/ 1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84">
                  <a:moveTo>
                    <a:pt x="79" y="170"/>
                  </a:moveTo>
                  <a:cubicBezTo>
                    <a:pt x="79" y="178"/>
                    <a:pt x="71" y="184"/>
                    <a:pt x="60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9" y="184"/>
                    <a:pt x="0" y="178"/>
                    <a:pt x="0" y="17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9" y="7"/>
                    <a:pt x="79" y="14"/>
                  </a:cubicBezTo>
                  <a:lnTo>
                    <a:pt x="79" y="170"/>
                  </a:lnTo>
                  <a:close/>
                </a:path>
              </a:pathLst>
            </a:custGeom>
            <a:noFill/>
            <a:ln w="444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0" name="Freeform 73"/>
            <p:cNvSpPr/>
            <p:nvPr/>
          </p:nvSpPr>
          <p:spPr bwMode="auto">
            <a:xfrm>
              <a:off x="3803" y="2251"/>
              <a:ext cx="206" cy="371"/>
            </a:xfrm>
            <a:custGeom>
              <a:avLst/>
              <a:gdLst>
                <a:gd name="T0" fmla="*/ 17 w 172"/>
                <a:gd name="T1" fmla="*/ 62 h 311"/>
                <a:gd name="T2" fmla="*/ 18 w 172"/>
                <a:gd name="T3" fmla="*/ 248 h 311"/>
                <a:gd name="T4" fmla="*/ 172 w 172"/>
                <a:gd name="T5" fmla="*/ 311 h 311"/>
                <a:gd name="T6" fmla="*/ 172 w 172"/>
                <a:gd name="T7" fmla="*/ 0 h 311"/>
                <a:gd name="T8" fmla="*/ 17 w 172"/>
                <a:gd name="T9" fmla="*/ 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11">
                  <a:moveTo>
                    <a:pt x="17" y="62"/>
                  </a:moveTo>
                  <a:cubicBezTo>
                    <a:pt x="1" y="89"/>
                    <a:pt x="0" y="223"/>
                    <a:pt x="18" y="248"/>
                  </a:cubicBezTo>
                  <a:cubicBezTo>
                    <a:pt x="43" y="282"/>
                    <a:pt x="172" y="311"/>
                    <a:pt x="172" y="311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38" y="27"/>
                    <a:pt x="17" y="62"/>
                  </a:cubicBezTo>
                  <a:close/>
                </a:path>
              </a:pathLst>
            </a:custGeom>
            <a:noFill/>
            <a:ln w="444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1" name="Group 76"/>
          <p:cNvGrpSpPr>
            <a:grpSpLocks noChangeAspect="1"/>
          </p:cNvGrpSpPr>
          <p:nvPr/>
        </p:nvGrpSpPr>
        <p:grpSpPr bwMode="auto">
          <a:xfrm>
            <a:off x="4205294" y="3471867"/>
            <a:ext cx="655639" cy="752476"/>
            <a:chOff x="2649" y="2187"/>
            <a:chExt cx="413" cy="474"/>
          </a:xfrm>
        </p:grpSpPr>
        <p:sp>
          <p:nvSpPr>
            <p:cNvPr id="322" name="Freeform 77"/>
            <p:cNvSpPr/>
            <p:nvPr/>
          </p:nvSpPr>
          <p:spPr bwMode="auto">
            <a:xfrm>
              <a:off x="2672" y="2187"/>
              <a:ext cx="390" cy="412"/>
            </a:xfrm>
            <a:custGeom>
              <a:avLst/>
              <a:gdLst>
                <a:gd name="T0" fmla="*/ 137 w 327"/>
                <a:gd name="T1" fmla="*/ 346 h 346"/>
                <a:gd name="T2" fmla="*/ 0 w 327"/>
                <a:gd name="T3" fmla="*/ 236 h 346"/>
                <a:gd name="T4" fmla="*/ 112 w 327"/>
                <a:gd name="T5" fmla="*/ 132 h 346"/>
                <a:gd name="T6" fmla="*/ 190 w 327"/>
                <a:gd name="T7" fmla="*/ 0 h 346"/>
                <a:gd name="T8" fmla="*/ 327 w 327"/>
                <a:gd name="T9" fmla="*/ 111 h 346"/>
                <a:gd name="T10" fmla="*/ 214 w 327"/>
                <a:gd name="T11" fmla="*/ 215 h 346"/>
                <a:gd name="T12" fmla="*/ 137 w 32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346">
                  <a:moveTo>
                    <a:pt x="137" y="346"/>
                  </a:move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67" y="188"/>
                    <a:pt x="112" y="132"/>
                  </a:cubicBezTo>
                  <a:cubicBezTo>
                    <a:pt x="158" y="75"/>
                    <a:pt x="190" y="0"/>
                    <a:pt x="190" y="0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256" y="163"/>
                    <a:pt x="214" y="215"/>
                  </a:cubicBezTo>
                  <a:cubicBezTo>
                    <a:pt x="170" y="270"/>
                    <a:pt x="137" y="346"/>
                    <a:pt x="137" y="346"/>
                  </a:cubicBezTo>
                  <a:close/>
                </a:path>
              </a:pathLst>
            </a:custGeom>
            <a:noFill/>
            <a:ln w="460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3" name="Freeform 78"/>
            <p:cNvSpPr/>
            <p:nvPr/>
          </p:nvSpPr>
          <p:spPr bwMode="auto">
            <a:xfrm>
              <a:off x="2649" y="2502"/>
              <a:ext cx="143" cy="159"/>
            </a:xfrm>
            <a:custGeom>
              <a:avLst/>
              <a:gdLst>
                <a:gd name="T0" fmla="*/ 64 w 143"/>
                <a:gd name="T1" fmla="*/ 0 h 159"/>
                <a:gd name="T2" fmla="*/ 0 w 143"/>
                <a:gd name="T3" fmla="*/ 159 h 159"/>
                <a:gd name="T4" fmla="*/ 143 w 143"/>
                <a:gd name="T5" fmla="*/ 6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59">
                  <a:moveTo>
                    <a:pt x="64" y="0"/>
                  </a:moveTo>
                  <a:lnTo>
                    <a:pt x="0" y="159"/>
                  </a:lnTo>
                  <a:lnTo>
                    <a:pt x="143" y="64"/>
                  </a:lnTo>
                </a:path>
              </a:pathLst>
            </a:custGeom>
            <a:noFill/>
            <a:ln w="4603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4" name="Group 81"/>
          <p:cNvGrpSpPr>
            <a:grpSpLocks noChangeAspect="1"/>
          </p:cNvGrpSpPr>
          <p:nvPr/>
        </p:nvGrpSpPr>
        <p:grpSpPr bwMode="auto">
          <a:xfrm>
            <a:off x="2759078" y="3486152"/>
            <a:ext cx="460376" cy="730251"/>
            <a:chOff x="1738" y="2196"/>
            <a:chExt cx="290" cy="460"/>
          </a:xfrm>
        </p:grpSpPr>
        <p:sp>
          <p:nvSpPr>
            <p:cNvPr id="325" name="Oval 82"/>
            <p:cNvSpPr>
              <a:spLocks noChangeArrowheads="1"/>
            </p:cNvSpPr>
            <p:nvPr/>
          </p:nvSpPr>
          <p:spPr bwMode="auto">
            <a:xfrm>
              <a:off x="1818" y="2277"/>
              <a:ext cx="130" cy="12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6" name="Freeform 83"/>
            <p:cNvSpPr/>
            <p:nvPr/>
          </p:nvSpPr>
          <p:spPr bwMode="auto">
            <a:xfrm>
              <a:off x="1776" y="2233"/>
              <a:ext cx="214" cy="184"/>
            </a:xfrm>
            <a:custGeom>
              <a:avLst/>
              <a:gdLst>
                <a:gd name="T0" fmla="*/ 31 w 211"/>
                <a:gd name="T1" fmla="*/ 181 h 182"/>
                <a:gd name="T2" fmla="*/ 0 w 211"/>
                <a:gd name="T3" fmla="*/ 106 h 182"/>
                <a:gd name="T4" fmla="*/ 106 w 211"/>
                <a:gd name="T5" fmla="*/ 0 h 182"/>
                <a:gd name="T6" fmla="*/ 211 w 211"/>
                <a:gd name="T7" fmla="*/ 106 h 182"/>
                <a:gd name="T8" fmla="*/ 179 w 211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31" y="181"/>
                  </a:moveTo>
                  <a:cubicBezTo>
                    <a:pt x="12" y="162"/>
                    <a:pt x="0" y="135"/>
                    <a:pt x="0" y="106"/>
                  </a:cubicBezTo>
                  <a:cubicBezTo>
                    <a:pt x="0" y="47"/>
                    <a:pt x="47" y="0"/>
                    <a:pt x="106" y="0"/>
                  </a:cubicBezTo>
                  <a:cubicBezTo>
                    <a:pt x="164" y="0"/>
                    <a:pt x="211" y="47"/>
                    <a:pt x="211" y="106"/>
                  </a:cubicBezTo>
                  <a:cubicBezTo>
                    <a:pt x="211" y="135"/>
                    <a:pt x="199" y="162"/>
                    <a:pt x="179" y="1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" name="Freeform 84"/>
            <p:cNvSpPr/>
            <p:nvPr/>
          </p:nvSpPr>
          <p:spPr bwMode="auto">
            <a:xfrm>
              <a:off x="1738" y="2196"/>
              <a:ext cx="290" cy="249"/>
            </a:xfrm>
            <a:custGeom>
              <a:avLst/>
              <a:gdLst>
                <a:gd name="T0" fmla="*/ 43 w 287"/>
                <a:gd name="T1" fmla="*/ 247 h 247"/>
                <a:gd name="T2" fmla="*/ 0 w 287"/>
                <a:gd name="T3" fmla="*/ 144 h 247"/>
                <a:gd name="T4" fmla="*/ 144 w 287"/>
                <a:gd name="T5" fmla="*/ 0 h 247"/>
                <a:gd name="T6" fmla="*/ 287 w 287"/>
                <a:gd name="T7" fmla="*/ 144 h 247"/>
                <a:gd name="T8" fmla="*/ 244 w 28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7">
                  <a:moveTo>
                    <a:pt x="43" y="247"/>
                  </a:moveTo>
                  <a:cubicBezTo>
                    <a:pt x="16" y="221"/>
                    <a:pt x="0" y="184"/>
                    <a:pt x="0" y="144"/>
                  </a:cubicBezTo>
                  <a:cubicBezTo>
                    <a:pt x="0" y="65"/>
                    <a:pt x="64" y="0"/>
                    <a:pt x="144" y="0"/>
                  </a:cubicBezTo>
                  <a:cubicBezTo>
                    <a:pt x="223" y="0"/>
                    <a:pt x="287" y="65"/>
                    <a:pt x="287" y="144"/>
                  </a:cubicBezTo>
                  <a:cubicBezTo>
                    <a:pt x="287" y="184"/>
                    <a:pt x="271" y="221"/>
                    <a:pt x="244" y="247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8" name="Freeform 85"/>
            <p:cNvSpPr/>
            <p:nvPr/>
          </p:nvSpPr>
          <p:spPr bwMode="auto">
            <a:xfrm>
              <a:off x="1836" y="2449"/>
              <a:ext cx="97" cy="207"/>
            </a:xfrm>
            <a:custGeom>
              <a:avLst/>
              <a:gdLst>
                <a:gd name="T0" fmla="*/ 51 w 96"/>
                <a:gd name="T1" fmla="*/ 206 h 206"/>
                <a:gd name="T2" fmla="*/ 6 w 96"/>
                <a:gd name="T3" fmla="*/ 12 h 206"/>
                <a:gd name="T4" fmla="*/ 20 w 96"/>
                <a:gd name="T5" fmla="*/ 0 h 206"/>
                <a:gd name="T6" fmla="*/ 83 w 96"/>
                <a:gd name="T7" fmla="*/ 0 h 206"/>
                <a:gd name="T8" fmla="*/ 96 w 96"/>
                <a:gd name="T9" fmla="*/ 12 h 206"/>
                <a:gd name="T10" fmla="*/ 51 w 96"/>
                <a:gd name="T1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06">
                  <a:moveTo>
                    <a:pt x="51" y="206"/>
                  </a:moveTo>
                  <a:cubicBezTo>
                    <a:pt x="0" y="206"/>
                    <a:pt x="6" y="12"/>
                    <a:pt x="6" y="12"/>
                  </a:cubicBezTo>
                  <a:cubicBezTo>
                    <a:pt x="6" y="5"/>
                    <a:pt x="12" y="0"/>
                    <a:pt x="2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0" y="0"/>
                    <a:pt x="96" y="5"/>
                    <a:pt x="96" y="12"/>
                  </a:cubicBezTo>
                  <a:cubicBezTo>
                    <a:pt x="96" y="12"/>
                    <a:pt x="96" y="206"/>
                    <a:pt x="51" y="206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9" name="Group 88"/>
          <p:cNvGrpSpPr>
            <a:grpSpLocks noChangeAspect="1"/>
          </p:cNvGrpSpPr>
          <p:nvPr/>
        </p:nvGrpSpPr>
        <p:grpSpPr bwMode="auto">
          <a:xfrm>
            <a:off x="1106499" y="3625901"/>
            <a:ext cx="684220" cy="574683"/>
            <a:chOff x="697" y="2284"/>
            <a:chExt cx="431" cy="362"/>
          </a:xfrm>
        </p:grpSpPr>
        <p:sp>
          <p:nvSpPr>
            <p:cNvPr id="330" name="Freeform 89"/>
            <p:cNvSpPr/>
            <p:nvPr/>
          </p:nvSpPr>
          <p:spPr bwMode="auto">
            <a:xfrm>
              <a:off x="697" y="2284"/>
              <a:ext cx="431" cy="362"/>
            </a:xfrm>
            <a:custGeom>
              <a:avLst/>
              <a:gdLst>
                <a:gd name="T0" fmla="*/ 384 w 384"/>
                <a:gd name="T1" fmla="*/ 270 h 322"/>
                <a:gd name="T2" fmla="*/ 332 w 384"/>
                <a:gd name="T3" fmla="*/ 322 h 322"/>
                <a:gd name="T4" fmla="*/ 52 w 384"/>
                <a:gd name="T5" fmla="*/ 322 h 322"/>
                <a:gd name="T6" fmla="*/ 0 w 384"/>
                <a:gd name="T7" fmla="*/ 270 h 322"/>
                <a:gd name="T8" fmla="*/ 0 w 384"/>
                <a:gd name="T9" fmla="*/ 53 h 322"/>
                <a:gd name="T10" fmla="*/ 52 w 384"/>
                <a:gd name="T11" fmla="*/ 0 h 322"/>
                <a:gd name="T12" fmla="*/ 332 w 384"/>
                <a:gd name="T13" fmla="*/ 0 h 322"/>
                <a:gd name="T14" fmla="*/ 384 w 384"/>
                <a:gd name="T15" fmla="*/ 53 h 322"/>
                <a:gd name="T16" fmla="*/ 384 w 384"/>
                <a:gd name="T1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22">
                  <a:moveTo>
                    <a:pt x="384" y="270"/>
                  </a:moveTo>
                  <a:cubicBezTo>
                    <a:pt x="384" y="299"/>
                    <a:pt x="361" y="322"/>
                    <a:pt x="332" y="322"/>
                  </a:cubicBezTo>
                  <a:cubicBezTo>
                    <a:pt x="52" y="322"/>
                    <a:pt x="52" y="322"/>
                    <a:pt x="52" y="322"/>
                  </a:cubicBezTo>
                  <a:cubicBezTo>
                    <a:pt x="24" y="322"/>
                    <a:pt x="0" y="299"/>
                    <a:pt x="0" y="27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2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61" y="0"/>
                    <a:pt x="384" y="24"/>
                    <a:pt x="384" y="53"/>
                  </a:cubicBezTo>
                  <a:lnTo>
                    <a:pt x="384" y="270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1" name="Freeform 90"/>
            <p:cNvSpPr/>
            <p:nvPr/>
          </p:nvSpPr>
          <p:spPr bwMode="auto">
            <a:xfrm>
              <a:off x="749" y="2373"/>
              <a:ext cx="330" cy="200"/>
            </a:xfrm>
            <a:custGeom>
              <a:avLst/>
              <a:gdLst>
                <a:gd name="T0" fmla="*/ 0 w 330"/>
                <a:gd name="T1" fmla="*/ 200 h 200"/>
                <a:gd name="T2" fmla="*/ 76 w 330"/>
                <a:gd name="T3" fmla="*/ 75 h 200"/>
                <a:gd name="T4" fmla="*/ 144 w 330"/>
                <a:gd name="T5" fmla="*/ 155 h 200"/>
                <a:gd name="T6" fmla="*/ 249 w 330"/>
                <a:gd name="T7" fmla="*/ 0 h 200"/>
                <a:gd name="T8" fmla="*/ 330 w 330"/>
                <a:gd name="T9" fmla="*/ 200 h 200"/>
                <a:gd name="T10" fmla="*/ 0 w 330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200">
                  <a:moveTo>
                    <a:pt x="0" y="200"/>
                  </a:moveTo>
                  <a:lnTo>
                    <a:pt x="76" y="75"/>
                  </a:lnTo>
                  <a:lnTo>
                    <a:pt x="144" y="155"/>
                  </a:lnTo>
                  <a:lnTo>
                    <a:pt x="249" y="0"/>
                  </a:lnTo>
                  <a:lnTo>
                    <a:pt x="330" y="200"/>
                  </a:lnTo>
                  <a:lnTo>
                    <a:pt x="0" y="200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2" name="Freeform 91"/>
            <p:cNvSpPr/>
            <p:nvPr/>
          </p:nvSpPr>
          <p:spPr bwMode="auto">
            <a:xfrm>
              <a:off x="792" y="2358"/>
              <a:ext cx="27" cy="25"/>
            </a:xfrm>
            <a:custGeom>
              <a:avLst/>
              <a:gdLst>
                <a:gd name="T0" fmla="*/ 24 w 24"/>
                <a:gd name="T1" fmla="*/ 11 h 22"/>
                <a:gd name="T2" fmla="*/ 16 w 24"/>
                <a:gd name="T3" fmla="*/ 22 h 22"/>
                <a:gd name="T4" fmla="*/ 8 w 24"/>
                <a:gd name="T5" fmla="*/ 22 h 22"/>
                <a:gd name="T6" fmla="*/ 0 w 24"/>
                <a:gd name="T7" fmla="*/ 11 h 22"/>
                <a:gd name="T8" fmla="*/ 0 w 24"/>
                <a:gd name="T9" fmla="*/ 11 h 22"/>
                <a:gd name="T10" fmla="*/ 8 w 24"/>
                <a:gd name="T11" fmla="*/ 0 h 22"/>
                <a:gd name="T12" fmla="*/ 16 w 24"/>
                <a:gd name="T13" fmla="*/ 0 h 22"/>
                <a:gd name="T14" fmla="*/ 24 w 24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24" y="11"/>
                  </a:moveTo>
                  <a:cubicBezTo>
                    <a:pt x="24" y="17"/>
                    <a:pt x="20" y="22"/>
                    <a:pt x="1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5"/>
                    <a:pt x="24" y="11"/>
                  </a:cubicBez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100138" y="5075256"/>
            <a:ext cx="695326" cy="622303"/>
            <a:chOff x="1100138" y="5075256"/>
            <a:chExt cx="695326" cy="622303"/>
          </a:xfrm>
        </p:grpSpPr>
        <p:sp>
          <p:nvSpPr>
            <p:cNvPr id="334" name="Freeform 95"/>
            <p:cNvSpPr/>
            <p:nvPr/>
          </p:nvSpPr>
          <p:spPr bwMode="auto">
            <a:xfrm>
              <a:off x="1127126" y="5221307"/>
              <a:ext cx="511175" cy="395289"/>
            </a:xfrm>
            <a:custGeom>
              <a:avLst/>
              <a:gdLst>
                <a:gd name="T0" fmla="*/ 312 w 312"/>
                <a:gd name="T1" fmla="*/ 184 h 241"/>
                <a:gd name="T2" fmla="*/ 156 w 312"/>
                <a:gd name="T3" fmla="*/ 241 h 241"/>
                <a:gd name="T4" fmla="*/ 0 w 312"/>
                <a:gd name="T5" fmla="*/ 184 h 241"/>
                <a:gd name="T6" fmla="*/ 0 w 312"/>
                <a:gd name="T7" fmla="*/ 33 h 241"/>
                <a:gd name="T8" fmla="*/ 33 w 312"/>
                <a:gd name="T9" fmla="*/ 0 h 241"/>
                <a:gd name="T10" fmla="*/ 280 w 312"/>
                <a:gd name="T11" fmla="*/ 0 h 241"/>
                <a:gd name="T12" fmla="*/ 312 w 312"/>
                <a:gd name="T13" fmla="*/ 33 h 241"/>
                <a:gd name="T14" fmla="*/ 312 w 312"/>
                <a:gd name="T15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41">
                  <a:moveTo>
                    <a:pt x="312" y="184"/>
                  </a:moveTo>
                  <a:cubicBezTo>
                    <a:pt x="312" y="241"/>
                    <a:pt x="227" y="241"/>
                    <a:pt x="156" y="241"/>
                  </a:cubicBezTo>
                  <a:cubicBezTo>
                    <a:pt x="87" y="241"/>
                    <a:pt x="0" y="241"/>
                    <a:pt x="0" y="18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98" y="0"/>
                    <a:pt x="312" y="15"/>
                    <a:pt x="312" y="33"/>
                  </a:cubicBezTo>
                  <a:lnTo>
                    <a:pt x="312" y="184"/>
                  </a:lnTo>
                  <a:close/>
                </a:path>
              </a:pathLst>
            </a:cu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5" name="Freeform 96"/>
            <p:cNvSpPr/>
            <p:nvPr/>
          </p:nvSpPr>
          <p:spPr bwMode="auto">
            <a:xfrm>
              <a:off x="1638301" y="5300682"/>
              <a:ext cx="157163" cy="233364"/>
            </a:xfrm>
            <a:custGeom>
              <a:avLst/>
              <a:gdLst>
                <a:gd name="T0" fmla="*/ 0 w 96"/>
                <a:gd name="T1" fmla="*/ 133 h 143"/>
                <a:gd name="T2" fmla="*/ 0 w 96"/>
                <a:gd name="T3" fmla="*/ 0 h 143"/>
                <a:gd name="T4" fmla="*/ 59 w 96"/>
                <a:gd name="T5" fmla="*/ 0 h 143"/>
                <a:gd name="T6" fmla="*/ 96 w 96"/>
                <a:gd name="T7" fmla="*/ 37 h 143"/>
                <a:gd name="T8" fmla="*/ 0 w 96"/>
                <a:gd name="T9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3">
                  <a:moveTo>
                    <a:pt x="0" y="1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0" y="0"/>
                    <a:pt x="96" y="23"/>
                    <a:pt x="96" y="37"/>
                  </a:cubicBezTo>
                  <a:cubicBezTo>
                    <a:pt x="96" y="143"/>
                    <a:pt x="55" y="133"/>
                    <a:pt x="0" y="133"/>
                  </a:cubicBezTo>
                  <a:close/>
                </a:path>
              </a:pathLst>
            </a:cu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6" name="Freeform 97"/>
            <p:cNvSpPr/>
            <p:nvPr/>
          </p:nvSpPr>
          <p:spPr bwMode="auto">
            <a:xfrm>
              <a:off x="1100138" y="5638821"/>
              <a:ext cx="563563" cy="58738"/>
            </a:xfrm>
            <a:custGeom>
              <a:avLst/>
              <a:gdLst>
                <a:gd name="T0" fmla="*/ 0 w 344"/>
                <a:gd name="T1" fmla="*/ 0 h 35"/>
                <a:gd name="T2" fmla="*/ 168 w 344"/>
                <a:gd name="T3" fmla="*/ 35 h 35"/>
                <a:gd name="T4" fmla="*/ 344 w 3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35">
                  <a:moveTo>
                    <a:pt x="0" y="0"/>
                  </a:moveTo>
                  <a:cubicBezTo>
                    <a:pt x="0" y="0"/>
                    <a:pt x="27" y="35"/>
                    <a:pt x="168" y="35"/>
                  </a:cubicBezTo>
                  <a:cubicBezTo>
                    <a:pt x="312" y="35"/>
                    <a:pt x="344" y="0"/>
                    <a:pt x="344" y="0"/>
                  </a:cubicBezTo>
                </a:path>
              </a:pathLst>
            </a:cu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7" name="Line 98"/>
            <p:cNvSpPr>
              <a:spLocks noChangeShapeType="1"/>
            </p:cNvSpPr>
            <p:nvPr/>
          </p:nvSpPr>
          <p:spPr bwMode="auto">
            <a:xfrm>
              <a:off x="1230313" y="5075256"/>
              <a:ext cx="0" cy="80963"/>
            </a:xfrm>
            <a:prstGeom prst="line">
              <a:avLst/>
            </a:pr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" name="Line 99"/>
            <p:cNvSpPr>
              <a:spLocks noChangeShapeType="1"/>
            </p:cNvSpPr>
            <p:nvPr/>
          </p:nvSpPr>
          <p:spPr bwMode="auto">
            <a:xfrm>
              <a:off x="1520826" y="5075256"/>
              <a:ext cx="0" cy="80963"/>
            </a:xfrm>
            <a:prstGeom prst="line">
              <a:avLst/>
            </a:prstGeom>
            <a:noFill/>
            <a:ln w="39688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9" name="Group 103"/>
          <p:cNvGrpSpPr>
            <a:grpSpLocks noChangeAspect="1"/>
          </p:cNvGrpSpPr>
          <p:nvPr/>
        </p:nvGrpSpPr>
        <p:grpSpPr bwMode="auto">
          <a:xfrm>
            <a:off x="2644783" y="5113352"/>
            <a:ext cx="581027" cy="582614"/>
            <a:chOff x="1666" y="3221"/>
            <a:chExt cx="366" cy="367"/>
          </a:xfrm>
        </p:grpSpPr>
        <p:sp>
          <p:nvSpPr>
            <p:cNvPr id="340" name="Freeform 104"/>
            <p:cNvSpPr/>
            <p:nvPr/>
          </p:nvSpPr>
          <p:spPr bwMode="auto">
            <a:xfrm>
              <a:off x="1666" y="3221"/>
              <a:ext cx="366" cy="367"/>
            </a:xfrm>
            <a:custGeom>
              <a:avLst/>
              <a:gdLst>
                <a:gd name="T0" fmla="*/ 409 w 409"/>
                <a:gd name="T1" fmla="*/ 244 h 409"/>
                <a:gd name="T2" fmla="*/ 244 w 409"/>
                <a:gd name="T3" fmla="*/ 409 h 409"/>
                <a:gd name="T4" fmla="*/ 165 w 409"/>
                <a:gd name="T5" fmla="*/ 409 h 409"/>
                <a:gd name="T6" fmla="*/ 0 w 409"/>
                <a:gd name="T7" fmla="*/ 244 h 409"/>
                <a:gd name="T8" fmla="*/ 0 w 409"/>
                <a:gd name="T9" fmla="*/ 165 h 409"/>
                <a:gd name="T10" fmla="*/ 165 w 409"/>
                <a:gd name="T11" fmla="*/ 0 h 409"/>
                <a:gd name="T12" fmla="*/ 244 w 409"/>
                <a:gd name="T13" fmla="*/ 0 h 409"/>
                <a:gd name="T14" fmla="*/ 409 w 409"/>
                <a:gd name="T15" fmla="*/ 165 h 409"/>
                <a:gd name="T16" fmla="*/ 409 w 409"/>
                <a:gd name="T17" fmla="*/ 24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409">
                  <a:moveTo>
                    <a:pt x="409" y="244"/>
                  </a:moveTo>
                  <a:cubicBezTo>
                    <a:pt x="409" y="335"/>
                    <a:pt x="335" y="409"/>
                    <a:pt x="244" y="409"/>
                  </a:cubicBezTo>
                  <a:cubicBezTo>
                    <a:pt x="165" y="409"/>
                    <a:pt x="165" y="409"/>
                    <a:pt x="165" y="409"/>
                  </a:cubicBezTo>
                  <a:cubicBezTo>
                    <a:pt x="74" y="409"/>
                    <a:pt x="0" y="335"/>
                    <a:pt x="0" y="24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74"/>
                    <a:pt x="74" y="0"/>
                    <a:pt x="16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335" y="0"/>
                    <a:pt x="409" y="74"/>
                    <a:pt x="409" y="165"/>
                  </a:cubicBezTo>
                  <a:lnTo>
                    <a:pt x="409" y="244"/>
                  </a:lnTo>
                  <a:close/>
                </a:path>
              </a:pathLst>
            </a:custGeom>
            <a:noFill/>
            <a:ln w="349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1" name="Freeform 105"/>
            <p:cNvSpPr/>
            <p:nvPr/>
          </p:nvSpPr>
          <p:spPr bwMode="auto">
            <a:xfrm>
              <a:off x="1693" y="3248"/>
              <a:ext cx="313" cy="313"/>
            </a:xfrm>
            <a:custGeom>
              <a:avLst/>
              <a:gdLst>
                <a:gd name="T0" fmla="*/ 349 w 349"/>
                <a:gd name="T1" fmla="*/ 208 h 349"/>
                <a:gd name="T2" fmla="*/ 208 w 349"/>
                <a:gd name="T3" fmla="*/ 349 h 349"/>
                <a:gd name="T4" fmla="*/ 141 w 349"/>
                <a:gd name="T5" fmla="*/ 349 h 349"/>
                <a:gd name="T6" fmla="*/ 0 w 349"/>
                <a:gd name="T7" fmla="*/ 208 h 349"/>
                <a:gd name="T8" fmla="*/ 0 w 349"/>
                <a:gd name="T9" fmla="*/ 140 h 349"/>
                <a:gd name="T10" fmla="*/ 141 w 349"/>
                <a:gd name="T11" fmla="*/ 0 h 349"/>
                <a:gd name="T12" fmla="*/ 208 w 349"/>
                <a:gd name="T13" fmla="*/ 0 h 349"/>
                <a:gd name="T14" fmla="*/ 349 w 349"/>
                <a:gd name="T15" fmla="*/ 140 h 349"/>
                <a:gd name="T16" fmla="*/ 349 w 349"/>
                <a:gd name="T17" fmla="*/ 20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08"/>
                  </a:moveTo>
                  <a:cubicBezTo>
                    <a:pt x="349" y="286"/>
                    <a:pt x="286" y="349"/>
                    <a:pt x="208" y="349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63" y="349"/>
                    <a:pt x="0" y="286"/>
                    <a:pt x="0" y="20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86" y="0"/>
                    <a:pt x="349" y="63"/>
                    <a:pt x="349" y="140"/>
                  </a:cubicBezTo>
                  <a:lnTo>
                    <a:pt x="349" y="208"/>
                  </a:lnTo>
                  <a:close/>
                </a:path>
              </a:pathLst>
            </a:custGeom>
            <a:noFill/>
            <a:ln w="174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2" name="Oval 106"/>
            <p:cNvSpPr>
              <a:spLocks noChangeArrowheads="1"/>
            </p:cNvSpPr>
            <p:nvPr/>
          </p:nvSpPr>
          <p:spPr bwMode="auto">
            <a:xfrm>
              <a:off x="1843" y="3269"/>
              <a:ext cx="11" cy="12"/>
            </a:xfrm>
            <a:prstGeom prst="ellipse">
              <a:avLst/>
            </a:prstGeom>
            <a:noFill/>
            <a:ln w="2381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3" name="Oval 107"/>
            <p:cNvSpPr>
              <a:spLocks noChangeArrowheads="1"/>
            </p:cNvSpPr>
            <p:nvPr/>
          </p:nvSpPr>
          <p:spPr bwMode="auto">
            <a:xfrm>
              <a:off x="1843" y="3528"/>
              <a:ext cx="11" cy="13"/>
            </a:xfrm>
            <a:prstGeom prst="ellipse">
              <a:avLst/>
            </a:prstGeom>
            <a:noFill/>
            <a:ln w="2381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4" name="Oval 108"/>
            <p:cNvSpPr>
              <a:spLocks noChangeArrowheads="1"/>
            </p:cNvSpPr>
            <p:nvPr/>
          </p:nvSpPr>
          <p:spPr bwMode="auto">
            <a:xfrm>
              <a:off x="1971" y="3399"/>
              <a:ext cx="13" cy="11"/>
            </a:xfrm>
            <a:prstGeom prst="ellipse">
              <a:avLst/>
            </a:prstGeom>
            <a:noFill/>
            <a:ln w="2381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5" name="Oval 109"/>
            <p:cNvSpPr>
              <a:spLocks noChangeArrowheads="1"/>
            </p:cNvSpPr>
            <p:nvPr/>
          </p:nvSpPr>
          <p:spPr bwMode="auto">
            <a:xfrm>
              <a:off x="1713" y="3400"/>
              <a:ext cx="13" cy="10"/>
            </a:xfrm>
            <a:prstGeom prst="ellipse">
              <a:avLst/>
            </a:prstGeom>
            <a:noFill/>
            <a:ln w="2381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6" name="Freeform 110"/>
            <p:cNvSpPr/>
            <p:nvPr/>
          </p:nvSpPr>
          <p:spPr bwMode="auto">
            <a:xfrm>
              <a:off x="1847" y="3398"/>
              <a:ext cx="102" cy="8"/>
            </a:xfrm>
            <a:custGeom>
              <a:avLst/>
              <a:gdLst>
                <a:gd name="T0" fmla="*/ 114 w 114"/>
                <a:gd name="T1" fmla="*/ 4 h 9"/>
                <a:gd name="T2" fmla="*/ 106 w 114"/>
                <a:gd name="T3" fmla="*/ 9 h 9"/>
                <a:gd name="T4" fmla="*/ 8 w 114"/>
                <a:gd name="T5" fmla="*/ 9 h 9"/>
                <a:gd name="T6" fmla="*/ 0 w 114"/>
                <a:gd name="T7" fmla="*/ 4 h 9"/>
                <a:gd name="T8" fmla="*/ 0 w 114"/>
                <a:gd name="T9" fmla="*/ 4 h 9"/>
                <a:gd name="T10" fmla="*/ 8 w 114"/>
                <a:gd name="T11" fmla="*/ 0 h 9"/>
                <a:gd name="T12" fmla="*/ 106 w 114"/>
                <a:gd name="T13" fmla="*/ 0 h 9"/>
                <a:gd name="T14" fmla="*/ 114 w 114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">
                  <a:moveTo>
                    <a:pt x="114" y="4"/>
                  </a:moveTo>
                  <a:cubicBezTo>
                    <a:pt x="114" y="7"/>
                    <a:pt x="110" y="9"/>
                    <a:pt x="10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2"/>
                    <a:pt x="114" y="4"/>
                  </a:cubicBezTo>
                  <a:close/>
                </a:path>
              </a:pathLst>
            </a:custGeom>
            <a:noFill/>
            <a:ln w="174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7" name="Freeform 111"/>
            <p:cNvSpPr/>
            <p:nvPr/>
          </p:nvSpPr>
          <p:spPr bwMode="auto">
            <a:xfrm>
              <a:off x="1847" y="3405"/>
              <a:ext cx="117" cy="66"/>
            </a:xfrm>
            <a:custGeom>
              <a:avLst/>
              <a:gdLst>
                <a:gd name="T0" fmla="*/ 131 w 131"/>
                <a:gd name="T1" fmla="*/ 73 h 73"/>
                <a:gd name="T2" fmla="*/ 122 w 131"/>
                <a:gd name="T3" fmla="*/ 69 h 73"/>
                <a:gd name="T4" fmla="*/ 9 w 131"/>
                <a:gd name="T5" fmla="*/ 5 h 73"/>
                <a:gd name="T6" fmla="*/ 1 w 131"/>
                <a:gd name="T7" fmla="*/ 0 h 73"/>
                <a:gd name="T8" fmla="*/ 1 w 131"/>
                <a:gd name="T9" fmla="*/ 0 h 73"/>
                <a:gd name="T10" fmla="*/ 9 w 131"/>
                <a:gd name="T11" fmla="*/ 4 h 73"/>
                <a:gd name="T12" fmla="*/ 123 w 131"/>
                <a:gd name="T13" fmla="*/ 68 h 73"/>
                <a:gd name="T14" fmla="*/ 131 w 131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131" y="73"/>
                  </a:moveTo>
                  <a:cubicBezTo>
                    <a:pt x="131" y="73"/>
                    <a:pt x="127" y="72"/>
                    <a:pt x="122" y="6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4" y="3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5" y="1"/>
                    <a:pt x="9" y="4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8" y="70"/>
                    <a:pt x="131" y="73"/>
                    <a:pt x="131" y="73"/>
                  </a:cubicBezTo>
                  <a:close/>
                </a:path>
              </a:pathLst>
            </a:custGeom>
            <a:noFill/>
            <a:ln w="174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8" name="Group 114"/>
          <p:cNvGrpSpPr>
            <a:grpSpLocks noChangeAspect="1"/>
          </p:cNvGrpSpPr>
          <p:nvPr/>
        </p:nvGrpSpPr>
        <p:grpSpPr bwMode="auto">
          <a:xfrm>
            <a:off x="4221164" y="5014919"/>
            <a:ext cx="557213" cy="765176"/>
            <a:chOff x="2659" y="3159"/>
            <a:chExt cx="351" cy="482"/>
          </a:xfrm>
        </p:grpSpPr>
        <p:sp>
          <p:nvSpPr>
            <p:cNvPr id="349" name="Freeform 115"/>
            <p:cNvSpPr/>
            <p:nvPr/>
          </p:nvSpPr>
          <p:spPr bwMode="auto">
            <a:xfrm>
              <a:off x="2710" y="3390"/>
              <a:ext cx="300" cy="50"/>
            </a:xfrm>
            <a:custGeom>
              <a:avLst/>
              <a:gdLst>
                <a:gd name="T0" fmla="*/ 0 w 262"/>
                <a:gd name="T1" fmla="*/ 44 h 44"/>
                <a:gd name="T2" fmla="*/ 44 w 262"/>
                <a:gd name="T3" fmla="*/ 0 h 44"/>
                <a:gd name="T4" fmla="*/ 218 w 262"/>
                <a:gd name="T5" fmla="*/ 0 h 44"/>
                <a:gd name="T6" fmla="*/ 262 w 262"/>
                <a:gd name="T7" fmla="*/ 44 h 44"/>
                <a:gd name="T8" fmla="*/ 0 w 26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44">
                  <a:moveTo>
                    <a:pt x="0" y="44"/>
                  </a:moveTo>
                  <a:cubicBezTo>
                    <a:pt x="0" y="20"/>
                    <a:pt x="20" y="0"/>
                    <a:pt x="4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42" y="0"/>
                    <a:pt x="262" y="20"/>
                    <a:pt x="262" y="44"/>
                  </a:cubicBezTo>
                  <a:lnTo>
                    <a:pt x="0" y="44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0" name="Freeform 116"/>
            <p:cNvSpPr/>
            <p:nvPr/>
          </p:nvSpPr>
          <p:spPr bwMode="auto">
            <a:xfrm>
              <a:off x="2659" y="3478"/>
              <a:ext cx="350" cy="163"/>
            </a:xfrm>
            <a:custGeom>
              <a:avLst/>
              <a:gdLst>
                <a:gd name="T0" fmla="*/ 252 w 306"/>
                <a:gd name="T1" fmla="*/ 143 h 143"/>
                <a:gd name="T2" fmla="*/ 293 w 306"/>
                <a:gd name="T3" fmla="*/ 143 h 143"/>
                <a:gd name="T4" fmla="*/ 306 w 306"/>
                <a:gd name="T5" fmla="*/ 0 h 143"/>
                <a:gd name="T6" fmla="*/ 41 w 306"/>
                <a:gd name="T7" fmla="*/ 0 h 143"/>
                <a:gd name="T8" fmla="*/ 20 w 306"/>
                <a:gd name="T9" fmla="*/ 104 h 143"/>
                <a:gd name="T10" fmla="*/ 0 w 306"/>
                <a:gd name="T11" fmla="*/ 143 h 143"/>
                <a:gd name="T12" fmla="*/ 204 w 306"/>
                <a:gd name="T13" fmla="*/ 143 h 143"/>
                <a:gd name="T14" fmla="*/ 253 w 306"/>
                <a:gd name="T15" fmla="*/ 94 h 143"/>
                <a:gd name="T16" fmla="*/ 252 w 306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143">
                  <a:moveTo>
                    <a:pt x="252" y="143"/>
                  </a:moveTo>
                  <a:cubicBezTo>
                    <a:pt x="280" y="143"/>
                    <a:pt x="293" y="143"/>
                    <a:pt x="293" y="143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25" y="88"/>
                    <a:pt x="20" y="104"/>
                  </a:cubicBezTo>
                  <a:cubicBezTo>
                    <a:pt x="14" y="126"/>
                    <a:pt x="0" y="143"/>
                    <a:pt x="0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53" y="94"/>
                    <a:pt x="253" y="94"/>
                    <a:pt x="253" y="94"/>
                  </a:cubicBezTo>
                  <a:lnTo>
                    <a:pt x="252" y="143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1" name="Freeform 117"/>
            <p:cNvSpPr/>
            <p:nvPr/>
          </p:nvSpPr>
          <p:spPr bwMode="auto">
            <a:xfrm>
              <a:off x="2730" y="3533"/>
              <a:ext cx="35" cy="107"/>
            </a:xfrm>
            <a:custGeom>
              <a:avLst/>
              <a:gdLst>
                <a:gd name="T0" fmla="*/ 31 w 31"/>
                <a:gd name="T1" fmla="*/ 0 h 94"/>
                <a:gd name="T2" fmla="*/ 0 w 31"/>
                <a:gd name="T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94">
                  <a:moveTo>
                    <a:pt x="31" y="0"/>
                  </a:moveTo>
                  <a:cubicBezTo>
                    <a:pt x="31" y="0"/>
                    <a:pt x="26" y="68"/>
                    <a:pt x="0" y="94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2" name="Freeform 118"/>
            <p:cNvSpPr/>
            <p:nvPr/>
          </p:nvSpPr>
          <p:spPr bwMode="auto">
            <a:xfrm>
              <a:off x="2826" y="3159"/>
              <a:ext cx="68" cy="196"/>
            </a:xfrm>
            <a:custGeom>
              <a:avLst/>
              <a:gdLst>
                <a:gd name="T0" fmla="*/ 60 w 60"/>
                <a:gd name="T1" fmla="*/ 150 h 172"/>
                <a:gd name="T2" fmla="*/ 37 w 60"/>
                <a:gd name="T3" fmla="*/ 172 h 172"/>
                <a:gd name="T4" fmla="*/ 23 w 60"/>
                <a:gd name="T5" fmla="*/ 172 h 172"/>
                <a:gd name="T6" fmla="*/ 0 w 60"/>
                <a:gd name="T7" fmla="*/ 150 h 172"/>
                <a:gd name="T8" fmla="*/ 0 w 60"/>
                <a:gd name="T9" fmla="*/ 22 h 172"/>
                <a:gd name="T10" fmla="*/ 23 w 60"/>
                <a:gd name="T11" fmla="*/ 0 h 172"/>
                <a:gd name="T12" fmla="*/ 37 w 60"/>
                <a:gd name="T13" fmla="*/ 0 h 172"/>
                <a:gd name="T14" fmla="*/ 60 w 60"/>
                <a:gd name="T15" fmla="*/ 22 h 172"/>
                <a:gd name="T16" fmla="*/ 60 w 60"/>
                <a:gd name="T17" fmla="*/ 15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72">
                  <a:moveTo>
                    <a:pt x="60" y="150"/>
                  </a:moveTo>
                  <a:cubicBezTo>
                    <a:pt x="60" y="162"/>
                    <a:pt x="50" y="172"/>
                    <a:pt x="37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10" y="172"/>
                    <a:pt x="0" y="162"/>
                    <a:pt x="0" y="15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60" y="10"/>
                    <a:pt x="60" y="22"/>
                  </a:cubicBezTo>
                  <a:lnTo>
                    <a:pt x="60" y="150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3" name="Freeform 122"/>
          <p:cNvSpPr/>
          <p:nvPr/>
        </p:nvSpPr>
        <p:spPr bwMode="auto">
          <a:xfrm>
            <a:off x="5838838" y="5175255"/>
            <a:ext cx="514351" cy="514351"/>
          </a:xfrm>
          <a:custGeom>
            <a:avLst/>
            <a:gdLst>
              <a:gd name="T0" fmla="*/ 206 w 283"/>
              <a:gd name="T1" fmla="*/ 267 h 283"/>
              <a:gd name="T2" fmla="*/ 142 w 283"/>
              <a:gd name="T3" fmla="*/ 283 h 283"/>
              <a:gd name="T4" fmla="*/ 0 w 283"/>
              <a:gd name="T5" fmla="*/ 141 h 283"/>
              <a:gd name="T6" fmla="*/ 142 w 283"/>
              <a:gd name="T7" fmla="*/ 0 h 283"/>
              <a:gd name="T8" fmla="*/ 283 w 283"/>
              <a:gd name="T9" fmla="*/ 141 h 283"/>
              <a:gd name="T10" fmla="*/ 187 w 283"/>
              <a:gd name="T11" fmla="*/ 18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" h="283">
                <a:moveTo>
                  <a:pt x="206" y="267"/>
                </a:moveTo>
                <a:cubicBezTo>
                  <a:pt x="187" y="277"/>
                  <a:pt x="165" y="283"/>
                  <a:pt x="142" y="283"/>
                </a:cubicBezTo>
                <a:cubicBezTo>
                  <a:pt x="63" y="283"/>
                  <a:pt x="0" y="219"/>
                  <a:pt x="0" y="141"/>
                </a:cubicBezTo>
                <a:cubicBezTo>
                  <a:pt x="0" y="63"/>
                  <a:pt x="63" y="0"/>
                  <a:pt x="142" y="0"/>
                </a:cubicBezTo>
                <a:cubicBezTo>
                  <a:pt x="220" y="0"/>
                  <a:pt x="283" y="63"/>
                  <a:pt x="283" y="141"/>
                </a:cubicBezTo>
                <a:cubicBezTo>
                  <a:pt x="283" y="259"/>
                  <a:pt x="214" y="225"/>
                  <a:pt x="187" y="186"/>
                </a:cubicBezTo>
              </a:path>
            </a:pathLst>
          </a:custGeom>
          <a:noFill/>
          <a:ln w="444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Freeform 123"/>
          <p:cNvSpPr>
            <a:spLocks noEditPoints="1"/>
          </p:cNvSpPr>
          <p:nvPr/>
        </p:nvSpPr>
        <p:spPr bwMode="auto">
          <a:xfrm>
            <a:off x="5972188" y="5313368"/>
            <a:ext cx="255588" cy="252413"/>
          </a:xfrm>
          <a:custGeom>
            <a:avLst/>
            <a:gdLst>
              <a:gd name="T0" fmla="*/ 106 w 141"/>
              <a:gd name="T1" fmla="*/ 119 h 139"/>
              <a:gd name="T2" fmla="*/ 99 w 141"/>
              <a:gd name="T3" fmla="*/ 124 h 139"/>
              <a:gd name="T4" fmla="*/ 84 w 141"/>
              <a:gd name="T5" fmla="*/ 134 h 139"/>
              <a:gd name="T6" fmla="*/ 62 w 141"/>
              <a:gd name="T7" fmla="*/ 139 h 139"/>
              <a:gd name="T8" fmla="*/ 17 w 141"/>
              <a:gd name="T9" fmla="*/ 118 h 139"/>
              <a:gd name="T10" fmla="*/ 0 w 141"/>
              <a:gd name="T11" fmla="*/ 71 h 139"/>
              <a:gd name="T12" fmla="*/ 17 w 141"/>
              <a:gd name="T13" fmla="*/ 21 h 139"/>
              <a:gd name="T14" fmla="*/ 65 w 141"/>
              <a:gd name="T15" fmla="*/ 0 h 139"/>
              <a:gd name="T16" fmla="*/ 102 w 141"/>
              <a:gd name="T17" fmla="*/ 15 h 139"/>
              <a:gd name="T18" fmla="*/ 109 w 141"/>
              <a:gd name="T19" fmla="*/ 23 h 139"/>
              <a:gd name="T20" fmla="*/ 110 w 141"/>
              <a:gd name="T21" fmla="*/ 23 h 139"/>
              <a:gd name="T22" fmla="*/ 112 w 141"/>
              <a:gd name="T23" fmla="*/ 14 h 139"/>
              <a:gd name="T24" fmla="*/ 116 w 141"/>
              <a:gd name="T25" fmla="*/ 6 h 139"/>
              <a:gd name="T26" fmla="*/ 130 w 141"/>
              <a:gd name="T27" fmla="*/ 8 h 139"/>
              <a:gd name="T28" fmla="*/ 141 w 141"/>
              <a:gd name="T29" fmla="*/ 12 h 139"/>
              <a:gd name="T30" fmla="*/ 141 w 141"/>
              <a:gd name="T31" fmla="*/ 15 h 139"/>
              <a:gd name="T32" fmla="*/ 130 w 141"/>
              <a:gd name="T33" fmla="*/ 69 h 139"/>
              <a:gd name="T34" fmla="*/ 131 w 141"/>
              <a:gd name="T35" fmla="*/ 112 h 139"/>
              <a:gd name="T36" fmla="*/ 102 w 141"/>
              <a:gd name="T37" fmla="*/ 69 h 139"/>
              <a:gd name="T38" fmla="*/ 91 w 141"/>
              <a:gd name="T39" fmla="*/ 37 h 139"/>
              <a:gd name="T40" fmla="*/ 61 w 141"/>
              <a:gd name="T41" fmla="*/ 23 h 139"/>
              <a:gd name="T42" fmla="*/ 31 w 141"/>
              <a:gd name="T43" fmla="*/ 37 h 139"/>
              <a:gd name="T44" fmla="*/ 19 w 141"/>
              <a:gd name="T45" fmla="*/ 69 h 139"/>
              <a:gd name="T46" fmla="*/ 31 w 141"/>
              <a:gd name="T47" fmla="*/ 101 h 139"/>
              <a:gd name="T48" fmla="*/ 61 w 141"/>
              <a:gd name="T49" fmla="*/ 116 h 139"/>
              <a:gd name="T50" fmla="*/ 91 w 141"/>
              <a:gd name="T51" fmla="*/ 101 h 139"/>
              <a:gd name="T52" fmla="*/ 102 w 141"/>
              <a:gd name="T53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1" h="139">
                <a:moveTo>
                  <a:pt x="106" y="119"/>
                </a:moveTo>
                <a:cubicBezTo>
                  <a:pt x="106" y="118"/>
                  <a:pt x="103" y="120"/>
                  <a:pt x="99" y="124"/>
                </a:cubicBezTo>
                <a:cubicBezTo>
                  <a:pt x="93" y="128"/>
                  <a:pt x="88" y="132"/>
                  <a:pt x="84" y="134"/>
                </a:cubicBezTo>
                <a:cubicBezTo>
                  <a:pt x="76" y="138"/>
                  <a:pt x="69" y="139"/>
                  <a:pt x="62" y="139"/>
                </a:cubicBezTo>
                <a:cubicBezTo>
                  <a:pt x="44" y="139"/>
                  <a:pt x="29" y="132"/>
                  <a:pt x="17" y="118"/>
                </a:cubicBezTo>
                <a:cubicBezTo>
                  <a:pt x="6" y="105"/>
                  <a:pt x="0" y="89"/>
                  <a:pt x="0" y="71"/>
                </a:cubicBezTo>
                <a:cubicBezTo>
                  <a:pt x="0" y="51"/>
                  <a:pt x="6" y="34"/>
                  <a:pt x="17" y="21"/>
                </a:cubicBezTo>
                <a:cubicBezTo>
                  <a:pt x="30" y="7"/>
                  <a:pt x="46" y="0"/>
                  <a:pt x="65" y="0"/>
                </a:cubicBezTo>
                <a:cubicBezTo>
                  <a:pt x="79" y="0"/>
                  <a:pt x="91" y="5"/>
                  <a:pt x="102" y="15"/>
                </a:cubicBezTo>
                <a:cubicBezTo>
                  <a:pt x="103" y="17"/>
                  <a:pt x="106" y="19"/>
                  <a:pt x="109" y="23"/>
                </a:cubicBezTo>
                <a:cubicBezTo>
                  <a:pt x="109" y="23"/>
                  <a:pt x="110" y="23"/>
                  <a:pt x="110" y="23"/>
                </a:cubicBezTo>
                <a:cubicBezTo>
                  <a:pt x="110" y="23"/>
                  <a:pt x="111" y="20"/>
                  <a:pt x="112" y="14"/>
                </a:cubicBezTo>
                <a:cubicBezTo>
                  <a:pt x="113" y="9"/>
                  <a:pt x="115" y="6"/>
                  <a:pt x="116" y="6"/>
                </a:cubicBezTo>
                <a:cubicBezTo>
                  <a:pt x="119" y="6"/>
                  <a:pt x="123" y="6"/>
                  <a:pt x="130" y="8"/>
                </a:cubicBezTo>
                <a:cubicBezTo>
                  <a:pt x="137" y="9"/>
                  <a:pt x="141" y="11"/>
                  <a:pt x="141" y="12"/>
                </a:cubicBezTo>
                <a:cubicBezTo>
                  <a:pt x="141" y="13"/>
                  <a:pt x="141" y="13"/>
                  <a:pt x="141" y="15"/>
                </a:cubicBezTo>
                <a:cubicBezTo>
                  <a:pt x="137" y="36"/>
                  <a:pt x="132" y="54"/>
                  <a:pt x="130" y="69"/>
                </a:cubicBezTo>
                <a:cubicBezTo>
                  <a:pt x="127" y="95"/>
                  <a:pt x="122" y="102"/>
                  <a:pt x="131" y="112"/>
                </a:cubicBezTo>
                <a:moveTo>
                  <a:pt x="102" y="69"/>
                </a:moveTo>
                <a:cubicBezTo>
                  <a:pt x="102" y="57"/>
                  <a:pt x="99" y="46"/>
                  <a:pt x="91" y="37"/>
                </a:cubicBezTo>
                <a:cubicBezTo>
                  <a:pt x="83" y="28"/>
                  <a:pt x="74" y="23"/>
                  <a:pt x="61" y="23"/>
                </a:cubicBezTo>
                <a:cubicBezTo>
                  <a:pt x="49" y="23"/>
                  <a:pt x="39" y="28"/>
                  <a:pt x="31" y="37"/>
                </a:cubicBezTo>
                <a:cubicBezTo>
                  <a:pt x="23" y="46"/>
                  <a:pt x="19" y="57"/>
                  <a:pt x="19" y="69"/>
                </a:cubicBezTo>
                <a:cubicBezTo>
                  <a:pt x="19" y="82"/>
                  <a:pt x="23" y="92"/>
                  <a:pt x="31" y="101"/>
                </a:cubicBezTo>
                <a:cubicBezTo>
                  <a:pt x="39" y="111"/>
                  <a:pt x="49" y="116"/>
                  <a:pt x="61" y="116"/>
                </a:cubicBezTo>
                <a:cubicBezTo>
                  <a:pt x="73" y="116"/>
                  <a:pt x="83" y="111"/>
                  <a:pt x="91" y="101"/>
                </a:cubicBezTo>
                <a:cubicBezTo>
                  <a:pt x="99" y="92"/>
                  <a:pt x="102" y="81"/>
                  <a:pt x="102" y="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55" name="Group 126"/>
          <p:cNvGrpSpPr>
            <a:grpSpLocks noChangeAspect="1"/>
          </p:cNvGrpSpPr>
          <p:nvPr/>
        </p:nvGrpSpPr>
        <p:grpSpPr bwMode="auto">
          <a:xfrm>
            <a:off x="7286656" y="4997464"/>
            <a:ext cx="700091" cy="704852"/>
            <a:chOff x="4590" y="3148"/>
            <a:chExt cx="441" cy="444"/>
          </a:xfrm>
        </p:grpSpPr>
        <p:sp>
          <p:nvSpPr>
            <p:cNvPr id="356" name="Freeform 127"/>
            <p:cNvSpPr/>
            <p:nvPr/>
          </p:nvSpPr>
          <p:spPr bwMode="auto">
            <a:xfrm>
              <a:off x="4646" y="3375"/>
              <a:ext cx="124" cy="132"/>
            </a:xfrm>
            <a:custGeom>
              <a:avLst/>
              <a:gdLst>
                <a:gd name="T0" fmla="*/ 0 w 124"/>
                <a:gd name="T1" fmla="*/ 45 h 132"/>
                <a:gd name="T2" fmla="*/ 0 w 124"/>
                <a:gd name="T3" fmla="*/ 88 h 132"/>
                <a:gd name="T4" fmla="*/ 42 w 124"/>
                <a:gd name="T5" fmla="*/ 88 h 132"/>
                <a:gd name="T6" fmla="*/ 42 w 124"/>
                <a:gd name="T7" fmla="*/ 132 h 132"/>
                <a:gd name="T8" fmla="*/ 83 w 124"/>
                <a:gd name="T9" fmla="*/ 132 h 132"/>
                <a:gd name="T10" fmla="*/ 83 w 124"/>
                <a:gd name="T11" fmla="*/ 88 h 132"/>
                <a:gd name="T12" fmla="*/ 124 w 124"/>
                <a:gd name="T13" fmla="*/ 88 h 132"/>
                <a:gd name="T14" fmla="*/ 124 w 124"/>
                <a:gd name="T15" fmla="*/ 45 h 132"/>
                <a:gd name="T16" fmla="*/ 83 w 124"/>
                <a:gd name="T17" fmla="*/ 45 h 132"/>
                <a:gd name="T18" fmla="*/ 83 w 124"/>
                <a:gd name="T19" fmla="*/ 0 h 132"/>
                <a:gd name="T20" fmla="*/ 42 w 124"/>
                <a:gd name="T21" fmla="*/ 0 h 132"/>
                <a:gd name="T22" fmla="*/ 42 w 124"/>
                <a:gd name="T23" fmla="*/ 45 h 132"/>
                <a:gd name="T24" fmla="*/ 0 w 124"/>
                <a:gd name="T25" fmla="*/ 4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2">
                  <a:moveTo>
                    <a:pt x="0" y="45"/>
                  </a:moveTo>
                  <a:lnTo>
                    <a:pt x="0" y="88"/>
                  </a:lnTo>
                  <a:lnTo>
                    <a:pt x="42" y="88"/>
                  </a:lnTo>
                  <a:lnTo>
                    <a:pt x="42" y="132"/>
                  </a:lnTo>
                  <a:lnTo>
                    <a:pt x="83" y="132"/>
                  </a:lnTo>
                  <a:lnTo>
                    <a:pt x="83" y="88"/>
                  </a:lnTo>
                  <a:lnTo>
                    <a:pt x="124" y="88"/>
                  </a:lnTo>
                  <a:lnTo>
                    <a:pt x="124" y="45"/>
                  </a:lnTo>
                  <a:lnTo>
                    <a:pt x="83" y="45"/>
                  </a:lnTo>
                  <a:lnTo>
                    <a:pt x="83" y="0"/>
                  </a:lnTo>
                  <a:lnTo>
                    <a:pt x="42" y="0"/>
                  </a:lnTo>
                  <a:lnTo>
                    <a:pt x="42" y="45"/>
                  </a:lnTo>
                  <a:lnTo>
                    <a:pt x="0" y="45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7" name="Freeform 128"/>
            <p:cNvSpPr/>
            <p:nvPr/>
          </p:nvSpPr>
          <p:spPr bwMode="auto">
            <a:xfrm>
              <a:off x="4590" y="3301"/>
              <a:ext cx="441" cy="291"/>
            </a:xfrm>
            <a:custGeom>
              <a:avLst/>
              <a:gdLst>
                <a:gd name="T0" fmla="*/ 387 w 387"/>
                <a:gd name="T1" fmla="*/ 182 h 255"/>
                <a:gd name="T2" fmla="*/ 319 w 387"/>
                <a:gd name="T3" fmla="*/ 255 h 255"/>
                <a:gd name="T4" fmla="*/ 68 w 387"/>
                <a:gd name="T5" fmla="*/ 255 h 255"/>
                <a:gd name="T6" fmla="*/ 0 w 387"/>
                <a:gd name="T7" fmla="*/ 182 h 255"/>
                <a:gd name="T8" fmla="*/ 0 w 387"/>
                <a:gd name="T9" fmla="*/ 73 h 255"/>
                <a:gd name="T10" fmla="*/ 68 w 387"/>
                <a:gd name="T11" fmla="*/ 0 h 255"/>
                <a:gd name="T12" fmla="*/ 319 w 387"/>
                <a:gd name="T13" fmla="*/ 0 h 255"/>
                <a:gd name="T14" fmla="*/ 387 w 387"/>
                <a:gd name="T15" fmla="*/ 73 h 255"/>
                <a:gd name="T16" fmla="*/ 387 w 387"/>
                <a:gd name="T17" fmla="*/ 18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255">
                  <a:moveTo>
                    <a:pt x="387" y="182"/>
                  </a:moveTo>
                  <a:cubicBezTo>
                    <a:pt x="387" y="222"/>
                    <a:pt x="356" y="255"/>
                    <a:pt x="319" y="255"/>
                  </a:cubicBezTo>
                  <a:cubicBezTo>
                    <a:pt x="68" y="255"/>
                    <a:pt x="68" y="255"/>
                    <a:pt x="68" y="255"/>
                  </a:cubicBezTo>
                  <a:cubicBezTo>
                    <a:pt x="31" y="255"/>
                    <a:pt x="0" y="222"/>
                    <a:pt x="0" y="18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2"/>
                    <a:pt x="31" y="0"/>
                    <a:pt x="68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0"/>
                    <a:pt x="387" y="32"/>
                    <a:pt x="387" y="73"/>
                  </a:cubicBezTo>
                  <a:lnTo>
                    <a:pt x="387" y="182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" name="Oval 129"/>
            <p:cNvSpPr>
              <a:spLocks noChangeArrowheads="1"/>
            </p:cNvSpPr>
            <p:nvPr/>
          </p:nvSpPr>
          <p:spPr bwMode="auto">
            <a:xfrm>
              <a:off x="4857" y="3376"/>
              <a:ext cx="128" cy="129"/>
            </a:xfrm>
            <a:prstGeom prst="ellips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9" name="Freeform 130"/>
            <p:cNvSpPr/>
            <p:nvPr/>
          </p:nvSpPr>
          <p:spPr bwMode="auto">
            <a:xfrm>
              <a:off x="4792" y="3148"/>
              <a:ext cx="89" cy="121"/>
            </a:xfrm>
            <a:custGeom>
              <a:avLst/>
              <a:gdLst>
                <a:gd name="T0" fmla="*/ 16 w 78"/>
                <a:gd name="T1" fmla="*/ 106 h 106"/>
                <a:gd name="T2" fmla="*/ 16 w 78"/>
                <a:gd name="T3" fmla="*/ 54 h 106"/>
                <a:gd name="T4" fmla="*/ 59 w 78"/>
                <a:gd name="T5" fmla="*/ 53 h 106"/>
                <a:gd name="T6" fmla="*/ 49 w 78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06">
                  <a:moveTo>
                    <a:pt x="16" y="106"/>
                  </a:moveTo>
                  <a:cubicBezTo>
                    <a:pt x="16" y="106"/>
                    <a:pt x="0" y="65"/>
                    <a:pt x="16" y="54"/>
                  </a:cubicBezTo>
                  <a:cubicBezTo>
                    <a:pt x="28" y="46"/>
                    <a:pt x="52" y="60"/>
                    <a:pt x="59" y="53"/>
                  </a:cubicBezTo>
                  <a:cubicBezTo>
                    <a:pt x="78" y="32"/>
                    <a:pt x="49" y="0"/>
                    <a:pt x="49" y="0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0" name="Group 133"/>
          <p:cNvGrpSpPr>
            <a:grpSpLocks noChangeAspect="1"/>
          </p:cNvGrpSpPr>
          <p:nvPr/>
        </p:nvGrpSpPr>
        <p:grpSpPr bwMode="auto">
          <a:xfrm>
            <a:off x="10366418" y="5018133"/>
            <a:ext cx="714378" cy="660406"/>
            <a:chOff x="6530" y="3161"/>
            <a:chExt cx="450" cy="416"/>
          </a:xfrm>
        </p:grpSpPr>
        <p:sp>
          <p:nvSpPr>
            <p:cNvPr id="361" name="Freeform 134"/>
            <p:cNvSpPr/>
            <p:nvPr/>
          </p:nvSpPr>
          <p:spPr bwMode="auto">
            <a:xfrm>
              <a:off x="6530" y="3223"/>
              <a:ext cx="450" cy="189"/>
            </a:xfrm>
            <a:custGeom>
              <a:avLst/>
              <a:gdLst>
                <a:gd name="T0" fmla="*/ 114 w 395"/>
                <a:gd name="T1" fmla="*/ 38 h 166"/>
                <a:gd name="T2" fmla="*/ 72 w 395"/>
                <a:gd name="T3" fmla="*/ 22 h 166"/>
                <a:gd name="T4" fmla="*/ 0 w 395"/>
                <a:gd name="T5" fmla="*/ 94 h 166"/>
                <a:gd name="T6" fmla="*/ 72 w 395"/>
                <a:gd name="T7" fmla="*/ 165 h 166"/>
                <a:gd name="T8" fmla="*/ 395 w 395"/>
                <a:gd name="T9" fmla="*/ 166 h 166"/>
                <a:gd name="T10" fmla="*/ 360 w 395"/>
                <a:gd name="T11" fmla="*/ 94 h 166"/>
                <a:gd name="T12" fmla="*/ 266 w 395"/>
                <a:gd name="T13" fmla="*/ 0 h 166"/>
                <a:gd name="T14" fmla="*/ 175 w 395"/>
                <a:gd name="T15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66">
                  <a:moveTo>
                    <a:pt x="114" y="38"/>
                  </a:moveTo>
                  <a:cubicBezTo>
                    <a:pt x="114" y="38"/>
                    <a:pt x="97" y="22"/>
                    <a:pt x="72" y="22"/>
                  </a:cubicBezTo>
                  <a:cubicBezTo>
                    <a:pt x="30" y="22"/>
                    <a:pt x="0" y="54"/>
                    <a:pt x="0" y="94"/>
                  </a:cubicBezTo>
                  <a:cubicBezTo>
                    <a:pt x="0" y="133"/>
                    <a:pt x="32" y="165"/>
                    <a:pt x="72" y="165"/>
                  </a:cubicBez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67" y="138"/>
                    <a:pt x="360" y="94"/>
                  </a:cubicBezTo>
                  <a:cubicBezTo>
                    <a:pt x="350" y="41"/>
                    <a:pt x="319" y="0"/>
                    <a:pt x="266" y="0"/>
                  </a:cubicBezTo>
                  <a:cubicBezTo>
                    <a:pt x="212" y="0"/>
                    <a:pt x="175" y="40"/>
                    <a:pt x="175" y="94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2" name="Freeform 135"/>
            <p:cNvSpPr/>
            <p:nvPr/>
          </p:nvSpPr>
          <p:spPr bwMode="auto">
            <a:xfrm>
              <a:off x="6612" y="3161"/>
              <a:ext cx="164" cy="82"/>
            </a:xfrm>
            <a:custGeom>
              <a:avLst/>
              <a:gdLst>
                <a:gd name="T0" fmla="*/ 0 w 144"/>
                <a:gd name="T1" fmla="*/ 72 h 72"/>
                <a:gd name="T2" fmla="*/ 72 w 144"/>
                <a:gd name="T3" fmla="*/ 0 h 72"/>
                <a:gd name="T4" fmla="*/ 144 w 144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72">
                  <a:moveTo>
                    <a:pt x="0" y="72"/>
                  </a:move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4" y="32"/>
                    <a:pt x="144" y="72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3" name="Freeform 136"/>
            <p:cNvSpPr/>
            <p:nvPr/>
          </p:nvSpPr>
          <p:spPr bwMode="auto">
            <a:xfrm>
              <a:off x="6729" y="3328"/>
              <a:ext cx="104" cy="52"/>
            </a:xfrm>
            <a:custGeom>
              <a:avLst/>
              <a:gdLst>
                <a:gd name="T0" fmla="*/ 91 w 91"/>
                <a:gd name="T1" fmla="*/ 0 h 46"/>
                <a:gd name="T2" fmla="*/ 46 w 91"/>
                <a:gd name="T3" fmla="*/ 46 h 46"/>
                <a:gd name="T4" fmla="*/ 0 w 9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91" y="0"/>
                  </a:moveTo>
                  <a:cubicBezTo>
                    <a:pt x="91" y="25"/>
                    <a:pt x="71" y="46"/>
                    <a:pt x="46" y="46"/>
                  </a:cubicBezTo>
                  <a:cubicBezTo>
                    <a:pt x="20" y="46"/>
                    <a:pt x="0" y="25"/>
                    <a:pt x="0" y="0"/>
                  </a:cubicBez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4" name="Line 137"/>
            <p:cNvSpPr>
              <a:spLocks noChangeShapeType="1"/>
            </p:cNvSpPr>
            <p:nvPr/>
          </p:nvSpPr>
          <p:spPr bwMode="auto">
            <a:xfrm>
              <a:off x="6663" y="3470"/>
              <a:ext cx="184" cy="0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5" name="Line 138"/>
            <p:cNvSpPr>
              <a:spLocks noChangeShapeType="1"/>
            </p:cNvSpPr>
            <p:nvPr/>
          </p:nvSpPr>
          <p:spPr bwMode="auto">
            <a:xfrm>
              <a:off x="6663" y="3505"/>
              <a:ext cx="184" cy="0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6" name="Freeform 139"/>
            <p:cNvSpPr/>
            <p:nvPr/>
          </p:nvSpPr>
          <p:spPr bwMode="auto">
            <a:xfrm>
              <a:off x="6672" y="3542"/>
              <a:ext cx="165" cy="35"/>
            </a:xfrm>
            <a:custGeom>
              <a:avLst/>
              <a:gdLst>
                <a:gd name="T0" fmla="*/ 0 w 165"/>
                <a:gd name="T1" fmla="*/ 0 h 35"/>
                <a:gd name="T2" fmla="*/ 83 w 165"/>
                <a:gd name="T3" fmla="*/ 35 h 35"/>
                <a:gd name="T4" fmla="*/ 165 w 165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35">
                  <a:moveTo>
                    <a:pt x="0" y="0"/>
                  </a:moveTo>
                  <a:lnTo>
                    <a:pt x="83" y="35"/>
                  </a:lnTo>
                  <a:lnTo>
                    <a:pt x="165" y="0"/>
                  </a:lnTo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8837613" y="5068898"/>
            <a:ext cx="698500" cy="727077"/>
            <a:chOff x="8837613" y="5068898"/>
            <a:chExt cx="698500" cy="727077"/>
          </a:xfrm>
        </p:grpSpPr>
        <p:sp>
          <p:nvSpPr>
            <p:cNvPr id="368" name="Freeform 143"/>
            <p:cNvSpPr/>
            <p:nvPr/>
          </p:nvSpPr>
          <p:spPr bwMode="auto">
            <a:xfrm>
              <a:off x="8837613" y="5068898"/>
              <a:ext cx="698500" cy="727077"/>
            </a:xfrm>
            <a:custGeom>
              <a:avLst/>
              <a:gdLst>
                <a:gd name="T0" fmla="*/ 340 w 386"/>
                <a:gd name="T1" fmla="*/ 302 h 401"/>
                <a:gd name="T2" fmla="*/ 193 w 386"/>
                <a:gd name="T3" fmla="*/ 401 h 401"/>
                <a:gd name="T4" fmla="*/ 46 w 386"/>
                <a:gd name="T5" fmla="*/ 302 h 401"/>
                <a:gd name="T6" fmla="*/ 24 w 386"/>
                <a:gd name="T7" fmla="*/ 73 h 401"/>
                <a:gd name="T8" fmla="*/ 193 w 386"/>
                <a:gd name="T9" fmla="*/ 0 h 401"/>
                <a:gd name="T10" fmla="*/ 362 w 386"/>
                <a:gd name="T11" fmla="*/ 73 h 401"/>
                <a:gd name="T12" fmla="*/ 340 w 386"/>
                <a:gd name="T13" fmla="*/ 30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401">
                  <a:moveTo>
                    <a:pt x="340" y="302"/>
                  </a:moveTo>
                  <a:cubicBezTo>
                    <a:pt x="318" y="342"/>
                    <a:pt x="244" y="401"/>
                    <a:pt x="193" y="401"/>
                  </a:cubicBezTo>
                  <a:cubicBezTo>
                    <a:pt x="142" y="401"/>
                    <a:pt x="68" y="342"/>
                    <a:pt x="46" y="302"/>
                  </a:cubicBezTo>
                  <a:cubicBezTo>
                    <a:pt x="22" y="258"/>
                    <a:pt x="0" y="117"/>
                    <a:pt x="24" y="73"/>
                  </a:cubicBezTo>
                  <a:cubicBezTo>
                    <a:pt x="45" y="35"/>
                    <a:pt x="144" y="0"/>
                    <a:pt x="193" y="0"/>
                  </a:cubicBezTo>
                  <a:cubicBezTo>
                    <a:pt x="242" y="0"/>
                    <a:pt x="341" y="35"/>
                    <a:pt x="362" y="73"/>
                  </a:cubicBezTo>
                  <a:cubicBezTo>
                    <a:pt x="386" y="117"/>
                    <a:pt x="364" y="258"/>
                    <a:pt x="340" y="302"/>
                  </a:cubicBez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9" name="Freeform 144"/>
            <p:cNvSpPr/>
            <p:nvPr/>
          </p:nvSpPr>
          <p:spPr bwMode="auto">
            <a:xfrm>
              <a:off x="9018588" y="5243523"/>
              <a:ext cx="336550" cy="328613"/>
            </a:xfrm>
            <a:custGeom>
              <a:avLst/>
              <a:gdLst>
                <a:gd name="T0" fmla="*/ 0 w 212"/>
                <a:gd name="T1" fmla="*/ 71 h 207"/>
                <a:gd name="T2" fmla="*/ 0 w 212"/>
                <a:gd name="T3" fmla="*/ 139 h 207"/>
                <a:gd name="T4" fmla="*/ 71 w 212"/>
                <a:gd name="T5" fmla="*/ 139 h 207"/>
                <a:gd name="T6" fmla="*/ 71 w 212"/>
                <a:gd name="T7" fmla="*/ 207 h 207"/>
                <a:gd name="T8" fmla="*/ 141 w 212"/>
                <a:gd name="T9" fmla="*/ 207 h 207"/>
                <a:gd name="T10" fmla="*/ 141 w 212"/>
                <a:gd name="T11" fmla="*/ 139 h 207"/>
                <a:gd name="T12" fmla="*/ 212 w 212"/>
                <a:gd name="T13" fmla="*/ 139 h 207"/>
                <a:gd name="T14" fmla="*/ 212 w 212"/>
                <a:gd name="T15" fmla="*/ 71 h 207"/>
                <a:gd name="T16" fmla="*/ 141 w 212"/>
                <a:gd name="T17" fmla="*/ 71 h 207"/>
                <a:gd name="T18" fmla="*/ 141 w 212"/>
                <a:gd name="T19" fmla="*/ 0 h 207"/>
                <a:gd name="T20" fmla="*/ 71 w 212"/>
                <a:gd name="T21" fmla="*/ 0 h 207"/>
                <a:gd name="T22" fmla="*/ 71 w 212"/>
                <a:gd name="T23" fmla="*/ 71 h 207"/>
                <a:gd name="T24" fmla="*/ 0 w 212"/>
                <a:gd name="T25" fmla="*/ 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07">
                  <a:moveTo>
                    <a:pt x="0" y="71"/>
                  </a:moveTo>
                  <a:lnTo>
                    <a:pt x="0" y="139"/>
                  </a:lnTo>
                  <a:lnTo>
                    <a:pt x="71" y="139"/>
                  </a:lnTo>
                  <a:lnTo>
                    <a:pt x="71" y="207"/>
                  </a:lnTo>
                  <a:lnTo>
                    <a:pt x="141" y="207"/>
                  </a:lnTo>
                  <a:lnTo>
                    <a:pt x="141" y="139"/>
                  </a:lnTo>
                  <a:lnTo>
                    <a:pt x="212" y="139"/>
                  </a:lnTo>
                  <a:lnTo>
                    <a:pt x="212" y="71"/>
                  </a:lnTo>
                  <a:lnTo>
                    <a:pt x="141" y="71"/>
                  </a:lnTo>
                  <a:lnTo>
                    <a:pt x="141" y="0"/>
                  </a:lnTo>
                  <a:lnTo>
                    <a:pt x="71" y="0"/>
                  </a:lnTo>
                  <a:lnTo>
                    <a:pt x="71" y="71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0" name="Line 145"/>
            <p:cNvSpPr>
              <a:spLocks noChangeShapeType="1"/>
            </p:cNvSpPr>
            <p:nvPr/>
          </p:nvSpPr>
          <p:spPr bwMode="auto">
            <a:xfrm flipV="1">
              <a:off x="9186863" y="5068898"/>
              <a:ext cx="0" cy="174625"/>
            </a:xfrm>
            <a:prstGeom prst="line">
              <a:avLst/>
            </a:prstGeom>
            <a:noFill/>
            <a:ln w="4286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25401" y="2919261"/>
            <a:ext cx="3566598" cy="3938740"/>
            <a:chOff x="1607639" y="2808401"/>
            <a:chExt cx="1258707" cy="1390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sp>
        <p:nvSpPr>
          <p:cNvPr id="7" name="Freeform 500"/>
          <p:cNvSpPr/>
          <p:nvPr/>
        </p:nvSpPr>
        <p:spPr bwMode="auto">
          <a:xfrm>
            <a:off x="4199519" y="1292978"/>
            <a:ext cx="3794593" cy="3749223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117"/>
          <p:cNvGrpSpPr/>
          <p:nvPr/>
        </p:nvGrpSpPr>
        <p:grpSpPr bwMode="auto">
          <a:xfrm>
            <a:off x="5034950" y="2433755"/>
            <a:ext cx="2089786" cy="1358203"/>
            <a:chOff x="0" y="0"/>
            <a:chExt cx="1635125" cy="1063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1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2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3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4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5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686000" y="4184452"/>
            <a:ext cx="4862027" cy="869110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</a:endParaRPr>
          </a:p>
        </p:txBody>
      </p:sp>
      <p:sp>
        <p:nvSpPr>
          <p:cNvPr id="17" name="MH_Entry_1"/>
          <p:cNvSpPr/>
          <p:nvPr>
            <p:custDataLst>
              <p:tags r:id="rId3"/>
            </p:custDataLst>
          </p:nvPr>
        </p:nvSpPr>
        <p:spPr>
          <a:xfrm>
            <a:off x="4122145" y="4313039"/>
            <a:ext cx="3976468" cy="60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z="32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46695" y="5069976"/>
            <a:ext cx="49203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86400" y="6795135"/>
            <a:ext cx="9148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 rot="16200000" flipH="1">
            <a:off x="317846" y="6756795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 flipH="1">
            <a:off x="206372" y="6756796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 flipH="1">
            <a:off x="62568" y="6756797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056467" y="79558"/>
            <a:ext cx="86782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11714307" y="41218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11825781" y="41219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>
            <a:off x="11969585" y="41220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0800000">
            <a:off x="-11410" y="-10886"/>
            <a:ext cx="3566598" cy="3938740"/>
            <a:chOff x="1607639" y="2808401"/>
            <a:chExt cx="1258707" cy="13900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07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472" r="17061"/>
          <a:stretch>
            <a:fillRect/>
          </a:stretch>
        </p:blipFill>
        <p:spPr bwMode="auto">
          <a:xfrm>
            <a:off x="843463" y="3954780"/>
            <a:ext cx="1880790" cy="1880789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35692" r="17815" b="18615"/>
          <a:stretch>
            <a:fillRect/>
          </a:stretch>
        </p:blipFill>
        <p:spPr bwMode="auto">
          <a:xfrm>
            <a:off x="8030392" y="1193421"/>
            <a:ext cx="1880790" cy="1880789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387" r="17384" b="1701"/>
          <a:stretch>
            <a:fillRect/>
          </a:stretch>
        </p:blipFill>
        <p:spPr bwMode="auto">
          <a:xfrm>
            <a:off x="5167772" y="4079844"/>
            <a:ext cx="1880790" cy="1880790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/>
          <a:stretch>
            <a:fillRect/>
          </a:stretch>
        </p:blipFill>
        <p:spPr>
          <a:xfrm>
            <a:off x="9720682" y="3484946"/>
            <a:ext cx="1883510" cy="1883510"/>
          </a:xfrm>
          <a:custGeom>
            <a:avLst/>
            <a:gdLst>
              <a:gd name="connsiteX0" fmla="*/ 1099344 w 2198688"/>
              <a:gd name="connsiteY0" fmla="*/ 0 h 2198688"/>
              <a:gd name="connsiteX1" fmla="*/ 2198688 w 2198688"/>
              <a:gd name="connsiteY1" fmla="*/ 1099344 h 2198688"/>
              <a:gd name="connsiteX2" fmla="*/ 1099344 w 2198688"/>
              <a:gd name="connsiteY2" fmla="*/ 2198688 h 2198688"/>
              <a:gd name="connsiteX3" fmla="*/ 0 w 2198688"/>
              <a:gd name="connsiteY3" fmla="*/ 1099344 h 2198688"/>
              <a:gd name="connsiteX4" fmla="*/ 1099344 w 2198688"/>
              <a:gd name="connsiteY4" fmla="*/ 0 h 2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688" h="2198688">
                <a:moveTo>
                  <a:pt x="1099344" y="0"/>
                </a:moveTo>
                <a:cubicBezTo>
                  <a:pt x="1706495" y="0"/>
                  <a:pt x="2198688" y="492193"/>
                  <a:pt x="2198688" y="1099344"/>
                </a:cubicBezTo>
                <a:cubicBezTo>
                  <a:pt x="2198688" y="1706495"/>
                  <a:pt x="1706495" y="2198688"/>
                  <a:pt x="1099344" y="2198688"/>
                </a:cubicBezTo>
                <a:cubicBezTo>
                  <a:pt x="492193" y="2198688"/>
                  <a:pt x="0" y="1706495"/>
                  <a:pt x="0" y="1099344"/>
                </a:cubicBezTo>
                <a:cubicBezTo>
                  <a:pt x="0" y="492193"/>
                  <a:pt x="492193" y="0"/>
                  <a:pt x="1099344" y="0"/>
                </a:cubicBezTo>
                <a:close/>
              </a:path>
            </a:pathLst>
          </a:custGeom>
          <a:effectLst/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2386"/>
          <a:stretch>
            <a:fillRect/>
          </a:stretch>
        </p:blipFill>
        <p:spPr>
          <a:xfrm>
            <a:off x="1803193" y="1150038"/>
            <a:ext cx="1880789" cy="1880789"/>
          </a:xfrm>
          <a:custGeom>
            <a:avLst/>
            <a:gdLst>
              <a:gd name="connsiteX0" fmla="*/ 1097756 w 2195512"/>
              <a:gd name="connsiteY0" fmla="*/ 0 h 2195512"/>
              <a:gd name="connsiteX1" fmla="*/ 2195512 w 2195512"/>
              <a:gd name="connsiteY1" fmla="*/ 1097756 h 2195512"/>
              <a:gd name="connsiteX2" fmla="*/ 1097756 w 2195512"/>
              <a:gd name="connsiteY2" fmla="*/ 2195512 h 2195512"/>
              <a:gd name="connsiteX3" fmla="*/ 0 w 2195512"/>
              <a:gd name="connsiteY3" fmla="*/ 1097756 h 2195512"/>
              <a:gd name="connsiteX4" fmla="*/ 1097756 w 2195512"/>
              <a:gd name="connsiteY4" fmla="*/ 0 h 219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512" h="2195512">
                <a:moveTo>
                  <a:pt x="1097756" y="0"/>
                </a:moveTo>
                <a:cubicBezTo>
                  <a:pt x="1704030" y="0"/>
                  <a:pt x="2195512" y="491482"/>
                  <a:pt x="2195512" y="1097756"/>
                </a:cubicBezTo>
                <a:cubicBezTo>
                  <a:pt x="2195512" y="1704030"/>
                  <a:pt x="1704030" y="2195512"/>
                  <a:pt x="1097756" y="2195512"/>
                </a:cubicBezTo>
                <a:cubicBezTo>
                  <a:pt x="491482" y="2195512"/>
                  <a:pt x="0" y="1704030"/>
                  <a:pt x="0" y="1097756"/>
                </a:cubicBezTo>
                <a:cubicBezTo>
                  <a:pt x="0" y="491482"/>
                  <a:pt x="491482" y="0"/>
                  <a:pt x="1097756" y="0"/>
                </a:cubicBezTo>
                <a:close/>
              </a:path>
            </a:pathLst>
          </a:custGeom>
          <a:effectLst/>
        </p:spPr>
      </p:pic>
      <p:grpSp>
        <p:nvGrpSpPr>
          <p:cNvPr id="19" name="组合 18"/>
          <p:cNvGrpSpPr/>
          <p:nvPr/>
        </p:nvGrpSpPr>
        <p:grpSpPr>
          <a:xfrm>
            <a:off x="2783321" y="3133010"/>
            <a:ext cx="2195512" cy="2195512"/>
            <a:chOff x="2783321" y="3133010"/>
            <a:chExt cx="2195512" cy="2195512"/>
          </a:xfrm>
        </p:grpSpPr>
        <p:sp>
          <p:nvSpPr>
            <p:cNvPr id="20" name="椭圆 19"/>
            <p:cNvSpPr/>
            <p:nvPr/>
          </p:nvSpPr>
          <p:spPr>
            <a:xfrm>
              <a:off x="2783321" y="3133010"/>
              <a:ext cx="2195512" cy="2195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212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982964" y="3569047"/>
              <a:ext cx="18593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zero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极简主义设计，极致简约风潮流所向，通用设计，完美兼容，打造最实用。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5906" y="1372386"/>
            <a:ext cx="2195512" cy="2195512"/>
            <a:chOff x="5005906" y="1372386"/>
            <a:chExt cx="2195512" cy="2195512"/>
          </a:xfrm>
        </p:grpSpPr>
        <p:sp>
          <p:nvSpPr>
            <p:cNvPr id="23" name="椭圆 22"/>
            <p:cNvSpPr/>
            <p:nvPr/>
          </p:nvSpPr>
          <p:spPr>
            <a:xfrm>
              <a:off x="5005906" y="1372386"/>
              <a:ext cx="2195512" cy="2195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EFB7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205549" y="1827974"/>
              <a:ext cx="18593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zero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极简主义设计，极致简约风潮流所向，通用设计，完美兼容，打造最实用。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08086" y="3133010"/>
            <a:ext cx="2195512" cy="2195512"/>
            <a:chOff x="7108086" y="3133010"/>
            <a:chExt cx="2195512" cy="2195512"/>
          </a:xfrm>
        </p:grpSpPr>
        <p:sp>
          <p:nvSpPr>
            <p:cNvPr id="26" name="椭圆 25"/>
            <p:cNvSpPr/>
            <p:nvPr/>
          </p:nvSpPr>
          <p:spPr>
            <a:xfrm>
              <a:off x="7108086" y="3133010"/>
              <a:ext cx="2195512" cy="2195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212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307729" y="3569047"/>
              <a:ext cx="185935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zero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Heiti SC Light" panose="02010600030101010101" charset="0"/>
                  <a:sym typeface="Gill Sans" panose="02010600030101010101" charset="0"/>
                </a:rPr>
                <a:t>极简主义设计，极致简约风潮流所向，通用设计，完美兼容，打造最实用。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96" y="1471384"/>
            <a:ext cx="303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2" r="427" b="18615"/>
          <a:stretch>
            <a:fillRect/>
          </a:stretch>
        </p:blipFill>
        <p:spPr bwMode="auto">
          <a:xfrm>
            <a:off x="4549096" y="1480909"/>
            <a:ext cx="31321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8213046" y="1472972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992084" y="1352335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07396" y="3632897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11107" y="3705083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panose="02010600030101010101" charset="0"/>
                <a:sym typeface="Gill Sans" panose="02010600030101010101" charset="0"/>
              </a:rPr>
              <a:t>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Gill Sans" panose="02010600030101010101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28059" y="4346809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zero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Heiti SC Light" panose="02010600030101010101" charset="0"/>
              <a:sym typeface="Gill Sans" panose="02010600030101010101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69720" y="1352335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85032" y="3632897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088743" y="3705083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panose="02010600030101010101" charset="0"/>
                <a:sym typeface="Gill Sans" panose="02010600030101010101" charset="0"/>
              </a:rPr>
              <a:t>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Gill Sans" panose="02010600030101010101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05695" y="4346809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zero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Heiti SC Light" panose="02010600030101010101" charset="0"/>
              <a:sym typeface="Gill Sans" panose="02010600030101010101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65306" y="1352335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180618" y="3632897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684329" y="3705083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panose="02010600030101010101" charset="0"/>
                <a:sym typeface="Gill Sans" panose="02010600030101010101" charset="0"/>
              </a:rPr>
              <a:t>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ti SC Light" panose="02010600030101010101" charset="0"/>
              <a:sym typeface="Gill Sans" panose="02010600030101010101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01281" y="4346809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zero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Heiti SC Light" panose="02010600030101010101" charset="0"/>
                <a:sym typeface="Gill Sans" panose="02010600030101010101" charset="0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Heiti SC Light" panose="02010600030101010101" charset="0"/>
              <a:sym typeface="Gill Sans" panose="0201060003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5" y="1398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1705610" y="501904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627651" y="5122206"/>
            <a:ext cx="88457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在过去的一年里，技术部全体同志在公司领导的正确指导下，在公司各相关部门的大力支持下，经过自身的努力，为公司的生存和发展做了一些工作。一年里，共做各种工程预算</a:t>
            </a:r>
            <a:r>
              <a:rPr lang="en-US" altLang="zh-CN" sz="1600" b="1" dirty="0">
                <a:solidFill>
                  <a:srgbClr val="EFB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多份，大小工程的生产设计共</a:t>
            </a:r>
            <a:r>
              <a:rPr lang="zh-CN" altLang="en-US" sz="1600" b="1" dirty="0">
                <a:solidFill>
                  <a:srgbClr val="EFB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多套，并多次配合销售部门洽谈工程，基本满足了销售部、生产部和工程部的需求。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工作总结回顾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JOB SUMMARY REVIEW 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/>
          <p:nvPr>
            <p:custDataLst>
              <p:tags r:id="rId5"/>
            </p:custDataLst>
          </p:nvPr>
        </p:nvSpPr>
        <p:spPr>
          <a:xfrm>
            <a:off x="1524000" y="1314450"/>
            <a:ext cx="9144000" cy="4484688"/>
          </a:xfrm>
          <a:prstGeom prst="rect">
            <a:avLst/>
          </a:prstGeom>
          <a:blipFill dpi="0"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7"/>
            </p:custDataLst>
          </p:nvPr>
        </p:nvSpPr>
        <p:spPr>
          <a:xfrm>
            <a:off x="1524000" y="4243070"/>
            <a:ext cx="7178040" cy="982663"/>
          </a:xfrm>
          <a:prstGeom prst="rect">
            <a:avLst/>
          </a:prstGeom>
          <a:solidFill>
            <a:srgbClr val="EFB739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时光荏苒，新年在即，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年即将过去了，值此辞旧迎新之际，将我们部门在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年的工作做一个回顾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以便总结经验、弥补不足、更新观念、与时俱进，争取在新的一年里取得更好的成绩，为公司的发展贡献我们的力量。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25401" y="2919261"/>
            <a:ext cx="3566598" cy="3938740"/>
            <a:chOff x="1607639" y="2808401"/>
            <a:chExt cx="1258707" cy="1390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cxnSp>
        <p:nvCxnSpPr>
          <p:cNvPr id="19" name="直接连接符 18"/>
          <p:cNvCxnSpPr/>
          <p:nvPr/>
        </p:nvCxnSpPr>
        <p:spPr>
          <a:xfrm>
            <a:off x="386400" y="6795135"/>
            <a:ext cx="91481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/>
        </p:nvSpPr>
        <p:spPr>
          <a:xfrm rot="16200000" flipH="1">
            <a:off x="317846" y="6756795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 flipH="1">
            <a:off x="206372" y="6756796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 flipH="1">
            <a:off x="62568" y="6756797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056467" y="79558"/>
            <a:ext cx="86782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11714307" y="41218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11825781" y="41219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>
            <a:off x="11969585" y="41220"/>
            <a:ext cx="88951" cy="7668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0800000">
            <a:off x="-11410" y="-10886"/>
            <a:ext cx="3566598" cy="3938740"/>
            <a:chOff x="1607639" y="2808401"/>
            <a:chExt cx="1258707" cy="13900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 b="24002"/>
            <a:stretch>
              <a:fillRect/>
            </a:stretch>
          </p:blipFill>
          <p:spPr>
            <a:xfrm>
              <a:off x="1826032" y="3045513"/>
              <a:ext cx="1040314" cy="115293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01" b="28658"/>
            <a:stretch>
              <a:fillRect/>
            </a:stretch>
          </p:blipFill>
          <p:spPr>
            <a:xfrm>
              <a:off x="1607639" y="2808401"/>
              <a:ext cx="1258707" cy="1390041"/>
            </a:xfrm>
            <a:prstGeom prst="rect">
              <a:avLst/>
            </a:prstGeom>
          </p:spPr>
        </p:pic>
      </p:grpSp>
      <p:sp>
        <p:nvSpPr>
          <p:cNvPr id="30" name="Freeform 500"/>
          <p:cNvSpPr/>
          <p:nvPr/>
        </p:nvSpPr>
        <p:spPr bwMode="auto">
          <a:xfrm>
            <a:off x="4203525" y="1043235"/>
            <a:ext cx="3794593" cy="3749223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680294" y="4004883"/>
            <a:ext cx="4862027" cy="869110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</a:endParaRPr>
          </a:p>
        </p:txBody>
      </p:sp>
      <p:sp>
        <p:nvSpPr>
          <p:cNvPr id="32" name="MH_Entry_1"/>
          <p:cNvSpPr/>
          <p:nvPr>
            <p:custDataLst>
              <p:tags r:id="rId3"/>
            </p:custDataLst>
          </p:nvPr>
        </p:nvSpPr>
        <p:spPr>
          <a:xfrm>
            <a:off x="4116439" y="4133470"/>
            <a:ext cx="3976468" cy="60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z="32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40989" y="4890407"/>
            <a:ext cx="49203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70"/>
          <p:cNvSpPr>
            <a:spLocks noEditPoints="1"/>
          </p:cNvSpPr>
          <p:nvPr/>
        </p:nvSpPr>
        <p:spPr bwMode="auto">
          <a:xfrm>
            <a:off x="5136526" y="2064901"/>
            <a:ext cx="1941786" cy="1483254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606905" y="64596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市场状态分析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00"/>
          <p:cNvSpPr/>
          <p:nvPr/>
        </p:nvSpPr>
        <p:spPr bwMode="auto">
          <a:xfrm>
            <a:off x="42774" y="32688"/>
            <a:ext cx="559398" cy="552710"/>
          </a:xfrm>
          <a:custGeom>
            <a:avLst/>
            <a:gdLst>
              <a:gd name="T0" fmla="*/ 1171 w 1171"/>
              <a:gd name="T1" fmla="*/ 577 h 1157"/>
              <a:gd name="T2" fmla="*/ 586 w 1171"/>
              <a:gd name="T3" fmla="*/ 1157 h 1157"/>
              <a:gd name="T4" fmla="*/ 0 w 1171"/>
              <a:gd name="T5" fmla="*/ 577 h 1157"/>
              <a:gd name="T6" fmla="*/ 586 w 1171"/>
              <a:gd name="T7" fmla="*/ 0 h 1157"/>
              <a:gd name="T8" fmla="*/ 1171 w 1171"/>
              <a:gd name="T9" fmla="*/ 57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1" h="1157">
                <a:moveTo>
                  <a:pt x="1171" y="577"/>
                </a:moveTo>
                <a:lnTo>
                  <a:pt x="586" y="1157"/>
                </a:lnTo>
                <a:lnTo>
                  <a:pt x="0" y="577"/>
                </a:lnTo>
                <a:lnTo>
                  <a:pt x="586" y="0"/>
                </a:lnTo>
                <a:lnTo>
                  <a:pt x="1171" y="577"/>
                </a:lnTo>
                <a:close/>
              </a:path>
            </a:pathLst>
          </a:custGeom>
          <a:noFill/>
          <a:ln w="15875" cap="flat">
            <a:solidFill>
              <a:srgbClr val="7C797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0948" y="59736"/>
            <a:ext cx="48500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EFB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6970" y="133536"/>
            <a:ext cx="6940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87" y="-25980"/>
            <a:ext cx="4201013" cy="820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0"/>
            <a:ext cx="5386466" cy="8090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13994"/>
            <a:ext cx="215425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STATUS ANALYSIS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8634" y="2025787"/>
            <a:ext cx="9518304" cy="86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b="1" spc="200" dirty="0">
                <a:solidFill>
                  <a:srgbClr val="EFB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4P</a:t>
            </a:r>
            <a:r>
              <a:rPr lang="zh-CN" altLang="en-US" sz="22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”策略产品策略、渠道策略、价格策略和促销策略已定型为研究市场营销问题的主要方法</a:t>
            </a:r>
            <a:endParaRPr lang="zh-CN" altLang="en-US" sz="22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2"/>
          <p:cNvGrpSpPr/>
          <p:nvPr/>
        </p:nvGrpSpPr>
        <p:grpSpPr bwMode="auto">
          <a:xfrm>
            <a:off x="1376828" y="3702450"/>
            <a:ext cx="1008286" cy="1008286"/>
            <a:chOff x="811213" y="1901825"/>
            <a:chExt cx="1992312" cy="199072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4"/>
          <p:cNvGrpSpPr/>
          <p:nvPr/>
        </p:nvGrpSpPr>
        <p:grpSpPr bwMode="auto">
          <a:xfrm>
            <a:off x="4150912" y="3702450"/>
            <a:ext cx="1008286" cy="1008286"/>
            <a:chOff x="4006850" y="1838325"/>
            <a:chExt cx="1992313" cy="1990725"/>
          </a:xfrm>
        </p:grpSpPr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4357688" y="3005015"/>
              <a:ext cx="153989" cy="155574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组合 6"/>
          <p:cNvGrpSpPr/>
          <p:nvPr/>
        </p:nvGrpSpPr>
        <p:grpSpPr bwMode="auto">
          <a:xfrm>
            <a:off x="9500897" y="3709027"/>
            <a:ext cx="1014702" cy="1015770"/>
            <a:chOff x="9339263" y="1700213"/>
            <a:chExt cx="2005012" cy="2006600"/>
          </a:xfrm>
          <a:solidFill>
            <a:schemeClr val="bg1"/>
          </a:solidFill>
        </p:grpSpPr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EFB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组合 5"/>
          <p:cNvGrpSpPr/>
          <p:nvPr/>
        </p:nvGrpSpPr>
        <p:grpSpPr bwMode="auto">
          <a:xfrm>
            <a:off x="6878207" y="3702708"/>
            <a:ext cx="1009356" cy="1009356"/>
            <a:chOff x="6816725" y="1885156"/>
            <a:chExt cx="1990725" cy="1992313"/>
          </a:xfrm>
        </p:grpSpPr>
        <p:sp>
          <p:nvSpPr>
            <p:cNvPr id="62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矩形 117"/>
          <p:cNvSpPr>
            <a:spLocks noChangeArrowheads="1"/>
          </p:cNvSpPr>
          <p:nvPr/>
        </p:nvSpPr>
        <p:spPr bwMode="auto">
          <a:xfrm>
            <a:off x="1215505" y="4817705"/>
            <a:ext cx="1313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产品策略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128"/>
          <p:cNvSpPr>
            <a:spLocks noChangeArrowheads="1"/>
          </p:cNvSpPr>
          <p:nvPr/>
        </p:nvSpPr>
        <p:spPr bwMode="auto">
          <a:xfrm>
            <a:off x="3989589" y="4817705"/>
            <a:ext cx="1313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渠道策略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129"/>
          <p:cNvSpPr>
            <a:spLocks noChangeArrowheads="1"/>
          </p:cNvSpPr>
          <p:nvPr/>
        </p:nvSpPr>
        <p:spPr bwMode="auto">
          <a:xfrm>
            <a:off x="6716625" y="4817705"/>
            <a:ext cx="1313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价格策略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130"/>
          <p:cNvSpPr>
            <a:spLocks noChangeArrowheads="1"/>
          </p:cNvSpPr>
          <p:nvPr/>
        </p:nvSpPr>
        <p:spPr bwMode="auto">
          <a:xfrm>
            <a:off x="9342781" y="4817705"/>
            <a:ext cx="13131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促销策略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1366437" y="2892672"/>
            <a:ext cx="3365799" cy="0"/>
          </a:xfrm>
          <a:prstGeom prst="line">
            <a:avLst/>
          </a:prstGeom>
          <a:ln>
            <a:solidFill>
              <a:srgbClr val="EFB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786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8" grpId="0"/>
      <p:bldP spid="69" grpId="0"/>
      <p:bldP spid="70" grpId="0"/>
      <p:bldP spid="71" grpId="0"/>
    </p:bldLst>
  </p:timing>
</p:sld>
</file>

<file path=ppt/tags/tag1.xml><?xml version="1.0" encoding="utf-8"?>
<p:tagLst xmlns:p="http://schemas.openxmlformats.org/presentationml/2006/main">
  <p:tag name="PA" val="v4.1.5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p="http://schemas.openxmlformats.org/presentationml/2006/main">
  <p:tag name="MH" val="20160301135302"/>
  <p:tag name="MH_LIBRARY" val="GRAPHIC"/>
  <p:tag name="MH_TYPE" val="Picture"/>
  <p:tag name="MH_ORDER" val="1"/>
</p:tagLst>
</file>

<file path=ppt/tags/tag18.xml><?xml version="1.0" encoding="utf-8"?>
<p:tagLst xmlns:p="http://schemas.openxmlformats.org/presentationml/2006/main">
  <p:tag name="MH" val="20160301135302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p="http://schemas.openxmlformats.org/presentationml/2006/main">
  <p:tag name="PA" val="v4.1.5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4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工作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3C3C3"/>
      </a:accent1>
      <a:accent2>
        <a:srgbClr val="595959"/>
      </a:accent2>
      <a:accent3>
        <a:srgbClr val="EFB73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4191</Words>
  <Application>WPS 演示</Application>
  <PresentationFormat>宽屏</PresentationFormat>
  <Paragraphs>400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Videopac</vt:lpstr>
      <vt:lpstr>The Avengers</vt:lpstr>
      <vt:lpstr>微软雅黑</vt:lpstr>
      <vt:lpstr>Heiti SC Light</vt:lpstr>
      <vt:lpstr>Gill Sans</vt:lpstr>
      <vt:lpstr>Times New Roman</vt:lpstr>
      <vt:lpstr>等线</vt:lpstr>
      <vt:lpstr>Arial Unicode MS</vt:lpstr>
      <vt:lpstr>等线 Light</vt:lpstr>
      <vt:lpstr>Myriad Pro</vt:lpstr>
      <vt:lpstr>Century Gothic</vt:lpstr>
      <vt:lpstr>Impact</vt:lpstr>
      <vt:lpstr>Century Gothic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xiaofan</dc:creator>
  <cp:lastModifiedBy>沙皮</cp:lastModifiedBy>
  <cp:revision>11</cp:revision>
  <dcterms:created xsi:type="dcterms:W3CDTF">2018-07-22T12:00:00Z</dcterms:created>
  <dcterms:modified xsi:type="dcterms:W3CDTF">2019-11-18T03:20:41Z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