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70" autoAdjust="0"/>
  </p:normalViewPr>
  <p:slideViewPr>
    <p:cSldViewPr snapToGrid="0">
      <p:cViewPr>
        <p:scale>
          <a:sx n="66" d="100"/>
          <a:sy n="66" d="100"/>
        </p:scale>
        <p:origin x="15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圆角矩形 3"/>
          <p:cNvSpPr/>
          <p:nvPr userDrawn="1"/>
        </p:nvSpPr>
        <p:spPr>
          <a:xfrm>
            <a:off x="166255" y="153000"/>
            <a:ext cx="11859490" cy="6552000"/>
          </a:xfrm>
          <a:prstGeom prst="roundRect">
            <a:avLst>
              <a:gd name="adj" fmla="val 2038"/>
            </a:avLst>
          </a:prstGeom>
          <a:solidFill>
            <a:schemeClr val="bg1"/>
          </a:solidFill>
          <a:ln w="190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96945" y="2233233"/>
            <a:ext cx="6955750" cy="1446550"/>
          </a:xfrm>
          <a:prstGeom prst="rect">
            <a:avLst/>
          </a:prstGeom>
        </p:spPr>
        <p:txBody>
          <a:bodyPr wrap="none">
            <a:spAutoFit/>
          </a:bodyPr>
          <a:lstStyle/>
          <a:p>
            <a:pPr algn="r"/>
            <a:r>
              <a:rPr lang="zh-CN" altLang="en-US" sz="8800" dirty="0">
                <a:solidFill>
                  <a:schemeClr val="bg1"/>
                </a:solidFill>
                <a:latin typeface="微软雅黑 Light" panose="020B0502040204020203" pitchFamily="34" charset="-122"/>
                <a:ea typeface="微软雅黑 Light" panose="020B0502040204020203" pitchFamily="34" charset="-122"/>
              </a:rPr>
              <a:t>简约工作总结</a:t>
            </a:r>
            <a:endParaRPr lang="zh-CN" altLang="en-US" sz="8800" dirty="0">
              <a:solidFill>
                <a:schemeClr val="bg1"/>
              </a:solidFill>
              <a:latin typeface="微软雅黑 Light" panose="020B0502040204020203" pitchFamily="34" charset="-122"/>
              <a:ea typeface="微软雅黑 Light" panose="020B0502040204020203" pitchFamily="34" charset="-122"/>
            </a:endParaRPr>
          </a:p>
        </p:txBody>
      </p:sp>
      <p:sp>
        <p:nvSpPr>
          <p:cNvPr id="5" name="文本框 4"/>
          <p:cNvSpPr txBox="1"/>
          <p:nvPr/>
        </p:nvSpPr>
        <p:spPr>
          <a:xfrm>
            <a:off x="4896946" y="3901494"/>
            <a:ext cx="6955750" cy="700576"/>
          </a:xfrm>
          <a:prstGeom prst="rect">
            <a:avLst/>
          </a:prstGeom>
          <a:noFill/>
        </p:spPr>
        <p:txBody>
          <a:bodyPr wrap="square" rtlCol="0">
            <a:spAutoFit/>
          </a:bodyPr>
          <a:lstStyle/>
          <a:p>
            <a:pPr algn="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By faith I mean a vision of good one cherishes and the enthusiasm that pushes one to seek its fulfillment regardless of</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992914" y="1836916"/>
            <a:ext cx="6859781" cy="461665"/>
          </a:xfrm>
          <a:prstGeom prst="rect">
            <a:avLst/>
          </a:prstGeom>
        </p:spPr>
        <p:txBody>
          <a:bodyPr wrap="square">
            <a:spAutoFit/>
          </a:bodyPr>
          <a:lstStyle/>
          <a:p>
            <a:pPr algn="dist"/>
            <a:r>
              <a:rPr lang="en-US" altLang="zh-CN" sz="2400" dirty="0">
                <a:solidFill>
                  <a:schemeClr val="bg1"/>
                </a:solidFill>
                <a:latin typeface="Impact" panose="020B0806030902050204" pitchFamily="34" charset="0"/>
              </a:rPr>
              <a:t>SIMPLE STYLE WORK SUMMARY TEMPLATE</a:t>
            </a:r>
            <a:endParaRPr lang="zh-CN" altLang="en-US" sz="2400" dirty="0">
              <a:solidFill>
                <a:schemeClr val="bg1"/>
              </a:solidFill>
              <a:latin typeface="Impact" panose="020B0806030902050204" pitchFamily="34" charset="0"/>
            </a:endParaRPr>
          </a:p>
        </p:txBody>
      </p:sp>
      <p:sp>
        <p:nvSpPr>
          <p:cNvPr id="7" name="矩形: 圆角 6"/>
          <p:cNvSpPr/>
          <p:nvPr/>
        </p:nvSpPr>
        <p:spPr>
          <a:xfrm>
            <a:off x="9886949" y="5001078"/>
            <a:ext cx="1965745" cy="453571"/>
          </a:xfrm>
          <a:prstGeom prst="roundRect">
            <a:avLst>
              <a:gd name="adj" fmla="val 50000"/>
            </a:avLst>
          </a:prstGeom>
          <a:solidFill>
            <a:schemeClr val="accent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t>汇报人：小小郭</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1" y="1384642"/>
            <a:ext cx="4883151" cy="2333625"/>
          </a:xfrm>
          <a:prstGeom prst="rect">
            <a:avLst/>
          </a:prstGeom>
          <a:blipFill dpi="0" rotWithShape="1">
            <a:blip r:embed="rId1"/>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 name="Rectangle 3"/>
          <p:cNvSpPr>
            <a:spLocks noChangeArrowheads="1"/>
          </p:cNvSpPr>
          <p:nvPr/>
        </p:nvSpPr>
        <p:spPr bwMode="auto">
          <a:xfrm>
            <a:off x="1219200" y="1384641"/>
            <a:ext cx="4876800" cy="2336800"/>
          </a:xfrm>
          <a:prstGeom prst="rect">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4" name="Oval 4"/>
          <p:cNvSpPr>
            <a:spLocks noChangeArrowheads="1"/>
          </p:cNvSpPr>
          <p:nvPr/>
        </p:nvSpPr>
        <p:spPr bwMode="auto">
          <a:xfrm>
            <a:off x="1679576" y="3897654"/>
            <a:ext cx="955675" cy="960439"/>
          </a:xfrm>
          <a:prstGeom prst="ellipse">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5" name="Oval 12"/>
          <p:cNvSpPr>
            <a:spLocks noChangeArrowheads="1"/>
          </p:cNvSpPr>
          <p:nvPr/>
        </p:nvSpPr>
        <p:spPr bwMode="auto">
          <a:xfrm>
            <a:off x="4319589" y="3897654"/>
            <a:ext cx="957263" cy="960439"/>
          </a:xfrm>
          <a:prstGeom prst="ellipse">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6" name="Oval 14"/>
          <p:cNvSpPr>
            <a:spLocks noChangeArrowheads="1"/>
          </p:cNvSpPr>
          <p:nvPr/>
        </p:nvSpPr>
        <p:spPr bwMode="auto">
          <a:xfrm>
            <a:off x="6959601" y="3897654"/>
            <a:ext cx="955675" cy="960439"/>
          </a:xfrm>
          <a:prstGeom prst="ellipse">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7" name="Oval 16"/>
          <p:cNvSpPr>
            <a:spLocks noChangeArrowheads="1"/>
          </p:cNvSpPr>
          <p:nvPr/>
        </p:nvSpPr>
        <p:spPr bwMode="auto">
          <a:xfrm>
            <a:off x="9598025" y="3897654"/>
            <a:ext cx="954088" cy="960439"/>
          </a:xfrm>
          <a:prstGeom prst="ellipse">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nvGrpSpPr>
          <p:cNvPr id="8" name="Group 20"/>
          <p:cNvGrpSpPr/>
          <p:nvPr/>
        </p:nvGrpSpPr>
        <p:grpSpPr bwMode="auto">
          <a:xfrm>
            <a:off x="1903413" y="4105616"/>
            <a:ext cx="534987" cy="539751"/>
            <a:chOff x="0" y="0"/>
            <a:chExt cx="401822" cy="404317"/>
          </a:xfrm>
        </p:grpSpPr>
        <p:sp>
          <p:nvSpPr>
            <p:cNvPr id="9" name="Freeform 42"/>
            <p:cNvSpPr>
              <a:spLocks noEditPoints="1" noChangeArrowheads="1"/>
            </p:cNvSpPr>
            <p:nvPr/>
          </p:nvSpPr>
          <p:spPr bwMode="auto">
            <a:xfrm>
              <a:off x="0" y="0"/>
              <a:ext cx="401822" cy="404317"/>
            </a:xfrm>
            <a:custGeom>
              <a:avLst/>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0" name="Freeform 43"/>
            <p:cNvSpPr>
              <a:spLocks noChangeArrowheads="1"/>
            </p:cNvSpPr>
            <p:nvPr/>
          </p:nvSpPr>
          <p:spPr bwMode="auto">
            <a:xfrm>
              <a:off x="107320" y="97336"/>
              <a:ext cx="139764" cy="199662"/>
            </a:xfrm>
            <a:custGeom>
              <a:avLst/>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grpSp>
        <p:nvGrpSpPr>
          <p:cNvPr id="11" name="Group 23"/>
          <p:cNvGrpSpPr/>
          <p:nvPr/>
        </p:nvGrpSpPr>
        <p:grpSpPr bwMode="auto">
          <a:xfrm>
            <a:off x="4583113" y="4164354"/>
            <a:ext cx="519112" cy="452439"/>
            <a:chOff x="0" y="0"/>
            <a:chExt cx="389342" cy="339426"/>
          </a:xfrm>
        </p:grpSpPr>
        <p:sp>
          <p:nvSpPr>
            <p:cNvPr id="12"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3"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4"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5"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6"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7"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8"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19" name="Rectangle 117"/>
            <p:cNvSpPr>
              <a:spLocks noChangeArrowheads="1"/>
            </p:cNvSpPr>
            <p:nvPr/>
          </p:nvSpPr>
          <p:spPr bwMode="auto">
            <a:xfrm>
              <a:off x="49916" y="114806"/>
              <a:ext cx="109814" cy="17471"/>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0" name="Rectangle 118"/>
            <p:cNvSpPr>
              <a:spLocks noChangeArrowheads="1"/>
            </p:cNvSpPr>
            <p:nvPr/>
          </p:nvSpPr>
          <p:spPr bwMode="auto">
            <a:xfrm>
              <a:off x="49916" y="154738"/>
              <a:ext cx="109814" cy="17471"/>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1" name="Rectangle 119"/>
            <p:cNvSpPr>
              <a:spLocks noChangeArrowheads="1"/>
            </p:cNvSpPr>
            <p:nvPr/>
          </p:nvSpPr>
          <p:spPr bwMode="auto">
            <a:xfrm>
              <a:off x="49916" y="199662"/>
              <a:ext cx="109814" cy="14975"/>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2" name="Rectangle 120"/>
            <p:cNvSpPr>
              <a:spLocks noChangeArrowheads="1"/>
            </p:cNvSpPr>
            <p:nvPr/>
          </p:nvSpPr>
          <p:spPr bwMode="auto">
            <a:xfrm>
              <a:off x="49916" y="242091"/>
              <a:ext cx="109814" cy="17471"/>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grpSp>
        <p:nvGrpSpPr>
          <p:cNvPr id="23" name="Group 35"/>
          <p:cNvGrpSpPr/>
          <p:nvPr/>
        </p:nvGrpSpPr>
        <p:grpSpPr bwMode="auto">
          <a:xfrm>
            <a:off x="9821863" y="4118316"/>
            <a:ext cx="506412" cy="501651"/>
            <a:chOff x="0" y="0"/>
            <a:chExt cx="379359" cy="376864"/>
          </a:xfrm>
        </p:grpSpPr>
        <p:sp>
          <p:nvSpPr>
            <p:cNvPr id="24" name="Freeform 150"/>
            <p:cNvSpPr>
              <a:spLocks noEditPoints="1" noChangeArrowheads="1"/>
            </p:cNvSpPr>
            <p:nvPr/>
          </p:nvSpPr>
          <p:spPr bwMode="auto">
            <a:xfrm>
              <a:off x="0" y="0"/>
              <a:ext cx="379359" cy="376864"/>
            </a:xfrm>
            <a:custGeom>
              <a:avLst/>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5" name="Rectangle 151"/>
            <p:cNvSpPr>
              <a:spLocks noChangeArrowheads="1"/>
            </p:cNvSpPr>
            <p:nvPr/>
          </p:nvSpPr>
          <p:spPr bwMode="auto">
            <a:xfrm>
              <a:off x="144756" y="272040"/>
              <a:ext cx="22463" cy="42429"/>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6" name="Rectangle 152"/>
            <p:cNvSpPr>
              <a:spLocks noChangeArrowheads="1"/>
            </p:cNvSpPr>
            <p:nvPr/>
          </p:nvSpPr>
          <p:spPr bwMode="auto">
            <a:xfrm>
              <a:off x="179697" y="272040"/>
              <a:ext cx="19966" cy="42429"/>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7" name="Rectangle 153"/>
            <p:cNvSpPr>
              <a:spLocks noChangeArrowheads="1"/>
            </p:cNvSpPr>
            <p:nvPr/>
          </p:nvSpPr>
          <p:spPr bwMode="auto">
            <a:xfrm>
              <a:off x="214638" y="272040"/>
              <a:ext cx="19966" cy="42429"/>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8" name="Freeform 154"/>
            <p:cNvSpPr>
              <a:spLocks noChangeArrowheads="1"/>
            </p:cNvSpPr>
            <p:nvPr/>
          </p:nvSpPr>
          <p:spPr bwMode="auto">
            <a:xfrm>
              <a:off x="117303" y="107318"/>
              <a:ext cx="82362" cy="84857"/>
            </a:xfrm>
            <a:custGeom>
              <a:avLst/>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29" name="Freeform 155"/>
            <p:cNvSpPr>
              <a:spLocks noChangeArrowheads="1"/>
            </p:cNvSpPr>
            <p:nvPr/>
          </p:nvSpPr>
          <p:spPr bwMode="auto">
            <a:xfrm>
              <a:off x="67387" y="272040"/>
              <a:ext cx="22463" cy="19966"/>
            </a:xfrm>
            <a:custGeom>
              <a:avLst/>
              <a:gdLst>
                <a:gd name="T0" fmla="*/ 0 w 9"/>
                <a:gd name="T1" fmla="*/ 14975 h 8"/>
                <a:gd name="T2" fmla="*/ 7488 w 9"/>
                <a:gd name="T3" fmla="*/ 19966 h 8"/>
                <a:gd name="T4" fmla="*/ 22463 w 9"/>
                <a:gd name="T5" fmla="*/ 2496 h 8"/>
                <a:gd name="T6" fmla="*/ 17471 w 9"/>
                <a:gd name="T7" fmla="*/ 0 h 8"/>
                <a:gd name="T8" fmla="*/ 0 w 9"/>
                <a:gd name="T9" fmla="*/ 14975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0" name="Freeform 156"/>
            <p:cNvSpPr>
              <a:spLocks noChangeArrowheads="1"/>
            </p:cNvSpPr>
            <p:nvPr/>
          </p:nvSpPr>
          <p:spPr bwMode="auto">
            <a:xfrm>
              <a:off x="47421" y="227116"/>
              <a:ext cx="27454" cy="14975"/>
            </a:xfrm>
            <a:custGeom>
              <a:avLst/>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1" name="Freeform 157"/>
            <p:cNvSpPr>
              <a:spLocks noChangeArrowheads="1"/>
            </p:cNvSpPr>
            <p:nvPr/>
          </p:nvSpPr>
          <p:spPr bwMode="auto">
            <a:xfrm>
              <a:off x="79865" y="74874"/>
              <a:ext cx="19966" cy="22463"/>
            </a:xfrm>
            <a:custGeom>
              <a:avLst/>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2" name="Freeform 158"/>
            <p:cNvSpPr>
              <a:spLocks noChangeArrowheads="1"/>
            </p:cNvSpPr>
            <p:nvPr/>
          </p:nvSpPr>
          <p:spPr bwMode="auto">
            <a:xfrm>
              <a:off x="49916" y="124789"/>
              <a:ext cx="27454" cy="12480"/>
            </a:xfrm>
            <a:custGeom>
              <a:avLst/>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3" name="Rectangle 159"/>
            <p:cNvSpPr>
              <a:spLocks noChangeArrowheads="1"/>
            </p:cNvSpPr>
            <p:nvPr/>
          </p:nvSpPr>
          <p:spPr bwMode="auto">
            <a:xfrm>
              <a:off x="187185" y="34941"/>
              <a:ext cx="7488" cy="22463"/>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4" name="Freeform 160"/>
            <p:cNvSpPr>
              <a:spLocks noChangeArrowheads="1"/>
            </p:cNvSpPr>
            <p:nvPr/>
          </p:nvSpPr>
          <p:spPr bwMode="auto">
            <a:xfrm>
              <a:off x="119798" y="44924"/>
              <a:ext cx="17471" cy="22463"/>
            </a:xfrm>
            <a:custGeom>
              <a:avLst/>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5" name="Freeform 161"/>
            <p:cNvSpPr>
              <a:spLocks noChangeArrowheads="1"/>
            </p:cNvSpPr>
            <p:nvPr/>
          </p:nvSpPr>
          <p:spPr bwMode="auto">
            <a:xfrm>
              <a:off x="234604" y="44924"/>
              <a:ext cx="12480" cy="27454"/>
            </a:xfrm>
            <a:custGeom>
              <a:avLst/>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6" name="Freeform 162"/>
            <p:cNvSpPr>
              <a:spLocks noChangeArrowheads="1"/>
            </p:cNvSpPr>
            <p:nvPr/>
          </p:nvSpPr>
          <p:spPr bwMode="auto">
            <a:xfrm>
              <a:off x="277033" y="272040"/>
              <a:ext cx="22463" cy="19966"/>
            </a:xfrm>
            <a:custGeom>
              <a:avLst/>
              <a:gdLst>
                <a:gd name="T0" fmla="*/ 0 w 9"/>
                <a:gd name="T1" fmla="*/ 2496 h 8"/>
                <a:gd name="T2" fmla="*/ 19967 w 9"/>
                <a:gd name="T3" fmla="*/ 19966 h 8"/>
                <a:gd name="T4" fmla="*/ 22463 w 9"/>
                <a:gd name="T5" fmla="*/ 14975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7" name="Freeform 163"/>
            <p:cNvSpPr>
              <a:spLocks noChangeArrowheads="1"/>
            </p:cNvSpPr>
            <p:nvPr/>
          </p:nvSpPr>
          <p:spPr bwMode="auto">
            <a:xfrm>
              <a:off x="304486" y="227116"/>
              <a:ext cx="24958" cy="14975"/>
            </a:xfrm>
            <a:custGeom>
              <a:avLst/>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8" name="Freeform 164"/>
            <p:cNvSpPr>
              <a:spLocks noChangeArrowheads="1"/>
            </p:cNvSpPr>
            <p:nvPr/>
          </p:nvSpPr>
          <p:spPr bwMode="auto">
            <a:xfrm>
              <a:off x="274536" y="74874"/>
              <a:ext cx="22463" cy="22463"/>
            </a:xfrm>
            <a:custGeom>
              <a:avLst/>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39" name="Freeform 165"/>
            <p:cNvSpPr>
              <a:spLocks noChangeArrowheads="1"/>
            </p:cNvSpPr>
            <p:nvPr/>
          </p:nvSpPr>
          <p:spPr bwMode="auto">
            <a:xfrm>
              <a:off x="299494" y="124789"/>
              <a:ext cx="27454" cy="12480"/>
            </a:xfrm>
            <a:custGeom>
              <a:avLst/>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40" name="Rectangle 166"/>
            <p:cNvSpPr>
              <a:spLocks noChangeArrowheads="1"/>
            </p:cNvSpPr>
            <p:nvPr/>
          </p:nvSpPr>
          <p:spPr bwMode="auto">
            <a:xfrm>
              <a:off x="39933" y="174705"/>
              <a:ext cx="24958" cy="7488"/>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41" name="Rectangle 167"/>
            <p:cNvSpPr>
              <a:spLocks noChangeArrowheads="1"/>
            </p:cNvSpPr>
            <p:nvPr/>
          </p:nvSpPr>
          <p:spPr bwMode="auto">
            <a:xfrm>
              <a:off x="316965" y="177200"/>
              <a:ext cx="27454" cy="7488"/>
            </a:xfrm>
            <a:prstGeom prst="rect">
              <a:avLst/>
            </a:pr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defRPr/>
              </a:pPr>
              <a:endParaRPr lang="zh-CN" altLang="zh-CN"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grpSp>
        <p:nvGrpSpPr>
          <p:cNvPr id="42" name="Group 54"/>
          <p:cNvGrpSpPr/>
          <p:nvPr/>
        </p:nvGrpSpPr>
        <p:grpSpPr bwMode="auto">
          <a:xfrm>
            <a:off x="7242175" y="4165941"/>
            <a:ext cx="400051" cy="519112"/>
            <a:chOff x="0" y="0"/>
            <a:chExt cx="299494" cy="389342"/>
          </a:xfrm>
        </p:grpSpPr>
        <p:sp>
          <p:nvSpPr>
            <p:cNvPr id="43" name="Freeform 170"/>
            <p:cNvSpPr>
              <a:spLocks noChangeArrowheads="1"/>
            </p:cNvSpPr>
            <p:nvPr/>
          </p:nvSpPr>
          <p:spPr bwMode="auto">
            <a:xfrm>
              <a:off x="0" y="112310"/>
              <a:ext cx="299494" cy="277032"/>
            </a:xfrm>
            <a:custGeom>
              <a:avLst/>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44" name="Freeform 171"/>
            <p:cNvSpPr>
              <a:spLocks noChangeArrowheads="1"/>
            </p:cNvSpPr>
            <p:nvPr/>
          </p:nvSpPr>
          <p:spPr bwMode="auto">
            <a:xfrm>
              <a:off x="0" y="0"/>
              <a:ext cx="299494" cy="94840"/>
            </a:xfrm>
            <a:custGeom>
              <a:avLst/>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ysClr val="window" lastClr="FFFFFF"/>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defRPr/>
              </a:pPr>
              <a:endParaRPr lang="zh-CN" altLang="en-US" kern="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sp>
        <p:nvSpPr>
          <p:cNvPr id="45" name="矩形 104"/>
          <p:cNvSpPr>
            <a:spLocks noChangeArrowheads="1"/>
          </p:cNvSpPr>
          <p:nvPr/>
        </p:nvSpPr>
        <p:spPr bwMode="auto">
          <a:xfrm>
            <a:off x="4415818" y="1767229"/>
            <a:ext cx="1345222" cy="44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pPr>
            <a:r>
              <a:rPr lang="zh-CN" altLang="en-US" sz="2265" dirty="0">
                <a:solidFill>
                  <a:schemeClr val="bg1"/>
                </a:solidFill>
                <a:latin typeface="Arial" panose="020B0604020202020204"/>
                <a:ea typeface="微软雅黑" panose="020B0503020204020204" pitchFamily="34" charset="-122"/>
                <a:cs typeface="+mn-ea"/>
                <a:sym typeface="+mn-lt"/>
              </a:rPr>
              <a:t>添加标题</a:t>
            </a:r>
            <a:endParaRPr lang="en-US" altLang="zh-CN" sz="2265" dirty="0">
              <a:solidFill>
                <a:schemeClr val="bg1"/>
              </a:solidFill>
              <a:latin typeface="Arial" panose="020B0604020202020204"/>
              <a:ea typeface="微软雅黑" panose="020B0503020204020204" pitchFamily="34" charset="-122"/>
              <a:cs typeface="+mn-ea"/>
              <a:sym typeface="+mn-lt"/>
            </a:endParaRPr>
          </a:p>
        </p:txBody>
      </p:sp>
      <p:sp>
        <p:nvSpPr>
          <p:cNvPr id="46" name="矩形 45"/>
          <p:cNvSpPr>
            <a:spLocks noChangeArrowheads="1"/>
          </p:cNvSpPr>
          <p:nvPr/>
        </p:nvSpPr>
        <p:spPr bwMode="auto">
          <a:xfrm>
            <a:off x="1565276" y="2219666"/>
            <a:ext cx="4195763" cy="117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eaLnBrk="1" fontAlgn="base" hangingPunct="1">
              <a:lnSpc>
                <a:spcPct val="120000"/>
              </a:lnSpc>
              <a:spcBef>
                <a:spcPct val="0"/>
              </a:spcBef>
              <a:spcAft>
                <a:spcPct val="0"/>
              </a:spcAft>
              <a:buFont typeface="Arial" panose="020B0604020202020204" pitchFamily="34" charset="0"/>
              <a:buNone/>
            </a:pPr>
            <a:r>
              <a:rPr lang="zh-CN" altLang="en-US" sz="1465" dirty="0">
                <a:solidFill>
                  <a:schemeClr val="bg1"/>
                </a:solidFill>
                <a:latin typeface="Arial" panose="020B0604020202020204"/>
                <a:ea typeface="微软雅黑" panose="020B0503020204020204" pitchFamily="34" charset="-122"/>
                <a:cs typeface="+mn-ea"/>
                <a:sym typeface="+mn-lt"/>
              </a:rPr>
              <a:t>在此录入上述图表的综合描述说明，在此录入上述图表的综合描述说明，在此录入上述图表的综合描述说明，在此录入上述图表的综合描述说明，在此录入上述图表的综合描述说明</a:t>
            </a:r>
            <a:endParaRPr lang="zh-CN" altLang="en-US" sz="1465" dirty="0">
              <a:solidFill>
                <a:schemeClr val="bg1"/>
              </a:solidFill>
              <a:latin typeface="Arial" panose="020B0604020202020204"/>
              <a:ea typeface="微软雅黑" panose="020B0503020204020204" pitchFamily="34" charset="-122"/>
              <a:cs typeface="+mn-ea"/>
              <a:sym typeface="+mn-lt"/>
            </a:endParaRPr>
          </a:p>
        </p:txBody>
      </p:sp>
      <p:sp>
        <p:nvSpPr>
          <p:cNvPr id="47" name="矩形 106"/>
          <p:cNvSpPr>
            <a:spLocks noChangeArrowheads="1"/>
          </p:cNvSpPr>
          <p:nvPr/>
        </p:nvSpPr>
        <p:spPr bwMode="auto">
          <a:xfrm>
            <a:off x="1381126" y="4972393"/>
            <a:ext cx="15525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项目展示</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矩形 47"/>
          <p:cNvSpPr>
            <a:spLocks noChangeArrowheads="1"/>
          </p:cNvSpPr>
          <p:nvPr/>
        </p:nvSpPr>
        <p:spPr bwMode="auto">
          <a:xfrm>
            <a:off x="1028604" y="5393080"/>
            <a:ext cx="2257620"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zh-CN" altLang="en-US" sz="1465" dirty="0">
                <a:solidFill>
                  <a:schemeClr val="tx1">
                    <a:lumMod val="75000"/>
                    <a:lumOff val="25000"/>
                  </a:schemeClr>
                </a:solidFill>
                <a:latin typeface="Arial" panose="020B0604020202020204"/>
                <a:ea typeface="微软雅黑" panose="020B0503020204020204" pitchFamily="34" charset="-122"/>
                <a:cs typeface="+mn-ea"/>
                <a:sym typeface="+mn-lt"/>
              </a:rPr>
              <a:t>在此录入上述图表的描述说明，在此录入上述说明。</a:t>
            </a:r>
            <a:endParaRPr lang="zh-CN" altLang="en-US" sz="186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49" name="矩形 108"/>
          <p:cNvSpPr>
            <a:spLocks noChangeArrowheads="1"/>
          </p:cNvSpPr>
          <p:nvPr/>
        </p:nvSpPr>
        <p:spPr bwMode="auto">
          <a:xfrm>
            <a:off x="4021139" y="4972393"/>
            <a:ext cx="1550987"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项目展示</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矩形 47"/>
          <p:cNvSpPr>
            <a:spLocks noChangeArrowheads="1"/>
          </p:cNvSpPr>
          <p:nvPr/>
        </p:nvSpPr>
        <p:spPr bwMode="auto">
          <a:xfrm>
            <a:off x="3668617" y="5393080"/>
            <a:ext cx="2257620" cy="6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zh-CN" altLang="en-US" sz="1465" dirty="0">
                <a:solidFill>
                  <a:schemeClr val="tx1">
                    <a:lumMod val="75000"/>
                    <a:lumOff val="25000"/>
                  </a:schemeClr>
                </a:solidFill>
                <a:latin typeface="Arial" panose="020B0604020202020204"/>
                <a:ea typeface="微软雅黑" panose="020B0503020204020204" pitchFamily="34" charset="-122"/>
                <a:cs typeface="+mn-ea"/>
                <a:sym typeface="+mn-lt"/>
              </a:rPr>
              <a:t>在此录入上述图表的描述说明，在此录入上述说明。</a:t>
            </a:r>
            <a:endParaRPr lang="zh-CN" altLang="en-US" sz="186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51" name="矩形 110"/>
          <p:cNvSpPr>
            <a:spLocks noChangeArrowheads="1"/>
          </p:cNvSpPr>
          <p:nvPr/>
        </p:nvSpPr>
        <p:spPr bwMode="auto">
          <a:xfrm>
            <a:off x="9299577" y="4972393"/>
            <a:ext cx="1552575"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项目展示</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2" name="矩形 47"/>
          <p:cNvSpPr>
            <a:spLocks noChangeArrowheads="1"/>
          </p:cNvSpPr>
          <p:nvPr/>
        </p:nvSpPr>
        <p:spPr bwMode="auto">
          <a:xfrm>
            <a:off x="8947053" y="5393080"/>
            <a:ext cx="2257620" cy="6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zh-CN" altLang="en-US" sz="1465" dirty="0">
                <a:solidFill>
                  <a:schemeClr val="tx1">
                    <a:lumMod val="75000"/>
                    <a:lumOff val="25000"/>
                  </a:schemeClr>
                </a:solidFill>
                <a:latin typeface="Arial" panose="020B0604020202020204"/>
                <a:ea typeface="微软雅黑" panose="020B0503020204020204" pitchFamily="34" charset="-122"/>
                <a:cs typeface="+mn-ea"/>
                <a:sym typeface="+mn-lt"/>
              </a:rPr>
              <a:t>在此录入上述图表的描述说明，在此录入上述说明。</a:t>
            </a:r>
            <a:endParaRPr lang="zh-CN" altLang="en-US" sz="186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sp>
        <p:nvSpPr>
          <p:cNvPr id="53" name="矩形 112"/>
          <p:cNvSpPr>
            <a:spLocks noChangeArrowheads="1"/>
          </p:cNvSpPr>
          <p:nvPr/>
        </p:nvSpPr>
        <p:spPr bwMode="auto">
          <a:xfrm>
            <a:off x="6661151" y="4972393"/>
            <a:ext cx="155098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项目展示</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矩形 47"/>
          <p:cNvSpPr>
            <a:spLocks noChangeArrowheads="1"/>
          </p:cNvSpPr>
          <p:nvPr/>
        </p:nvSpPr>
        <p:spPr bwMode="auto">
          <a:xfrm>
            <a:off x="6307041" y="5393080"/>
            <a:ext cx="2257620" cy="63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20000"/>
              </a:lnSpc>
              <a:spcBef>
                <a:spcPct val="0"/>
              </a:spcBef>
              <a:spcAft>
                <a:spcPct val="0"/>
              </a:spcAft>
              <a:buFont typeface="Arial" panose="020B0604020202020204" pitchFamily="34" charset="0"/>
              <a:buNone/>
            </a:pPr>
            <a:r>
              <a:rPr lang="zh-CN" altLang="en-US" sz="1465" dirty="0">
                <a:solidFill>
                  <a:schemeClr val="tx1">
                    <a:lumMod val="75000"/>
                    <a:lumOff val="25000"/>
                  </a:schemeClr>
                </a:solidFill>
                <a:latin typeface="Arial" panose="020B0604020202020204"/>
                <a:ea typeface="微软雅黑" panose="020B0503020204020204" pitchFamily="34" charset="-122"/>
                <a:cs typeface="+mn-ea"/>
                <a:sym typeface="+mn-lt"/>
              </a:rPr>
              <a:t>在此录入上述图表的描述说明，在此录入上述说明。</a:t>
            </a:r>
            <a:endParaRPr lang="zh-CN" altLang="en-US" sz="1865" dirty="0">
              <a:solidFill>
                <a:schemeClr val="tx1">
                  <a:lumMod val="75000"/>
                  <a:lumOff val="25000"/>
                </a:schemeClr>
              </a:solidFill>
              <a:latin typeface="Arial" panose="020B0604020202020204"/>
              <a:ea typeface="微软雅黑" panose="020B0503020204020204" pitchFamily="34" charset="-122"/>
              <a:cs typeface="+mn-ea"/>
              <a:sym typeface="+mn-lt"/>
            </a:endParaRPr>
          </a:p>
        </p:txBody>
      </p:sp>
      <p:grpSp>
        <p:nvGrpSpPr>
          <p:cNvPr id="55" name="组合 54"/>
          <p:cNvGrpSpPr/>
          <p:nvPr/>
        </p:nvGrpSpPr>
        <p:grpSpPr>
          <a:xfrm>
            <a:off x="4540251" y="377766"/>
            <a:ext cx="3111500" cy="780455"/>
            <a:chOff x="3997640" y="1153421"/>
            <a:chExt cx="3111500" cy="780455"/>
          </a:xfrm>
        </p:grpSpPr>
        <p:sp>
          <p:nvSpPr>
            <p:cNvPr id="56" name="矩形 55"/>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57"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成功项目展示</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58" name="组合 57"/>
          <p:cNvGrpSpPr/>
          <p:nvPr/>
        </p:nvGrpSpPr>
        <p:grpSpPr>
          <a:xfrm>
            <a:off x="3093900" y="676502"/>
            <a:ext cx="6004200" cy="188400"/>
            <a:chOff x="3100251" y="676502"/>
            <a:chExt cx="6004200" cy="188400"/>
          </a:xfrm>
          <a:solidFill>
            <a:srgbClr val="121F2F"/>
          </a:solidFill>
        </p:grpSpPr>
        <p:grpSp>
          <p:nvGrpSpPr>
            <p:cNvPr id="59" name="组合 58"/>
            <p:cNvGrpSpPr/>
            <p:nvPr/>
          </p:nvGrpSpPr>
          <p:grpSpPr>
            <a:xfrm>
              <a:off x="3100251" y="676502"/>
              <a:ext cx="1440000" cy="188400"/>
              <a:chOff x="3100251" y="676502"/>
              <a:chExt cx="1440000" cy="188400"/>
            </a:xfrm>
            <a:grpFill/>
          </p:grpSpPr>
          <p:sp>
            <p:nvSpPr>
              <p:cNvPr id="64" name="矩形: 圆角 63"/>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5" name="矩形: 圆角 64"/>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6" name="矩形: 圆角 65"/>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60" name="组合 59"/>
            <p:cNvGrpSpPr/>
            <p:nvPr/>
          </p:nvGrpSpPr>
          <p:grpSpPr>
            <a:xfrm flipH="1">
              <a:off x="7664451" y="676502"/>
              <a:ext cx="1440000" cy="188400"/>
              <a:chOff x="3100251" y="676502"/>
              <a:chExt cx="1440000" cy="188400"/>
            </a:xfrm>
            <a:grpFill/>
          </p:grpSpPr>
          <p:sp>
            <p:nvSpPr>
              <p:cNvPr id="61" name="矩形: 圆角 60"/>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2" name="矩形: 圆角 61"/>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3" name="矩形: 圆角 62"/>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6"/>
                                        </p:tgtEl>
                                        <p:attrNameLst>
                                          <p:attrName>style.visibility</p:attrName>
                                        </p:attrNameLst>
                                      </p:cBhvr>
                                      <p:to>
                                        <p:strVal val="visible"/>
                                      </p:to>
                                    </p:set>
                                    <p:animEffect transition="in" filter="wipe(right)">
                                      <p:cBhvr>
                                        <p:cTn id="18" dur="500"/>
                                        <p:tgtEl>
                                          <p:spTgt spid="46"/>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400"/>
                                        <p:tgtEl>
                                          <p:spTgt spid="4"/>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400"/>
                                        <p:tgtEl>
                                          <p:spTgt spid="5"/>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400"/>
                                        <p:tgtEl>
                                          <p:spTgt spid="6"/>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400"/>
                                        <p:tgtEl>
                                          <p:spTgt spid="7"/>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7"/>
                                        </p:tgtEl>
                                        <p:attrNameLst>
                                          <p:attrName>style.visibility</p:attrName>
                                        </p:attrNameLst>
                                      </p:cBhvr>
                                      <p:to>
                                        <p:strVal val="visible"/>
                                      </p:to>
                                    </p:set>
                                    <p:animEffect transition="in" filter="randombar(horizontal)">
                                      <p:cBhvr>
                                        <p:cTn id="50" dur="400"/>
                                        <p:tgtEl>
                                          <p:spTgt spid="47"/>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8"/>
                                        </p:tgtEl>
                                        <p:attrNameLst>
                                          <p:attrName>style.visibility</p:attrName>
                                        </p:attrNameLst>
                                      </p:cBhvr>
                                      <p:to>
                                        <p:strVal val="visible"/>
                                      </p:to>
                                    </p:set>
                                    <p:animEffect transition="in" filter="randombar(horizontal)">
                                      <p:cBhvr>
                                        <p:cTn id="53" dur="400"/>
                                        <p:tgtEl>
                                          <p:spTgt spid="48"/>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49"/>
                                        </p:tgtEl>
                                        <p:attrNameLst>
                                          <p:attrName>style.visibility</p:attrName>
                                        </p:attrNameLst>
                                      </p:cBhvr>
                                      <p:to>
                                        <p:strVal val="visible"/>
                                      </p:to>
                                    </p:set>
                                    <p:animEffect transition="in" filter="randombar(horizontal)">
                                      <p:cBhvr>
                                        <p:cTn id="56" dur="400"/>
                                        <p:tgtEl>
                                          <p:spTgt spid="49"/>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0"/>
                                        </p:tgtEl>
                                        <p:attrNameLst>
                                          <p:attrName>style.visibility</p:attrName>
                                        </p:attrNameLst>
                                      </p:cBhvr>
                                      <p:to>
                                        <p:strVal val="visible"/>
                                      </p:to>
                                    </p:set>
                                    <p:animEffect transition="in" filter="randombar(horizontal)">
                                      <p:cBhvr>
                                        <p:cTn id="59" dur="400"/>
                                        <p:tgtEl>
                                          <p:spTgt spid="50"/>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1"/>
                                        </p:tgtEl>
                                        <p:attrNameLst>
                                          <p:attrName>style.visibility</p:attrName>
                                        </p:attrNameLst>
                                      </p:cBhvr>
                                      <p:to>
                                        <p:strVal val="visible"/>
                                      </p:to>
                                    </p:set>
                                    <p:animEffect transition="in" filter="randombar(horizontal)">
                                      <p:cBhvr>
                                        <p:cTn id="62" dur="400"/>
                                        <p:tgtEl>
                                          <p:spTgt spid="51"/>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2"/>
                                        </p:tgtEl>
                                        <p:attrNameLst>
                                          <p:attrName>style.visibility</p:attrName>
                                        </p:attrNameLst>
                                      </p:cBhvr>
                                      <p:to>
                                        <p:strVal val="visible"/>
                                      </p:to>
                                    </p:set>
                                    <p:animEffect transition="in" filter="randombar(horizontal)">
                                      <p:cBhvr>
                                        <p:cTn id="65" dur="400"/>
                                        <p:tgtEl>
                                          <p:spTgt spid="52"/>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3"/>
                                        </p:tgtEl>
                                        <p:attrNameLst>
                                          <p:attrName>style.visibility</p:attrName>
                                        </p:attrNameLst>
                                      </p:cBhvr>
                                      <p:to>
                                        <p:strVal val="visible"/>
                                      </p:to>
                                    </p:set>
                                    <p:animEffect transition="in" filter="randombar(horizontal)">
                                      <p:cBhvr>
                                        <p:cTn id="68" dur="400"/>
                                        <p:tgtEl>
                                          <p:spTgt spid="53"/>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4"/>
                                        </p:tgtEl>
                                        <p:attrNameLst>
                                          <p:attrName>style.visibility</p:attrName>
                                        </p:attrNameLst>
                                      </p:cBhvr>
                                      <p:to>
                                        <p:strVal val="visible"/>
                                      </p:to>
                                    </p:set>
                                    <p:animEffect transition="in" filter="randombar(horizontal)">
                                      <p:cBhvr>
                                        <p:cTn id="71" dur="4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P spid="53" grpId="0" bldLvl="0" autoUpdateAnimBg="0"/>
      <p:bldP spid="54"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
          <p:cNvCxnSpPr/>
          <p:nvPr/>
        </p:nvCxnSpPr>
        <p:spPr>
          <a:xfrm>
            <a:off x="761999" y="2107235"/>
            <a:ext cx="948105" cy="0"/>
          </a:xfrm>
          <a:prstGeom prst="line">
            <a:avLst/>
          </a:prstGeom>
          <a:noFill/>
          <a:ln w="6350" cap="flat" cmpd="sng" algn="ctr">
            <a:solidFill>
              <a:srgbClr val="121F2F"/>
            </a:solidFill>
            <a:prstDash val="dash"/>
            <a:miter lim="800000"/>
            <a:headEnd type="oval"/>
            <a:tailEnd type="oval"/>
          </a:ln>
          <a:effectLst/>
        </p:spPr>
      </p:cxnSp>
      <p:cxnSp>
        <p:nvCxnSpPr>
          <p:cNvPr id="3" name="Straight Connector 4"/>
          <p:cNvCxnSpPr/>
          <p:nvPr/>
        </p:nvCxnSpPr>
        <p:spPr>
          <a:xfrm>
            <a:off x="2603612" y="2119912"/>
            <a:ext cx="1656184" cy="0"/>
          </a:xfrm>
          <a:prstGeom prst="line">
            <a:avLst/>
          </a:prstGeom>
          <a:noFill/>
          <a:ln w="6350" cap="flat" cmpd="sng" algn="ctr">
            <a:solidFill>
              <a:srgbClr val="121F2F"/>
            </a:solidFill>
            <a:prstDash val="dash"/>
            <a:miter lim="800000"/>
            <a:headEnd type="oval"/>
            <a:tailEnd type="oval"/>
          </a:ln>
          <a:effectLst/>
        </p:spPr>
      </p:cxnSp>
      <p:sp>
        <p:nvSpPr>
          <p:cNvPr id="4" name="Freeform: Shape 27"/>
          <p:cNvSpPr/>
          <p:nvPr/>
        </p:nvSpPr>
        <p:spPr bwMode="auto">
          <a:xfrm>
            <a:off x="1890142" y="1817704"/>
            <a:ext cx="569653" cy="569653"/>
          </a:xfrm>
          <a:custGeom>
            <a:avLst/>
            <a:gdLst>
              <a:gd name="T0" fmla="*/ 545 w 913"/>
              <a:gd name="T1" fmla="*/ 9 h 913"/>
              <a:gd name="T2" fmla="*/ 367 w 913"/>
              <a:gd name="T3" fmla="*/ 9 h 913"/>
              <a:gd name="T4" fmla="*/ 0 w 913"/>
              <a:gd name="T5" fmla="*/ 456 h 913"/>
              <a:gd name="T6" fmla="*/ 367 w 913"/>
              <a:gd name="T7" fmla="*/ 904 h 913"/>
              <a:gd name="T8" fmla="*/ 545 w 913"/>
              <a:gd name="T9" fmla="*/ 904 h 913"/>
              <a:gd name="T10" fmla="*/ 913 w 913"/>
              <a:gd name="T11" fmla="*/ 456 h 913"/>
              <a:gd name="T12" fmla="*/ 339 w 913"/>
              <a:gd name="T13" fmla="*/ 108 h 913"/>
              <a:gd name="T14" fmla="*/ 171 w 913"/>
              <a:gd name="T15" fmla="*/ 225 h 913"/>
              <a:gd name="T16" fmla="*/ 118 w 913"/>
              <a:gd name="T17" fmla="*/ 314 h 913"/>
              <a:gd name="T18" fmla="*/ 181 w 913"/>
              <a:gd name="T19" fmla="*/ 403 h 913"/>
              <a:gd name="T20" fmla="*/ 118 w 913"/>
              <a:gd name="T21" fmla="*/ 314 h 913"/>
              <a:gd name="T22" fmla="*/ 91 w 913"/>
              <a:gd name="T23" fmla="*/ 492 h 913"/>
              <a:gd name="T24" fmla="*/ 196 w 913"/>
              <a:gd name="T25" fmla="*/ 581 h 913"/>
              <a:gd name="T26" fmla="*/ 158 w 913"/>
              <a:gd name="T27" fmla="*/ 670 h 913"/>
              <a:gd name="T28" fmla="*/ 339 w 913"/>
              <a:gd name="T29" fmla="*/ 804 h 913"/>
              <a:gd name="T30" fmla="*/ 412 w 913"/>
              <a:gd name="T31" fmla="*/ 748 h 913"/>
              <a:gd name="T32" fmla="*/ 412 w 913"/>
              <a:gd name="T33" fmla="*/ 670 h 913"/>
              <a:gd name="T34" fmla="*/ 412 w 913"/>
              <a:gd name="T35" fmla="*/ 581 h 913"/>
              <a:gd name="T36" fmla="*/ 269 w 913"/>
              <a:gd name="T37" fmla="*/ 492 h 913"/>
              <a:gd name="T38" fmla="*/ 412 w 913"/>
              <a:gd name="T39" fmla="*/ 581 h 913"/>
              <a:gd name="T40" fmla="*/ 271 w 913"/>
              <a:gd name="T41" fmla="*/ 403 h 913"/>
              <a:gd name="T42" fmla="*/ 412 w 913"/>
              <a:gd name="T43" fmla="*/ 314 h 913"/>
              <a:gd name="T44" fmla="*/ 412 w 913"/>
              <a:gd name="T45" fmla="*/ 225 h 913"/>
              <a:gd name="T46" fmla="*/ 412 w 913"/>
              <a:gd name="T47" fmla="*/ 165 h 913"/>
              <a:gd name="T48" fmla="*/ 795 w 913"/>
              <a:gd name="T49" fmla="*/ 314 h 913"/>
              <a:gd name="T50" fmla="*/ 732 w 913"/>
              <a:gd name="T51" fmla="*/ 403 h 913"/>
              <a:gd name="T52" fmla="*/ 795 w 913"/>
              <a:gd name="T53" fmla="*/ 314 h 913"/>
              <a:gd name="T54" fmla="*/ 672 w 913"/>
              <a:gd name="T55" fmla="*/ 225 h 913"/>
              <a:gd name="T56" fmla="*/ 742 w 913"/>
              <a:gd name="T57" fmla="*/ 225 h 913"/>
              <a:gd name="T58" fmla="*/ 564 w 913"/>
              <a:gd name="T59" fmla="*/ 225 h 913"/>
              <a:gd name="T60" fmla="*/ 501 w 913"/>
              <a:gd name="T61" fmla="*/ 165 h 913"/>
              <a:gd name="T62" fmla="*/ 617 w 913"/>
              <a:gd name="T63" fmla="*/ 314 h 913"/>
              <a:gd name="T64" fmla="*/ 501 w 913"/>
              <a:gd name="T65" fmla="*/ 403 h 913"/>
              <a:gd name="T66" fmla="*/ 501 w 913"/>
              <a:gd name="T67" fmla="*/ 492 h 913"/>
              <a:gd name="T68" fmla="*/ 624 w 913"/>
              <a:gd name="T69" fmla="*/ 581 h 913"/>
              <a:gd name="T70" fmla="*/ 501 w 913"/>
              <a:gd name="T71" fmla="*/ 492 h 913"/>
              <a:gd name="T72" fmla="*/ 501 w 913"/>
              <a:gd name="T73" fmla="*/ 670 h 913"/>
              <a:gd name="T74" fmla="*/ 501 w 913"/>
              <a:gd name="T75" fmla="*/ 748 h 913"/>
              <a:gd name="T76" fmla="*/ 682 w 913"/>
              <a:gd name="T77" fmla="*/ 670 h 913"/>
              <a:gd name="T78" fmla="*/ 573 w 913"/>
              <a:gd name="T79" fmla="*/ 804 h 913"/>
              <a:gd name="T80" fmla="*/ 733 w 913"/>
              <a:gd name="T81" fmla="*/ 492 h 913"/>
              <a:gd name="T82" fmla="*/ 802 w 913"/>
              <a:gd name="T83" fmla="*/ 581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3" h="913">
                <a:moveTo>
                  <a:pt x="751" y="108"/>
                </a:moveTo>
                <a:cubicBezTo>
                  <a:pt x="693" y="59"/>
                  <a:pt x="623" y="24"/>
                  <a:pt x="545" y="9"/>
                </a:cubicBezTo>
                <a:cubicBezTo>
                  <a:pt x="517" y="3"/>
                  <a:pt x="487" y="0"/>
                  <a:pt x="456" y="0"/>
                </a:cubicBezTo>
                <a:cubicBezTo>
                  <a:pt x="426" y="0"/>
                  <a:pt x="396" y="3"/>
                  <a:pt x="367" y="9"/>
                </a:cubicBezTo>
                <a:cubicBezTo>
                  <a:pt x="290" y="24"/>
                  <a:pt x="219" y="59"/>
                  <a:pt x="161" y="108"/>
                </a:cubicBezTo>
                <a:cubicBezTo>
                  <a:pt x="63" y="192"/>
                  <a:pt x="0" y="317"/>
                  <a:pt x="0" y="456"/>
                </a:cubicBezTo>
                <a:cubicBezTo>
                  <a:pt x="0" y="596"/>
                  <a:pt x="63" y="721"/>
                  <a:pt x="161" y="804"/>
                </a:cubicBezTo>
                <a:cubicBezTo>
                  <a:pt x="219" y="854"/>
                  <a:pt x="290" y="889"/>
                  <a:pt x="367" y="904"/>
                </a:cubicBezTo>
                <a:cubicBezTo>
                  <a:pt x="396" y="910"/>
                  <a:pt x="426" y="913"/>
                  <a:pt x="456" y="913"/>
                </a:cubicBezTo>
                <a:cubicBezTo>
                  <a:pt x="487" y="913"/>
                  <a:pt x="517" y="910"/>
                  <a:pt x="545" y="904"/>
                </a:cubicBezTo>
                <a:cubicBezTo>
                  <a:pt x="623" y="889"/>
                  <a:pt x="693" y="854"/>
                  <a:pt x="751" y="804"/>
                </a:cubicBezTo>
                <a:cubicBezTo>
                  <a:pt x="850" y="721"/>
                  <a:pt x="913" y="596"/>
                  <a:pt x="913" y="456"/>
                </a:cubicBezTo>
                <a:cubicBezTo>
                  <a:pt x="913" y="317"/>
                  <a:pt x="850" y="192"/>
                  <a:pt x="751" y="108"/>
                </a:cubicBezTo>
                <a:close/>
                <a:moveTo>
                  <a:pt x="339" y="108"/>
                </a:moveTo>
                <a:cubicBezTo>
                  <a:pt x="301" y="141"/>
                  <a:pt x="267" y="181"/>
                  <a:pt x="241" y="225"/>
                </a:cubicBezTo>
                <a:cubicBezTo>
                  <a:pt x="171" y="225"/>
                  <a:pt x="171" y="225"/>
                  <a:pt x="171" y="225"/>
                </a:cubicBezTo>
                <a:cubicBezTo>
                  <a:pt x="215" y="172"/>
                  <a:pt x="273" y="131"/>
                  <a:pt x="339" y="108"/>
                </a:cubicBezTo>
                <a:close/>
                <a:moveTo>
                  <a:pt x="118" y="314"/>
                </a:moveTo>
                <a:cubicBezTo>
                  <a:pt x="201" y="314"/>
                  <a:pt x="201" y="314"/>
                  <a:pt x="201" y="314"/>
                </a:cubicBezTo>
                <a:cubicBezTo>
                  <a:pt x="191" y="343"/>
                  <a:pt x="185" y="372"/>
                  <a:pt x="181" y="403"/>
                </a:cubicBezTo>
                <a:cubicBezTo>
                  <a:pt x="93" y="403"/>
                  <a:pt x="93" y="403"/>
                  <a:pt x="93" y="403"/>
                </a:cubicBezTo>
                <a:cubicBezTo>
                  <a:pt x="98" y="372"/>
                  <a:pt x="106" y="342"/>
                  <a:pt x="118" y="314"/>
                </a:cubicBezTo>
                <a:close/>
                <a:moveTo>
                  <a:pt x="111" y="581"/>
                </a:moveTo>
                <a:cubicBezTo>
                  <a:pt x="101" y="553"/>
                  <a:pt x="94" y="523"/>
                  <a:pt x="91" y="492"/>
                </a:cubicBezTo>
                <a:cubicBezTo>
                  <a:pt x="180" y="492"/>
                  <a:pt x="180" y="492"/>
                  <a:pt x="180" y="492"/>
                </a:cubicBezTo>
                <a:cubicBezTo>
                  <a:pt x="182" y="523"/>
                  <a:pt x="188" y="553"/>
                  <a:pt x="196" y="581"/>
                </a:cubicBezTo>
                <a:lnTo>
                  <a:pt x="111" y="581"/>
                </a:lnTo>
                <a:close/>
                <a:moveTo>
                  <a:pt x="158" y="670"/>
                </a:moveTo>
                <a:cubicBezTo>
                  <a:pt x="231" y="670"/>
                  <a:pt x="231" y="670"/>
                  <a:pt x="231" y="670"/>
                </a:cubicBezTo>
                <a:cubicBezTo>
                  <a:pt x="259" y="722"/>
                  <a:pt x="295" y="767"/>
                  <a:pt x="339" y="804"/>
                </a:cubicBezTo>
                <a:cubicBezTo>
                  <a:pt x="266" y="780"/>
                  <a:pt x="203" y="732"/>
                  <a:pt x="158" y="670"/>
                </a:cubicBezTo>
                <a:close/>
                <a:moveTo>
                  <a:pt x="412" y="748"/>
                </a:moveTo>
                <a:cubicBezTo>
                  <a:pt x="383" y="726"/>
                  <a:pt x="357" y="700"/>
                  <a:pt x="336" y="670"/>
                </a:cubicBezTo>
                <a:cubicBezTo>
                  <a:pt x="412" y="670"/>
                  <a:pt x="412" y="670"/>
                  <a:pt x="412" y="670"/>
                </a:cubicBezTo>
                <a:lnTo>
                  <a:pt x="412" y="748"/>
                </a:lnTo>
                <a:close/>
                <a:moveTo>
                  <a:pt x="412" y="581"/>
                </a:moveTo>
                <a:cubicBezTo>
                  <a:pt x="289" y="581"/>
                  <a:pt x="289" y="581"/>
                  <a:pt x="289" y="581"/>
                </a:cubicBezTo>
                <a:cubicBezTo>
                  <a:pt x="279" y="553"/>
                  <a:pt x="272" y="523"/>
                  <a:pt x="269" y="492"/>
                </a:cubicBezTo>
                <a:cubicBezTo>
                  <a:pt x="412" y="492"/>
                  <a:pt x="412" y="492"/>
                  <a:pt x="412" y="492"/>
                </a:cubicBezTo>
                <a:lnTo>
                  <a:pt x="412" y="581"/>
                </a:lnTo>
                <a:close/>
                <a:moveTo>
                  <a:pt x="412" y="403"/>
                </a:moveTo>
                <a:cubicBezTo>
                  <a:pt x="271" y="403"/>
                  <a:pt x="271" y="403"/>
                  <a:pt x="271" y="403"/>
                </a:cubicBezTo>
                <a:cubicBezTo>
                  <a:pt x="276" y="372"/>
                  <a:pt x="284" y="342"/>
                  <a:pt x="296" y="314"/>
                </a:cubicBezTo>
                <a:cubicBezTo>
                  <a:pt x="412" y="314"/>
                  <a:pt x="412" y="314"/>
                  <a:pt x="412" y="314"/>
                </a:cubicBezTo>
                <a:lnTo>
                  <a:pt x="412" y="403"/>
                </a:lnTo>
                <a:close/>
                <a:moveTo>
                  <a:pt x="412" y="225"/>
                </a:moveTo>
                <a:cubicBezTo>
                  <a:pt x="349" y="225"/>
                  <a:pt x="349" y="225"/>
                  <a:pt x="349" y="225"/>
                </a:cubicBezTo>
                <a:cubicBezTo>
                  <a:pt x="368" y="202"/>
                  <a:pt x="389" y="182"/>
                  <a:pt x="412" y="165"/>
                </a:cubicBezTo>
                <a:lnTo>
                  <a:pt x="412" y="225"/>
                </a:lnTo>
                <a:close/>
                <a:moveTo>
                  <a:pt x="795" y="314"/>
                </a:moveTo>
                <a:cubicBezTo>
                  <a:pt x="807" y="342"/>
                  <a:pt x="815" y="372"/>
                  <a:pt x="820" y="403"/>
                </a:cubicBezTo>
                <a:cubicBezTo>
                  <a:pt x="732" y="403"/>
                  <a:pt x="732" y="403"/>
                  <a:pt x="732" y="403"/>
                </a:cubicBezTo>
                <a:cubicBezTo>
                  <a:pt x="728" y="372"/>
                  <a:pt x="721" y="343"/>
                  <a:pt x="712" y="314"/>
                </a:cubicBezTo>
                <a:lnTo>
                  <a:pt x="795" y="314"/>
                </a:lnTo>
                <a:close/>
                <a:moveTo>
                  <a:pt x="742" y="225"/>
                </a:moveTo>
                <a:cubicBezTo>
                  <a:pt x="672" y="225"/>
                  <a:pt x="672" y="225"/>
                  <a:pt x="672" y="225"/>
                </a:cubicBezTo>
                <a:cubicBezTo>
                  <a:pt x="645" y="181"/>
                  <a:pt x="612" y="141"/>
                  <a:pt x="573" y="108"/>
                </a:cubicBezTo>
                <a:cubicBezTo>
                  <a:pt x="640" y="131"/>
                  <a:pt x="698" y="172"/>
                  <a:pt x="742" y="225"/>
                </a:cubicBezTo>
                <a:close/>
                <a:moveTo>
                  <a:pt x="501" y="165"/>
                </a:moveTo>
                <a:cubicBezTo>
                  <a:pt x="524" y="182"/>
                  <a:pt x="545" y="202"/>
                  <a:pt x="564" y="225"/>
                </a:cubicBezTo>
                <a:cubicBezTo>
                  <a:pt x="501" y="225"/>
                  <a:pt x="501" y="225"/>
                  <a:pt x="501" y="225"/>
                </a:cubicBezTo>
                <a:lnTo>
                  <a:pt x="501" y="165"/>
                </a:lnTo>
                <a:close/>
                <a:moveTo>
                  <a:pt x="501" y="314"/>
                </a:moveTo>
                <a:cubicBezTo>
                  <a:pt x="617" y="314"/>
                  <a:pt x="617" y="314"/>
                  <a:pt x="617" y="314"/>
                </a:cubicBezTo>
                <a:cubicBezTo>
                  <a:pt x="629" y="342"/>
                  <a:pt x="637" y="372"/>
                  <a:pt x="642" y="403"/>
                </a:cubicBezTo>
                <a:cubicBezTo>
                  <a:pt x="501" y="403"/>
                  <a:pt x="501" y="403"/>
                  <a:pt x="501" y="403"/>
                </a:cubicBezTo>
                <a:lnTo>
                  <a:pt x="501" y="314"/>
                </a:lnTo>
                <a:close/>
                <a:moveTo>
                  <a:pt x="501" y="492"/>
                </a:moveTo>
                <a:cubicBezTo>
                  <a:pt x="644" y="492"/>
                  <a:pt x="644" y="492"/>
                  <a:pt x="644" y="492"/>
                </a:cubicBezTo>
                <a:cubicBezTo>
                  <a:pt x="641" y="523"/>
                  <a:pt x="634" y="553"/>
                  <a:pt x="624" y="581"/>
                </a:cubicBezTo>
                <a:cubicBezTo>
                  <a:pt x="501" y="581"/>
                  <a:pt x="501" y="581"/>
                  <a:pt x="501" y="581"/>
                </a:cubicBezTo>
                <a:lnTo>
                  <a:pt x="501" y="492"/>
                </a:lnTo>
                <a:close/>
                <a:moveTo>
                  <a:pt x="501" y="748"/>
                </a:moveTo>
                <a:cubicBezTo>
                  <a:pt x="501" y="670"/>
                  <a:pt x="501" y="670"/>
                  <a:pt x="501" y="670"/>
                </a:cubicBezTo>
                <a:cubicBezTo>
                  <a:pt x="577" y="670"/>
                  <a:pt x="577" y="670"/>
                  <a:pt x="577" y="670"/>
                </a:cubicBezTo>
                <a:cubicBezTo>
                  <a:pt x="555" y="700"/>
                  <a:pt x="530" y="726"/>
                  <a:pt x="501" y="748"/>
                </a:cubicBezTo>
                <a:close/>
                <a:moveTo>
                  <a:pt x="573" y="804"/>
                </a:moveTo>
                <a:cubicBezTo>
                  <a:pt x="617" y="767"/>
                  <a:pt x="654" y="722"/>
                  <a:pt x="682" y="670"/>
                </a:cubicBezTo>
                <a:cubicBezTo>
                  <a:pt x="755" y="670"/>
                  <a:pt x="755" y="670"/>
                  <a:pt x="755" y="670"/>
                </a:cubicBezTo>
                <a:cubicBezTo>
                  <a:pt x="710" y="732"/>
                  <a:pt x="647" y="780"/>
                  <a:pt x="573" y="804"/>
                </a:cubicBezTo>
                <a:close/>
                <a:moveTo>
                  <a:pt x="717" y="581"/>
                </a:moveTo>
                <a:cubicBezTo>
                  <a:pt x="725" y="553"/>
                  <a:pt x="731" y="523"/>
                  <a:pt x="733" y="492"/>
                </a:cubicBezTo>
                <a:cubicBezTo>
                  <a:pt x="822" y="492"/>
                  <a:pt x="822" y="492"/>
                  <a:pt x="822" y="492"/>
                </a:cubicBezTo>
                <a:cubicBezTo>
                  <a:pt x="819" y="523"/>
                  <a:pt x="812" y="553"/>
                  <a:pt x="802" y="581"/>
                </a:cubicBezTo>
                <a:lnTo>
                  <a:pt x="717" y="581"/>
                </a:lnTo>
                <a:close/>
              </a:path>
            </a:pathLst>
          </a:custGeom>
          <a:solidFill>
            <a:srgbClr val="121F2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grpSp>
        <p:nvGrpSpPr>
          <p:cNvPr id="5" name="Group 28"/>
          <p:cNvGrpSpPr/>
          <p:nvPr/>
        </p:nvGrpSpPr>
        <p:grpSpPr>
          <a:xfrm>
            <a:off x="4339359" y="1892531"/>
            <a:ext cx="805481" cy="454765"/>
            <a:chOff x="6475413" y="254001"/>
            <a:chExt cx="762000" cy="430212"/>
          </a:xfrm>
          <a:solidFill>
            <a:srgbClr val="121F2F"/>
          </a:solidFill>
        </p:grpSpPr>
        <p:sp>
          <p:nvSpPr>
            <p:cNvPr id="6" name="Freeform: Shape 29"/>
            <p:cNvSpPr/>
            <p:nvPr/>
          </p:nvSpPr>
          <p:spPr bwMode="auto">
            <a:xfrm>
              <a:off x="6475413" y="652463"/>
              <a:ext cx="762000" cy="31750"/>
            </a:xfrm>
            <a:custGeom>
              <a:avLst/>
              <a:gdLst>
                <a:gd name="T0" fmla="*/ 0 w 1140"/>
                <a:gd name="T1" fmla="*/ 0 h 47"/>
                <a:gd name="T2" fmla="*/ 197 w 1140"/>
                <a:gd name="T3" fmla="*/ 47 h 47"/>
                <a:gd name="T4" fmla="*/ 992 w 1140"/>
                <a:gd name="T5" fmla="*/ 45 h 47"/>
                <a:gd name="T6" fmla="*/ 1140 w 1140"/>
                <a:gd name="T7" fmla="*/ 0 h 47"/>
                <a:gd name="T8" fmla="*/ 0 w 1140"/>
                <a:gd name="T9" fmla="*/ 0 h 47"/>
              </a:gdLst>
              <a:ahLst/>
              <a:cxnLst>
                <a:cxn ang="0">
                  <a:pos x="T0" y="T1"/>
                </a:cxn>
                <a:cxn ang="0">
                  <a:pos x="T2" y="T3"/>
                </a:cxn>
                <a:cxn ang="0">
                  <a:pos x="T4" y="T5"/>
                </a:cxn>
                <a:cxn ang="0">
                  <a:pos x="T6" y="T7"/>
                </a:cxn>
                <a:cxn ang="0">
                  <a:pos x="T8" y="T9"/>
                </a:cxn>
              </a:cxnLst>
              <a:rect l="0" t="0" r="r" b="b"/>
              <a:pathLst>
                <a:path w="1140" h="47">
                  <a:moveTo>
                    <a:pt x="0" y="0"/>
                  </a:moveTo>
                  <a:cubicBezTo>
                    <a:pt x="0" y="0"/>
                    <a:pt x="97" y="47"/>
                    <a:pt x="197" y="47"/>
                  </a:cubicBezTo>
                  <a:cubicBezTo>
                    <a:pt x="298" y="47"/>
                    <a:pt x="992" y="45"/>
                    <a:pt x="992" y="45"/>
                  </a:cubicBezTo>
                  <a:cubicBezTo>
                    <a:pt x="992" y="45"/>
                    <a:pt x="1107" y="42"/>
                    <a:pt x="114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7" name="Freeform: Shape 30"/>
            <p:cNvSpPr/>
            <p:nvPr/>
          </p:nvSpPr>
          <p:spPr bwMode="auto">
            <a:xfrm>
              <a:off x="6769100" y="352426"/>
              <a:ext cx="168275" cy="158750"/>
            </a:xfrm>
            <a:custGeom>
              <a:avLst/>
              <a:gdLst>
                <a:gd name="T0" fmla="*/ 106 w 106"/>
                <a:gd name="T1" fmla="*/ 38 h 100"/>
                <a:gd name="T2" fmla="*/ 65 w 106"/>
                <a:gd name="T3" fmla="*/ 38 h 100"/>
                <a:gd name="T4" fmla="*/ 53 w 106"/>
                <a:gd name="T5" fmla="*/ 0 h 100"/>
                <a:gd name="T6" fmla="*/ 40 w 106"/>
                <a:gd name="T7" fmla="*/ 38 h 100"/>
                <a:gd name="T8" fmla="*/ 0 w 106"/>
                <a:gd name="T9" fmla="*/ 38 h 100"/>
                <a:gd name="T10" fmla="*/ 33 w 106"/>
                <a:gd name="T11" fmla="*/ 62 h 100"/>
                <a:gd name="T12" fmla="*/ 20 w 106"/>
                <a:gd name="T13" fmla="*/ 100 h 100"/>
                <a:gd name="T14" fmla="*/ 53 w 106"/>
                <a:gd name="T15" fmla="*/ 76 h 100"/>
                <a:gd name="T16" fmla="*/ 85 w 106"/>
                <a:gd name="T17" fmla="*/ 100 h 100"/>
                <a:gd name="T18" fmla="*/ 73 w 106"/>
                <a:gd name="T19" fmla="*/ 62 h 100"/>
                <a:gd name="T20" fmla="*/ 106 w 106"/>
                <a:gd name="T21" fmla="*/ 3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0">
                  <a:moveTo>
                    <a:pt x="106" y="38"/>
                  </a:moveTo>
                  <a:lnTo>
                    <a:pt x="65" y="38"/>
                  </a:lnTo>
                  <a:lnTo>
                    <a:pt x="53" y="0"/>
                  </a:lnTo>
                  <a:lnTo>
                    <a:pt x="40" y="38"/>
                  </a:lnTo>
                  <a:lnTo>
                    <a:pt x="0" y="38"/>
                  </a:lnTo>
                  <a:lnTo>
                    <a:pt x="33" y="62"/>
                  </a:lnTo>
                  <a:lnTo>
                    <a:pt x="20" y="100"/>
                  </a:lnTo>
                  <a:lnTo>
                    <a:pt x="53" y="76"/>
                  </a:lnTo>
                  <a:lnTo>
                    <a:pt x="85" y="100"/>
                  </a:lnTo>
                  <a:lnTo>
                    <a:pt x="73" y="62"/>
                  </a:lnTo>
                  <a:lnTo>
                    <a:pt x="10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8" name="Freeform: Shape 31"/>
            <p:cNvSpPr/>
            <p:nvPr/>
          </p:nvSpPr>
          <p:spPr bwMode="auto">
            <a:xfrm>
              <a:off x="6724650" y="342901"/>
              <a:ext cx="47625" cy="53975"/>
            </a:xfrm>
            <a:custGeom>
              <a:avLst/>
              <a:gdLst>
                <a:gd name="T0" fmla="*/ 44 w 71"/>
                <a:gd name="T1" fmla="*/ 0 h 80"/>
                <a:gd name="T2" fmla="*/ 0 w 71"/>
                <a:gd name="T3" fmla="*/ 65 h 80"/>
                <a:gd name="T4" fmla="*/ 35 w 71"/>
                <a:gd name="T5" fmla="*/ 80 h 80"/>
                <a:gd name="T6" fmla="*/ 71 w 71"/>
                <a:gd name="T7" fmla="*/ 27 h 80"/>
                <a:gd name="T8" fmla="*/ 44 w 71"/>
                <a:gd name="T9" fmla="*/ 0 h 80"/>
              </a:gdLst>
              <a:ahLst/>
              <a:cxnLst>
                <a:cxn ang="0">
                  <a:pos x="T0" y="T1"/>
                </a:cxn>
                <a:cxn ang="0">
                  <a:pos x="T2" y="T3"/>
                </a:cxn>
                <a:cxn ang="0">
                  <a:pos x="T4" y="T5"/>
                </a:cxn>
                <a:cxn ang="0">
                  <a:pos x="T6" y="T7"/>
                </a:cxn>
                <a:cxn ang="0">
                  <a:pos x="T8" y="T9"/>
                </a:cxn>
              </a:cxnLst>
              <a:rect l="0" t="0" r="r" b="b"/>
              <a:pathLst>
                <a:path w="71" h="80">
                  <a:moveTo>
                    <a:pt x="44" y="0"/>
                  </a:moveTo>
                  <a:cubicBezTo>
                    <a:pt x="25" y="19"/>
                    <a:pt x="10" y="41"/>
                    <a:pt x="0" y="65"/>
                  </a:cubicBezTo>
                  <a:cubicBezTo>
                    <a:pt x="35" y="80"/>
                    <a:pt x="35" y="80"/>
                    <a:pt x="35" y="80"/>
                  </a:cubicBezTo>
                  <a:cubicBezTo>
                    <a:pt x="43" y="60"/>
                    <a:pt x="55" y="42"/>
                    <a:pt x="71" y="27"/>
                  </a:cubicBezTo>
                  <a:lnTo>
                    <a:pt x="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9" name="Freeform: Shape 32"/>
            <p:cNvSpPr/>
            <p:nvPr/>
          </p:nvSpPr>
          <p:spPr bwMode="auto">
            <a:xfrm>
              <a:off x="6713538" y="438151"/>
              <a:ext cx="34925" cy="52388"/>
            </a:xfrm>
            <a:custGeom>
              <a:avLst/>
              <a:gdLst>
                <a:gd name="T0" fmla="*/ 38 w 51"/>
                <a:gd name="T1" fmla="*/ 0 h 78"/>
                <a:gd name="T2" fmla="*/ 0 w 51"/>
                <a:gd name="T3" fmla="*/ 1 h 78"/>
                <a:gd name="T4" fmla="*/ 15 w 51"/>
                <a:gd name="T5" fmla="*/ 78 h 78"/>
                <a:gd name="T6" fmla="*/ 51 w 51"/>
                <a:gd name="T7" fmla="*/ 64 h 78"/>
                <a:gd name="T8" fmla="*/ 38 w 51"/>
                <a:gd name="T9" fmla="*/ 1 h 78"/>
                <a:gd name="T10" fmla="*/ 38 w 51"/>
                <a:gd name="T11" fmla="*/ 0 h 78"/>
              </a:gdLst>
              <a:ahLst/>
              <a:cxnLst>
                <a:cxn ang="0">
                  <a:pos x="T0" y="T1"/>
                </a:cxn>
                <a:cxn ang="0">
                  <a:pos x="T2" y="T3"/>
                </a:cxn>
                <a:cxn ang="0">
                  <a:pos x="T4" y="T5"/>
                </a:cxn>
                <a:cxn ang="0">
                  <a:pos x="T6" y="T7"/>
                </a:cxn>
                <a:cxn ang="0">
                  <a:pos x="T8" y="T9"/>
                </a:cxn>
                <a:cxn ang="0">
                  <a:pos x="T10" y="T11"/>
                </a:cxn>
              </a:cxnLst>
              <a:rect l="0" t="0" r="r" b="b"/>
              <a:pathLst>
                <a:path w="51" h="78">
                  <a:moveTo>
                    <a:pt x="38" y="0"/>
                  </a:moveTo>
                  <a:cubicBezTo>
                    <a:pt x="0" y="1"/>
                    <a:pt x="0" y="1"/>
                    <a:pt x="0" y="1"/>
                  </a:cubicBezTo>
                  <a:cubicBezTo>
                    <a:pt x="0" y="28"/>
                    <a:pt x="5" y="54"/>
                    <a:pt x="15" y="78"/>
                  </a:cubicBezTo>
                  <a:cubicBezTo>
                    <a:pt x="51" y="64"/>
                    <a:pt x="51" y="64"/>
                    <a:pt x="51" y="64"/>
                  </a:cubicBezTo>
                  <a:cubicBezTo>
                    <a:pt x="42" y="44"/>
                    <a:pt x="38" y="23"/>
                    <a:pt x="38" y="1"/>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0" name="Freeform: Shape 33"/>
            <p:cNvSpPr/>
            <p:nvPr/>
          </p:nvSpPr>
          <p:spPr bwMode="auto">
            <a:xfrm>
              <a:off x="6753225" y="515938"/>
              <a:ext cx="53975" cy="49213"/>
            </a:xfrm>
            <a:custGeom>
              <a:avLst/>
              <a:gdLst>
                <a:gd name="T0" fmla="*/ 0 w 81"/>
                <a:gd name="T1" fmla="*/ 27 h 72"/>
                <a:gd name="T2" fmla="*/ 66 w 81"/>
                <a:gd name="T3" fmla="*/ 72 h 72"/>
                <a:gd name="T4" fmla="*/ 81 w 81"/>
                <a:gd name="T5" fmla="*/ 36 h 72"/>
                <a:gd name="T6" fmla="*/ 27 w 81"/>
                <a:gd name="T7" fmla="*/ 0 h 72"/>
                <a:gd name="T8" fmla="*/ 0 w 81"/>
                <a:gd name="T9" fmla="*/ 27 h 72"/>
              </a:gdLst>
              <a:ahLst/>
              <a:cxnLst>
                <a:cxn ang="0">
                  <a:pos x="T0" y="T1"/>
                </a:cxn>
                <a:cxn ang="0">
                  <a:pos x="T2" y="T3"/>
                </a:cxn>
                <a:cxn ang="0">
                  <a:pos x="T4" y="T5"/>
                </a:cxn>
                <a:cxn ang="0">
                  <a:pos x="T6" y="T7"/>
                </a:cxn>
                <a:cxn ang="0">
                  <a:pos x="T8" y="T9"/>
                </a:cxn>
              </a:cxnLst>
              <a:rect l="0" t="0" r="r" b="b"/>
              <a:pathLst>
                <a:path w="81" h="72">
                  <a:moveTo>
                    <a:pt x="0" y="27"/>
                  </a:moveTo>
                  <a:cubicBezTo>
                    <a:pt x="19" y="46"/>
                    <a:pt x="42" y="61"/>
                    <a:pt x="66" y="72"/>
                  </a:cubicBezTo>
                  <a:cubicBezTo>
                    <a:pt x="81" y="36"/>
                    <a:pt x="81" y="36"/>
                    <a:pt x="81" y="36"/>
                  </a:cubicBezTo>
                  <a:cubicBezTo>
                    <a:pt x="61" y="28"/>
                    <a:pt x="43" y="16"/>
                    <a:pt x="27" y="0"/>
                  </a:cubicBez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1" name="Freeform: Shape 34"/>
            <p:cNvSpPr/>
            <p:nvPr/>
          </p:nvSpPr>
          <p:spPr bwMode="auto">
            <a:xfrm>
              <a:off x="6797675" y="303213"/>
              <a:ext cx="52388" cy="33338"/>
            </a:xfrm>
            <a:custGeom>
              <a:avLst/>
              <a:gdLst>
                <a:gd name="T0" fmla="*/ 78 w 78"/>
                <a:gd name="T1" fmla="*/ 38 h 51"/>
                <a:gd name="T2" fmla="*/ 78 w 78"/>
                <a:gd name="T3" fmla="*/ 38 h 51"/>
                <a:gd name="T4" fmla="*/ 78 w 78"/>
                <a:gd name="T5" fmla="*/ 0 h 51"/>
                <a:gd name="T6" fmla="*/ 0 w 78"/>
                <a:gd name="T7" fmla="*/ 16 h 51"/>
                <a:gd name="T8" fmla="*/ 15 w 78"/>
                <a:gd name="T9" fmla="*/ 51 h 51"/>
                <a:gd name="T10" fmla="*/ 78 w 78"/>
                <a:gd name="T11" fmla="*/ 38 h 51"/>
              </a:gdLst>
              <a:ahLst/>
              <a:cxnLst>
                <a:cxn ang="0">
                  <a:pos x="T0" y="T1"/>
                </a:cxn>
                <a:cxn ang="0">
                  <a:pos x="T2" y="T3"/>
                </a:cxn>
                <a:cxn ang="0">
                  <a:pos x="T4" y="T5"/>
                </a:cxn>
                <a:cxn ang="0">
                  <a:pos x="T6" y="T7"/>
                </a:cxn>
                <a:cxn ang="0">
                  <a:pos x="T8" y="T9"/>
                </a:cxn>
                <a:cxn ang="0">
                  <a:pos x="T10" y="T11"/>
                </a:cxn>
              </a:cxnLst>
              <a:rect l="0" t="0" r="r" b="b"/>
              <a:pathLst>
                <a:path w="78" h="51">
                  <a:moveTo>
                    <a:pt x="78" y="38"/>
                  </a:moveTo>
                  <a:cubicBezTo>
                    <a:pt x="78" y="38"/>
                    <a:pt x="78" y="38"/>
                    <a:pt x="78" y="38"/>
                  </a:cubicBezTo>
                  <a:cubicBezTo>
                    <a:pt x="78" y="0"/>
                    <a:pt x="78" y="0"/>
                    <a:pt x="78" y="0"/>
                  </a:cubicBezTo>
                  <a:cubicBezTo>
                    <a:pt x="51" y="0"/>
                    <a:pt x="25" y="5"/>
                    <a:pt x="0" y="16"/>
                  </a:cubicBezTo>
                  <a:cubicBezTo>
                    <a:pt x="15" y="51"/>
                    <a:pt x="15" y="51"/>
                    <a:pt x="15" y="51"/>
                  </a:cubicBezTo>
                  <a:cubicBezTo>
                    <a:pt x="35" y="42"/>
                    <a:pt x="56" y="38"/>
                    <a:pt x="78"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2" name="Freeform: Shape 35"/>
            <p:cNvSpPr/>
            <p:nvPr/>
          </p:nvSpPr>
          <p:spPr bwMode="auto">
            <a:xfrm>
              <a:off x="6953250" y="387351"/>
              <a:ext cx="33338" cy="50800"/>
            </a:xfrm>
            <a:custGeom>
              <a:avLst/>
              <a:gdLst>
                <a:gd name="T0" fmla="*/ 0 w 50"/>
                <a:gd name="T1" fmla="*/ 14 h 78"/>
                <a:gd name="T2" fmla="*/ 12 w 50"/>
                <a:gd name="T3" fmla="*/ 78 h 78"/>
                <a:gd name="T4" fmla="*/ 12 w 50"/>
                <a:gd name="T5" fmla="*/ 78 h 78"/>
                <a:gd name="T6" fmla="*/ 50 w 50"/>
                <a:gd name="T7" fmla="*/ 78 h 78"/>
                <a:gd name="T8" fmla="*/ 35 w 50"/>
                <a:gd name="T9" fmla="*/ 0 h 78"/>
                <a:gd name="T10" fmla="*/ 0 w 50"/>
                <a:gd name="T11" fmla="*/ 14 h 78"/>
              </a:gdLst>
              <a:ahLst/>
              <a:cxnLst>
                <a:cxn ang="0">
                  <a:pos x="T0" y="T1"/>
                </a:cxn>
                <a:cxn ang="0">
                  <a:pos x="T2" y="T3"/>
                </a:cxn>
                <a:cxn ang="0">
                  <a:pos x="T4" y="T5"/>
                </a:cxn>
                <a:cxn ang="0">
                  <a:pos x="T6" y="T7"/>
                </a:cxn>
                <a:cxn ang="0">
                  <a:pos x="T8" y="T9"/>
                </a:cxn>
                <a:cxn ang="0">
                  <a:pos x="T10" y="T11"/>
                </a:cxn>
              </a:cxnLst>
              <a:rect l="0" t="0" r="r" b="b"/>
              <a:pathLst>
                <a:path w="50" h="78">
                  <a:moveTo>
                    <a:pt x="0" y="14"/>
                  </a:moveTo>
                  <a:cubicBezTo>
                    <a:pt x="8" y="34"/>
                    <a:pt x="12" y="56"/>
                    <a:pt x="12" y="78"/>
                  </a:cubicBezTo>
                  <a:cubicBezTo>
                    <a:pt x="12" y="78"/>
                    <a:pt x="12" y="78"/>
                    <a:pt x="12" y="78"/>
                  </a:cubicBezTo>
                  <a:cubicBezTo>
                    <a:pt x="50" y="78"/>
                    <a:pt x="50" y="78"/>
                    <a:pt x="50" y="78"/>
                  </a:cubicBezTo>
                  <a:cubicBezTo>
                    <a:pt x="50" y="51"/>
                    <a:pt x="45" y="25"/>
                    <a:pt x="35" y="0"/>
                  </a:cubicBez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3" name="Freeform: Shape 36"/>
            <p:cNvSpPr/>
            <p:nvPr/>
          </p:nvSpPr>
          <p:spPr bwMode="auto">
            <a:xfrm>
              <a:off x="6892925" y="312738"/>
              <a:ext cx="53975" cy="47625"/>
            </a:xfrm>
            <a:custGeom>
              <a:avLst/>
              <a:gdLst>
                <a:gd name="T0" fmla="*/ 81 w 81"/>
                <a:gd name="T1" fmla="*/ 44 h 71"/>
                <a:gd name="T2" fmla="*/ 15 w 81"/>
                <a:gd name="T3" fmla="*/ 0 h 71"/>
                <a:gd name="T4" fmla="*/ 0 w 81"/>
                <a:gd name="T5" fmla="*/ 35 h 71"/>
                <a:gd name="T6" fmla="*/ 54 w 81"/>
                <a:gd name="T7" fmla="*/ 71 h 71"/>
                <a:gd name="T8" fmla="*/ 81 w 81"/>
                <a:gd name="T9" fmla="*/ 44 h 71"/>
              </a:gdLst>
              <a:ahLst/>
              <a:cxnLst>
                <a:cxn ang="0">
                  <a:pos x="T0" y="T1"/>
                </a:cxn>
                <a:cxn ang="0">
                  <a:pos x="T2" y="T3"/>
                </a:cxn>
                <a:cxn ang="0">
                  <a:pos x="T4" y="T5"/>
                </a:cxn>
                <a:cxn ang="0">
                  <a:pos x="T6" y="T7"/>
                </a:cxn>
                <a:cxn ang="0">
                  <a:pos x="T8" y="T9"/>
                </a:cxn>
              </a:cxnLst>
              <a:rect l="0" t="0" r="r" b="b"/>
              <a:pathLst>
                <a:path w="81" h="71">
                  <a:moveTo>
                    <a:pt x="81" y="44"/>
                  </a:moveTo>
                  <a:cubicBezTo>
                    <a:pt x="62" y="25"/>
                    <a:pt x="39" y="10"/>
                    <a:pt x="15" y="0"/>
                  </a:cubicBezTo>
                  <a:cubicBezTo>
                    <a:pt x="0" y="35"/>
                    <a:pt x="0" y="35"/>
                    <a:pt x="0" y="35"/>
                  </a:cubicBezTo>
                  <a:cubicBezTo>
                    <a:pt x="20" y="43"/>
                    <a:pt x="38" y="55"/>
                    <a:pt x="54" y="71"/>
                  </a:cubicBezTo>
                  <a:lnTo>
                    <a:pt x="8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4" name="Freeform: Shape 37"/>
            <p:cNvSpPr/>
            <p:nvPr/>
          </p:nvSpPr>
          <p:spPr bwMode="auto">
            <a:xfrm>
              <a:off x="6850063" y="541338"/>
              <a:ext cx="52388" cy="33338"/>
            </a:xfrm>
            <a:custGeom>
              <a:avLst/>
              <a:gdLst>
                <a:gd name="T0" fmla="*/ 1 w 78"/>
                <a:gd name="T1" fmla="*/ 12 h 50"/>
                <a:gd name="T2" fmla="*/ 0 w 78"/>
                <a:gd name="T3" fmla="*/ 12 h 50"/>
                <a:gd name="T4" fmla="*/ 1 w 78"/>
                <a:gd name="T5" fmla="*/ 50 h 50"/>
                <a:gd name="T6" fmla="*/ 78 w 78"/>
                <a:gd name="T7" fmla="*/ 35 h 50"/>
                <a:gd name="T8" fmla="*/ 64 w 78"/>
                <a:gd name="T9" fmla="*/ 0 h 50"/>
                <a:gd name="T10" fmla="*/ 1 w 78"/>
                <a:gd name="T11" fmla="*/ 12 h 50"/>
              </a:gdLst>
              <a:ahLst/>
              <a:cxnLst>
                <a:cxn ang="0">
                  <a:pos x="T0" y="T1"/>
                </a:cxn>
                <a:cxn ang="0">
                  <a:pos x="T2" y="T3"/>
                </a:cxn>
                <a:cxn ang="0">
                  <a:pos x="T4" y="T5"/>
                </a:cxn>
                <a:cxn ang="0">
                  <a:pos x="T6" y="T7"/>
                </a:cxn>
                <a:cxn ang="0">
                  <a:pos x="T8" y="T9"/>
                </a:cxn>
                <a:cxn ang="0">
                  <a:pos x="T10" y="T11"/>
                </a:cxn>
              </a:cxnLst>
              <a:rect l="0" t="0" r="r" b="b"/>
              <a:pathLst>
                <a:path w="78" h="50">
                  <a:moveTo>
                    <a:pt x="1" y="12"/>
                  </a:moveTo>
                  <a:cubicBezTo>
                    <a:pt x="0" y="12"/>
                    <a:pt x="0" y="12"/>
                    <a:pt x="0" y="12"/>
                  </a:cubicBezTo>
                  <a:cubicBezTo>
                    <a:pt x="1" y="50"/>
                    <a:pt x="1" y="50"/>
                    <a:pt x="1" y="50"/>
                  </a:cubicBezTo>
                  <a:cubicBezTo>
                    <a:pt x="27" y="50"/>
                    <a:pt x="53" y="45"/>
                    <a:pt x="78" y="35"/>
                  </a:cubicBezTo>
                  <a:cubicBezTo>
                    <a:pt x="64" y="0"/>
                    <a:pt x="64" y="0"/>
                    <a:pt x="64" y="0"/>
                  </a:cubicBezTo>
                  <a:cubicBezTo>
                    <a:pt x="44" y="8"/>
                    <a:pt x="22" y="12"/>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5" name="Freeform: Shape 38"/>
            <p:cNvSpPr/>
            <p:nvPr/>
          </p:nvSpPr>
          <p:spPr bwMode="auto">
            <a:xfrm>
              <a:off x="6927850" y="481013"/>
              <a:ext cx="47625" cy="53975"/>
            </a:xfrm>
            <a:custGeom>
              <a:avLst/>
              <a:gdLst>
                <a:gd name="T0" fmla="*/ 0 w 71"/>
                <a:gd name="T1" fmla="*/ 53 h 80"/>
                <a:gd name="T2" fmla="*/ 27 w 71"/>
                <a:gd name="T3" fmla="*/ 80 h 80"/>
                <a:gd name="T4" fmla="*/ 71 w 71"/>
                <a:gd name="T5" fmla="*/ 14 h 80"/>
                <a:gd name="T6" fmla="*/ 36 w 71"/>
                <a:gd name="T7" fmla="*/ 0 h 80"/>
                <a:gd name="T8" fmla="*/ 0 w 71"/>
                <a:gd name="T9" fmla="*/ 53 h 80"/>
              </a:gdLst>
              <a:ahLst/>
              <a:cxnLst>
                <a:cxn ang="0">
                  <a:pos x="T0" y="T1"/>
                </a:cxn>
                <a:cxn ang="0">
                  <a:pos x="T2" y="T3"/>
                </a:cxn>
                <a:cxn ang="0">
                  <a:pos x="T4" y="T5"/>
                </a:cxn>
                <a:cxn ang="0">
                  <a:pos x="T6" y="T7"/>
                </a:cxn>
                <a:cxn ang="0">
                  <a:pos x="T8" y="T9"/>
                </a:cxn>
              </a:cxnLst>
              <a:rect l="0" t="0" r="r" b="b"/>
              <a:pathLst>
                <a:path w="71" h="80">
                  <a:moveTo>
                    <a:pt x="0" y="53"/>
                  </a:moveTo>
                  <a:cubicBezTo>
                    <a:pt x="27" y="80"/>
                    <a:pt x="27" y="80"/>
                    <a:pt x="27" y="80"/>
                  </a:cubicBezTo>
                  <a:cubicBezTo>
                    <a:pt x="46" y="61"/>
                    <a:pt x="61" y="39"/>
                    <a:pt x="71" y="14"/>
                  </a:cubicBezTo>
                  <a:cubicBezTo>
                    <a:pt x="36" y="0"/>
                    <a:pt x="36" y="0"/>
                    <a:pt x="36" y="0"/>
                  </a:cubicBezTo>
                  <a:cubicBezTo>
                    <a:pt x="28" y="20"/>
                    <a:pt x="16" y="38"/>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6" name="Freeform: Shape 39"/>
            <p:cNvSpPr/>
            <p:nvPr/>
          </p:nvSpPr>
          <p:spPr bwMode="auto">
            <a:xfrm>
              <a:off x="6580188" y="254001"/>
              <a:ext cx="552450" cy="369888"/>
            </a:xfrm>
            <a:custGeom>
              <a:avLst/>
              <a:gdLst>
                <a:gd name="T0" fmla="*/ 35 w 827"/>
                <a:gd name="T1" fmla="*/ 554 h 554"/>
                <a:gd name="T2" fmla="*/ 793 w 827"/>
                <a:gd name="T3" fmla="*/ 554 h 554"/>
                <a:gd name="T4" fmla="*/ 827 w 827"/>
                <a:gd name="T5" fmla="*/ 519 h 554"/>
                <a:gd name="T6" fmla="*/ 827 w 827"/>
                <a:gd name="T7" fmla="*/ 34 h 554"/>
                <a:gd name="T8" fmla="*/ 793 w 827"/>
                <a:gd name="T9" fmla="*/ 0 h 554"/>
                <a:gd name="T10" fmla="*/ 35 w 827"/>
                <a:gd name="T11" fmla="*/ 0 h 554"/>
                <a:gd name="T12" fmla="*/ 0 w 827"/>
                <a:gd name="T13" fmla="*/ 34 h 554"/>
                <a:gd name="T14" fmla="*/ 0 w 827"/>
                <a:gd name="T15" fmla="*/ 519 h 554"/>
                <a:gd name="T16" fmla="*/ 35 w 827"/>
                <a:gd name="T17" fmla="*/ 554 h 554"/>
                <a:gd name="T18" fmla="*/ 42 w 827"/>
                <a:gd name="T19" fmla="*/ 41 h 554"/>
                <a:gd name="T20" fmla="*/ 782 w 827"/>
                <a:gd name="T21" fmla="*/ 41 h 554"/>
                <a:gd name="T22" fmla="*/ 782 w 827"/>
                <a:gd name="T23" fmla="*/ 505 h 554"/>
                <a:gd name="T24" fmla="*/ 42 w 827"/>
                <a:gd name="T25" fmla="*/ 505 h 554"/>
                <a:gd name="T26" fmla="*/ 42 w 827"/>
                <a:gd name="T27" fmla="*/ 4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7" h="554">
                  <a:moveTo>
                    <a:pt x="35" y="554"/>
                  </a:moveTo>
                  <a:cubicBezTo>
                    <a:pt x="793" y="554"/>
                    <a:pt x="793" y="554"/>
                    <a:pt x="793" y="554"/>
                  </a:cubicBezTo>
                  <a:cubicBezTo>
                    <a:pt x="811" y="554"/>
                    <a:pt x="827" y="538"/>
                    <a:pt x="827" y="519"/>
                  </a:cubicBezTo>
                  <a:cubicBezTo>
                    <a:pt x="827" y="34"/>
                    <a:pt x="827" y="34"/>
                    <a:pt x="827" y="34"/>
                  </a:cubicBezTo>
                  <a:cubicBezTo>
                    <a:pt x="827" y="15"/>
                    <a:pt x="811" y="0"/>
                    <a:pt x="793" y="0"/>
                  </a:cubicBezTo>
                  <a:cubicBezTo>
                    <a:pt x="35" y="0"/>
                    <a:pt x="35" y="0"/>
                    <a:pt x="35" y="0"/>
                  </a:cubicBezTo>
                  <a:cubicBezTo>
                    <a:pt x="16" y="0"/>
                    <a:pt x="0" y="15"/>
                    <a:pt x="0" y="34"/>
                  </a:cubicBezTo>
                  <a:cubicBezTo>
                    <a:pt x="0" y="519"/>
                    <a:pt x="0" y="519"/>
                    <a:pt x="0" y="519"/>
                  </a:cubicBezTo>
                  <a:cubicBezTo>
                    <a:pt x="0" y="538"/>
                    <a:pt x="16" y="554"/>
                    <a:pt x="35" y="554"/>
                  </a:cubicBezTo>
                  <a:close/>
                  <a:moveTo>
                    <a:pt x="42" y="41"/>
                  </a:moveTo>
                  <a:cubicBezTo>
                    <a:pt x="782" y="41"/>
                    <a:pt x="782" y="41"/>
                    <a:pt x="782" y="41"/>
                  </a:cubicBezTo>
                  <a:cubicBezTo>
                    <a:pt x="782" y="505"/>
                    <a:pt x="782" y="505"/>
                    <a:pt x="782" y="505"/>
                  </a:cubicBezTo>
                  <a:cubicBezTo>
                    <a:pt x="42" y="505"/>
                    <a:pt x="42" y="505"/>
                    <a:pt x="42" y="505"/>
                  </a:cubicBezTo>
                  <a:lnTo>
                    <a:pt x="42"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17" name="Group 40"/>
          <p:cNvGrpSpPr/>
          <p:nvPr/>
        </p:nvGrpSpPr>
        <p:grpSpPr>
          <a:xfrm>
            <a:off x="9739388" y="1847885"/>
            <a:ext cx="557744" cy="557744"/>
            <a:chOff x="1981200" y="163513"/>
            <a:chExt cx="609600" cy="609600"/>
          </a:xfrm>
          <a:solidFill>
            <a:srgbClr val="121F2F"/>
          </a:solidFill>
        </p:grpSpPr>
        <p:sp>
          <p:nvSpPr>
            <p:cNvPr id="18" name="Freeform: Shape 41"/>
            <p:cNvSpPr/>
            <p:nvPr/>
          </p:nvSpPr>
          <p:spPr bwMode="auto">
            <a:xfrm>
              <a:off x="1981200" y="163513"/>
              <a:ext cx="609600" cy="609600"/>
            </a:xfrm>
            <a:custGeom>
              <a:avLst/>
              <a:gdLst>
                <a:gd name="T0" fmla="*/ 456 w 912"/>
                <a:gd name="T1" fmla="*/ 912 h 912"/>
                <a:gd name="T2" fmla="*/ 0 w 912"/>
                <a:gd name="T3" fmla="*/ 456 h 912"/>
                <a:gd name="T4" fmla="*/ 456 w 912"/>
                <a:gd name="T5" fmla="*/ 0 h 912"/>
                <a:gd name="T6" fmla="*/ 912 w 912"/>
                <a:gd name="T7" fmla="*/ 456 h 912"/>
                <a:gd name="T8" fmla="*/ 456 w 912"/>
                <a:gd name="T9" fmla="*/ 912 h 912"/>
                <a:gd name="T10" fmla="*/ 456 w 912"/>
                <a:gd name="T11" fmla="*/ 114 h 912"/>
                <a:gd name="T12" fmla="*/ 114 w 912"/>
                <a:gd name="T13" fmla="*/ 456 h 912"/>
                <a:gd name="T14" fmla="*/ 456 w 912"/>
                <a:gd name="T15" fmla="*/ 798 h 912"/>
                <a:gd name="T16" fmla="*/ 798 w 912"/>
                <a:gd name="T17" fmla="*/ 456 h 912"/>
                <a:gd name="T18" fmla="*/ 456 w 912"/>
                <a:gd name="T19" fmla="*/ 114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2" h="912">
                  <a:moveTo>
                    <a:pt x="456" y="912"/>
                  </a:moveTo>
                  <a:cubicBezTo>
                    <a:pt x="204" y="912"/>
                    <a:pt x="0" y="708"/>
                    <a:pt x="0" y="456"/>
                  </a:cubicBezTo>
                  <a:cubicBezTo>
                    <a:pt x="0" y="205"/>
                    <a:pt x="204" y="0"/>
                    <a:pt x="456" y="0"/>
                  </a:cubicBezTo>
                  <a:cubicBezTo>
                    <a:pt x="707" y="0"/>
                    <a:pt x="912" y="205"/>
                    <a:pt x="912" y="456"/>
                  </a:cubicBezTo>
                  <a:cubicBezTo>
                    <a:pt x="912" y="708"/>
                    <a:pt x="707" y="912"/>
                    <a:pt x="456" y="912"/>
                  </a:cubicBezTo>
                  <a:close/>
                  <a:moveTo>
                    <a:pt x="456" y="114"/>
                  </a:moveTo>
                  <a:cubicBezTo>
                    <a:pt x="267" y="114"/>
                    <a:pt x="114" y="267"/>
                    <a:pt x="114" y="456"/>
                  </a:cubicBezTo>
                  <a:cubicBezTo>
                    <a:pt x="114" y="645"/>
                    <a:pt x="267" y="798"/>
                    <a:pt x="456" y="798"/>
                  </a:cubicBezTo>
                  <a:cubicBezTo>
                    <a:pt x="644" y="798"/>
                    <a:pt x="798" y="645"/>
                    <a:pt x="798" y="456"/>
                  </a:cubicBezTo>
                  <a:cubicBezTo>
                    <a:pt x="798" y="267"/>
                    <a:pt x="644" y="114"/>
                    <a:pt x="456"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9" name="Freeform: Shape 42"/>
            <p:cNvSpPr/>
            <p:nvPr/>
          </p:nvSpPr>
          <p:spPr bwMode="auto">
            <a:xfrm>
              <a:off x="2178050" y="328613"/>
              <a:ext cx="261938" cy="209550"/>
            </a:xfrm>
            <a:custGeom>
              <a:avLst/>
              <a:gdLst>
                <a:gd name="T0" fmla="*/ 199 w 394"/>
                <a:gd name="T1" fmla="*/ 112 h 313"/>
                <a:gd name="T2" fmla="*/ 162 w 394"/>
                <a:gd name="T3" fmla="*/ 105 h 313"/>
                <a:gd name="T4" fmla="*/ 136 w 394"/>
                <a:gd name="T5" fmla="*/ 108 h 313"/>
                <a:gd name="T6" fmla="*/ 0 w 394"/>
                <a:gd name="T7" fmla="*/ 42 h 313"/>
                <a:gd name="T8" fmla="*/ 60 w 394"/>
                <a:gd name="T9" fmla="*/ 187 h 313"/>
                <a:gd name="T10" fmla="*/ 57 w 394"/>
                <a:gd name="T11" fmla="*/ 209 h 313"/>
                <a:gd name="T12" fmla="*/ 162 w 394"/>
                <a:gd name="T13" fmla="*/ 313 h 313"/>
                <a:gd name="T14" fmla="*/ 266 w 394"/>
                <a:gd name="T15" fmla="*/ 209 h 313"/>
                <a:gd name="T16" fmla="*/ 266 w 394"/>
                <a:gd name="T17" fmla="*/ 203 h 313"/>
                <a:gd name="T18" fmla="*/ 394 w 394"/>
                <a:gd name="T19" fmla="*/ 0 h 313"/>
                <a:gd name="T20" fmla="*/ 199 w 394"/>
                <a:gd name="T21" fmla="*/ 112 h 313"/>
                <a:gd name="T22" fmla="*/ 162 w 394"/>
                <a:gd name="T23" fmla="*/ 248 h 313"/>
                <a:gd name="T24" fmla="*/ 123 w 394"/>
                <a:gd name="T25" fmla="*/ 209 h 313"/>
                <a:gd name="T26" fmla="*/ 162 w 394"/>
                <a:gd name="T27" fmla="*/ 170 h 313"/>
                <a:gd name="T28" fmla="*/ 200 w 394"/>
                <a:gd name="T29" fmla="*/ 209 h 313"/>
                <a:gd name="T30" fmla="*/ 162 w 394"/>
                <a:gd name="T31" fmla="*/ 24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4" h="313">
                  <a:moveTo>
                    <a:pt x="199" y="112"/>
                  </a:moveTo>
                  <a:cubicBezTo>
                    <a:pt x="188" y="107"/>
                    <a:pt x="175" y="105"/>
                    <a:pt x="162" y="105"/>
                  </a:cubicBezTo>
                  <a:cubicBezTo>
                    <a:pt x="153" y="105"/>
                    <a:pt x="145" y="106"/>
                    <a:pt x="136" y="108"/>
                  </a:cubicBezTo>
                  <a:cubicBezTo>
                    <a:pt x="0" y="42"/>
                    <a:pt x="0" y="42"/>
                    <a:pt x="0" y="42"/>
                  </a:cubicBezTo>
                  <a:cubicBezTo>
                    <a:pt x="60" y="187"/>
                    <a:pt x="60" y="187"/>
                    <a:pt x="60" y="187"/>
                  </a:cubicBezTo>
                  <a:cubicBezTo>
                    <a:pt x="58" y="194"/>
                    <a:pt x="57" y="201"/>
                    <a:pt x="57" y="209"/>
                  </a:cubicBezTo>
                  <a:cubicBezTo>
                    <a:pt x="57" y="267"/>
                    <a:pt x="104" y="313"/>
                    <a:pt x="162" y="313"/>
                  </a:cubicBezTo>
                  <a:cubicBezTo>
                    <a:pt x="219" y="313"/>
                    <a:pt x="266" y="267"/>
                    <a:pt x="266" y="209"/>
                  </a:cubicBezTo>
                  <a:cubicBezTo>
                    <a:pt x="266" y="207"/>
                    <a:pt x="266" y="205"/>
                    <a:pt x="266" y="203"/>
                  </a:cubicBezTo>
                  <a:cubicBezTo>
                    <a:pt x="394" y="0"/>
                    <a:pt x="394" y="0"/>
                    <a:pt x="394" y="0"/>
                  </a:cubicBezTo>
                  <a:lnTo>
                    <a:pt x="199" y="112"/>
                  </a:lnTo>
                  <a:close/>
                  <a:moveTo>
                    <a:pt x="162" y="248"/>
                  </a:moveTo>
                  <a:cubicBezTo>
                    <a:pt x="140" y="248"/>
                    <a:pt x="123" y="230"/>
                    <a:pt x="123" y="209"/>
                  </a:cubicBezTo>
                  <a:cubicBezTo>
                    <a:pt x="123" y="188"/>
                    <a:pt x="140" y="170"/>
                    <a:pt x="162" y="170"/>
                  </a:cubicBezTo>
                  <a:cubicBezTo>
                    <a:pt x="183" y="170"/>
                    <a:pt x="200" y="188"/>
                    <a:pt x="200" y="209"/>
                  </a:cubicBezTo>
                  <a:cubicBezTo>
                    <a:pt x="200" y="230"/>
                    <a:pt x="183" y="248"/>
                    <a:pt x="162" y="2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0" name="Freeform: Shape 43"/>
            <p:cNvSpPr/>
            <p:nvPr/>
          </p:nvSpPr>
          <p:spPr bwMode="auto">
            <a:xfrm>
              <a:off x="1981200" y="163513"/>
              <a:ext cx="609600" cy="609600"/>
            </a:xfrm>
            <a:custGeom>
              <a:avLst/>
              <a:gdLst>
                <a:gd name="T0" fmla="*/ 456 w 912"/>
                <a:gd name="T1" fmla="*/ 0 h 912"/>
                <a:gd name="T2" fmla="*/ 0 w 912"/>
                <a:gd name="T3" fmla="*/ 456 h 912"/>
                <a:gd name="T4" fmla="*/ 456 w 912"/>
                <a:gd name="T5" fmla="*/ 912 h 912"/>
                <a:gd name="T6" fmla="*/ 912 w 912"/>
                <a:gd name="T7" fmla="*/ 456 h 912"/>
                <a:gd name="T8" fmla="*/ 456 w 912"/>
                <a:gd name="T9" fmla="*/ 0 h 912"/>
                <a:gd name="T10" fmla="*/ 477 w 912"/>
                <a:gd name="T11" fmla="*/ 797 h 912"/>
                <a:gd name="T12" fmla="*/ 477 w 912"/>
                <a:gd name="T13" fmla="*/ 754 h 912"/>
                <a:gd name="T14" fmla="*/ 453 w 912"/>
                <a:gd name="T15" fmla="*/ 730 h 912"/>
                <a:gd name="T16" fmla="*/ 429 w 912"/>
                <a:gd name="T17" fmla="*/ 754 h 912"/>
                <a:gd name="T18" fmla="*/ 429 w 912"/>
                <a:gd name="T19" fmla="*/ 797 h 912"/>
                <a:gd name="T20" fmla="*/ 115 w 912"/>
                <a:gd name="T21" fmla="*/ 479 h 912"/>
                <a:gd name="T22" fmla="*/ 157 w 912"/>
                <a:gd name="T23" fmla="*/ 479 h 912"/>
                <a:gd name="T24" fmla="*/ 181 w 912"/>
                <a:gd name="T25" fmla="*/ 455 h 912"/>
                <a:gd name="T26" fmla="*/ 157 w 912"/>
                <a:gd name="T27" fmla="*/ 431 h 912"/>
                <a:gd name="T28" fmla="*/ 115 w 912"/>
                <a:gd name="T29" fmla="*/ 431 h 912"/>
                <a:gd name="T30" fmla="*/ 431 w 912"/>
                <a:gd name="T31" fmla="*/ 115 h 912"/>
                <a:gd name="T32" fmla="*/ 431 w 912"/>
                <a:gd name="T33" fmla="*/ 159 h 912"/>
                <a:gd name="T34" fmla="*/ 456 w 912"/>
                <a:gd name="T35" fmla="*/ 183 h 912"/>
                <a:gd name="T36" fmla="*/ 480 w 912"/>
                <a:gd name="T37" fmla="*/ 159 h 912"/>
                <a:gd name="T38" fmla="*/ 480 w 912"/>
                <a:gd name="T39" fmla="*/ 115 h 912"/>
                <a:gd name="T40" fmla="*/ 797 w 912"/>
                <a:gd name="T41" fmla="*/ 433 h 912"/>
                <a:gd name="T42" fmla="*/ 752 w 912"/>
                <a:gd name="T43" fmla="*/ 433 h 912"/>
                <a:gd name="T44" fmla="*/ 728 w 912"/>
                <a:gd name="T45" fmla="*/ 458 h 912"/>
                <a:gd name="T46" fmla="*/ 752 w 912"/>
                <a:gd name="T47" fmla="*/ 482 h 912"/>
                <a:gd name="T48" fmla="*/ 796 w 912"/>
                <a:gd name="T49" fmla="*/ 482 h 912"/>
                <a:gd name="T50" fmla="*/ 477 w 912"/>
                <a:gd name="T51" fmla="*/ 79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2" h="912">
                  <a:moveTo>
                    <a:pt x="456" y="0"/>
                  </a:moveTo>
                  <a:cubicBezTo>
                    <a:pt x="204" y="0"/>
                    <a:pt x="0" y="205"/>
                    <a:pt x="0" y="456"/>
                  </a:cubicBezTo>
                  <a:cubicBezTo>
                    <a:pt x="0" y="708"/>
                    <a:pt x="204" y="912"/>
                    <a:pt x="456" y="912"/>
                  </a:cubicBezTo>
                  <a:cubicBezTo>
                    <a:pt x="707" y="912"/>
                    <a:pt x="912" y="708"/>
                    <a:pt x="912" y="456"/>
                  </a:cubicBezTo>
                  <a:cubicBezTo>
                    <a:pt x="912" y="205"/>
                    <a:pt x="707" y="0"/>
                    <a:pt x="456" y="0"/>
                  </a:cubicBezTo>
                  <a:close/>
                  <a:moveTo>
                    <a:pt x="477" y="797"/>
                  </a:moveTo>
                  <a:cubicBezTo>
                    <a:pt x="477" y="754"/>
                    <a:pt x="477" y="754"/>
                    <a:pt x="477" y="754"/>
                  </a:cubicBezTo>
                  <a:cubicBezTo>
                    <a:pt x="477" y="741"/>
                    <a:pt x="467" y="730"/>
                    <a:pt x="453" y="730"/>
                  </a:cubicBezTo>
                  <a:cubicBezTo>
                    <a:pt x="440" y="730"/>
                    <a:pt x="429" y="741"/>
                    <a:pt x="429" y="754"/>
                  </a:cubicBezTo>
                  <a:cubicBezTo>
                    <a:pt x="429" y="797"/>
                    <a:pt x="429" y="797"/>
                    <a:pt x="429" y="797"/>
                  </a:cubicBezTo>
                  <a:cubicBezTo>
                    <a:pt x="261" y="784"/>
                    <a:pt x="126" y="648"/>
                    <a:pt x="115" y="479"/>
                  </a:cubicBezTo>
                  <a:cubicBezTo>
                    <a:pt x="157" y="479"/>
                    <a:pt x="157" y="479"/>
                    <a:pt x="157" y="479"/>
                  </a:cubicBezTo>
                  <a:cubicBezTo>
                    <a:pt x="170" y="479"/>
                    <a:pt x="181" y="469"/>
                    <a:pt x="181" y="455"/>
                  </a:cubicBezTo>
                  <a:cubicBezTo>
                    <a:pt x="181" y="442"/>
                    <a:pt x="170" y="431"/>
                    <a:pt x="157" y="431"/>
                  </a:cubicBezTo>
                  <a:cubicBezTo>
                    <a:pt x="115" y="431"/>
                    <a:pt x="115" y="431"/>
                    <a:pt x="115" y="431"/>
                  </a:cubicBezTo>
                  <a:cubicBezTo>
                    <a:pt x="127" y="262"/>
                    <a:pt x="262" y="127"/>
                    <a:pt x="431" y="115"/>
                  </a:cubicBezTo>
                  <a:cubicBezTo>
                    <a:pt x="431" y="159"/>
                    <a:pt x="431" y="159"/>
                    <a:pt x="431" y="159"/>
                  </a:cubicBezTo>
                  <a:cubicBezTo>
                    <a:pt x="431" y="172"/>
                    <a:pt x="442" y="183"/>
                    <a:pt x="456" y="183"/>
                  </a:cubicBezTo>
                  <a:cubicBezTo>
                    <a:pt x="469" y="183"/>
                    <a:pt x="480" y="172"/>
                    <a:pt x="480" y="159"/>
                  </a:cubicBezTo>
                  <a:cubicBezTo>
                    <a:pt x="480" y="115"/>
                    <a:pt x="480" y="115"/>
                    <a:pt x="480" y="115"/>
                  </a:cubicBezTo>
                  <a:cubicBezTo>
                    <a:pt x="650" y="127"/>
                    <a:pt x="785" y="263"/>
                    <a:pt x="797" y="433"/>
                  </a:cubicBezTo>
                  <a:cubicBezTo>
                    <a:pt x="752" y="433"/>
                    <a:pt x="752" y="433"/>
                    <a:pt x="752" y="433"/>
                  </a:cubicBezTo>
                  <a:cubicBezTo>
                    <a:pt x="739" y="433"/>
                    <a:pt x="728" y="444"/>
                    <a:pt x="728" y="458"/>
                  </a:cubicBezTo>
                  <a:cubicBezTo>
                    <a:pt x="728" y="471"/>
                    <a:pt x="739" y="482"/>
                    <a:pt x="752" y="482"/>
                  </a:cubicBezTo>
                  <a:cubicBezTo>
                    <a:pt x="796" y="482"/>
                    <a:pt x="796" y="482"/>
                    <a:pt x="796" y="482"/>
                  </a:cubicBezTo>
                  <a:cubicBezTo>
                    <a:pt x="784" y="651"/>
                    <a:pt x="647" y="786"/>
                    <a:pt x="477" y="7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21" name="Group 44"/>
          <p:cNvGrpSpPr/>
          <p:nvPr/>
        </p:nvGrpSpPr>
        <p:grpSpPr>
          <a:xfrm>
            <a:off x="7041903" y="1824128"/>
            <a:ext cx="654828" cy="581508"/>
            <a:chOff x="152400" y="198438"/>
            <a:chExt cx="609600" cy="541338"/>
          </a:xfrm>
          <a:solidFill>
            <a:srgbClr val="121F2F"/>
          </a:solidFill>
        </p:grpSpPr>
        <p:sp>
          <p:nvSpPr>
            <p:cNvPr id="22" name="Freeform: Shape 45"/>
            <p:cNvSpPr/>
            <p:nvPr/>
          </p:nvSpPr>
          <p:spPr bwMode="auto">
            <a:xfrm>
              <a:off x="350838" y="384176"/>
              <a:ext cx="36513" cy="31750"/>
            </a:xfrm>
            <a:custGeom>
              <a:avLst/>
              <a:gdLst>
                <a:gd name="T0" fmla="*/ 23 w 23"/>
                <a:gd name="T1" fmla="*/ 7 h 20"/>
                <a:gd name="T2" fmla="*/ 0 w 23"/>
                <a:gd name="T3" fmla="*/ 20 h 20"/>
                <a:gd name="T4" fmla="*/ 0 w 23"/>
                <a:gd name="T5" fmla="*/ 0 h 20"/>
                <a:gd name="T6" fmla="*/ 23 w 23"/>
                <a:gd name="T7" fmla="*/ 0 h 20"/>
                <a:gd name="T8" fmla="*/ 23 w 23"/>
                <a:gd name="T9" fmla="*/ 7 h 20"/>
              </a:gdLst>
              <a:ahLst/>
              <a:cxnLst>
                <a:cxn ang="0">
                  <a:pos x="T0" y="T1"/>
                </a:cxn>
                <a:cxn ang="0">
                  <a:pos x="T2" y="T3"/>
                </a:cxn>
                <a:cxn ang="0">
                  <a:pos x="T4" y="T5"/>
                </a:cxn>
                <a:cxn ang="0">
                  <a:pos x="T6" y="T7"/>
                </a:cxn>
                <a:cxn ang="0">
                  <a:pos x="T8" y="T9"/>
                </a:cxn>
              </a:cxnLst>
              <a:rect l="0" t="0" r="r" b="b"/>
              <a:pathLst>
                <a:path w="23" h="20">
                  <a:moveTo>
                    <a:pt x="23" y="7"/>
                  </a:moveTo>
                  <a:lnTo>
                    <a:pt x="0" y="20"/>
                  </a:lnTo>
                  <a:lnTo>
                    <a:pt x="0" y="0"/>
                  </a:lnTo>
                  <a:lnTo>
                    <a:pt x="23" y="0"/>
                  </a:lnTo>
                  <a:lnTo>
                    <a:pt x="23"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3" name="Freeform: Shape 46"/>
            <p:cNvSpPr/>
            <p:nvPr/>
          </p:nvSpPr>
          <p:spPr bwMode="auto">
            <a:xfrm>
              <a:off x="523875" y="384176"/>
              <a:ext cx="36513" cy="31750"/>
            </a:xfrm>
            <a:custGeom>
              <a:avLst/>
              <a:gdLst>
                <a:gd name="T0" fmla="*/ 0 w 23"/>
                <a:gd name="T1" fmla="*/ 7 h 20"/>
                <a:gd name="T2" fmla="*/ 23 w 23"/>
                <a:gd name="T3" fmla="*/ 20 h 20"/>
                <a:gd name="T4" fmla="*/ 23 w 23"/>
                <a:gd name="T5" fmla="*/ 0 h 20"/>
                <a:gd name="T6" fmla="*/ 0 w 23"/>
                <a:gd name="T7" fmla="*/ 0 h 20"/>
                <a:gd name="T8" fmla="*/ 0 w 23"/>
                <a:gd name="T9" fmla="*/ 7 h 20"/>
              </a:gdLst>
              <a:ahLst/>
              <a:cxnLst>
                <a:cxn ang="0">
                  <a:pos x="T0" y="T1"/>
                </a:cxn>
                <a:cxn ang="0">
                  <a:pos x="T2" y="T3"/>
                </a:cxn>
                <a:cxn ang="0">
                  <a:pos x="T4" y="T5"/>
                </a:cxn>
                <a:cxn ang="0">
                  <a:pos x="T6" y="T7"/>
                </a:cxn>
                <a:cxn ang="0">
                  <a:pos x="T8" y="T9"/>
                </a:cxn>
              </a:cxnLst>
              <a:rect l="0" t="0" r="r" b="b"/>
              <a:pathLst>
                <a:path w="23" h="20">
                  <a:moveTo>
                    <a:pt x="0" y="7"/>
                  </a:moveTo>
                  <a:lnTo>
                    <a:pt x="23" y="20"/>
                  </a:lnTo>
                  <a:lnTo>
                    <a:pt x="23" y="0"/>
                  </a:lnTo>
                  <a:lnTo>
                    <a:pt x="0"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4" name="Freeform: Shape 47"/>
            <p:cNvSpPr/>
            <p:nvPr/>
          </p:nvSpPr>
          <p:spPr bwMode="auto">
            <a:xfrm>
              <a:off x="152400" y="198438"/>
              <a:ext cx="609600" cy="541338"/>
            </a:xfrm>
            <a:custGeom>
              <a:avLst/>
              <a:gdLst>
                <a:gd name="T0" fmla="*/ 499 w 912"/>
                <a:gd name="T1" fmla="*/ 451 h 810"/>
                <a:gd name="T2" fmla="*/ 560 w 912"/>
                <a:gd name="T3" fmla="*/ 451 h 810"/>
                <a:gd name="T4" fmla="*/ 912 w 912"/>
                <a:gd name="T5" fmla="*/ 560 h 810"/>
                <a:gd name="T6" fmla="*/ 912 w 912"/>
                <a:gd name="T7" fmla="*/ 526 h 810"/>
                <a:gd name="T8" fmla="*/ 499 w 912"/>
                <a:gd name="T9" fmla="*/ 290 h 810"/>
                <a:gd name="T10" fmla="*/ 499 w 912"/>
                <a:gd name="T11" fmla="*/ 97 h 810"/>
                <a:gd name="T12" fmla="*/ 456 w 912"/>
                <a:gd name="T13" fmla="*/ 0 h 810"/>
                <a:gd name="T14" fmla="*/ 413 w 912"/>
                <a:gd name="T15" fmla="*/ 97 h 810"/>
                <a:gd name="T16" fmla="*/ 413 w 912"/>
                <a:gd name="T17" fmla="*/ 290 h 810"/>
                <a:gd name="T18" fmla="*/ 0 w 912"/>
                <a:gd name="T19" fmla="*/ 526 h 810"/>
                <a:gd name="T20" fmla="*/ 0 w 912"/>
                <a:gd name="T21" fmla="*/ 560 h 810"/>
                <a:gd name="T22" fmla="*/ 353 w 912"/>
                <a:gd name="T23" fmla="*/ 451 h 810"/>
                <a:gd name="T24" fmla="*/ 413 w 912"/>
                <a:gd name="T25" fmla="*/ 451 h 810"/>
                <a:gd name="T26" fmla="*/ 413 w 912"/>
                <a:gd name="T27" fmla="*/ 653 h 810"/>
                <a:gd name="T28" fmla="*/ 414 w 912"/>
                <a:gd name="T29" fmla="*/ 658 h 810"/>
                <a:gd name="T30" fmla="*/ 279 w 912"/>
                <a:gd name="T31" fmla="*/ 746 h 810"/>
                <a:gd name="T32" fmla="*/ 279 w 912"/>
                <a:gd name="T33" fmla="*/ 772 h 810"/>
                <a:gd name="T34" fmla="*/ 429 w 912"/>
                <a:gd name="T35" fmla="*/ 746 h 810"/>
                <a:gd name="T36" fmla="*/ 456 w 912"/>
                <a:gd name="T37" fmla="*/ 810 h 810"/>
                <a:gd name="T38" fmla="*/ 483 w 912"/>
                <a:gd name="T39" fmla="*/ 746 h 810"/>
                <a:gd name="T40" fmla="*/ 633 w 912"/>
                <a:gd name="T41" fmla="*/ 772 h 810"/>
                <a:gd name="T42" fmla="*/ 633 w 912"/>
                <a:gd name="T43" fmla="*/ 746 h 810"/>
                <a:gd name="T44" fmla="*/ 498 w 912"/>
                <a:gd name="T45" fmla="*/ 658 h 810"/>
                <a:gd name="T46" fmla="*/ 499 w 912"/>
                <a:gd name="T47" fmla="*/ 653 h 810"/>
                <a:gd name="T48" fmla="*/ 499 w 912"/>
                <a:gd name="T49" fmla="*/ 451 h 810"/>
                <a:gd name="T50" fmla="*/ 424 w 912"/>
                <a:gd name="T51" fmla="*/ 61 h 810"/>
                <a:gd name="T52" fmla="*/ 456 w 912"/>
                <a:gd name="T53" fmla="*/ 33 h 810"/>
                <a:gd name="T54" fmla="*/ 488 w 912"/>
                <a:gd name="T55" fmla="*/ 61 h 810"/>
                <a:gd name="T56" fmla="*/ 456 w 912"/>
                <a:gd name="T57" fmla="*/ 49 h 810"/>
                <a:gd name="T58" fmla="*/ 424 w 912"/>
                <a:gd name="T59" fmla="*/ 6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2" h="810">
                  <a:moveTo>
                    <a:pt x="499" y="451"/>
                  </a:moveTo>
                  <a:cubicBezTo>
                    <a:pt x="560" y="451"/>
                    <a:pt x="560" y="451"/>
                    <a:pt x="560" y="451"/>
                  </a:cubicBezTo>
                  <a:cubicBezTo>
                    <a:pt x="912" y="560"/>
                    <a:pt x="912" y="560"/>
                    <a:pt x="912" y="560"/>
                  </a:cubicBezTo>
                  <a:cubicBezTo>
                    <a:pt x="912" y="526"/>
                    <a:pt x="912" y="526"/>
                    <a:pt x="912" y="526"/>
                  </a:cubicBezTo>
                  <a:cubicBezTo>
                    <a:pt x="499" y="290"/>
                    <a:pt x="499" y="290"/>
                    <a:pt x="499" y="290"/>
                  </a:cubicBezTo>
                  <a:cubicBezTo>
                    <a:pt x="499" y="219"/>
                    <a:pt x="499" y="139"/>
                    <a:pt x="499" y="97"/>
                  </a:cubicBezTo>
                  <a:cubicBezTo>
                    <a:pt x="499" y="11"/>
                    <a:pt x="456" y="0"/>
                    <a:pt x="456" y="0"/>
                  </a:cubicBezTo>
                  <a:cubicBezTo>
                    <a:pt x="456" y="0"/>
                    <a:pt x="413" y="11"/>
                    <a:pt x="413" y="97"/>
                  </a:cubicBezTo>
                  <a:cubicBezTo>
                    <a:pt x="413" y="140"/>
                    <a:pt x="413" y="220"/>
                    <a:pt x="413" y="290"/>
                  </a:cubicBezTo>
                  <a:cubicBezTo>
                    <a:pt x="0" y="526"/>
                    <a:pt x="0" y="526"/>
                    <a:pt x="0" y="526"/>
                  </a:cubicBezTo>
                  <a:cubicBezTo>
                    <a:pt x="0" y="560"/>
                    <a:pt x="0" y="560"/>
                    <a:pt x="0" y="560"/>
                  </a:cubicBezTo>
                  <a:cubicBezTo>
                    <a:pt x="353" y="451"/>
                    <a:pt x="353" y="451"/>
                    <a:pt x="353" y="451"/>
                  </a:cubicBezTo>
                  <a:cubicBezTo>
                    <a:pt x="413" y="451"/>
                    <a:pt x="413" y="451"/>
                    <a:pt x="413" y="451"/>
                  </a:cubicBezTo>
                  <a:cubicBezTo>
                    <a:pt x="413" y="524"/>
                    <a:pt x="413" y="608"/>
                    <a:pt x="413" y="653"/>
                  </a:cubicBezTo>
                  <a:cubicBezTo>
                    <a:pt x="413" y="654"/>
                    <a:pt x="414" y="656"/>
                    <a:pt x="414" y="658"/>
                  </a:cubicBezTo>
                  <a:cubicBezTo>
                    <a:pt x="279" y="746"/>
                    <a:pt x="279" y="746"/>
                    <a:pt x="279" y="746"/>
                  </a:cubicBezTo>
                  <a:cubicBezTo>
                    <a:pt x="279" y="772"/>
                    <a:pt x="279" y="772"/>
                    <a:pt x="279" y="772"/>
                  </a:cubicBezTo>
                  <a:cubicBezTo>
                    <a:pt x="429" y="746"/>
                    <a:pt x="429" y="746"/>
                    <a:pt x="429" y="746"/>
                  </a:cubicBezTo>
                  <a:cubicBezTo>
                    <a:pt x="441" y="785"/>
                    <a:pt x="456" y="810"/>
                    <a:pt x="456" y="810"/>
                  </a:cubicBezTo>
                  <a:cubicBezTo>
                    <a:pt x="456" y="810"/>
                    <a:pt x="471" y="785"/>
                    <a:pt x="483" y="746"/>
                  </a:cubicBezTo>
                  <a:cubicBezTo>
                    <a:pt x="633" y="772"/>
                    <a:pt x="633" y="772"/>
                    <a:pt x="633" y="772"/>
                  </a:cubicBezTo>
                  <a:cubicBezTo>
                    <a:pt x="633" y="746"/>
                    <a:pt x="633" y="746"/>
                    <a:pt x="633" y="746"/>
                  </a:cubicBezTo>
                  <a:cubicBezTo>
                    <a:pt x="498" y="658"/>
                    <a:pt x="498" y="658"/>
                    <a:pt x="498" y="658"/>
                  </a:cubicBezTo>
                  <a:cubicBezTo>
                    <a:pt x="498" y="656"/>
                    <a:pt x="499" y="654"/>
                    <a:pt x="499" y="653"/>
                  </a:cubicBezTo>
                  <a:cubicBezTo>
                    <a:pt x="499" y="608"/>
                    <a:pt x="499" y="524"/>
                    <a:pt x="499" y="451"/>
                  </a:cubicBezTo>
                  <a:close/>
                  <a:moveTo>
                    <a:pt x="424" y="61"/>
                  </a:moveTo>
                  <a:cubicBezTo>
                    <a:pt x="428" y="47"/>
                    <a:pt x="441" y="33"/>
                    <a:pt x="456" y="33"/>
                  </a:cubicBezTo>
                  <a:cubicBezTo>
                    <a:pt x="471" y="33"/>
                    <a:pt x="484" y="47"/>
                    <a:pt x="488" y="61"/>
                  </a:cubicBezTo>
                  <a:cubicBezTo>
                    <a:pt x="481" y="51"/>
                    <a:pt x="470" y="49"/>
                    <a:pt x="456" y="49"/>
                  </a:cubicBezTo>
                  <a:cubicBezTo>
                    <a:pt x="442" y="49"/>
                    <a:pt x="431" y="51"/>
                    <a:pt x="42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400" b="0" i="0" u="none" strike="noStrike" kern="0" cap="none" spc="0" normalizeH="0" baseline="0" noProof="0">
                <a:ln>
                  <a:noFill/>
                </a:ln>
                <a:solidFill>
                  <a:srgbClr val="000000"/>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grpSp>
      <p:cxnSp>
        <p:nvCxnSpPr>
          <p:cNvPr id="25" name="Straight Connector 51"/>
          <p:cNvCxnSpPr/>
          <p:nvPr/>
        </p:nvCxnSpPr>
        <p:spPr>
          <a:xfrm>
            <a:off x="5269174" y="2119912"/>
            <a:ext cx="1656184" cy="0"/>
          </a:xfrm>
          <a:prstGeom prst="line">
            <a:avLst/>
          </a:prstGeom>
          <a:noFill/>
          <a:ln w="6350" cap="flat" cmpd="sng" algn="ctr">
            <a:solidFill>
              <a:srgbClr val="121F2F"/>
            </a:solidFill>
            <a:prstDash val="dash"/>
            <a:miter lim="800000"/>
            <a:headEnd type="oval"/>
            <a:tailEnd type="oval"/>
          </a:ln>
          <a:effectLst/>
        </p:spPr>
      </p:cxnSp>
      <p:cxnSp>
        <p:nvCxnSpPr>
          <p:cNvPr id="26" name="Straight Connector 52"/>
          <p:cNvCxnSpPr/>
          <p:nvPr/>
        </p:nvCxnSpPr>
        <p:spPr>
          <a:xfrm>
            <a:off x="7934735" y="2119912"/>
            <a:ext cx="1656184" cy="0"/>
          </a:xfrm>
          <a:prstGeom prst="line">
            <a:avLst/>
          </a:prstGeom>
          <a:noFill/>
          <a:ln w="6350" cap="flat" cmpd="sng" algn="ctr">
            <a:solidFill>
              <a:srgbClr val="121F2F"/>
            </a:solidFill>
            <a:prstDash val="dash"/>
            <a:miter lim="800000"/>
            <a:headEnd type="oval"/>
            <a:tailEnd type="oval"/>
          </a:ln>
          <a:effectLst/>
        </p:spPr>
      </p:cxnSp>
      <p:cxnSp>
        <p:nvCxnSpPr>
          <p:cNvPr id="27" name="Straight Connector 53"/>
          <p:cNvCxnSpPr/>
          <p:nvPr/>
        </p:nvCxnSpPr>
        <p:spPr>
          <a:xfrm>
            <a:off x="10452485" y="2119912"/>
            <a:ext cx="971076" cy="0"/>
          </a:xfrm>
          <a:prstGeom prst="line">
            <a:avLst/>
          </a:prstGeom>
          <a:noFill/>
          <a:ln w="6350" cap="flat" cmpd="sng" algn="ctr">
            <a:solidFill>
              <a:srgbClr val="121F2F"/>
            </a:solidFill>
            <a:prstDash val="dash"/>
            <a:miter lim="800000"/>
            <a:headEnd type="oval"/>
            <a:tailEnd type="oval"/>
          </a:ln>
          <a:effectLst/>
        </p:spPr>
      </p:cxnSp>
      <p:grpSp>
        <p:nvGrpSpPr>
          <p:cNvPr id="28" name="组合 27"/>
          <p:cNvGrpSpPr/>
          <p:nvPr/>
        </p:nvGrpSpPr>
        <p:grpSpPr>
          <a:xfrm>
            <a:off x="1058300" y="2653231"/>
            <a:ext cx="10076628" cy="3410503"/>
            <a:chOff x="1058300" y="2653231"/>
            <a:chExt cx="10076628" cy="3410503"/>
          </a:xfrm>
        </p:grpSpPr>
        <p:grpSp>
          <p:nvGrpSpPr>
            <p:cNvPr id="29" name="组合 28"/>
            <p:cNvGrpSpPr/>
            <p:nvPr/>
          </p:nvGrpSpPr>
          <p:grpSpPr>
            <a:xfrm>
              <a:off x="1058300" y="2653231"/>
              <a:ext cx="2233336" cy="3410503"/>
              <a:chOff x="793725" y="1766112"/>
              <a:chExt cx="1675002" cy="2557877"/>
            </a:xfrm>
          </p:grpSpPr>
          <p:sp>
            <p:nvSpPr>
              <p:cNvPr id="39" name="Freeform: Shape 8"/>
              <p:cNvSpPr/>
              <p:nvPr/>
            </p:nvSpPr>
            <p:spPr bwMode="auto">
              <a:xfrm>
                <a:off x="793725" y="1766112"/>
                <a:ext cx="1675002"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121F2F"/>
              </a:solidFill>
              <a:ln>
                <a:noFill/>
              </a:ln>
              <a:effectLst/>
            </p:spPr>
            <p:txBody>
              <a:bodyPr vert="horz" wrap="square" lIns="192000" tIns="2232000" rIns="192000" bIns="81280" anchor="t" anchorCtr="1" compatLnSpc="1">
                <a:normAutofit/>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rPr>
                  <a:t>此部分内容作为文字排版占位显示（建议使用主题字体）</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endParaRPr>
              </a:p>
            </p:txBody>
          </p:sp>
          <p:sp>
            <p:nvSpPr>
              <p:cNvPr id="40" name="Rectangle 55"/>
              <p:cNvSpPr/>
              <p:nvPr/>
            </p:nvSpPr>
            <p:spPr>
              <a:xfrm>
                <a:off x="1100311" y="2296344"/>
                <a:ext cx="1061829" cy="346249"/>
              </a:xfrm>
              <a:prstGeom prst="rect">
                <a:avLst/>
              </a:prstGeom>
            </p:spPr>
            <p:txBody>
              <a:bodyPr wrap="none">
                <a:normAutofit/>
              </a:bodyPr>
              <a:lstStyle/>
              <a:p>
                <a:pPr lvl="0" algn="ctr" defTabSz="457200" fontAlgn="base">
                  <a:spcBef>
                    <a:spcPct val="0"/>
                  </a:spcBef>
                  <a:spcAft>
                    <a:spcPct val="0"/>
                  </a:spcAft>
                  <a:defRPr/>
                </a:pPr>
                <a:r>
                  <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rPr>
                  <a:t>工作计划</a:t>
                </a:r>
                <a:endParaRPr kumimoji="0" lang="zh-CN" altLang="en-US" sz="213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sym typeface="HappyZcool-2016" panose="02010600030101010101" pitchFamily="2" charset="-122"/>
                </a:endParaRPr>
              </a:p>
            </p:txBody>
          </p:sp>
        </p:grpSp>
        <p:grpSp>
          <p:nvGrpSpPr>
            <p:cNvPr id="30" name="组合 29"/>
            <p:cNvGrpSpPr/>
            <p:nvPr/>
          </p:nvGrpSpPr>
          <p:grpSpPr>
            <a:xfrm>
              <a:off x="3625434" y="2653231"/>
              <a:ext cx="2233333" cy="3410503"/>
              <a:chOff x="2719075" y="1766112"/>
              <a:chExt cx="1675000" cy="2557877"/>
            </a:xfrm>
          </p:grpSpPr>
          <p:sp>
            <p:nvSpPr>
              <p:cNvPr id="37" name="Freeform: Shape 12"/>
              <p:cNvSpPr/>
              <p:nvPr/>
            </p:nvSpPr>
            <p:spPr bwMode="auto">
              <a:xfrm>
                <a:off x="2719075" y="1766112"/>
                <a:ext cx="1675000"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121F2F"/>
              </a:solidFill>
              <a:ln>
                <a:noFill/>
              </a:ln>
              <a:effectLst/>
            </p:spPr>
            <p:txBody>
              <a:bodyPr vert="horz" wrap="square" lIns="192000" tIns="2232000" rIns="192000" bIns="81280" anchor="t" anchorCtr="1" compatLnSpc="1">
                <a:normAutofit/>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rPr>
                  <a:t>此部分内容作为文字排版占位显示（建议使用主题字体）</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endParaRPr>
              </a:p>
            </p:txBody>
          </p:sp>
          <p:sp>
            <p:nvSpPr>
              <p:cNvPr id="38" name="Rectangle 58"/>
              <p:cNvSpPr/>
              <p:nvPr/>
            </p:nvSpPr>
            <p:spPr>
              <a:xfrm>
                <a:off x="3020626" y="2296344"/>
                <a:ext cx="1061829" cy="346249"/>
              </a:xfrm>
              <a:prstGeom prst="rect">
                <a:avLst/>
              </a:prstGeom>
            </p:spPr>
            <p:txBody>
              <a:bodyPr wrap="none">
                <a:normAutofit/>
              </a:bodyPr>
              <a:lstStyle/>
              <a:p>
                <a:pPr lvl="0" algn="ctr" defTabSz="457200" fontAlgn="base">
                  <a:spcBef>
                    <a:spcPct val="0"/>
                  </a:spcBef>
                  <a:spcAft>
                    <a:spcPct val="0"/>
                  </a:spcAft>
                  <a:defRPr/>
                </a:pPr>
                <a:r>
                  <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rPr>
                  <a:t>工作计划</a:t>
                </a:r>
                <a:endPar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endParaRPr>
              </a:p>
            </p:txBody>
          </p:sp>
        </p:grpSp>
        <p:grpSp>
          <p:nvGrpSpPr>
            <p:cNvPr id="31" name="组合 30"/>
            <p:cNvGrpSpPr/>
            <p:nvPr/>
          </p:nvGrpSpPr>
          <p:grpSpPr>
            <a:xfrm>
              <a:off x="6260547" y="2653231"/>
              <a:ext cx="2233335" cy="3410503"/>
              <a:chOff x="4695410" y="1766112"/>
              <a:chExt cx="1675001" cy="2557877"/>
            </a:xfrm>
          </p:grpSpPr>
          <p:sp>
            <p:nvSpPr>
              <p:cNvPr id="35" name="Freeform: Shape 16"/>
              <p:cNvSpPr/>
              <p:nvPr/>
            </p:nvSpPr>
            <p:spPr bwMode="auto">
              <a:xfrm>
                <a:off x="4695410" y="1766112"/>
                <a:ext cx="1675001"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121F2F"/>
              </a:solidFill>
              <a:ln>
                <a:noFill/>
              </a:ln>
              <a:effectLst/>
            </p:spPr>
            <p:txBody>
              <a:bodyPr vert="horz" wrap="square" lIns="192000" tIns="2232000" rIns="192000" bIns="81280" anchor="t" anchorCtr="1" compatLnSpc="1">
                <a:normAutofit/>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rPr>
                  <a:t>此部分内容作为文字排版占位显示（建议使用主题字体）</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endParaRPr>
              </a:p>
            </p:txBody>
          </p:sp>
          <p:sp>
            <p:nvSpPr>
              <p:cNvPr id="36" name="Rectangle 59"/>
              <p:cNvSpPr/>
              <p:nvPr/>
            </p:nvSpPr>
            <p:spPr>
              <a:xfrm>
                <a:off x="4996073" y="2296344"/>
                <a:ext cx="1061829" cy="346249"/>
              </a:xfrm>
              <a:prstGeom prst="rect">
                <a:avLst/>
              </a:prstGeom>
            </p:spPr>
            <p:txBody>
              <a:bodyPr wrap="none">
                <a:normAutofit/>
              </a:bodyPr>
              <a:lstStyle/>
              <a:p>
                <a:pPr lvl="0" algn="ctr" defTabSz="457200" fontAlgn="base">
                  <a:spcBef>
                    <a:spcPct val="0"/>
                  </a:spcBef>
                  <a:spcAft>
                    <a:spcPct val="0"/>
                  </a:spcAft>
                  <a:defRPr/>
                </a:pPr>
                <a:r>
                  <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rPr>
                  <a:t>工作计划</a:t>
                </a:r>
                <a:endPar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endParaRPr>
              </a:p>
            </p:txBody>
          </p:sp>
        </p:grpSp>
        <p:grpSp>
          <p:nvGrpSpPr>
            <p:cNvPr id="32" name="组合 31"/>
            <p:cNvGrpSpPr/>
            <p:nvPr/>
          </p:nvGrpSpPr>
          <p:grpSpPr>
            <a:xfrm>
              <a:off x="8901593" y="2653231"/>
              <a:ext cx="2233335" cy="3410503"/>
              <a:chOff x="6676194" y="1766112"/>
              <a:chExt cx="1675001" cy="2557877"/>
            </a:xfrm>
          </p:grpSpPr>
          <p:sp>
            <p:nvSpPr>
              <p:cNvPr id="33" name="Freeform: Shape 20"/>
              <p:cNvSpPr/>
              <p:nvPr/>
            </p:nvSpPr>
            <p:spPr bwMode="auto">
              <a:xfrm>
                <a:off x="6676194" y="1766112"/>
                <a:ext cx="1675001" cy="2557877"/>
              </a:xfrm>
              <a:custGeom>
                <a:avLst/>
                <a:gdLst>
                  <a:gd name="T0" fmla="*/ 535 w 595"/>
                  <a:gd name="T1" fmla="*/ 60 h 919"/>
                  <a:gd name="T2" fmla="*/ 359 w 595"/>
                  <a:gd name="T3" fmla="*/ 60 h 919"/>
                  <a:gd name="T4" fmla="*/ 297 w 595"/>
                  <a:gd name="T5" fmla="*/ 0 h 919"/>
                  <a:gd name="T6" fmla="*/ 236 w 595"/>
                  <a:gd name="T7" fmla="*/ 60 h 919"/>
                  <a:gd name="T8" fmla="*/ 59 w 595"/>
                  <a:gd name="T9" fmla="*/ 60 h 919"/>
                  <a:gd name="T10" fmla="*/ 0 w 595"/>
                  <a:gd name="T11" fmla="*/ 120 h 919"/>
                  <a:gd name="T12" fmla="*/ 0 w 595"/>
                  <a:gd name="T13" fmla="*/ 859 h 919"/>
                  <a:gd name="T14" fmla="*/ 59 w 595"/>
                  <a:gd name="T15" fmla="*/ 919 h 919"/>
                  <a:gd name="T16" fmla="*/ 535 w 595"/>
                  <a:gd name="T17" fmla="*/ 919 h 919"/>
                  <a:gd name="T18" fmla="*/ 595 w 595"/>
                  <a:gd name="T19" fmla="*/ 859 h 919"/>
                  <a:gd name="T20" fmla="*/ 595 w 595"/>
                  <a:gd name="T21" fmla="*/ 120 h 919"/>
                  <a:gd name="T22" fmla="*/ 535 w 595"/>
                  <a:gd name="T23" fmla="*/ 60 h 919"/>
                  <a:gd name="T24" fmla="*/ 589 w 595"/>
                  <a:gd name="T25" fmla="*/ 859 h 919"/>
                  <a:gd name="T26" fmla="*/ 535 w 595"/>
                  <a:gd name="T27" fmla="*/ 913 h 919"/>
                  <a:gd name="T28" fmla="*/ 59 w 595"/>
                  <a:gd name="T29" fmla="*/ 913 h 919"/>
                  <a:gd name="T30" fmla="*/ 6 w 595"/>
                  <a:gd name="T31" fmla="*/ 859 h 919"/>
                  <a:gd name="T32" fmla="*/ 6 w 595"/>
                  <a:gd name="T33" fmla="*/ 467 h 919"/>
                  <a:gd name="T34" fmla="*/ 589 w 595"/>
                  <a:gd name="T35" fmla="*/ 467 h 919"/>
                  <a:gd name="T36" fmla="*/ 589 w 595"/>
                  <a:gd name="T37" fmla="*/ 85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5" h="919">
                    <a:moveTo>
                      <a:pt x="535" y="60"/>
                    </a:moveTo>
                    <a:cubicBezTo>
                      <a:pt x="359" y="60"/>
                      <a:pt x="359" y="60"/>
                      <a:pt x="359" y="60"/>
                    </a:cubicBezTo>
                    <a:cubicBezTo>
                      <a:pt x="330" y="51"/>
                      <a:pt x="307" y="29"/>
                      <a:pt x="297" y="0"/>
                    </a:cubicBezTo>
                    <a:cubicBezTo>
                      <a:pt x="288" y="29"/>
                      <a:pt x="265" y="51"/>
                      <a:pt x="236" y="60"/>
                    </a:cubicBezTo>
                    <a:cubicBezTo>
                      <a:pt x="59" y="60"/>
                      <a:pt x="59" y="60"/>
                      <a:pt x="59" y="60"/>
                    </a:cubicBezTo>
                    <a:cubicBezTo>
                      <a:pt x="27" y="60"/>
                      <a:pt x="0" y="87"/>
                      <a:pt x="0" y="120"/>
                    </a:cubicBezTo>
                    <a:cubicBezTo>
                      <a:pt x="0" y="859"/>
                      <a:pt x="0" y="859"/>
                      <a:pt x="0" y="859"/>
                    </a:cubicBezTo>
                    <a:cubicBezTo>
                      <a:pt x="0" y="892"/>
                      <a:pt x="27" y="919"/>
                      <a:pt x="59" y="919"/>
                    </a:cubicBezTo>
                    <a:cubicBezTo>
                      <a:pt x="535" y="919"/>
                      <a:pt x="535" y="919"/>
                      <a:pt x="535" y="919"/>
                    </a:cubicBezTo>
                    <a:cubicBezTo>
                      <a:pt x="568" y="919"/>
                      <a:pt x="595" y="892"/>
                      <a:pt x="595" y="859"/>
                    </a:cubicBezTo>
                    <a:cubicBezTo>
                      <a:pt x="595" y="120"/>
                      <a:pt x="595" y="120"/>
                      <a:pt x="595" y="120"/>
                    </a:cubicBezTo>
                    <a:cubicBezTo>
                      <a:pt x="595" y="87"/>
                      <a:pt x="568" y="60"/>
                      <a:pt x="535" y="60"/>
                    </a:cubicBezTo>
                    <a:close/>
                    <a:moveTo>
                      <a:pt x="589" y="859"/>
                    </a:moveTo>
                    <a:cubicBezTo>
                      <a:pt x="589" y="889"/>
                      <a:pt x="565" y="913"/>
                      <a:pt x="535" y="913"/>
                    </a:cubicBezTo>
                    <a:cubicBezTo>
                      <a:pt x="59" y="913"/>
                      <a:pt x="59" y="913"/>
                      <a:pt x="59" y="913"/>
                    </a:cubicBezTo>
                    <a:cubicBezTo>
                      <a:pt x="30" y="913"/>
                      <a:pt x="6" y="889"/>
                      <a:pt x="6" y="859"/>
                    </a:cubicBezTo>
                    <a:cubicBezTo>
                      <a:pt x="6" y="467"/>
                      <a:pt x="6" y="467"/>
                      <a:pt x="6" y="467"/>
                    </a:cubicBezTo>
                    <a:cubicBezTo>
                      <a:pt x="589" y="467"/>
                      <a:pt x="589" y="467"/>
                      <a:pt x="589" y="467"/>
                    </a:cubicBezTo>
                    <a:lnTo>
                      <a:pt x="589" y="859"/>
                    </a:lnTo>
                    <a:close/>
                  </a:path>
                </a:pathLst>
              </a:custGeom>
              <a:solidFill>
                <a:srgbClr val="121F2F"/>
              </a:solidFill>
              <a:ln>
                <a:noFill/>
              </a:ln>
              <a:effectLst/>
            </p:spPr>
            <p:txBody>
              <a:bodyPr vert="horz" wrap="square" lIns="192000" tIns="2232000" rIns="192000" bIns="81280" anchor="t" anchorCtr="1" compatLnSpc="1">
                <a:normAutofit/>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rPr>
                  <a:t>此部分内容作为文字排版占位显示（建议使用主题字体）</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HappyZcool-2016" panose="02010600030101010101" pitchFamily="2" charset="-122"/>
                </a:endParaRPr>
              </a:p>
            </p:txBody>
          </p:sp>
          <p:sp>
            <p:nvSpPr>
              <p:cNvPr id="34" name="Rectangle 60"/>
              <p:cNvSpPr/>
              <p:nvPr/>
            </p:nvSpPr>
            <p:spPr>
              <a:xfrm>
                <a:off x="6998576" y="2296344"/>
                <a:ext cx="1061829" cy="346249"/>
              </a:xfrm>
              <a:prstGeom prst="rect">
                <a:avLst/>
              </a:prstGeom>
            </p:spPr>
            <p:txBody>
              <a:bodyPr wrap="none">
                <a:normAutofit/>
              </a:bodyPr>
              <a:lstStyle/>
              <a:p>
                <a:pPr lvl="0" algn="ctr" defTabSz="457200" fontAlgn="base">
                  <a:spcBef>
                    <a:spcPct val="0"/>
                  </a:spcBef>
                  <a:spcAft>
                    <a:spcPct val="0"/>
                  </a:spcAft>
                  <a:defRPr/>
                </a:pPr>
                <a:r>
                  <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rPr>
                  <a:t>工作计划</a:t>
                </a:r>
                <a:endParaRPr lang="zh-CN" altLang="en-US" sz="2135" b="1" kern="0" dirty="0">
                  <a:solidFill>
                    <a:srgbClr val="FFFFFF"/>
                  </a:solidFill>
                  <a:latin typeface="微软雅黑" panose="020B0503020204020204" pitchFamily="34" charset="-122"/>
                  <a:ea typeface="微软雅黑" panose="020B0503020204020204" pitchFamily="34" charset="-122"/>
                  <a:sym typeface="HappyZcool-2016" panose="02010600030101010101" pitchFamily="2" charset="-122"/>
                </a:endParaRPr>
              </a:p>
            </p:txBody>
          </p:sp>
        </p:grpSp>
      </p:grpSp>
      <p:grpSp>
        <p:nvGrpSpPr>
          <p:cNvPr id="41" name="组合 40"/>
          <p:cNvGrpSpPr/>
          <p:nvPr/>
        </p:nvGrpSpPr>
        <p:grpSpPr>
          <a:xfrm>
            <a:off x="4540251" y="377766"/>
            <a:ext cx="3111500" cy="780455"/>
            <a:chOff x="3997640" y="1153421"/>
            <a:chExt cx="3111500" cy="780455"/>
          </a:xfrm>
        </p:grpSpPr>
        <p:sp>
          <p:nvSpPr>
            <p:cNvPr id="42" name="矩形 41"/>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43"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成功项目展示</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44" name="组合 43"/>
          <p:cNvGrpSpPr/>
          <p:nvPr/>
        </p:nvGrpSpPr>
        <p:grpSpPr>
          <a:xfrm>
            <a:off x="3093900" y="676502"/>
            <a:ext cx="6004200" cy="188400"/>
            <a:chOff x="3100251" y="676502"/>
            <a:chExt cx="6004200" cy="188400"/>
          </a:xfrm>
          <a:solidFill>
            <a:srgbClr val="121F2F"/>
          </a:solidFill>
        </p:grpSpPr>
        <p:grpSp>
          <p:nvGrpSpPr>
            <p:cNvPr id="45" name="组合 44"/>
            <p:cNvGrpSpPr/>
            <p:nvPr/>
          </p:nvGrpSpPr>
          <p:grpSpPr>
            <a:xfrm>
              <a:off x="3100251" y="676502"/>
              <a:ext cx="1440000" cy="188400"/>
              <a:chOff x="3100251" y="676502"/>
              <a:chExt cx="1440000" cy="188400"/>
            </a:xfrm>
            <a:grpFill/>
          </p:grpSpPr>
          <p:sp>
            <p:nvSpPr>
              <p:cNvPr id="50" name="矩形: 圆角 49"/>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1" name="矩形: 圆角 50"/>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2" name="矩形: 圆角 51"/>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46" name="组合 45"/>
            <p:cNvGrpSpPr/>
            <p:nvPr/>
          </p:nvGrpSpPr>
          <p:grpSpPr>
            <a:xfrm flipH="1">
              <a:off x="7664451" y="676502"/>
              <a:ext cx="1440000" cy="188400"/>
              <a:chOff x="3100251" y="676502"/>
              <a:chExt cx="1440000" cy="188400"/>
            </a:xfrm>
            <a:grpFill/>
          </p:grpSpPr>
          <p:sp>
            <p:nvSpPr>
              <p:cNvPr id="47" name="矩形: 圆角 46"/>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8" name="矩形: 圆角 47"/>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9" name="矩形: 圆角 48"/>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02633"/>
            <a:ext cx="12192000" cy="2612572"/>
          </a:xfrm>
          <a:prstGeom prst="rect">
            <a:avLst/>
          </a:prstGeom>
          <a:solidFill>
            <a:srgbClr val="000E3D"/>
          </a:solidFill>
          <a:ln>
            <a:noFill/>
          </a:ln>
        </p:spPr>
        <p:txBody>
          <a:bodyPr lIns="91440" tIns="45720" rIns="91440" bIns="45720" anchor="ctr"/>
          <a:lstStyle/>
          <a:p>
            <a:pPr algn="ctr" fontAlgn="base">
              <a:spcBef>
                <a:spcPct val="0"/>
              </a:spcBef>
              <a:spcAft>
                <a:spcPct val="0"/>
              </a:spcAft>
            </a:pPr>
            <a:endParaRPr lang="zh-CN" altLang="en-US" sz="3200">
              <a:solidFill>
                <a:srgbClr val="FFFFFF"/>
              </a:solidFill>
              <a:latin typeface="Arial" panose="020B0604020202020204"/>
              <a:ea typeface="微软雅黑" panose="020B0503020204020204" pitchFamily="34" charset="-122"/>
              <a:cs typeface="+mn-ea"/>
              <a:sym typeface="+mn-lt"/>
            </a:endParaRPr>
          </a:p>
        </p:txBody>
      </p:sp>
      <p:grpSp>
        <p:nvGrpSpPr>
          <p:cNvPr id="3" name="组合 2"/>
          <p:cNvGrpSpPr/>
          <p:nvPr/>
        </p:nvGrpSpPr>
        <p:grpSpPr>
          <a:xfrm>
            <a:off x="802141" y="1653254"/>
            <a:ext cx="4971824" cy="4034861"/>
            <a:chOff x="512440" y="949532"/>
            <a:chExt cx="3771528" cy="3422418"/>
          </a:xfrm>
        </p:grpSpPr>
        <p:pic>
          <p:nvPicPr>
            <p:cNvPr id="4" name="Picture 5"/>
            <p:cNvPicPr>
              <a:picLocks noChangeAspect="1"/>
            </p:cNvPicPr>
            <p:nvPr/>
          </p:nvPicPr>
          <p:blipFill>
            <a:blip r:embed="rId1"/>
            <a:srcRect/>
            <a:stretch>
              <a:fillRect/>
            </a:stretch>
          </p:blipFill>
          <p:spPr>
            <a:xfrm>
              <a:off x="512440" y="949532"/>
              <a:ext cx="3771528" cy="3422418"/>
            </a:xfrm>
            <a:prstGeom prst="rect">
              <a:avLst/>
            </a:prstGeom>
          </p:spPr>
        </p:pic>
        <p:sp>
          <p:nvSpPr>
            <p:cNvPr id="5"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ysClr val="window" lastClr="FFFFFF">
                    <a:alpha val="30000"/>
                  </a:sysClr>
                </a:gs>
                <a:gs pos="23000">
                  <a:sysClr val="window" lastClr="FFFFFF">
                    <a:alpha val="20000"/>
                  </a:sysClr>
                </a:gs>
                <a:gs pos="100000">
                  <a:sysClr val="window" lastClr="FFFFFF">
                    <a:alpha val="0"/>
                  </a:sys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700" y="1874689"/>
            <a:ext cx="4523576" cy="2687272"/>
          </a:xfrm>
          <a:custGeom>
            <a:avLst/>
            <a:gdLst>
              <a:gd name="connsiteX0" fmla="*/ 0 w 4467053"/>
              <a:gd name="connsiteY0" fmla="*/ 0 h 2687272"/>
              <a:gd name="connsiteX1" fmla="*/ 4467053 w 4467053"/>
              <a:gd name="connsiteY1" fmla="*/ 0 h 2687272"/>
              <a:gd name="connsiteX2" fmla="*/ 4467053 w 4467053"/>
              <a:gd name="connsiteY2" fmla="*/ 2687272 h 2687272"/>
              <a:gd name="connsiteX3" fmla="*/ 0 w 4467053"/>
              <a:gd name="connsiteY3" fmla="*/ 2687272 h 2687272"/>
            </a:gdLst>
            <a:ahLst/>
            <a:cxnLst>
              <a:cxn ang="0">
                <a:pos x="connsiteX0" y="connsiteY0"/>
              </a:cxn>
              <a:cxn ang="0">
                <a:pos x="connsiteX1" y="connsiteY1"/>
              </a:cxn>
              <a:cxn ang="0">
                <a:pos x="connsiteX2" y="connsiteY2"/>
              </a:cxn>
              <a:cxn ang="0">
                <a:pos x="connsiteX3" y="connsiteY3"/>
              </a:cxn>
            </a:cxnLst>
            <a:rect l="l" t="t" r="r" b="b"/>
            <a:pathLst>
              <a:path w="4467053" h="2687272">
                <a:moveTo>
                  <a:pt x="0" y="0"/>
                </a:moveTo>
                <a:lnTo>
                  <a:pt x="4467053" y="0"/>
                </a:lnTo>
                <a:lnTo>
                  <a:pt x="4467053" y="2687272"/>
                </a:lnTo>
                <a:lnTo>
                  <a:pt x="0" y="2687272"/>
                </a:lnTo>
                <a:close/>
              </a:path>
            </a:pathLst>
          </a:custGeom>
        </p:spPr>
      </p:pic>
      <p:sp>
        <p:nvSpPr>
          <p:cNvPr id="7" name="TextBox 54"/>
          <p:cNvSpPr txBox="1"/>
          <p:nvPr/>
        </p:nvSpPr>
        <p:spPr>
          <a:xfrm>
            <a:off x="6457031" y="3938490"/>
            <a:ext cx="2110195" cy="646331"/>
          </a:xfrm>
          <a:prstGeom prst="rect">
            <a:avLst/>
          </a:prstGeom>
          <a:noFill/>
        </p:spPr>
        <p:txBody>
          <a:bodyPr wrap="square" rtlCol="0">
            <a:spAutoFit/>
          </a:bodyPr>
          <a:lstStyle/>
          <a:p>
            <a:pPr>
              <a:lnSpc>
                <a:spcPct val="150000"/>
              </a:lnSpc>
            </a:pPr>
            <a:r>
              <a:rPr lang="zh-CN" altLang="en-US" sz="1200" dirty="0">
                <a:solidFill>
                  <a:schemeClr val="bg1"/>
                </a:solidFill>
                <a:latin typeface="Arial" panose="020B0604020202020204"/>
                <a:ea typeface="微软雅黑" panose="020B0503020204020204" pitchFamily="34" charset="-122"/>
                <a:cs typeface="+mn-ea"/>
                <a:sym typeface="+mn-lt"/>
              </a:rPr>
              <a:t>点击此处替换文本或者复制粘贴您已经打好的文本</a:t>
            </a:r>
            <a:endParaRPr lang="zh-CN" altLang="en-US" sz="1200" dirty="0">
              <a:solidFill>
                <a:schemeClr val="bg1"/>
              </a:solidFill>
              <a:latin typeface="Arial" panose="020B0604020202020204"/>
              <a:ea typeface="微软雅黑" panose="020B0503020204020204" pitchFamily="34" charset="-122"/>
              <a:cs typeface="+mn-ea"/>
              <a:sym typeface="+mn-lt"/>
            </a:endParaRPr>
          </a:p>
        </p:txBody>
      </p:sp>
      <p:sp>
        <p:nvSpPr>
          <p:cNvPr id="8" name="文本框 7"/>
          <p:cNvSpPr txBox="1"/>
          <p:nvPr/>
        </p:nvSpPr>
        <p:spPr>
          <a:xfrm>
            <a:off x="6300955" y="3515534"/>
            <a:ext cx="2206617" cy="523220"/>
          </a:xfrm>
          <a:prstGeom prst="rect">
            <a:avLst/>
          </a:prstGeom>
          <a:noFill/>
        </p:spPr>
        <p:txBody>
          <a:bodyPr wrap="square" rtlCol="0">
            <a:spAutoFit/>
          </a:bodyPr>
          <a:lstStyle/>
          <a:p>
            <a:pPr algn="ctr"/>
            <a:r>
              <a:rPr lang="zh-CN" altLang="en-US" sz="2800" b="1" dirty="0">
                <a:solidFill>
                  <a:schemeClr val="bg1"/>
                </a:solidFill>
                <a:latin typeface="Arial" panose="020B0604020202020204"/>
                <a:ea typeface="微软雅黑" panose="020B0503020204020204" pitchFamily="34" charset="-122"/>
                <a:cs typeface="+mn-ea"/>
                <a:sym typeface="+mn-lt"/>
              </a:rPr>
              <a:t>输入关键词</a:t>
            </a:r>
            <a:endParaRPr lang="zh-CN" altLang="en-US" sz="2800" b="1" dirty="0">
              <a:solidFill>
                <a:schemeClr val="bg1"/>
              </a:solidFill>
              <a:latin typeface="Arial" panose="020B0604020202020204"/>
              <a:ea typeface="微软雅黑" panose="020B0503020204020204" pitchFamily="34" charset="-122"/>
              <a:cs typeface="+mn-ea"/>
              <a:sym typeface="+mn-lt"/>
            </a:endParaRPr>
          </a:p>
        </p:txBody>
      </p:sp>
      <p:cxnSp>
        <p:nvCxnSpPr>
          <p:cNvPr id="9" name="直接连接符 8"/>
          <p:cNvCxnSpPr/>
          <p:nvPr/>
        </p:nvCxnSpPr>
        <p:spPr>
          <a:xfrm>
            <a:off x="6360609" y="3615673"/>
            <a:ext cx="0" cy="908810"/>
          </a:xfrm>
          <a:prstGeom prst="line">
            <a:avLst/>
          </a:prstGeom>
          <a:noFill/>
          <a:ln w="19050" cap="flat" cmpd="sng" algn="ctr">
            <a:solidFill>
              <a:schemeClr val="bg1"/>
            </a:solidFill>
            <a:prstDash val="solid"/>
            <a:miter lim="800000"/>
          </a:ln>
          <a:effectLst/>
        </p:spPr>
      </p:cxnSp>
      <p:sp>
        <p:nvSpPr>
          <p:cNvPr id="10" name="TextBox 54"/>
          <p:cNvSpPr txBox="1"/>
          <p:nvPr/>
        </p:nvSpPr>
        <p:spPr>
          <a:xfrm>
            <a:off x="9275740" y="3938490"/>
            <a:ext cx="2110195" cy="646331"/>
          </a:xfrm>
          <a:prstGeom prst="rect">
            <a:avLst/>
          </a:prstGeom>
          <a:noFill/>
        </p:spPr>
        <p:txBody>
          <a:bodyPr wrap="square" rtlCol="0">
            <a:spAutoFit/>
          </a:bodyPr>
          <a:lstStyle/>
          <a:p>
            <a:pPr>
              <a:lnSpc>
                <a:spcPct val="150000"/>
              </a:lnSpc>
            </a:pPr>
            <a:r>
              <a:rPr lang="zh-CN" altLang="en-US" sz="1200" dirty="0">
                <a:solidFill>
                  <a:schemeClr val="bg1"/>
                </a:solidFill>
                <a:latin typeface="Arial" panose="020B0604020202020204"/>
                <a:ea typeface="微软雅黑" panose="020B0503020204020204" pitchFamily="34" charset="-122"/>
                <a:cs typeface="+mn-ea"/>
                <a:sym typeface="+mn-lt"/>
              </a:rPr>
              <a:t>点击此处替换文本或者复制粘贴您已经打好的文本</a:t>
            </a:r>
            <a:endParaRPr lang="zh-CN" altLang="en-US" sz="1200" dirty="0">
              <a:solidFill>
                <a:schemeClr val="bg1"/>
              </a:solidFill>
              <a:latin typeface="Arial" panose="020B0604020202020204"/>
              <a:ea typeface="微软雅黑" panose="020B0503020204020204" pitchFamily="34" charset="-122"/>
              <a:cs typeface="+mn-ea"/>
              <a:sym typeface="+mn-lt"/>
            </a:endParaRPr>
          </a:p>
        </p:txBody>
      </p:sp>
      <p:sp>
        <p:nvSpPr>
          <p:cNvPr id="11" name="文本框 10"/>
          <p:cNvSpPr txBox="1"/>
          <p:nvPr/>
        </p:nvSpPr>
        <p:spPr>
          <a:xfrm>
            <a:off x="9119664" y="3515534"/>
            <a:ext cx="2206617" cy="523220"/>
          </a:xfrm>
          <a:prstGeom prst="rect">
            <a:avLst/>
          </a:prstGeom>
          <a:noFill/>
        </p:spPr>
        <p:txBody>
          <a:bodyPr wrap="square" rtlCol="0">
            <a:spAutoFit/>
          </a:bodyPr>
          <a:lstStyle/>
          <a:p>
            <a:pPr algn="ctr"/>
            <a:r>
              <a:rPr lang="zh-CN" altLang="en-US" sz="2800" b="1" dirty="0">
                <a:solidFill>
                  <a:schemeClr val="bg1"/>
                </a:solidFill>
                <a:latin typeface="Arial" panose="020B0604020202020204"/>
                <a:ea typeface="微软雅黑" panose="020B0503020204020204" pitchFamily="34" charset="-122"/>
                <a:cs typeface="+mn-ea"/>
                <a:sym typeface="+mn-lt"/>
              </a:rPr>
              <a:t>输入关键词</a:t>
            </a:r>
            <a:endParaRPr lang="zh-CN" altLang="en-US" sz="2800" b="1" dirty="0">
              <a:solidFill>
                <a:schemeClr val="bg1"/>
              </a:solidFill>
              <a:latin typeface="Arial" panose="020B0604020202020204"/>
              <a:ea typeface="微软雅黑" panose="020B0503020204020204" pitchFamily="34" charset="-122"/>
              <a:cs typeface="+mn-ea"/>
              <a:sym typeface="+mn-lt"/>
            </a:endParaRPr>
          </a:p>
        </p:txBody>
      </p:sp>
      <p:cxnSp>
        <p:nvCxnSpPr>
          <p:cNvPr id="12" name="直接连接符 11"/>
          <p:cNvCxnSpPr/>
          <p:nvPr/>
        </p:nvCxnSpPr>
        <p:spPr>
          <a:xfrm>
            <a:off x="9179318" y="3615673"/>
            <a:ext cx="0" cy="908810"/>
          </a:xfrm>
          <a:prstGeom prst="line">
            <a:avLst/>
          </a:prstGeom>
          <a:noFill/>
          <a:ln w="19050" cap="flat" cmpd="sng" algn="ctr">
            <a:solidFill>
              <a:schemeClr val="bg1"/>
            </a:solidFill>
            <a:prstDash val="solid"/>
            <a:miter lim="800000"/>
          </a:ln>
          <a:effectLst/>
        </p:spPr>
      </p:cxnSp>
      <p:grpSp>
        <p:nvGrpSpPr>
          <p:cNvPr id="13" name="组合 12"/>
          <p:cNvGrpSpPr/>
          <p:nvPr/>
        </p:nvGrpSpPr>
        <p:grpSpPr>
          <a:xfrm>
            <a:off x="4540251" y="377766"/>
            <a:ext cx="3111500" cy="780455"/>
            <a:chOff x="3997640" y="1153421"/>
            <a:chExt cx="3111500" cy="780455"/>
          </a:xfrm>
        </p:grpSpPr>
        <p:sp>
          <p:nvSpPr>
            <p:cNvPr id="14" name="矩形 13"/>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15"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下半年工作计划</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16" name="组合 15"/>
          <p:cNvGrpSpPr/>
          <p:nvPr/>
        </p:nvGrpSpPr>
        <p:grpSpPr>
          <a:xfrm>
            <a:off x="3093900" y="676502"/>
            <a:ext cx="6004200" cy="188400"/>
            <a:chOff x="3100251" y="676502"/>
            <a:chExt cx="6004200" cy="188400"/>
          </a:xfrm>
          <a:solidFill>
            <a:srgbClr val="121F2F"/>
          </a:solidFill>
        </p:grpSpPr>
        <p:grpSp>
          <p:nvGrpSpPr>
            <p:cNvPr id="17" name="组合 16"/>
            <p:cNvGrpSpPr/>
            <p:nvPr/>
          </p:nvGrpSpPr>
          <p:grpSpPr>
            <a:xfrm>
              <a:off x="3100251" y="676502"/>
              <a:ext cx="1440000" cy="188400"/>
              <a:chOff x="3100251" y="676502"/>
              <a:chExt cx="1440000" cy="188400"/>
            </a:xfrm>
            <a:grpFill/>
          </p:grpSpPr>
          <p:sp>
            <p:nvSpPr>
              <p:cNvPr id="22" name="矩形: 圆角 21"/>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3" name="矩形: 圆角 22"/>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4" name="矩形: 圆角 23"/>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18" name="组合 17"/>
            <p:cNvGrpSpPr/>
            <p:nvPr/>
          </p:nvGrpSpPr>
          <p:grpSpPr>
            <a:xfrm flipH="1">
              <a:off x="7664451" y="676502"/>
              <a:ext cx="1440000" cy="188400"/>
              <a:chOff x="3100251" y="676502"/>
              <a:chExt cx="1440000" cy="188400"/>
            </a:xfrm>
            <a:grpFill/>
          </p:grpSpPr>
          <p:sp>
            <p:nvSpPr>
              <p:cNvPr id="19" name="矩形: 圆角 18"/>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0" name="矩形: 圆角 19"/>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1" name="矩形: 圆角 20"/>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508227" y="1668465"/>
            <a:ext cx="1942837" cy="1943100"/>
            <a:chOff x="0" y="0"/>
            <a:chExt cx="1944000" cy="1944000"/>
          </a:xfrm>
        </p:grpSpPr>
        <p:grpSp>
          <p:nvGrpSpPr>
            <p:cNvPr id="3" name="组合 2"/>
            <p:cNvGrpSpPr/>
            <p:nvPr/>
          </p:nvGrpSpPr>
          <p:grpSpPr bwMode="auto">
            <a:xfrm>
              <a:off x="0" y="0"/>
              <a:ext cx="1944000" cy="1944000"/>
              <a:chOff x="0" y="0"/>
              <a:chExt cx="1944000" cy="1944000"/>
            </a:xfrm>
          </p:grpSpPr>
          <p:sp>
            <p:nvSpPr>
              <p:cNvPr id="8" name="椭圆 18"/>
              <p:cNvSpPr>
                <a:spLocks noChangeArrowheads="1"/>
              </p:cNvSpPr>
              <p:nvPr/>
            </p:nvSpPr>
            <p:spPr bwMode="auto">
              <a:xfrm>
                <a:off x="0" y="0"/>
                <a:ext cx="1944000" cy="1944000"/>
              </a:xfrm>
              <a:prstGeom prst="ellipse">
                <a:avLst/>
              </a:prstGeom>
              <a:solidFill>
                <a:sysClr val="window" lastClr="FFFFFF">
                  <a:alpha val="70000"/>
                </a:sysClr>
              </a:solidFill>
              <a:ln w="63500" cmpd="sng">
                <a:solidFill>
                  <a:srgbClr val="D9D9D9"/>
                </a:solidFill>
                <a:round/>
              </a:ln>
            </p:spPr>
            <p:txBody>
              <a:bodyPr anchor="ctr"/>
              <a:lstStyle/>
              <a:p>
                <a:pPr algn="ct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9" name="弧形 19"/>
              <p:cNvSpPr/>
              <p:nvPr/>
            </p:nvSpPr>
            <p:spPr bwMode="auto">
              <a:xfrm>
                <a:off x="0" y="0"/>
                <a:ext cx="1944000" cy="1944000"/>
              </a:xfrm>
              <a:custGeom>
                <a:avLst/>
                <a:gdLst>
                  <a:gd name="T0" fmla="*/ 1023982 w 1944000"/>
                  <a:gd name="T1" fmla="*/ 1391 h 1944000"/>
                  <a:gd name="T2" fmla="*/ 1943739 w 1944000"/>
                  <a:gd name="T3" fmla="*/ 994516 h 1944000"/>
                  <a:gd name="T4" fmla="*/ 978972 w 1944000"/>
                  <a:gd name="T5" fmla="*/ 1943975 h 1944000"/>
                  <a:gd name="T6" fmla="*/ 684 w 1944000"/>
                  <a:gd name="T7" fmla="*/ 1008453 h 1944000"/>
                  <a:gd name="T8" fmla="*/ 972000 w 1944000"/>
                  <a:gd name="T9" fmla="*/ 972000 h 1944000"/>
                  <a:gd name="T10" fmla="*/ 1023982 w 1944000"/>
                  <a:gd name="T11" fmla="*/ 1391 h 1944000"/>
                  <a:gd name="T12" fmla="*/ 1023982 w 1944000"/>
                  <a:gd name="T13" fmla="*/ 1391 h 1944000"/>
                  <a:gd name="T14" fmla="*/ 1943739 w 1944000"/>
                  <a:gd name="T15" fmla="*/ 994516 h 1944000"/>
                  <a:gd name="T16" fmla="*/ 978972 w 1944000"/>
                  <a:gd name="T17" fmla="*/ 1943975 h 1944000"/>
                  <a:gd name="T18" fmla="*/ 684 w 1944000"/>
                  <a:gd name="T19" fmla="*/ 1008453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lnTo>
                      <a:pt x="972000" y="972000"/>
                    </a:lnTo>
                    <a:lnTo>
                      <a:pt x="1023982" y="1391"/>
                    </a:lnTo>
                    <a:close/>
                  </a:path>
                  <a:path w="1944000" h="1944000" fill="none">
                    <a:moveTo>
                      <a:pt x="1023982" y="1391"/>
                    </a:moveTo>
                    <a:cubicBezTo>
                      <a:pt x="1548570" y="29486"/>
                      <a:pt x="1955908" y="469316"/>
                      <a:pt x="1943739" y="994516"/>
                    </a:cubicBezTo>
                    <a:cubicBezTo>
                      <a:pt x="1931570" y="1519715"/>
                      <a:pt x="1504298" y="1940207"/>
                      <a:pt x="978972" y="1943975"/>
                    </a:cubicBezTo>
                    <a:cubicBezTo>
                      <a:pt x="453645" y="1947743"/>
                      <a:pt x="20386" y="1533423"/>
                      <a:pt x="684" y="1008453"/>
                    </a:cubicBezTo>
                  </a:path>
                </a:pathLst>
              </a:custGeom>
              <a:noFill/>
              <a:ln w="66675" cap="rnd" cmpd="sng">
                <a:solidFill>
                  <a:srgbClr val="121F2F"/>
                </a:solidFill>
                <a:round/>
              </a:ln>
              <a:extLst>
                <a:ext uri="{909E8E84-426E-40DD-AFC4-6F175D3DCCD1}">
                  <a14:hiddenFill xmlns:a14="http://schemas.microsoft.com/office/drawing/2010/main">
                    <a:solidFill>
                      <a:srgbClr val="FFFFFF"/>
                    </a:solidFill>
                  </a14:hiddenFill>
                </a:ext>
              </a:extLst>
            </p:spPr>
            <p:txBody>
              <a:bodyPr anchor="ct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4" name="组合 10"/>
            <p:cNvGrpSpPr/>
            <p:nvPr/>
          </p:nvGrpSpPr>
          <p:grpSpPr bwMode="auto">
            <a:xfrm>
              <a:off x="400235" y="356857"/>
              <a:ext cx="1129235" cy="1249243"/>
              <a:chOff x="-338" y="0"/>
              <a:chExt cx="1129235" cy="1249243"/>
            </a:xfrm>
          </p:grpSpPr>
          <p:sp>
            <p:nvSpPr>
              <p:cNvPr id="5" name="文本框 13"/>
              <p:cNvSpPr txBox="1">
                <a:spLocks noChangeArrowheads="1"/>
              </p:cNvSpPr>
              <p:nvPr/>
            </p:nvSpPr>
            <p:spPr bwMode="auto">
              <a:xfrm>
                <a:off x="70391" y="848948"/>
                <a:ext cx="1002072"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1219200">
                  <a:defRPr/>
                </a:pPr>
                <a:r>
                  <a:rPr lang="en-US" sz="2000" kern="0" dirty="0">
                    <a:solidFill>
                      <a:prstClr val="black">
                        <a:lumMod val="75000"/>
                        <a:lumOff val="25000"/>
                      </a:prstClr>
                    </a:solidFill>
                    <a:latin typeface="Arial" panose="020B0604020202020204"/>
                    <a:ea typeface="微软雅黑" panose="020B0503020204020204" pitchFamily="34" charset="-122"/>
                    <a:cs typeface="+mn-ea"/>
                    <a:sym typeface="+mn-lt"/>
                  </a:rPr>
                  <a:t>75%</a:t>
                </a:r>
                <a:endParaRPr lang="zh-CN" altLang="en-US" sz="2000" kern="0" dirty="0">
                  <a:solidFill>
                    <a:prstClr val="black">
                      <a:lumMod val="75000"/>
                      <a:lumOff val="25000"/>
                    </a:prstClr>
                  </a:solidFill>
                  <a:latin typeface="Arial" panose="020B0604020202020204"/>
                  <a:ea typeface="微软雅黑" panose="020B0503020204020204" pitchFamily="34" charset="-122"/>
                  <a:cs typeface="+mn-ea"/>
                  <a:sym typeface="+mn-lt"/>
                </a:endParaRPr>
              </a:p>
            </p:txBody>
          </p:sp>
          <p:cxnSp>
            <p:nvCxnSpPr>
              <p:cNvPr id="6" name="直接连接符 16"/>
              <p:cNvCxnSpPr>
                <a:cxnSpLocks noChangeShapeType="1"/>
              </p:cNvCxnSpPr>
              <p:nvPr/>
            </p:nvCxnSpPr>
            <p:spPr bwMode="auto">
              <a:xfrm>
                <a:off x="-338" y="716790"/>
                <a:ext cx="1129235" cy="0"/>
              </a:xfrm>
              <a:prstGeom prst="line">
                <a:avLst/>
              </a:prstGeom>
              <a:noFill/>
              <a:ln w="22225" cap="rnd" cmpd="sng">
                <a:solidFill>
                  <a:srgbClr val="121F2F"/>
                </a:solidFill>
                <a:round/>
              </a:ln>
              <a:extLst>
                <a:ext uri="{909E8E84-426E-40DD-AFC4-6F175D3DCCD1}">
                  <a14:hiddenFill xmlns:a14="http://schemas.microsoft.com/office/drawing/2010/main">
                    <a:noFill/>
                  </a14:hiddenFill>
                </a:ext>
              </a:extLst>
            </p:spPr>
          </p:cxnSp>
          <p:sp>
            <p:nvSpPr>
              <p:cNvPr id="7" name="Freeform 311"/>
              <p:cNvSpPr>
                <a:spLocks noEditPoints="1"/>
              </p:cNvSpPr>
              <p:nvPr/>
            </p:nvSpPr>
            <p:spPr bwMode="auto">
              <a:xfrm>
                <a:off x="257982" y="0"/>
                <a:ext cx="612775" cy="527748"/>
              </a:xfrm>
              <a:custGeom>
                <a:avLst/>
                <a:gdLst>
                  <a:gd name="T0" fmla="*/ 4 w 94"/>
                  <a:gd name="T1" fmla="*/ 19 h 81"/>
                  <a:gd name="T2" fmla="*/ 46 w 94"/>
                  <a:gd name="T3" fmla="*/ 19 h 81"/>
                  <a:gd name="T4" fmla="*/ 50 w 94"/>
                  <a:gd name="T5" fmla="*/ 17 h 81"/>
                  <a:gd name="T6" fmla="*/ 73 w 94"/>
                  <a:gd name="T7" fmla="*/ 0 h 81"/>
                  <a:gd name="T8" fmla="*/ 73 w 94"/>
                  <a:gd name="T9" fmla="*/ 33 h 81"/>
                  <a:gd name="T10" fmla="*/ 73 w 94"/>
                  <a:gd name="T11" fmla="*/ 66 h 81"/>
                  <a:gd name="T12" fmla="*/ 50 w 94"/>
                  <a:gd name="T13" fmla="*/ 50 h 81"/>
                  <a:gd name="T14" fmla="*/ 46 w 94"/>
                  <a:gd name="T15" fmla="*/ 47 h 81"/>
                  <a:gd name="T16" fmla="*/ 34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4 h 81"/>
                  <a:gd name="T40" fmla="*/ 87 w 94"/>
                  <a:gd name="T41" fmla="*/ 66 h 81"/>
                  <a:gd name="T42" fmla="*/ 78 w 94"/>
                  <a:gd name="T43" fmla="*/ 66 h 81"/>
                  <a:gd name="T44" fmla="*/ 78 w 94"/>
                  <a:gd name="T45" fmla="*/ 1 h 81"/>
                  <a:gd name="T46" fmla="*/ 87 w 94"/>
                  <a:gd name="T47" fmla="*/ 1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121F2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sp>
        <p:nvSpPr>
          <p:cNvPr id="10" name="矩形 20"/>
          <p:cNvSpPr>
            <a:spLocks noChangeArrowheads="1"/>
          </p:cNvSpPr>
          <p:nvPr/>
        </p:nvSpPr>
        <p:spPr bwMode="auto">
          <a:xfrm>
            <a:off x="2616141" y="2265363"/>
            <a:ext cx="3219016"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defTabSz="1219200"/>
            <a:endParaRPr lang="en-US" altLang="zh-CN" sz="1400" b="1"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zh-CN" altLang="en-US" sz="1400" dirty="0">
              <a:latin typeface="Arial" panose="020B0604020202020204"/>
              <a:ea typeface="微软雅黑" panose="020B0503020204020204" pitchFamily="34" charset="-122"/>
              <a:cs typeface="+mn-ea"/>
              <a:sym typeface="+mn-lt"/>
            </a:endParaRPr>
          </a:p>
          <a:p>
            <a:pPr defTabSz="1219200"/>
            <a:r>
              <a:rPr lang="en-US" sz="1400" dirty="0">
                <a:latin typeface="Arial" panose="020B0604020202020204"/>
                <a:ea typeface="微软雅黑" panose="020B0503020204020204" pitchFamily="34" charset="-122"/>
                <a:cs typeface="+mn-ea"/>
                <a:sym typeface="+mn-lt"/>
              </a:rPr>
              <a:t>. </a:t>
            </a:r>
            <a:r>
              <a:rPr lang="zh-CN" altLang="en-US" sz="1400" dirty="0">
                <a:latin typeface="Arial" panose="020B0604020202020204"/>
                <a:ea typeface="微软雅黑" panose="020B0503020204020204" pitchFamily="34" charset="-122"/>
                <a:cs typeface="+mn-ea"/>
                <a:sym typeface="+mn-lt"/>
              </a:rPr>
              <a:t>　</a:t>
            </a:r>
            <a:endParaRPr lang="zh-CN" altLang="en-US" sz="1400" dirty="0">
              <a:latin typeface="Arial" panose="020B0604020202020204"/>
              <a:ea typeface="微软雅黑" panose="020B0503020204020204" pitchFamily="34" charset="-122"/>
              <a:cs typeface="+mn-ea"/>
              <a:sym typeface="+mn-lt"/>
            </a:endParaRPr>
          </a:p>
        </p:txBody>
      </p:sp>
      <p:sp>
        <p:nvSpPr>
          <p:cNvPr id="11" name="文本框 21"/>
          <p:cNvSpPr txBox="1">
            <a:spLocks noChangeArrowheads="1"/>
          </p:cNvSpPr>
          <p:nvPr/>
        </p:nvSpPr>
        <p:spPr bwMode="auto">
          <a:xfrm>
            <a:off x="2616140" y="1998663"/>
            <a:ext cx="2455531"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vl2pPr marL="742950" indent="-285750"/>
            <a:lvl3pPr/>
            <a:lvl4pPr/>
            <a:lvl5pPr/>
            <a:lvl6pPr/>
            <a:lvl7pPr/>
            <a:lvl8pPr/>
            <a:lvl9pPr/>
          </a:lstStyle>
          <a:p>
            <a:pPr defTabSz="1219200"/>
            <a:r>
              <a:rPr lang="zh-CN" altLang="en-US" b="1" dirty="0">
                <a:latin typeface="Arial" panose="020B0604020202020204"/>
                <a:ea typeface="微软雅黑" panose="020B0503020204020204" pitchFamily="34" charset="-122"/>
                <a:cs typeface="+mn-ea"/>
                <a:sym typeface="+mn-lt"/>
              </a:rPr>
              <a:t>工作计划</a:t>
            </a:r>
            <a:endParaRPr lang="zh-CN" altLang="en-US" b="1" dirty="0">
              <a:latin typeface="Arial" panose="020B0604020202020204"/>
              <a:ea typeface="微软雅黑" panose="020B0503020204020204" pitchFamily="34" charset="-122"/>
              <a:cs typeface="+mn-ea"/>
              <a:sym typeface="+mn-lt"/>
            </a:endParaRPr>
          </a:p>
        </p:txBody>
      </p:sp>
      <p:sp>
        <p:nvSpPr>
          <p:cNvPr id="12" name="矩形 22"/>
          <p:cNvSpPr>
            <a:spLocks noChangeArrowheads="1"/>
          </p:cNvSpPr>
          <p:nvPr/>
        </p:nvSpPr>
        <p:spPr bwMode="auto">
          <a:xfrm>
            <a:off x="2616141" y="4808539"/>
            <a:ext cx="3219016"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defTabSz="1219200"/>
            <a:endParaRPr lang="en-US" altLang="zh-CN" sz="1400" b="1"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zh-CN" altLang="en-US" sz="1400"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　</a:t>
            </a:r>
            <a:endParaRPr lang="zh-CN" altLang="en-US" sz="1400" dirty="0">
              <a:latin typeface="Arial" panose="020B0604020202020204"/>
              <a:ea typeface="微软雅黑" panose="020B0503020204020204" pitchFamily="34" charset="-122"/>
              <a:cs typeface="+mn-ea"/>
              <a:sym typeface="+mn-lt"/>
            </a:endParaRPr>
          </a:p>
        </p:txBody>
      </p:sp>
      <p:sp>
        <p:nvSpPr>
          <p:cNvPr id="13" name="文本框 23"/>
          <p:cNvSpPr txBox="1">
            <a:spLocks noChangeArrowheads="1"/>
          </p:cNvSpPr>
          <p:nvPr/>
        </p:nvSpPr>
        <p:spPr bwMode="auto">
          <a:xfrm>
            <a:off x="2616140" y="4541838"/>
            <a:ext cx="2455531"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vl2pPr marL="742950" indent="-285750"/>
            <a:lvl3pPr/>
            <a:lvl4pPr/>
            <a:lvl5pPr/>
            <a:lvl6pPr/>
            <a:lvl7pPr/>
            <a:lvl8pPr/>
            <a:lvl9pPr/>
          </a:lstStyle>
          <a:p>
            <a:pPr defTabSz="1219200"/>
            <a:r>
              <a:rPr lang="zh-CN" altLang="en-US" b="1" dirty="0">
                <a:latin typeface="Arial" panose="020B0604020202020204"/>
                <a:ea typeface="微软雅黑" panose="020B0503020204020204" pitchFamily="34" charset="-122"/>
                <a:cs typeface="+mn-ea"/>
                <a:sym typeface="+mn-lt"/>
              </a:rPr>
              <a:t>工作计划</a:t>
            </a:r>
            <a:endParaRPr lang="zh-CN" altLang="en-US" b="1" dirty="0">
              <a:latin typeface="Arial" panose="020B0604020202020204"/>
              <a:ea typeface="微软雅黑" panose="020B0503020204020204" pitchFamily="34" charset="-122"/>
              <a:cs typeface="+mn-ea"/>
              <a:sym typeface="+mn-lt"/>
            </a:endParaRPr>
          </a:p>
        </p:txBody>
      </p:sp>
      <p:sp>
        <p:nvSpPr>
          <p:cNvPr id="14" name="矩形 24"/>
          <p:cNvSpPr>
            <a:spLocks noChangeArrowheads="1"/>
          </p:cNvSpPr>
          <p:nvPr/>
        </p:nvSpPr>
        <p:spPr bwMode="auto">
          <a:xfrm>
            <a:off x="8633541" y="2265363"/>
            <a:ext cx="3219016"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defTabSz="1219200"/>
            <a:endParaRPr lang="en-US" altLang="zh-CN" sz="1400" b="1"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zh-CN" altLang="en-US" sz="1400"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　</a:t>
            </a:r>
            <a:endParaRPr lang="zh-CN" altLang="en-US" sz="1400" dirty="0">
              <a:latin typeface="Arial" panose="020B0604020202020204"/>
              <a:ea typeface="微软雅黑" panose="020B0503020204020204" pitchFamily="34" charset="-122"/>
              <a:cs typeface="+mn-ea"/>
              <a:sym typeface="+mn-lt"/>
            </a:endParaRPr>
          </a:p>
        </p:txBody>
      </p:sp>
      <p:sp>
        <p:nvSpPr>
          <p:cNvPr id="15" name="文本框 25"/>
          <p:cNvSpPr txBox="1">
            <a:spLocks noChangeArrowheads="1"/>
          </p:cNvSpPr>
          <p:nvPr/>
        </p:nvSpPr>
        <p:spPr bwMode="auto">
          <a:xfrm>
            <a:off x="8633543" y="1998663"/>
            <a:ext cx="245394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vl2pPr marL="742950" indent="-285750"/>
            <a:lvl3pPr/>
            <a:lvl4pPr/>
            <a:lvl5pPr/>
            <a:lvl6pPr/>
            <a:lvl7pPr/>
            <a:lvl8pPr/>
            <a:lvl9pPr/>
          </a:lstStyle>
          <a:p>
            <a:pPr defTabSz="1219200"/>
            <a:r>
              <a:rPr lang="zh-CN" altLang="en-US" b="1" dirty="0">
                <a:latin typeface="Arial" panose="020B0604020202020204"/>
                <a:ea typeface="微软雅黑" panose="020B0503020204020204" pitchFamily="34" charset="-122"/>
                <a:cs typeface="+mn-ea"/>
                <a:sym typeface="+mn-lt"/>
              </a:rPr>
              <a:t>工作计划</a:t>
            </a:r>
            <a:endParaRPr lang="zh-CN" altLang="en-US" b="1" dirty="0">
              <a:latin typeface="Arial" panose="020B0604020202020204"/>
              <a:ea typeface="微软雅黑" panose="020B0503020204020204" pitchFamily="34" charset="-122"/>
              <a:cs typeface="+mn-ea"/>
              <a:sym typeface="+mn-lt"/>
            </a:endParaRPr>
          </a:p>
        </p:txBody>
      </p:sp>
      <p:sp>
        <p:nvSpPr>
          <p:cNvPr id="16" name="矩形 26"/>
          <p:cNvSpPr>
            <a:spLocks noChangeArrowheads="1"/>
          </p:cNvSpPr>
          <p:nvPr/>
        </p:nvSpPr>
        <p:spPr bwMode="auto">
          <a:xfrm>
            <a:off x="8633541" y="4808539"/>
            <a:ext cx="3219016" cy="11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defTabSz="1219200"/>
            <a:endParaRPr lang="en-US" altLang="zh-CN" sz="1400" b="1"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您的内容打在这里，或者通过复制您的文本后，在此框中选择粘贴，并选择只保留文字</a:t>
            </a:r>
            <a:endParaRPr lang="zh-CN" altLang="en-US" sz="1400" dirty="0">
              <a:latin typeface="Arial" panose="020B0604020202020204"/>
              <a:ea typeface="微软雅黑" panose="020B0503020204020204" pitchFamily="34" charset="-122"/>
              <a:cs typeface="+mn-ea"/>
              <a:sym typeface="+mn-lt"/>
            </a:endParaRPr>
          </a:p>
          <a:p>
            <a:pPr defTabSz="1219200"/>
            <a:r>
              <a:rPr lang="zh-CN" altLang="en-US" sz="1400" dirty="0">
                <a:latin typeface="Arial" panose="020B0604020202020204"/>
                <a:ea typeface="微软雅黑" panose="020B0503020204020204" pitchFamily="34" charset="-122"/>
                <a:cs typeface="+mn-ea"/>
                <a:sym typeface="+mn-lt"/>
              </a:rPr>
              <a:t>　</a:t>
            </a:r>
            <a:endParaRPr lang="zh-CN" altLang="en-US" sz="1400" dirty="0">
              <a:latin typeface="Arial" panose="020B0604020202020204"/>
              <a:ea typeface="微软雅黑" panose="020B0503020204020204" pitchFamily="34" charset="-122"/>
              <a:cs typeface="+mn-ea"/>
              <a:sym typeface="+mn-lt"/>
            </a:endParaRPr>
          </a:p>
        </p:txBody>
      </p:sp>
      <p:sp>
        <p:nvSpPr>
          <p:cNvPr id="17" name="文本框 27"/>
          <p:cNvSpPr txBox="1">
            <a:spLocks noChangeArrowheads="1"/>
          </p:cNvSpPr>
          <p:nvPr/>
        </p:nvSpPr>
        <p:spPr bwMode="auto">
          <a:xfrm>
            <a:off x="8633543" y="4541838"/>
            <a:ext cx="2453944" cy="36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lvl1pPr/>
            <a:lvl2pPr marL="742950" indent="-285750"/>
            <a:lvl3pPr/>
            <a:lvl4pPr/>
            <a:lvl5pPr/>
            <a:lvl6pPr/>
            <a:lvl7pPr/>
            <a:lvl8pPr/>
            <a:lvl9pPr/>
          </a:lstStyle>
          <a:p>
            <a:pPr defTabSz="1219200"/>
            <a:r>
              <a:rPr lang="zh-CN" altLang="en-US" b="1" dirty="0">
                <a:latin typeface="Arial" panose="020B0604020202020204"/>
                <a:ea typeface="微软雅黑" panose="020B0503020204020204" pitchFamily="34" charset="-122"/>
                <a:cs typeface="+mn-ea"/>
                <a:sym typeface="+mn-lt"/>
              </a:rPr>
              <a:t>工作计划</a:t>
            </a:r>
            <a:endParaRPr lang="zh-CN" altLang="en-US" b="1" dirty="0">
              <a:latin typeface="Arial" panose="020B0604020202020204"/>
              <a:ea typeface="微软雅黑" panose="020B0503020204020204" pitchFamily="34" charset="-122"/>
              <a:cs typeface="+mn-ea"/>
              <a:sym typeface="+mn-lt"/>
            </a:endParaRPr>
          </a:p>
        </p:txBody>
      </p:sp>
      <p:grpSp>
        <p:nvGrpSpPr>
          <p:cNvPr id="18" name="组合 28"/>
          <p:cNvGrpSpPr/>
          <p:nvPr/>
        </p:nvGrpSpPr>
        <p:grpSpPr bwMode="auto">
          <a:xfrm>
            <a:off x="6524040" y="1668465"/>
            <a:ext cx="1944425" cy="1943100"/>
            <a:chOff x="0" y="0"/>
            <a:chExt cx="1944000" cy="1944000"/>
          </a:xfrm>
        </p:grpSpPr>
        <p:grpSp>
          <p:nvGrpSpPr>
            <p:cNvPr id="19" name="组合 29"/>
            <p:cNvGrpSpPr/>
            <p:nvPr/>
          </p:nvGrpSpPr>
          <p:grpSpPr bwMode="auto">
            <a:xfrm>
              <a:off x="0" y="0"/>
              <a:ext cx="1944000" cy="1944000"/>
              <a:chOff x="0" y="0"/>
              <a:chExt cx="1944000" cy="1944000"/>
            </a:xfrm>
          </p:grpSpPr>
          <p:grpSp>
            <p:nvGrpSpPr>
              <p:cNvPr id="21" name="组合 31"/>
              <p:cNvGrpSpPr/>
              <p:nvPr/>
            </p:nvGrpSpPr>
            <p:grpSpPr bwMode="auto">
              <a:xfrm>
                <a:off x="0" y="0"/>
                <a:ext cx="1944000" cy="1944000"/>
                <a:chOff x="0" y="0"/>
                <a:chExt cx="1944000" cy="1944000"/>
              </a:xfrm>
            </p:grpSpPr>
            <p:sp>
              <p:nvSpPr>
                <p:cNvPr id="25" name="椭圆 35"/>
                <p:cNvSpPr>
                  <a:spLocks noChangeArrowheads="1"/>
                </p:cNvSpPr>
                <p:nvPr/>
              </p:nvSpPr>
              <p:spPr bwMode="auto">
                <a:xfrm>
                  <a:off x="0" y="0"/>
                  <a:ext cx="1944000" cy="1944000"/>
                </a:xfrm>
                <a:prstGeom prst="ellipse">
                  <a:avLst/>
                </a:prstGeom>
                <a:solidFill>
                  <a:sysClr val="window" lastClr="FFFFFF">
                    <a:alpha val="70000"/>
                  </a:sysClr>
                </a:solidFill>
                <a:ln w="63500" cmpd="sng">
                  <a:solidFill>
                    <a:srgbClr val="D9D9D9"/>
                  </a:solidFill>
                  <a:round/>
                </a:ln>
              </p:spPr>
              <p:txBody>
                <a:bodyPr anchor="ctr"/>
                <a:lstStyle/>
                <a:p>
                  <a:pPr algn="ct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26" name="弧形 36"/>
                <p:cNvSpPr/>
                <p:nvPr/>
              </p:nvSpPr>
              <p:spPr bwMode="auto">
                <a:xfrm>
                  <a:off x="0" y="0"/>
                  <a:ext cx="1944000" cy="1944000"/>
                </a:xfrm>
                <a:custGeom>
                  <a:avLst/>
                  <a:gdLst>
                    <a:gd name="T0" fmla="*/ 1023982 w 1944000"/>
                    <a:gd name="T1" fmla="*/ 1391 h 1944000"/>
                    <a:gd name="T2" fmla="*/ 1943972 w 1944000"/>
                    <a:gd name="T3" fmla="*/ 964657 h 1944000"/>
                    <a:gd name="T4" fmla="*/ 972000 w 1944000"/>
                    <a:gd name="T5" fmla="*/ 972000 h 1944000"/>
                    <a:gd name="T6" fmla="*/ 1023982 w 1944000"/>
                    <a:gd name="T7" fmla="*/ 1391 h 1944000"/>
                    <a:gd name="T8" fmla="*/ 1023982 w 1944000"/>
                    <a:gd name="T9" fmla="*/ 1391 h 1944000"/>
                    <a:gd name="T10" fmla="*/ 1943972 w 1944000"/>
                    <a:gd name="T11" fmla="*/ 964657 h 1944000"/>
                  </a:gdLst>
                  <a:ahLst/>
                  <a:cxnLst>
                    <a:cxn ang="0">
                      <a:pos x="T0" y="T1"/>
                    </a:cxn>
                    <a:cxn ang="0">
                      <a:pos x="T2" y="T3"/>
                    </a:cxn>
                    <a:cxn ang="0">
                      <a:pos x="T4" y="T5"/>
                    </a:cxn>
                    <a:cxn ang="0">
                      <a:pos x="T6" y="T7"/>
                    </a:cxn>
                    <a:cxn ang="0">
                      <a:pos x="T8" y="T9"/>
                    </a:cxn>
                    <a:cxn ang="0">
                      <a:pos x="T10" y="T11"/>
                    </a:cxn>
                  </a:cxnLst>
                  <a:rect l="0" t="0" r="r" b="b"/>
                  <a:pathLst>
                    <a:path w="1944000" h="1944000" stroke="0">
                      <a:moveTo>
                        <a:pt x="1023982" y="1391"/>
                      </a:moveTo>
                      <a:cubicBezTo>
                        <a:pt x="1537033" y="28868"/>
                        <a:pt x="1940090" y="450885"/>
                        <a:pt x="1943972" y="964657"/>
                      </a:cubicBezTo>
                      <a:lnTo>
                        <a:pt x="972000" y="972000"/>
                      </a:lnTo>
                      <a:lnTo>
                        <a:pt x="1023982" y="1391"/>
                      </a:lnTo>
                      <a:close/>
                    </a:path>
                    <a:path w="1944000" h="1944000" fill="none">
                      <a:moveTo>
                        <a:pt x="1023982" y="1391"/>
                      </a:moveTo>
                      <a:cubicBezTo>
                        <a:pt x="1537033" y="28868"/>
                        <a:pt x="1940090" y="450885"/>
                        <a:pt x="1943972" y="964657"/>
                      </a:cubicBezTo>
                    </a:path>
                  </a:pathLst>
                </a:custGeom>
                <a:noFill/>
                <a:ln w="66675" cap="rnd" cmpd="sng">
                  <a:solidFill>
                    <a:srgbClr val="121F2F"/>
                  </a:solidFill>
                  <a:round/>
                </a:ln>
                <a:extLst>
                  <a:ext uri="{909E8E84-426E-40DD-AFC4-6F175D3DCCD1}">
                    <a14:hiddenFill xmlns:a14="http://schemas.microsoft.com/office/drawing/2010/main">
                      <a:solidFill>
                        <a:srgbClr val="FFFFFF"/>
                      </a:solidFill>
                    </a14:hiddenFill>
                  </a:ext>
                </a:extLst>
              </p:spPr>
              <p:txBody>
                <a:bodyPr anchor="ct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22" name="组合 32"/>
              <p:cNvGrpSpPr/>
              <p:nvPr/>
            </p:nvGrpSpPr>
            <p:grpSpPr bwMode="auto">
              <a:xfrm>
                <a:off x="399908" y="1073647"/>
                <a:ext cx="1129901" cy="532454"/>
                <a:chOff x="-665" y="-424"/>
                <a:chExt cx="1129901" cy="532454"/>
              </a:xfrm>
            </p:grpSpPr>
            <p:sp>
              <p:nvSpPr>
                <p:cNvPr id="23" name="文本框 33"/>
                <p:cNvSpPr txBox="1">
                  <a:spLocks noChangeArrowheads="1"/>
                </p:cNvSpPr>
                <p:nvPr/>
              </p:nvSpPr>
              <p:spPr bwMode="auto">
                <a:xfrm>
                  <a:off x="70391" y="131735"/>
                  <a:ext cx="1002072"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1219200">
                    <a:defRPr/>
                  </a:pPr>
                  <a:r>
                    <a:rPr lang="en-US" sz="2000" kern="0" dirty="0">
                      <a:solidFill>
                        <a:prstClr val="black">
                          <a:lumMod val="75000"/>
                          <a:lumOff val="25000"/>
                        </a:prstClr>
                      </a:solidFill>
                      <a:latin typeface="Arial" panose="020B0604020202020204"/>
                      <a:ea typeface="微软雅黑" panose="020B0503020204020204" pitchFamily="34" charset="-122"/>
                      <a:cs typeface="+mn-ea"/>
                      <a:sym typeface="+mn-lt"/>
                    </a:rPr>
                    <a:t>15%</a:t>
                  </a:r>
                  <a:endParaRPr lang="zh-CN" altLang="en-US" sz="2000" kern="0" dirty="0">
                    <a:solidFill>
                      <a:prstClr val="black">
                        <a:lumMod val="75000"/>
                        <a:lumOff val="25000"/>
                      </a:prstClr>
                    </a:solidFill>
                    <a:latin typeface="Arial" panose="020B0604020202020204"/>
                    <a:ea typeface="微软雅黑" panose="020B0503020204020204" pitchFamily="34" charset="-122"/>
                    <a:cs typeface="+mn-ea"/>
                    <a:sym typeface="+mn-lt"/>
                  </a:endParaRPr>
                </a:p>
              </p:txBody>
            </p:sp>
            <p:cxnSp>
              <p:nvCxnSpPr>
                <p:cNvPr id="24" name="直接连接符 34"/>
                <p:cNvCxnSpPr>
                  <a:cxnSpLocks noChangeShapeType="1"/>
                </p:cNvCxnSpPr>
                <p:nvPr/>
              </p:nvCxnSpPr>
              <p:spPr bwMode="auto">
                <a:xfrm>
                  <a:off x="-665" y="-424"/>
                  <a:ext cx="1129901" cy="0"/>
                </a:xfrm>
                <a:prstGeom prst="line">
                  <a:avLst/>
                </a:prstGeom>
                <a:noFill/>
                <a:ln w="22225" cap="rnd" cmpd="sng">
                  <a:solidFill>
                    <a:srgbClr val="121F2F"/>
                  </a:solidFill>
                  <a:round/>
                </a:ln>
                <a:extLst>
                  <a:ext uri="{909E8E84-426E-40DD-AFC4-6F175D3DCCD1}">
                    <a14:hiddenFill xmlns:a14="http://schemas.microsoft.com/office/drawing/2010/main">
                      <a:noFill/>
                    </a14:hiddenFill>
                  </a:ext>
                </a:extLst>
              </p:spPr>
            </p:cxnSp>
          </p:grpSp>
        </p:grpSp>
        <p:sp>
          <p:nvSpPr>
            <p:cNvPr id="20" name="Freeform 253"/>
            <p:cNvSpPr>
              <a:spLocks noEditPoints="1"/>
            </p:cNvSpPr>
            <p:nvPr/>
          </p:nvSpPr>
          <p:spPr bwMode="auto">
            <a:xfrm>
              <a:off x="682269" y="380683"/>
              <a:ext cx="657385" cy="536360"/>
            </a:xfrm>
            <a:custGeom>
              <a:avLst/>
              <a:gdLst>
                <a:gd name="T0" fmla="*/ 86 w 108"/>
                <a:gd name="T1" fmla="*/ 88 h 88"/>
                <a:gd name="T2" fmla="*/ 83 w 108"/>
                <a:gd name="T3" fmla="*/ 44 h 88"/>
                <a:gd name="T4" fmla="*/ 79 w 108"/>
                <a:gd name="T5" fmla="*/ 70 h 88"/>
                <a:gd name="T6" fmla="*/ 108 w 108"/>
                <a:gd name="T7" fmla="*/ 0 h 88"/>
                <a:gd name="T8" fmla="*/ 91 w 108"/>
                <a:gd name="T9" fmla="*/ 33 h 88"/>
                <a:gd name="T10" fmla="*/ 80 w 108"/>
                <a:gd name="T11" fmla="*/ 24 h 88"/>
                <a:gd name="T12" fmla="*/ 67 w 108"/>
                <a:gd name="T13" fmla="*/ 67 h 88"/>
                <a:gd name="T14" fmla="*/ 36 w 108"/>
                <a:gd name="T15" fmla="*/ 72 h 88"/>
                <a:gd name="T16" fmla="*/ 19 w 108"/>
                <a:gd name="T17" fmla="*/ 62 h 88"/>
                <a:gd name="T18" fmla="*/ 0 w 108"/>
                <a:gd name="T19" fmla="*/ 55 h 88"/>
                <a:gd name="T20" fmla="*/ 24 w 108"/>
                <a:gd name="T21" fmla="*/ 48 h 88"/>
                <a:gd name="T22" fmla="*/ 30 w 108"/>
                <a:gd name="T23" fmla="*/ 57 h 88"/>
                <a:gd name="T24" fmla="*/ 43 w 108"/>
                <a:gd name="T25" fmla="*/ 29 h 88"/>
                <a:gd name="T26" fmla="*/ 65 w 108"/>
                <a:gd name="T27" fmla="*/ 50 h 88"/>
                <a:gd name="T28" fmla="*/ 68 w 108"/>
                <a:gd name="T29" fmla="*/ 18 h 88"/>
                <a:gd name="T30" fmla="*/ 77 w 108"/>
                <a:gd name="T31" fmla="*/ 11 h 88"/>
                <a:gd name="T32" fmla="*/ 90 w 108"/>
                <a:gd name="T33" fmla="*/ 0 h 88"/>
                <a:gd name="T34" fmla="*/ 22 w 108"/>
                <a:gd name="T35" fmla="*/ 88 h 88"/>
                <a:gd name="T36" fmla="*/ 28 w 108"/>
                <a:gd name="T37" fmla="*/ 80 h 88"/>
                <a:gd name="T38" fmla="*/ 22 w 108"/>
                <a:gd name="T39" fmla="*/ 78 h 88"/>
                <a:gd name="T40" fmla="*/ 10 w 108"/>
                <a:gd name="T41" fmla="*/ 88 h 88"/>
                <a:gd name="T42" fmla="*/ 17 w 108"/>
                <a:gd name="T43" fmla="*/ 71 h 88"/>
                <a:gd name="T44" fmla="*/ 10 w 108"/>
                <a:gd name="T45" fmla="*/ 72 h 88"/>
                <a:gd name="T46" fmla="*/ 33 w 108"/>
                <a:gd name="T47" fmla="*/ 88 h 88"/>
                <a:gd name="T48" fmla="*/ 40 w 108"/>
                <a:gd name="T49" fmla="*/ 78 h 88"/>
                <a:gd name="T50" fmla="*/ 33 w 108"/>
                <a:gd name="T51" fmla="*/ 80 h 88"/>
                <a:gd name="T52" fmla="*/ 45 w 108"/>
                <a:gd name="T53" fmla="*/ 88 h 88"/>
                <a:gd name="T54" fmla="*/ 51 w 108"/>
                <a:gd name="T55" fmla="*/ 62 h 88"/>
                <a:gd name="T56" fmla="*/ 45 w 108"/>
                <a:gd name="T57" fmla="*/ 68 h 88"/>
                <a:gd name="T58" fmla="*/ 56 w 108"/>
                <a:gd name="T59" fmla="*/ 88 h 88"/>
                <a:gd name="T60" fmla="*/ 63 w 108"/>
                <a:gd name="T61" fmla="*/ 73 h 88"/>
                <a:gd name="T62" fmla="*/ 56 w 108"/>
                <a:gd name="T63" fmla="*/ 88 h 88"/>
                <a:gd name="T64" fmla="*/ 74 w 108"/>
                <a:gd name="T65" fmla="*/ 88 h 88"/>
                <a:gd name="T66" fmla="*/ 68 w 108"/>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88">
                  <a:moveTo>
                    <a:pt x="79" y="88"/>
                  </a:moveTo>
                  <a:cubicBezTo>
                    <a:pt x="86" y="88"/>
                    <a:pt x="86" y="88"/>
                    <a:pt x="86" y="88"/>
                  </a:cubicBezTo>
                  <a:cubicBezTo>
                    <a:pt x="86" y="43"/>
                    <a:pt x="86" y="43"/>
                    <a:pt x="86" y="43"/>
                  </a:cubicBezTo>
                  <a:cubicBezTo>
                    <a:pt x="83" y="44"/>
                    <a:pt x="83" y="44"/>
                    <a:pt x="83" y="44"/>
                  </a:cubicBezTo>
                  <a:cubicBezTo>
                    <a:pt x="82" y="69"/>
                    <a:pt x="82" y="69"/>
                    <a:pt x="82" y="69"/>
                  </a:cubicBezTo>
                  <a:cubicBezTo>
                    <a:pt x="79" y="70"/>
                    <a:pt x="79" y="70"/>
                    <a:pt x="79" y="70"/>
                  </a:cubicBezTo>
                  <a:cubicBezTo>
                    <a:pt x="79" y="88"/>
                    <a:pt x="79" y="88"/>
                    <a:pt x="79" y="88"/>
                  </a:cubicBezTo>
                  <a:close/>
                  <a:moveTo>
                    <a:pt x="108" y="0"/>
                  </a:moveTo>
                  <a:cubicBezTo>
                    <a:pt x="100" y="16"/>
                    <a:pt x="100" y="16"/>
                    <a:pt x="100" y="16"/>
                  </a:cubicBezTo>
                  <a:cubicBezTo>
                    <a:pt x="91" y="33"/>
                    <a:pt x="91" y="33"/>
                    <a:pt x="91" y="33"/>
                  </a:cubicBezTo>
                  <a:cubicBezTo>
                    <a:pt x="84" y="22"/>
                    <a:pt x="84" y="22"/>
                    <a:pt x="84" y="22"/>
                  </a:cubicBezTo>
                  <a:cubicBezTo>
                    <a:pt x="80" y="24"/>
                    <a:pt x="80" y="24"/>
                    <a:pt x="80" y="24"/>
                  </a:cubicBezTo>
                  <a:cubicBezTo>
                    <a:pt x="77" y="63"/>
                    <a:pt x="77" y="63"/>
                    <a:pt x="77" y="63"/>
                  </a:cubicBezTo>
                  <a:cubicBezTo>
                    <a:pt x="67" y="67"/>
                    <a:pt x="67" y="67"/>
                    <a:pt x="67" y="67"/>
                  </a:cubicBezTo>
                  <a:cubicBezTo>
                    <a:pt x="47" y="49"/>
                    <a:pt x="47" y="49"/>
                    <a:pt x="47" y="49"/>
                  </a:cubicBezTo>
                  <a:cubicBezTo>
                    <a:pt x="36" y="72"/>
                    <a:pt x="36" y="72"/>
                    <a:pt x="36" y="72"/>
                  </a:cubicBezTo>
                  <a:cubicBezTo>
                    <a:pt x="25" y="73"/>
                    <a:pt x="25" y="73"/>
                    <a:pt x="25" y="73"/>
                  </a:cubicBezTo>
                  <a:cubicBezTo>
                    <a:pt x="19" y="62"/>
                    <a:pt x="19" y="62"/>
                    <a:pt x="19" y="62"/>
                  </a:cubicBezTo>
                  <a:cubicBezTo>
                    <a:pt x="3" y="67"/>
                    <a:pt x="3" y="67"/>
                    <a:pt x="3" y="67"/>
                  </a:cubicBezTo>
                  <a:cubicBezTo>
                    <a:pt x="0" y="55"/>
                    <a:pt x="0" y="55"/>
                    <a:pt x="0" y="55"/>
                  </a:cubicBezTo>
                  <a:cubicBezTo>
                    <a:pt x="20" y="49"/>
                    <a:pt x="20" y="49"/>
                    <a:pt x="20" y="49"/>
                  </a:cubicBezTo>
                  <a:cubicBezTo>
                    <a:pt x="24" y="48"/>
                    <a:pt x="24" y="48"/>
                    <a:pt x="24" y="48"/>
                  </a:cubicBezTo>
                  <a:cubicBezTo>
                    <a:pt x="27" y="52"/>
                    <a:pt x="27" y="52"/>
                    <a:pt x="27" y="52"/>
                  </a:cubicBezTo>
                  <a:cubicBezTo>
                    <a:pt x="30" y="57"/>
                    <a:pt x="30" y="57"/>
                    <a:pt x="30" y="57"/>
                  </a:cubicBezTo>
                  <a:cubicBezTo>
                    <a:pt x="39" y="36"/>
                    <a:pt x="39" y="36"/>
                    <a:pt x="39" y="36"/>
                  </a:cubicBezTo>
                  <a:cubicBezTo>
                    <a:pt x="43" y="29"/>
                    <a:pt x="43" y="29"/>
                    <a:pt x="43" y="29"/>
                  </a:cubicBezTo>
                  <a:cubicBezTo>
                    <a:pt x="49" y="35"/>
                    <a:pt x="49" y="35"/>
                    <a:pt x="49" y="35"/>
                  </a:cubicBezTo>
                  <a:cubicBezTo>
                    <a:pt x="65" y="50"/>
                    <a:pt x="65" y="50"/>
                    <a:pt x="65" y="50"/>
                  </a:cubicBezTo>
                  <a:cubicBezTo>
                    <a:pt x="67" y="21"/>
                    <a:pt x="67" y="21"/>
                    <a:pt x="67" y="21"/>
                  </a:cubicBezTo>
                  <a:cubicBezTo>
                    <a:pt x="68" y="18"/>
                    <a:pt x="68" y="18"/>
                    <a:pt x="68" y="18"/>
                  </a:cubicBezTo>
                  <a:cubicBezTo>
                    <a:pt x="70" y="16"/>
                    <a:pt x="70" y="16"/>
                    <a:pt x="70" y="16"/>
                  </a:cubicBezTo>
                  <a:cubicBezTo>
                    <a:pt x="77" y="11"/>
                    <a:pt x="77" y="11"/>
                    <a:pt x="77" y="11"/>
                  </a:cubicBezTo>
                  <a:cubicBezTo>
                    <a:pt x="71" y="1"/>
                    <a:pt x="71" y="1"/>
                    <a:pt x="71" y="1"/>
                  </a:cubicBezTo>
                  <a:cubicBezTo>
                    <a:pt x="90" y="0"/>
                    <a:pt x="90" y="0"/>
                    <a:pt x="90" y="0"/>
                  </a:cubicBezTo>
                  <a:cubicBezTo>
                    <a:pt x="108" y="0"/>
                    <a:pt x="108" y="0"/>
                    <a:pt x="108" y="0"/>
                  </a:cubicBezTo>
                  <a:close/>
                  <a:moveTo>
                    <a:pt x="22" y="88"/>
                  </a:moveTo>
                  <a:cubicBezTo>
                    <a:pt x="24" y="88"/>
                    <a:pt x="26" y="88"/>
                    <a:pt x="28" y="88"/>
                  </a:cubicBezTo>
                  <a:cubicBezTo>
                    <a:pt x="28" y="80"/>
                    <a:pt x="28" y="80"/>
                    <a:pt x="28" y="80"/>
                  </a:cubicBezTo>
                  <a:cubicBezTo>
                    <a:pt x="23" y="80"/>
                    <a:pt x="23" y="80"/>
                    <a:pt x="23" y="80"/>
                  </a:cubicBezTo>
                  <a:cubicBezTo>
                    <a:pt x="22" y="78"/>
                    <a:pt x="22" y="78"/>
                    <a:pt x="22" y="78"/>
                  </a:cubicBezTo>
                  <a:cubicBezTo>
                    <a:pt x="22" y="88"/>
                    <a:pt x="22" y="88"/>
                    <a:pt x="22" y="88"/>
                  </a:cubicBezTo>
                  <a:close/>
                  <a:moveTo>
                    <a:pt x="10" y="88"/>
                  </a:moveTo>
                  <a:cubicBezTo>
                    <a:pt x="17" y="88"/>
                    <a:pt x="17" y="88"/>
                    <a:pt x="17" y="88"/>
                  </a:cubicBezTo>
                  <a:cubicBezTo>
                    <a:pt x="17" y="71"/>
                    <a:pt x="17" y="71"/>
                    <a:pt x="17" y="71"/>
                  </a:cubicBezTo>
                  <a:cubicBezTo>
                    <a:pt x="17" y="70"/>
                    <a:pt x="17" y="70"/>
                    <a:pt x="17" y="70"/>
                  </a:cubicBezTo>
                  <a:cubicBezTo>
                    <a:pt x="10" y="72"/>
                    <a:pt x="10" y="72"/>
                    <a:pt x="10" y="72"/>
                  </a:cubicBezTo>
                  <a:cubicBezTo>
                    <a:pt x="10" y="88"/>
                    <a:pt x="10" y="88"/>
                    <a:pt x="10" y="88"/>
                  </a:cubicBezTo>
                  <a:close/>
                  <a:moveTo>
                    <a:pt x="33" y="88"/>
                  </a:moveTo>
                  <a:cubicBezTo>
                    <a:pt x="35" y="88"/>
                    <a:pt x="38" y="88"/>
                    <a:pt x="40" y="88"/>
                  </a:cubicBezTo>
                  <a:cubicBezTo>
                    <a:pt x="40" y="78"/>
                    <a:pt x="40" y="78"/>
                    <a:pt x="40" y="78"/>
                  </a:cubicBezTo>
                  <a:cubicBezTo>
                    <a:pt x="39" y="79"/>
                    <a:pt x="39" y="79"/>
                    <a:pt x="39" y="79"/>
                  </a:cubicBezTo>
                  <a:cubicBezTo>
                    <a:pt x="33" y="80"/>
                    <a:pt x="33" y="80"/>
                    <a:pt x="33" y="80"/>
                  </a:cubicBezTo>
                  <a:cubicBezTo>
                    <a:pt x="33" y="88"/>
                    <a:pt x="33" y="88"/>
                    <a:pt x="33" y="88"/>
                  </a:cubicBezTo>
                  <a:close/>
                  <a:moveTo>
                    <a:pt x="45" y="88"/>
                  </a:moveTo>
                  <a:cubicBezTo>
                    <a:pt x="47" y="88"/>
                    <a:pt x="49" y="88"/>
                    <a:pt x="51" y="88"/>
                  </a:cubicBezTo>
                  <a:cubicBezTo>
                    <a:pt x="51" y="62"/>
                    <a:pt x="51" y="62"/>
                    <a:pt x="51" y="62"/>
                  </a:cubicBezTo>
                  <a:cubicBezTo>
                    <a:pt x="49" y="60"/>
                    <a:pt x="49" y="60"/>
                    <a:pt x="49" y="60"/>
                  </a:cubicBezTo>
                  <a:cubicBezTo>
                    <a:pt x="45" y="68"/>
                    <a:pt x="45" y="68"/>
                    <a:pt x="45" y="68"/>
                  </a:cubicBezTo>
                  <a:cubicBezTo>
                    <a:pt x="45" y="88"/>
                    <a:pt x="45" y="88"/>
                    <a:pt x="45" y="88"/>
                  </a:cubicBezTo>
                  <a:close/>
                  <a:moveTo>
                    <a:pt x="56" y="88"/>
                  </a:moveTo>
                  <a:cubicBezTo>
                    <a:pt x="58" y="88"/>
                    <a:pt x="60" y="88"/>
                    <a:pt x="63" y="88"/>
                  </a:cubicBezTo>
                  <a:cubicBezTo>
                    <a:pt x="63" y="73"/>
                    <a:pt x="63" y="73"/>
                    <a:pt x="63" y="73"/>
                  </a:cubicBezTo>
                  <a:cubicBezTo>
                    <a:pt x="56" y="67"/>
                    <a:pt x="56" y="67"/>
                    <a:pt x="56" y="67"/>
                  </a:cubicBezTo>
                  <a:cubicBezTo>
                    <a:pt x="56" y="88"/>
                    <a:pt x="56" y="88"/>
                    <a:pt x="56" y="88"/>
                  </a:cubicBezTo>
                  <a:close/>
                  <a:moveTo>
                    <a:pt x="68" y="88"/>
                  </a:moveTo>
                  <a:cubicBezTo>
                    <a:pt x="70" y="88"/>
                    <a:pt x="72" y="88"/>
                    <a:pt x="74" y="88"/>
                  </a:cubicBezTo>
                  <a:cubicBezTo>
                    <a:pt x="74" y="72"/>
                    <a:pt x="74" y="72"/>
                    <a:pt x="74" y="72"/>
                  </a:cubicBezTo>
                  <a:cubicBezTo>
                    <a:pt x="68" y="75"/>
                    <a:pt x="68" y="75"/>
                    <a:pt x="68" y="75"/>
                  </a:cubicBezTo>
                  <a:lnTo>
                    <a:pt x="68" y="88"/>
                  </a:lnTo>
                  <a:close/>
                </a:path>
              </a:pathLst>
            </a:custGeom>
            <a:solidFill>
              <a:srgbClr val="121F2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27" name="组合 37"/>
          <p:cNvGrpSpPr/>
          <p:nvPr/>
        </p:nvGrpSpPr>
        <p:grpSpPr bwMode="auto">
          <a:xfrm>
            <a:off x="6524040" y="4211639"/>
            <a:ext cx="1944425" cy="1943100"/>
            <a:chOff x="0" y="0"/>
            <a:chExt cx="1944000" cy="1944000"/>
          </a:xfrm>
        </p:grpSpPr>
        <p:grpSp>
          <p:nvGrpSpPr>
            <p:cNvPr id="28" name="组合 38"/>
            <p:cNvGrpSpPr/>
            <p:nvPr/>
          </p:nvGrpSpPr>
          <p:grpSpPr bwMode="auto">
            <a:xfrm>
              <a:off x="0" y="0"/>
              <a:ext cx="1944000" cy="1944000"/>
              <a:chOff x="0" y="0"/>
              <a:chExt cx="1944000" cy="1944000"/>
            </a:xfrm>
          </p:grpSpPr>
          <p:sp>
            <p:nvSpPr>
              <p:cNvPr id="33" name="椭圆 43"/>
              <p:cNvSpPr>
                <a:spLocks noChangeArrowheads="1"/>
              </p:cNvSpPr>
              <p:nvPr/>
            </p:nvSpPr>
            <p:spPr bwMode="auto">
              <a:xfrm>
                <a:off x="0" y="0"/>
                <a:ext cx="1944000" cy="1944000"/>
              </a:xfrm>
              <a:prstGeom prst="ellipse">
                <a:avLst/>
              </a:prstGeom>
              <a:solidFill>
                <a:sysClr val="window" lastClr="FFFFFF">
                  <a:alpha val="70000"/>
                </a:sysClr>
              </a:solidFill>
              <a:ln w="63500" cmpd="sng">
                <a:solidFill>
                  <a:srgbClr val="D9D9D9"/>
                </a:solidFill>
                <a:round/>
              </a:ln>
            </p:spPr>
            <p:txBody>
              <a:bodyPr anchor="ctr"/>
              <a:lstStyle/>
              <a:p>
                <a:pPr algn="ct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34" name="弧形 44"/>
              <p:cNvSpPr/>
              <p:nvPr/>
            </p:nvSpPr>
            <p:spPr bwMode="auto">
              <a:xfrm>
                <a:off x="0" y="0"/>
                <a:ext cx="1944000" cy="1944000"/>
              </a:xfrm>
              <a:custGeom>
                <a:avLst/>
                <a:gdLst>
                  <a:gd name="T0" fmla="*/ 1023982 w 1944000"/>
                  <a:gd name="T1" fmla="*/ 1391 h 1944000"/>
                  <a:gd name="T2" fmla="*/ 1901805 w 1944000"/>
                  <a:gd name="T3" fmla="*/ 688724 h 1944000"/>
                  <a:gd name="T4" fmla="*/ 1556335 w 1944000"/>
                  <a:gd name="T5" fmla="*/ 1748748 h 1944000"/>
                  <a:gd name="T6" fmla="*/ 442087 w 1944000"/>
                  <a:gd name="T7" fmla="*/ 1786849 h 1944000"/>
                  <a:gd name="T8" fmla="*/ 972000 w 1944000"/>
                  <a:gd name="T9" fmla="*/ 972000 h 1944000"/>
                  <a:gd name="T10" fmla="*/ 1023982 w 1944000"/>
                  <a:gd name="T11" fmla="*/ 1391 h 1944000"/>
                  <a:gd name="T12" fmla="*/ 1023982 w 1944000"/>
                  <a:gd name="T13" fmla="*/ 1391 h 1944000"/>
                  <a:gd name="T14" fmla="*/ 1901805 w 1944000"/>
                  <a:gd name="T15" fmla="*/ 688724 h 1944000"/>
                  <a:gd name="T16" fmla="*/ 1556335 w 1944000"/>
                  <a:gd name="T17" fmla="*/ 1748748 h 1944000"/>
                  <a:gd name="T18" fmla="*/ 442087 w 1944000"/>
                  <a:gd name="T19" fmla="*/ 1786849 h 194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000" h="1944000" stroke="0">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lnTo>
                      <a:pt x="972000" y="972000"/>
                    </a:lnTo>
                    <a:lnTo>
                      <a:pt x="1023982" y="1391"/>
                    </a:lnTo>
                    <a:close/>
                  </a:path>
                  <a:path w="1944000" h="1944000" fill="none">
                    <a:moveTo>
                      <a:pt x="1023982" y="1391"/>
                    </a:moveTo>
                    <a:cubicBezTo>
                      <a:pt x="1431965" y="23241"/>
                      <a:pt x="1782734" y="297892"/>
                      <a:pt x="1901805" y="688724"/>
                    </a:cubicBezTo>
                    <a:cubicBezTo>
                      <a:pt x="2020877" y="1079556"/>
                      <a:pt x="1882830" y="1503130"/>
                      <a:pt x="1556335" y="1748748"/>
                    </a:cubicBezTo>
                    <a:cubicBezTo>
                      <a:pt x="1229840" y="1994366"/>
                      <a:pt x="784598" y="2009590"/>
                      <a:pt x="442087" y="1786849"/>
                    </a:cubicBezTo>
                  </a:path>
                </a:pathLst>
              </a:custGeom>
              <a:noFill/>
              <a:ln w="66675" cap="rnd" cmpd="sng">
                <a:solidFill>
                  <a:srgbClr val="121F2F"/>
                </a:solidFill>
                <a:round/>
              </a:ln>
              <a:extLst>
                <a:ext uri="{909E8E84-426E-40DD-AFC4-6F175D3DCCD1}">
                  <a14:hiddenFill xmlns:a14="http://schemas.microsoft.com/office/drawing/2010/main">
                    <a:solidFill>
                      <a:srgbClr val="FFFFFF"/>
                    </a:solidFill>
                  </a14:hiddenFill>
                </a:ext>
              </a:extLst>
            </p:spPr>
            <p:txBody>
              <a:bodyPr anchor="ct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29" name="组合 39"/>
            <p:cNvGrpSpPr/>
            <p:nvPr/>
          </p:nvGrpSpPr>
          <p:grpSpPr bwMode="auto">
            <a:xfrm>
              <a:off x="399908" y="1073647"/>
              <a:ext cx="1129901" cy="532454"/>
              <a:chOff x="-665" y="-424"/>
              <a:chExt cx="1129901" cy="532454"/>
            </a:xfrm>
          </p:grpSpPr>
          <p:sp>
            <p:nvSpPr>
              <p:cNvPr id="31" name="文本框 41"/>
              <p:cNvSpPr txBox="1">
                <a:spLocks noChangeArrowheads="1"/>
              </p:cNvSpPr>
              <p:nvPr/>
            </p:nvSpPr>
            <p:spPr bwMode="auto">
              <a:xfrm>
                <a:off x="70391" y="131735"/>
                <a:ext cx="1002072"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1219200">
                  <a:defRPr/>
                </a:pPr>
                <a:r>
                  <a:rPr lang="en-US" sz="2000" kern="0" dirty="0">
                    <a:solidFill>
                      <a:prstClr val="black">
                        <a:lumMod val="75000"/>
                        <a:lumOff val="25000"/>
                      </a:prstClr>
                    </a:solidFill>
                    <a:latin typeface="Arial" panose="020B0604020202020204"/>
                    <a:ea typeface="微软雅黑" panose="020B0503020204020204" pitchFamily="34" charset="-122"/>
                    <a:cs typeface="+mn-ea"/>
                    <a:sym typeface="+mn-lt"/>
                  </a:rPr>
                  <a:t>60%</a:t>
                </a:r>
                <a:endParaRPr lang="zh-CN" altLang="en-US" sz="2000" kern="0" dirty="0">
                  <a:solidFill>
                    <a:prstClr val="black">
                      <a:lumMod val="75000"/>
                      <a:lumOff val="25000"/>
                    </a:prstClr>
                  </a:solidFill>
                  <a:latin typeface="Arial" panose="020B0604020202020204"/>
                  <a:ea typeface="微软雅黑" panose="020B0503020204020204" pitchFamily="34" charset="-122"/>
                  <a:cs typeface="+mn-ea"/>
                  <a:sym typeface="+mn-lt"/>
                </a:endParaRPr>
              </a:p>
            </p:txBody>
          </p:sp>
          <p:cxnSp>
            <p:nvCxnSpPr>
              <p:cNvPr id="32" name="直接连接符 42"/>
              <p:cNvCxnSpPr>
                <a:cxnSpLocks noChangeShapeType="1"/>
              </p:cNvCxnSpPr>
              <p:nvPr/>
            </p:nvCxnSpPr>
            <p:spPr bwMode="auto">
              <a:xfrm>
                <a:off x="-665" y="-424"/>
                <a:ext cx="1129901" cy="0"/>
              </a:xfrm>
              <a:prstGeom prst="line">
                <a:avLst/>
              </a:prstGeom>
              <a:noFill/>
              <a:ln w="22225" cap="rnd" cmpd="sng">
                <a:solidFill>
                  <a:srgbClr val="121F2F"/>
                </a:solidFill>
                <a:round/>
              </a:ln>
              <a:extLst>
                <a:ext uri="{909E8E84-426E-40DD-AFC4-6F175D3DCCD1}">
                  <a14:hiddenFill xmlns:a14="http://schemas.microsoft.com/office/drawing/2010/main">
                    <a:noFill/>
                  </a14:hiddenFill>
                </a:ext>
              </a:extLst>
            </p:spPr>
          </p:cxnSp>
        </p:grpSp>
        <p:sp>
          <p:nvSpPr>
            <p:cNvPr id="30" name="Freeform 298"/>
            <p:cNvSpPr>
              <a:spLocks noEditPoints="1"/>
            </p:cNvSpPr>
            <p:nvPr/>
          </p:nvSpPr>
          <p:spPr bwMode="auto">
            <a:xfrm>
              <a:off x="652753" y="442655"/>
              <a:ext cx="624379" cy="517106"/>
            </a:xfrm>
            <a:custGeom>
              <a:avLst/>
              <a:gdLst>
                <a:gd name="T0" fmla="*/ 19 w 102"/>
                <a:gd name="T1" fmla="*/ 33 h 85"/>
                <a:gd name="T2" fmla="*/ 9 w 102"/>
                <a:gd name="T3" fmla="*/ 32 h 85"/>
                <a:gd name="T4" fmla="*/ 18 w 102"/>
                <a:gd name="T5" fmla="*/ 35 h 85"/>
                <a:gd name="T6" fmla="*/ 28 w 102"/>
                <a:gd name="T7" fmla="*/ 37 h 85"/>
                <a:gd name="T8" fmla="*/ 88 w 102"/>
                <a:gd name="T9" fmla="*/ 51 h 85"/>
                <a:gd name="T10" fmla="*/ 102 w 102"/>
                <a:gd name="T11" fmla="*/ 47 h 85"/>
                <a:gd name="T12" fmla="*/ 88 w 102"/>
                <a:gd name="T13" fmla="*/ 85 h 85"/>
                <a:gd name="T14" fmla="*/ 70 w 102"/>
                <a:gd name="T15" fmla="*/ 72 h 85"/>
                <a:gd name="T16" fmla="*/ 3 w 102"/>
                <a:gd name="T17" fmla="*/ 65 h 85"/>
                <a:gd name="T18" fmla="*/ 0 w 102"/>
                <a:gd name="T19" fmla="*/ 58 h 85"/>
                <a:gd name="T20" fmla="*/ 0 w 102"/>
                <a:gd name="T21" fmla="*/ 51 h 85"/>
                <a:gd name="T22" fmla="*/ 31 w 102"/>
                <a:gd name="T23" fmla="*/ 53 h 85"/>
                <a:gd name="T24" fmla="*/ 54 w 102"/>
                <a:gd name="T25" fmla="*/ 45 h 85"/>
                <a:gd name="T26" fmla="*/ 40 w 102"/>
                <a:gd name="T27" fmla="*/ 37 h 85"/>
                <a:gd name="T28" fmla="*/ 86 w 102"/>
                <a:gd name="T29" fmla="*/ 50 h 85"/>
                <a:gd name="T30" fmla="*/ 19 w 102"/>
                <a:gd name="T31" fmla="*/ 32 h 85"/>
                <a:gd name="T32" fmla="*/ 31 w 102"/>
                <a:gd name="T33" fmla="*/ 37 h 85"/>
                <a:gd name="T34" fmla="*/ 30 w 102"/>
                <a:gd name="T35" fmla="*/ 43 h 85"/>
                <a:gd name="T36" fmla="*/ 5 w 102"/>
                <a:gd name="T37" fmla="*/ 38 h 85"/>
                <a:gd name="T38" fmla="*/ 6 w 102"/>
                <a:gd name="T39" fmla="*/ 31 h 85"/>
                <a:gd name="T40" fmla="*/ 11 w 102"/>
                <a:gd name="T41" fmla="*/ 30 h 85"/>
                <a:gd name="T42" fmla="*/ 38 w 102"/>
                <a:gd name="T43" fmla="*/ 27 h 85"/>
                <a:gd name="T44" fmla="*/ 31 w 102"/>
                <a:gd name="T45" fmla="*/ 13 h 85"/>
                <a:gd name="T46" fmla="*/ 30 w 102"/>
                <a:gd name="T47" fmla="*/ 14 h 85"/>
                <a:gd name="T48" fmla="*/ 37 w 102"/>
                <a:gd name="T49" fmla="*/ 28 h 85"/>
                <a:gd name="T50" fmla="*/ 38 w 102"/>
                <a:gd name="T51" fmla="*/ 27 h 85"/>
                <a:gd name="T52" fmla="*/ 40 w 102"/>
                <a:gd name="T53" fmla="*/ 27 h 85"/>
                <a:gd name="T54" fmla="*/ 40 w 102"/>
                <a:gd name="T55" fmla="*/ 32 h 85"/>
                <a:gd name="T56" fmla="*/ 34 w 102"/>
                <a:gd name="T57" fmla="*/ 35 h 85"/>
                <a:gd name="T58" fmla="*/ 23 w 102"/>
                <a:gd name="T59" fmla="*/ 12 h 85"/>
                <a:gd name="T60" fmla="*/ 29 w 102"/>
                <a:gd name="T61" fmla="*/ 9 h 85"/>
                <a:gd name="T62" fmla="*/ 37 w 102"/>
                <a:gd name="T63" fmla="*/ 19 h 85"/>
                <a:gd name="T64" fmla="*/ 45 w 102"/>
                <a:gd name="T65" fmla="*/ 11 h 85"/>
                <a:gd name="T66" fmla="*/ 43 w 102"/>
                <a:gd name="T67" fmla="*/ 19 h 85"/>
                <a:gd name="T68" fmla="*/ 47 w 102"/>
                <a:gd name="T69" fmla="*/ 12 h 85"/>
                <a:gd name="T70" fmla="*/ 49 w 102"/>
                <a:gd name="T71" fmla="*/ 3 h 85"/>
                <a:gd name="T72" fmla="*/ 43 w 102"/>
                <a:gd name="T73" fmla="*/ 10 h 85"/>
                <a:gd name="T74" fmla="*/ 41 w 102"/>
                <a:gd name="T75" fmla="*/ 21 h 85"/>
                <a:gd name="T76" fmla="*/ 46 w 102"/>
                <a:gd name="T77" fmla="*/ 24 h 85"/>
                <a:gd name="T78" fmla="*/ 56 w 102"/>
                <a:gd name="T79" fmla="*/ 3 h 85"/>
                <a:gd name="T80" fmla="*/ 50 w 102"/>
                <a:gd name="T81" fmla="*/ 0 h 85"/>
                <a:gd name="T82" fmla="*/ 47 w 102"/>
                <a:gd name="T8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rgbClr val="121F2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35" name="组合 45"/>
          <p:cNvGrpSpPr/>
          <p:nvPr/>
        </p:nvGrpSpPr>
        <p:grpSpPr bwMode="auto">
          <a:xfrm>
            <a:off x="508227" y="4211639"/>
            <a:ext cx="1942837" cy="1943100"/>
            <a:chOff x="0" y="0"/>
            <a:chExt cx="1944000" cy="1944000"/>
          </a:xfrm>
        </p:grpSpPr>
        <p:grpSp>
          <p:nvGrpSpPr>
            <p:cNvPr id="36" name="组合 46"/>
            <p:cNvGrpSpPr/>
            <p:nvPr/>
          </p:nvGrpSpPr>
          <p:grpSpPr bwMode="auto">
            <a:xfrm>
              <a:off x="0" y="0"/>
              <a:ext cx="1944000" cy="1944000"/>
              <a:chOff x="0" y="0"/>
              <a:chExt cx="1944000" cy="1944000"/>
            </a:xfrm>
          </p:grpSpPr>
          <p:sp>
            <p:nvSpPr>
              <p:cNvPr id="41" name="椭圆 51"/>
              <p:cNvSpPr>
                <a:spLocks noChangeArrowheads="1"/>
              </p:cNvSpPr>
              <p:nvPr/>
            </p:nvSpPr>
            <p:spPr bwMode="auto">
              <a:xfrm>
                <a:off x="0" y="0"/>
                <a:ext cx="1944000" cy="1944000"/>
              </a:xfrm>
              <a:prstGeom prst="ellipse">
                <a:avLst/>
              </a:prstGeom>
              <a:solidFill>
                <a:sysClr val="window" lastClr="FFFFFF">
                  <a:alpha val="70000"/>
                </a:sysClr>
              </a:solidFill>
              <a:ln w="63500" cmpd="sng">
                <a:solidFill>
                  <a:srgbClr val="D9D9D9"/>
                </a:solidFill>
                <a:round/>
              </a:ln>
            </p:spPr>
            <p:txBody>
              <a:bodyPr anchor="ctr"/>
              <a:lstStyle/>
              <a:p>
                <a:pPr algn="ct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sp>
            <p:nvSpPr>
              <p:cNvPr id="42" name="弧形 52"/>
              <p:cNvSpPr/>
              <p:nvPr/>
            </p:nvSpPr>
            <p:spPr bwMode="auto">
              <a:xfrm>
                <a:off x="0" y="0"/>
                <a:ext cx="1944000" cy="1944000"/>
              </a:xfrm>
              <a:custGeom>
                <a:avLst/>
                <a:gdLst>
                  <a:gd name="T0" fmla="*/ 1023982 w 1944000"/>
                  <a:gd name="T1" fmla="*/ 1391 h 1944000"/>
                  <a:gd name="T2" fmla="*/ 1943691 w 1944000"/>
                  <a:gd name="T3" fmla="*/ 996493 h 1944000"/>
                  <a:gd name="T4" fmla="*/ 975016 w 1944000"/>
                  <a:gd name="T5" fmla="*/ 1943996 h 1944000"/>
                  <a:gd name="T6" fmla="*/ 972000 w 1944000"/>
                  <a:gd name="T7" fmla="*/ 972000 h 1944000"/>
                  <a:gd name="T8" fmla="*/ 1023982 w 1944000"/>
                  <a:gd name="T9" fmla="*/ 1391 h 1944000"/>
                  <a:gd name="T10" fmla="*/ 1023982 w 1944000"/>
                  <a:gd name="T11" fmla="*/ 1391 h 1944000"/>
                  <a:gd name="T12" fmla="*/ 1943691 w 1944000"/>
                  <a:gd name="T13" fmla="*/ 996493 h 1944000"/>
                  <a:gd name="T14" fmla="*/ 975016 w 1944000"/>
                  <a:gd name="T15" fmla="*/ 1943996 h 19440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000" h="1944000" stroke="0">
                    <a:moveTo>
                      <a:pt x="1023982" y="1391"/>
                    </a:moveTo>
                    <a:cubicBezTo>
                      <a:pt x="1549337" y="29527"/>
                      <a:pt x="1956948" y="470552"/>
                      <a:pt x="1943691" y="996493"/>
                    </a:cubicBezTo>
                    <a:cubicBezTo>
                      <a:pt x="1930434" y="1522434"/>
                      <a:pt x="1501122" y="1942363"/>
                      <a:pt x="975016" y="1943996"/>
                    </a:cubicBezTo>
                    <a:cubicBezTo>
                      <a:pt x="974011" y="1619997"/>
                      <a:pt x="973005" y="1295999"/>
                      <a:pt x="972000" y="972000"/>
                    </a:cubicBezTo>
                    <a:lnTo>
                      <a:pt x="1023982" y="1391"/>
                    </a:lnTo>
                    <a:close/>
                  </a:path>
                  <a:path w="1944000" h="1944000" fill="none">
                    <a:moveTo>
                      <a:pt x="1023982" y="1391"/>
                    </a:moveTo>
                    <a:cubicBezTo>
                      <a:pt x="1549337" y="29527"/>
                      <a:pt x="1956948" y="470552"/>
                      <a:pt x="1943691" y="996493"/>
                    </a:cubicBezTo>
                    <a:cubicBezTo>
                      <a:pt x="1930434" y="1522434"/>
                      <a:pt x="1501122" y="1942363"/>
                      <a:pt x="975016" y="1943996"/>
                    </a:cubicBezTo>
                  </a:path>
                </a:pathLst>
              </a:custGeom>
              <a:noFill/>
              <a:ln w="66675" cap="rnd" cmpd="sng">
                <a:solidFill>
                  <a:srgbClr val="121F2F"/>
                </a:solidFill>
                <a:round/>
              </a:ln>
              <a:extLst>
                <a:ext uri="{909E8E84-426E-40DD-AFC4-6F175D3DCCD1}">
                  <a14:hiddenFill xmlns:a14="http://schemas.microsoft.com/office/drawing/2010/main">
                    <a:solidFill>
                      <a:srgbClr val="FFFFFF"/>
                    </a:solidFill>
                  </a14:hiddenFill>
                </a:ext>
              </a:extLst>
            </p:spPr>
            <p:txBody>
              <a:bodyPr anchor="ct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37" name="组合 47"/>
            <p:cNvGrpSpPr/>
            <p:nvPr/>
          </p:nvGrpSpPr>
          <p:grpSpPr bwMode="auto">
            <a:xfrm>
              <a:off x="400235" y="1073647"/>
              <a:ext cx="1129235" cy="532454"/>
              <a:chOff x="-338" y="-424"/>
              <a:chExt cx="1129235" cy="532454"/>
            </a:xfrm>
          </p:grpSpPr>
          <p:sp>
            <p:nvSpPr>
              <p:cNvPr id="39" name="文本框 49"/>
              <p:cNvSpPr txBox="1">
                <a:spLocks noChangeArrowheads="1"/>
              </p:cNvSpPr>
              <p:nvPr/>
            </p:nvSpPr>
            <p:spPr bwMode="auto">
              <a:xfrm>
                <a:off x="70391" y="131735"/>
                <a:ext cx="1002072" cy="400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marL="742950" indent="-285750"/>
                <a:lvl3pPr/>
                <a:lvl4pPr/>
                <a:lvl5pPr/>
                <a:lvl6pPr/>
                <a:lvl7pPr/>
                <a:lvl8pPr/>
                <a:lvl9pPr/>
              </a:lstStyle>
              <a:p>
                <a:pPr algn="ctr" defTabSz="1219200">
                  <a:defRPr/>
                </a:pPr>
                <a:r>
                  <a:rPr lang="en-US" sz="2000" kern="0" dirty="0">
                    <a:solidFill>
                      <a:prstClr val="black">
                        <a:lumMod val="75000"/>
                        <a:lumOff val="25000"/>
                      </a:prstClr>
                    </a:solidFill>
                    <a:latin typeface="Arial" panose="020B0604020202020204"/>
                    <a:ea typeface="微软雅黑" panose="020B0503020204020204" pitchFamily="34" charset="-122"/>
                    <a:cs typeface="+mn-ea"/>
                    <a:sym typeface="+mn-lt"/>
                  </a:rPr>
                  <a:t>50%</a:t>
                </a:r>
                <a:endParaRPr lang="zh-CN" altLang="en-US" sz="2000" kern="0" dirty="0">
                  <a:solidFill>
                    <a:prstClr val="black">
                      <a:lumMod val="75000"/>
                      <a:lumOff val="25000"/>
                    </a:prstClr>
                  </a:solidFill>
                  <a:latin typeface="Arial" panose="020B0604020202020204"/>
                  <a:ea typeface="微软雅黑" panose="020B0503020204020204" pitchFamily="34" charset="-122"/>
                  <a:cs typeface="+mn-ea"/>
                  <a:sym typeface="+mn-lt"/>
                </a:endParaRPr>
              </a:p>
            </p:txBody>
          </p:sp>
          <p:cxnSp>
            <p:nvCxnSpPr>
              <p:cNvPr id="40" name="直接连接符 50"/>
              <p:cNvCxnSpPr>
                <a:cxnSpLocks noChangeShapeType="1"/>
              </p:cNvCxnSpPr>
              <p:nvPr/>
            </p:nvCxnSpPr>
            <p:spPr bwMode="auto">
              <a:xfrm>
                <a:off x="-338" y="-424"/>
                <a:ext cx="1129235" cy="0"/>
              </a:xfrm>
              <a:prstGeom prst="line">
                <a:avLst/>
              </a:prstGeom>
              <a:noFill/>
              <a:ln w="22225" cap="rnd" cmpd="sng">
                <a:solidFill>
                  <a:srgbClr val="121F2F"/>
                </a:solidFill>
                <a:round/>
              </a:ln>
              <a:extLst>
                <a:ext uri="{909E8E84-426E-40DD-AFC4-6F175D3DCCD1}">
                  <a14:hiddenFill xmlns:a14="http://schemas.microsoft.com/office/drawing/2010/main">
                    <a:noFill/>
                  </a14:hiddenFill>
                </a:ext>
              </a:extLst>
            </p:spPr>
          </p:cxnSp>
        </p:grpSp>
        <p:sp>
          <p:nvSpPr>
            <p:cNvPr id="38" name="Freeform 320"/>
            <p:cNvSpPr>
              <a:spLocks noEditPoints="1"/>
            </p:cNvSpPr>
            <p:nvPr/>
          </p:nvSpPr>
          <p:spPr bwMode="auto">
            <a:xfrm>
              <a:off x="675110" y="415113"/>
              <a:ext cx="566616" cy="506104"/>
            </a:xfrm>
            <a:custGeom>
              <a:avLst/>
              <a:gdLst>
                <a:gd name="T0" fmla="*/ 17 w 93"/>
                <a:gd name="T1" fmla="*/ 18 h 83"/>
                <a:gd name="T2" fmla="*/ 9 w 93"/>
                <a:gd name="T3" fmla="*/ 28 h 83"/>
                <a:gd name="T4" fmla="*/ 84 w 93"/>
                <a:gd name="T5" fmla="*/ 74 h 83"/>
                <a:gd name="T6" fmla="*/ 70 w 93"/>
                <a:gd name="T7" fmla="*/ 28 h 83"/>
                <a:gd name="T8" fmla="*/ 24 w 93"/>
                <a:gd name="T9" fmla="*/ 34 h 83"/>
                <a:gd name="T10" fmla="*/ 24 w 93"/>
                <a:gd name="T11" fmla="*/ 18 h 83"/>
                <a:gd name="T12" fmla="*/ 30 w 93"/>
                <a:gd name="T13" fmla="*/ 13 h 83"/>
                <a:gd name="T14" fmla="*/ 46 w 93"/>
                <a:gd name="T15" fmla="*/ 0 h 83"/>
                <a:gd name="T16" fmla="*/ 63 w 93"/>
                <a:gd name="T17" fmla="*/ 13 h 83"/>
                <a:gd name="T18" fmla="*/ 70 w 93"/>
                <a:gd name="T19" fmla="*/ 18 h 83"/>
                <a:gd name="T20" fmla="*/ 93 w 93"/>
                <a:gd name="T21" fmla="*/ 18 h 83"/>
                <a:gd name="T22" fmla="*/ 93 w 93"/>
                <a:gd name="T23" fmla="*/ 79 h 83"/>
                <a:gd name="T24" fmla="*/ 89 w 93"/>
                <a:gd name="T25" fmla="*/ 83 h 83"/>
                <a:gd name="T26" fmla="*/ 0 w 93"/>
                <a:gd name="T27" fmla="*/ 83 h 83"/>
                <a:gd name="T28" fmla="*/ 0 w 93"/>
                <a:gd name="T29" fmla="*/ 23 h 83"/>
                <a:gd name="T30" fmla="*/ 5 w 93"/>
                <a:gd name="T31" fmla="*/ 18 h 83"/>
                <a:gd name="T32" fmla="*/ 14 w 93"/>
                <a:gd name="T33" fmla="*/ 70 h 83"/>
                <a:gd name="T34" fmla="*/ 39 w 93"/>
                <a:gd name="T35" fmla="*/ 62 h 83"/>
                <a:gd name="T36" fmla="*/ 29 w 93"/>
                <a:gd name="T37" fmla="*/ 63 h 83"/>
                <a:gd name="T38" fmla="*/ 29 w 93"/>
                <a:gd name="T39" fmla="*/ 60 h 83"/>
                <a:gd name="T40" fmla="*/ 26 w 93"/>
                <a:gd name="T41" fmla="*/ 59 h 83"/>
                <a:gd name="T42" fmla="*/ 26 w 93"/>
                <a:gd name="T43" fmla="*/ 61 h 83"/>
                <a:gd name="T44" fmla="*/ 21 w 93"/>
                <a:gd name="T45" fmla="*/ 59 h 83"/>
                <a:gd name="T46" fmla="*/ 35 w 93"/>
                <a:gd name="T47" fmla="*/ 42 h 83"/>
                <a:gd name="T48" fmla="*/ 23 w 93"/>
                <a:gd name="T49" fmla="*/ 57 h 83"/>
                <a:gd name="T50" fmla="*/ 24 w 93"/>
                <a:gd name="T51" fmla="*/ 57 h 83"/>
                <a:gd name="T52" fmla="*/ 30 w 93"/>
                <a:gd name="T53" fmla="*/ 57 h 83"/>
                <a:gd name="T54" fmla="*/ 30 w 93"/>
                <a:gd name="T55" fmla="*/ 57 h 83"/>
                <a:gd name="T56" fmla="*/ 31 w 93"/>
                <a:gd name="T57" fmla="*/ 65 h 83"/>
                <a:gd name="T58" fmla="*/ 36 w 93"/>
                <a:gd name="T59" fmla="*/ 66 h 83"/>
                <a:gd name="T60" fmla="*/ 31 w 93"/>
                <a:gd name="T61" fmla="*/ 65 h 83"/>
                <a:gd name="T62" fmla="*/ 44 w 93"/>
                <a:gd name="T63" fmla="*/ 55 h 83"/>
                <a:gd name="T64" fmla="*/ 78 w 93"/>
                <a:gd name="T65" fmla="*/ 51 h 83"/>
                <a:gd name="T66" fmla="*/ 44 w 93"/>
                <a:gd name="T67" fmla="*/ 60 h 83"/>
                <a:gd name="T68" fmla="*/ 59 w 93"/>
                <a:gd name="T69" fmla="*/ 65 h 83"/>
                <a:gd name="T70" fmla="*/ 44 w 93"/>
                <a:gd name="T71" fmla="*/ 60 h 83"/>
                <a:gd name="T72" fmla="*/ 44 w 93"/>
                <a:gd name="T73" fmla="*/ 46 h 83"/>
                <a:gd name="T74" fmla="*/ 78 w 93"/>
                <a:gd name="T75" fmla="*/ 42 h 83"/>
                <a:gd name="T76" fmla="*/ 39 w 93"/>
                <a:gd name="T77" fmla="*/ 13 h 83"/>
                <a:gd name="T78" fmla="*/ 52 w 93"/>
                <a:gd name="T79" fmla="*/ 12 h 83"/>
                <a:gd name="T80" fmla="*/ 41 w 93"/>
                <a:gd name="T8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 h="83">
                  <a:moveTo>
                    <a:pt x="5" y="18"/>
                  </a:moveTo>
                  <a:cubicBezTo>
                    <a:pt x="17" y="18"/>
                    <a:pt x="17" y="18"/>
                    <a:pt x="17" y="18"/>
                  </a:cubicBezTo>
                  <a:cubicBezTo>
                    <a:pt x="17" y="28"/>
                    <a:pt x="17" y="28"/>
                    <a:pt x="17" y="28"/>
                  </a:cubicBezTo>
                  <a:cubicBezTo>
                    <a:pt x="9" y="28"/>
                    <a:pt x="9" y="28"/>
                    <a:pt x="9" y="28"/>
                  </a:cubicBezTo>
                  <a:cubicBezTo>
                    <a:pt x="9" y="74"/>
                    <a:pt x="9" y="74"/>
                    <a:pt x="9" y="74"/>
                  </a:cubicBezTo>
                  <a:cubicBezTo>
                    <a:pt x="84" y="74"/>
                    <a:pt x="84" y="74"/>
                    <a:pt x="84" y="74"/>
                  </a:cubicBezTo>
                  <a:cubicBezTo>
                    <a:pt x="84" y="28"/>
                    <a:pt x="84" y="28"/>
                    <a:pt x="84" y="28"/>
                  </a:cubicBezTo>
                  <a:cubicBezTo>
                    <a:pt x="70" y="28"/>
                    <a:pt x="70" y="28"/>
                    <a:pt x="70" y="28"/>
                  </a:cubicBezTo>
                  <a:cubicBezTo>
                    <a:pt x="70" y="34"/>
                    <a:pt x="70" y="34"/>
                    <a:pt x="70" y="34"/>
                  </a:cubicBezTo>
                  <a:cubicBezTo>
                    <a:pt x="54" y="34"/>
                    <a:pt x="39" y="34"/>
                    <a:pt x="24" y="34"/>
                  </a:cubicBezTo>
                  <a:cubicBezTo>
                    <a:pt x="24" y="28"/>
                    <a:pt x="24" y="28"/>
                    <a:pt x="24" y="28"/>
                  </a:cubicBezTo>
                  <a:cubicBezTo>
                    <a:pt x="24" y="18"/>
                    <a:pt x="24" y="18"/>
                    <a:pt x="24" y="18"/>
                  </a:cubicBezTo>
                  <a:cubicBezTo>
                    <a:pt x="24" y="13"/>
                    <a:pt x="24" y="13"/>
                    <a:pt x="24" y="13"/>
                  </a:cubicBezTo>
                  <a:cubicBezTo>
                    <a:pt x="30" y="13"/>
                    <a:pt x="30" y="13"/>
                    <a:pt x="30" y="13"/>
                  </a:cubicBezTo>
                  <a:cubicBezTo>
                    <a:pt x="30" y="10"/>
                    <a:pt x="32" y="7"/>
                    <a:pt x="34" y="5"/>
                  </a:cubicBezTo>
                  <a:cubicBezTo>
                    <a:pt x="37" y="2"/>
                    <a:pt x="41" y="0"/>
                    <a:pt x="46" y="0"/>
                  </a:cubicBezTo>
                  <a:cubicBezTo>
                    <a:pt x="51" y="0"/>
                    <a:pt x="55" y="2"/>
                    <a:pt x="58" y="5"/>
                  </a:cubicBezTo>
                  <a:cubicBezTo>
                    <a:pt x="61" y="7"/>
                    <a:pt x="62" y="10"/>
                    <a:pt x="63" y="13"/>
                  </a:cubicBezTo>
                  <a:cubicBezTo>
                    <a:pt x="70" y="13"/>
                    <a:pt x="70" y="13"/>
                    <a:pt x="70" y="13"/>
                  </a:cubicBezTo>
                  <a:cubicBezTo>
                    <a:pt x="70" y="18"/>
                    <a:pt x="70" y="18"/>
                    <a:pt x="70" y="18"/>
                  </a:cubicBezTo>
                  <a:cubicBezTo>
                    <a:pt x="89" y="18"/>
                    <a:pt x="89" y="18"/>
                    <a:pt x="89" y="18"/>
                  </a:cubicBezTo>
                  <a:cubicBezTo>
                    <a:pt x="93" y="18"/>
                    <a:pt x="93" y="18"/>
                    <a:pt x="93" y="18"/>
                  </a:cubicBezTo>
                  <a:cubicBezTo>
                    <a:pt x="93" y="23"/>
                    <a:pt x="93" y="23"/>
                    <a:pt x="93" y="23"/>
                  </a:cubicBezTo>
                  <a:cubicBezTo>
                    <a:pt x="93" y="79"/>
                    <a:pt x="93" y="79"/>
                    <a:pt x="93" y="79"/>
                  </a:cubicBezTo>
                  <a:cubicBezTo>
                    <a:pt x="93" y="83"/>
                    <a:pt x="93" y="83"/>
                    <a:pt x="93" y="83"/>
                  </a:cubicBezTo>
                  <a:cubicBezTo>
                    <a:pt x="89" y="83"/>
                    <a:pt x="89" y="83"/>
                    <a:pt x="89" y="83"/>
                  </a:cubicBezTo>
                  <a:cubicBezTo>
                    <a:pt x="5" y="83"/>
                    <a:pt x="5" y="83"/>
                    <a:pt x="5" y="83"/>
                  </a:cubicBezTo>
                  <a:cubicBezTo>
                    <a:pt x="0" y="83"/>
                    <a:pt x="0" y="83"/>
                    <a:pt x="0" y="83"/>
                  </a:cubicBezTo>
                  <a:cubicBezTo>
                    <a:pt x="0" y="79"/>
                    <a:pt x="0" y="79"/>
                    <a:pt x="0" y="79"/>
                  </a:cubicBezTo>
                  <a:cubicBezTo>
                    <a:pt x="0" y="23"/>
                    <a:pt x="0" y="23"/>
                    <a:pt x="0" y="23"/>
                  </a:cubicBezTo>
                  <a:cubicBezTo>
                    <a:pt x="0" y="18"/>
                    <a:pt x="0" y="18"/>
                    <a:pt x="0" y="18"/>
                  </a:cubicBezTo>
                  <a:cubicBezTo>
                    <a:pt x="5" y="18"/>
                    <a:pt x="5" y="18"/>
                    <a:pt x="5" y="18"/>
                  </a:cubicBezTo>
                  <a:close/>
                  <a:moveTo>
                    <a:pt x="14" y="62"/>
                  </a:moveTo>
                  <a:cubicBezTo>
                    <a:pt x="14" y="70"/>
                    <a:pt x="14" y="70"/>
                    <a:pt x="14" y="70"/>
                  </a:cubicBezTo>
                  <a:cubicBezTo>
                    <a:pt x="39" y="70"/>
                    <a:pt x="39" y="70"/>
                    <a:pt x="39" y="70"/>
                  </a:cubicBezTo>
                  <a:cubicBezTo>
                    <a:pt x="39" y="62"/>
                    <a:pt x="39" y="62"/>
                    <a:pt x="39" y="62"/>
                  </a:cubicBezTo>
                  <a:cubicBezTo>
                    <a:pt x="33" y="59"/>
                    <a:pt x="33" y="59"/>
                    <a:pt x="33" y="59"/>
                  </a:cubicBezTo>
                  <a:cubicBezTo>
                    <a:pt x="29" y="63"/>
                    <a:pt x="29" y="63"/>
                    <a:pt x="29" y="63"/>
                  </a:cubicBezTo>
                  <a:cubicBezTo>
                    <a:pt x="28" y="61"/>
                    <a:pt x="28" y="61"/>
                    <a:pt x="28" y="61"/>
                  </a:cubicBezTo>
                  <a:cubicBezTo>
                    <a:pt x="29" y="60"/>
                    <a:pt x="29" y="60"/>
                    <a:pt x="29" y="60"/>
                  </a:cubicBezTo>
                  <a:cubicBezTo>
                    <a:pt x="28" y="59"/>
                    <a:pt x="28" y="59"/>
                    <a:pt x="28" y="59"/>
                  </a:cubicBezTo>
                  <a:cubicBezTo>
                    <a:pt x="26" y="59"/>
                    <a:pt x="26" y="59"/>
                    <a:pt x="26" y="59"/>
                  </a:cubicBezTo>
                  <a:cubicBezTo>
                    <a:pt x="25" y="60"/>
                    <a:pt x="25" y="60"/>
                    <a:pt x="25" y="60"/>
                  </a:cubicBezTo>
                  <a:cubicBezTo>
                    <a:pt x="26" y="61"/>
                    <a:pt x="26" y="61"/>
                    <a:pt x="26" y="61"/>
                  </a:cubicBezTo>
                  <a:cubicBezTo>
                    <a:pt x="25" y="64"/>
                    <a:pt x="25" y="64"/>
                    <a:pt x="25" y="64"/>
                  </a:cubicBezTo>
                  <a:cubicBezTo>
                    <a:pt x="21" y="59"/>
                    <a:pt x="21" y="59"/>
                    <a:pt x="21" y="59"/>
                  </a:cubicBezTo>
                  <a:cubicBezTo>
                    <a:pt x="14" y="62"/>
                    <a:pt x="14" y="62"/>
                    <a:pt x="14" y="62"/>
                  </a:cubicBezTo>
                  <a:close/>
                  <a:moveTo>
                    <a:pt x="35" y="42"/>
                  </a:moveTo>
                  <a:cubicBezTo>
                    <a:pt x="32" y="42"/>
                    <a:pt x="26" y="35"/>
                    <a:pt x="19" y="42"/>
                  </a:cubicBezTo>
                  <a:cubicBezTo>
                    <a:pt x="20" y="47"/>
                    <a:pt x="20" y="53"/>
                    <a:pt x="23" y="57"/>
                  </a:cubicBezTo>
                  <a:cubicBezTo>
                    <a:pt x="24" y="57"/>
                    <a:pt x="24" y="57"/>
                    <a:pt x="24" y="57"/>
                  </a:cubicBezTo>
                  <a:cubicBezTo>
                    <a:pt x="24" y="57"/>
                    <a:pt x="24" y="57"/>
                    <a:pt x="24" y="57"/>
                  </a:cubicBezTo>
                  <a:cubicBezTo>
                    <a:pt x="25" y="57"/>
                    <a:pt x="26" y="57"/>
                    <a:pt x="27" y="57"/>
                  </a:cubicBezTo>
                  <a:cubicBezTo>
                    <a:pt x="28" y="57"/>
                    <a:pt x="29" y="57"/>
                    <a:pt x="30" y="57"/>
                  </a:cubicBezTo>
                  <a:cubicBezTo>
                    <a:pt x="30" y="57"/>
                    <a:pt x="30" y="57"/>
                    <a:pt x="30" y="57"/>
                  </a:cubicBezTo>
                  <a:cubicBezTo>
                    <a:pt x="30" y="57"/>
                    <a:pt x="30" y="57"/>
                    <a:pt x="30" y="57"/>
                  </a:cubicBezTo>
                  <a:cubicBezTo>
                    <a:pt x="34" y="53"/>
                    <a:pt x="34" y="47"/>
                    <a:pt x="35" y="42"/>
                  </a:cubicBezTo>
                  <a:close/>
                  <a:moveTo>
                    <a:pt x="31" y="65"/>
                  </a:moveTo>
                  <a:cubicBezTo>
                    <a:pt x="31" y="66"/>
                    <a:pt x="31" y="66"/>
                    <a:pt x="31" y="66"/>
                  </a:cubicBezTo>
                  <a:cubicBezTo>
                    <a:pt x="36" y="66"/>
                    <a:pt x="36" y="66"/>
                    <a:pt x="36" y="66"/>
                  </a:cubicBezTo>
                  <a:cubicBezTo>
                    <a:pt x="36" y="65"/>
                    <a:pt x="36" y="65"/>
                    <a:pt x="36" y="65"/>
                  </a:cubicBezTo>
                  <a:cubicBezTo>
                    <a:pt x="31" y="65"/>
                    <a:pt x="31" y="65"/>
                    <a:pt x="31" y="65"/>
                  </a:cubicBezTo>
                  <a:close/>
                  <a:moveTo>
                    <a:pt x="44" y="51"/>
                  </a:moveTo>
                  <a:cubicBezTo>
                    <a:pt x="44" y="55"/>
                    <a:pt x="44" y="55"/>
                    <a:pt x="44" y="55"/>
                  </a:cubicBezTo>
                  <a:cubicBezTo>
                    <a:pt x="78" y="55"/>
                    <a:pt x="78" y="55"/>
                    <a:pt x="78" y="55"/>
                  </a:cubicBezTo>
                  <a:cubicBezTo>
                    <a:pt x="78" y="51"/>
                    <a:pt x="78" y="51"/>
                    <a:pt x="78" y="51"/>
                  </a:cubicBezTo>
                  <a:cubicBezTo>
                    <a:pt x="44" y="51"/>
                    <a:pt x="44" y="51"/>
                    <a:pt x="44" y="51"/>
                  </a:cubicBezTo>
                  <a:close/>
                  <a:moveTo>
                    <a:pt x="44" y="60"/>
                  </a:moveTo>
                  <a:cubicBezTo>
                    <a:pt x="44" y="65"/>
                    <a:pt x="44" y="65"/>
                    <a:pt x="44" y="65"/>
                  </a:cubicBezTo>
                  <a:cubicBezTo>
                    <a:pt x="59" y="65"/>
                    <a:pt x="59" y="65"/>
                    <a:pt x="59" y="65"/>
                  </a:cubicBezTo>
                  <a:cubicBezTo>
                    <a:pt x="59" y="60"/>
                    <a:pt x="59" y="60"/>
                    <a:pt x="59" y="60"/>
                  </a:cubicBezTo>
                  <a:cubicBezTo>
                    <a:pt x="44" y="60"/>
                    <a:pt x="44" y="60"/>
                    <a:pt x="44" y="60"/>
                  </a:cubicBezTo>
                  <a:close/>
                  <a:moveTo>
                    <a:pt x="44" y="42"/>
                  </a:moveTo>
                  <a:cubicBezTo>
                    <a:pt x="44" y="46"/>
                    <a:pt x="44" y="46"/>
                    <a:pt x="44" y="46"/>
                  </a:cubicBezTo>
                  <a:cubicBezTo>
                    <a:pt x="78" y="46"/>
                    <a:pt x="78" y="46"/>
                    <a:pt x="78" y="46"/>
                  </a:cubicBezTo>
                  <a:cubicBezTo>
                    <a:pt x="78" y="42"/>
                    <a:pt x="78" y="42"/>
                    <a:pt x="78" y="42"/>
                  </a:cubicBezTo>
                  <a:cubicBezTo>
                    <a:pt x="44" y="42"/>
                    <a:pt x="44" y="42"/>
                    <a:pt x="44" y="42"/>
                  </a:cubicBezTo>
                  <a:close/>
                  <a:moveTo>
                    <a:pt x="39" y="13"/>
                  </a:moveTo>
                  <a:cubicBezTo>
                    <a:pt x="53" y="13"/>
                    <a:pt x="53" y="13"/>
                    <a:pt x="53" y="13"/>
                  </a:cubicBezTo>
                  <a:cubicBezTo>
                    <a:pt x="53" y="13"/>
                    <a:pt x="52" y="12"/>
                    <a:pt x="52" y="12"/>
                  </a:cubicBezTo>
                  <a:cubicBezTo>
                    <a:pt x="50" y="10"/>
                    <a:pt x="48" y="9"/>
                    <a:pt x="46" y="9"/>
                  </a:cubicBezTo>
                  <a:cubicBezTo>
                    <a:pt x="44" y="9"/>
                    <a:pt x="42" y="10"/>
                    <a:pt x="41" y="12"/>
                  </a:cubicBezTo>
                  <a:cubicBezTo>
                    <a:pt x="40" y="12"/>
                    <a:pt x="40" y="13"/>
                    <a:pt x="39" y="13"/>
                  </a:cubicBezTo>
                  <a:close/>
                </a:path>
              </a:pathLst>
            </a:custGeom>
            <a:solidFill>
              <a:srgbClr val="121F2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a:defRPr/>
              </a:pPr>
              <a:endParaRPr lang="zh-CN" altLang="en-US" sz="2400" kern="0">
                <a:solidFill>
                  <a:prstClr val="black">
                    <a:lumMod val="75000"/>
                    <a:lumOff val="25000"/>
                  </a:prstClr>
                </a:solidFill>
                <a:latin typeface="Arial" panose="020B0604020202020204"/>
                <a:ea typeface="微软雅黑" panose="020B0503020204020204" pitchFamily="34" charset="-122"/>
                <a:cs typeface="+mn-ea"/>
                <a:sym typeface="+mn-lt"/>
              </a:endParaRPr>
            </a:p>
          </p:txBody>
        </p:sp>
      </p:grpSp>
      <p:grpSp>
        <p:nvGrpSpPr>
          <p:cNvPr id="43" name="组合 42"/>
          <p:cNvGrpSpPr/>
          <p:nvPr/>
        </p:nvGrpSpPr>
        <p:grpSpPr>
          <a:xfrm>
            <a:off x="4540251" y="377766"/>
            <a:ext cx="3111500" cy="780455"/>
            <a:chOff x="3997640" y="1153421"/>
            <a:chExt cx="3111500" cy="780455"/>
          </a:xfrm>
        </p:grpSpPr>
        <p:sp>
          <p:nvSpPr>
            <p:cNvPr id="44" name="矩形 43"/>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45"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下半年工作计划</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46" name="组合 45"/>
          <p:cNvGrpSpPr/>
          <p:nvPr/>
        </p:nvGrpSpPr>
        <p:grpSpPr>
          <a:xfrm>
            <a:off x="3093900" y="676502"/>
            <a:ext cx="6004200" cy="188400"/>
            <a:chOff x="3100251" y="676502"/>
            <a:chExt cx="6004200" cy="188400"/>
          </a:xfrm>
          <a:solidFill>
            <a:srgbClr val="121F2F"/>
          </a:solidFill>
        </p:grpSpPr>
        <p:grpSp>
          <p:nvGrpSpPr>
            <p:cNvPr id="47" name="组合 46"/>
            <p:cNvGrpSpPr/>
            <p:nvPr/>
          </p:nvGrpSpPr>
          <p:grpSpPr>
            <a:xfrm>
              <a:off x="3100251" y="676502"/>
              <a:ext cx="1440000" cy="188400"/>
              <a:chOff x="3100251" y="676502"/>
              <a:chExt cx="1440000" cy="188400"/>
            </a:xfrm>
            <a:grpFill/>
          </p:grpSpPr>
          <p:sp>
            <p:nvSpPr>
              <p:cNvPr id="52" name="矩形: 圆角 51"/>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3" name="矩形: 圆角 52"/>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4" name="矩形: 圆角 53"/>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48" name="组合 47"/>
            <p:cNvGrpSpPr/>
            <p:nvPr/>
          </p:nvGrpSpPr>
          <p:grpSpPr>
            <a:xfrm flipH="1">
              <a:off x="7664451" y="676502"/>
              <a:ext cx="1440000" cy="188400"/>
              <a:chOff x="3100251" y="676502"/>
              <a:chExt cx="1440000" cy="188400"/>
            </a:xfrm>
            <a:grpFill/>
          </p:grpSpPr>
          <p:sp>
            <p:nvSpPr>
              <p:cNvPr id="49" name="矩形: 圆角 48"/>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0" name="矩形: 圆角 49"/>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1" name="矩形: 圆角 50"/>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childTnLst>
                          </p:cTn>
                        </p:par>
                        <p:par>
                          <p:cTn id="52" fill="hold">
                            <p:stCondLst>
                              <p:cond delay="5500"/>
                            </p:stCondLst>
                            <p:childTnLst>
                              <p:par>
                                <p:cTn id="53" presetID="9"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662983" y="3005113"/>
            <a:ext cx="4425573" cy="0"/>
          </a:xfrm>
          <a:prstGeom prst="line">
            <a:avLst/>
          </a:prstGeom>
          <a:noFill/>
          <a:ln w="9525" cap="flat" cmpd="sng" algn="ctr">
            <a:solidFill>
              <a:srgbClr val="93A4B3"/>
            </a:solidFill>
            <a:prstDash val="dash"/>
            <a:miter lim="800000"/>
          </a:ln>
          <a:effectLst/>
        </p:spPr>
      </p:cxnSp>
      <p:cxnSp>
        <p:nvCxnSpPr>
          <p:cNvPr id="3" name="直接连接符 2"/>
          <p:cNvCxnSpPr/>
          <p:nvPr/>
        </p:nvCxnSpPr>
        <p:spPr>
          <a:xfrm>
            <a:off x="6662167" y="4445273"/>
            <a:ext cx="4426388" cy="0"/>
          </a:xfrm>
          <a:prstGeom prst="line">
            <a:avLst/>
          </a:prstGeom>
          <a:noFill/>
          <a:ln w="9525" cap="flat" cmpd="sng" algn="ctr">
            <a:solidFill>
              <a:srgbClr val="93A4B3"/>
            </a:solidFill>
            <a:prstDash val="dash"/>
            <a:miter lim="800000"/>
          </a:ln>
          <a:effectLst/>
        </p:spPr>
      </p:cxnSp>
      <p:sp>
        <p:nvSpPr>
          <p:cNvPr id="4" name="椭圆 3"/>
          <p:cNvSpPr/>
          <p:nvPr/>
        </p:nvSpPr>
        <p:spPr>
          <a:xfrm>
            <a:off x="6607233" y="1948999"/>
            <a:ext cx="799264" cy="799264"/>
          </a:xfrm>
          <a:prstGeom prst="ellipse">
            <a:avLst/>
          </a:prstGeom>
          <a:solidFill>
            <a:srgbClr val="000E3D"/>
          </a:solidFill>
          <a:ln>
            <a:noFill/>
          </a:ln>
        </p:spPr>
        <p:txBody>
          <a:bodyPr lIns="91440" tIns="45720" rIns="91440" bIns="45720" anchor="ctr"/>
          <a:lstStyle/>
          <a:p>
            <a:pPr algn="ctr" fontAlgn="base">
              <a:spcBef>
                <a:spcPct val="0"/>
              </a:spcBef>
              <a:spcAft>
                <a:spcPct val="0"/>
              </a:spcAft>
            </a:pPr>
            <a:endParaRPr lang="zh-CN" altLang="en-US" sz="3200">
              <a:solidFill>
                <a:srgbClr val="FFFFFF"/>
              </a:solidFill>
              <a:latin typeface="Arial" panose="020B0604020202020204"/>
              <a:ea typeface="微软雅黑" panose="020B0503020204020204" pitchFamily="34" charset="-122"/>
              <a:cs typeface="+mn-ea"/>
              <a:sym typeface="+mn-lt"/>
            </a:endParaRPr>
          </a:p>
        </p:txBody>
      </p:sp>
      <p:sp>
        <p:nvSpPr>
          <p:cNvPr id="5" name="Freeform 13"/>
          <p:cNvSpPr>
            <a:spLocks noEditPoints="1"/>
          </p:cNvSpPr>
          <p:nvPr/>
        </p:nvSpPr>
        <p:spPr bwMode="auto">
          <a:xfrm>
            <a:off x="6813789" y="2203024"/>
            <a:ext cx="386151" cy="303317"/>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1219200" eaLnBrk="1" fontAlgn="auto" latinLnBrk="0" hangingPunct="1">
              <a:lnSpc>
                <a:spcPct val="12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6" name="组合 5"/>
          <p:cNvGrpSpPr/>
          <p:nvPr/>
        </p:nvGrpSpPr>
        <p:grpSpPr>
          <a:xfrm>
            <a:off x="7469033" y="1893663"/>
            <a:ext cx="3576329" cy="913399"/>
            <a:chOff x="657222" y="1494198"/>
            <a:chExt cx="3576329" cy="913396"/>
          </a:xfrm>
        </p:grpSpPr>
        <p:sp>
          <p:nvSpPr>
            <p:cNvPr id="7" name="TextBox 145"/>
            <p:cNvSpPr txBox="1"/>
            <p:nvPr/>
          </p:nvSpPr>
          <p:spPr>
            <a:xfrm>
              <a:off x="657222" y="1800268"/>
              <a:ext cx="3576329" cy="607326"/>
            </a:xfrm>
            <a:prstGeom prst="rect">
              <a:avLst/>
            </a:prstGeom>
            <a:noFill/>
          </p:spPr>
          <p:txBody>
            <a:bodyPr wrap="square" lIns="162544" tIns="81271" rIns="162544" bIns="81271" rtlCol="0">
              <a:spAutoFit/>
            </a:bodyPr>
            <a:lstStyle/>
            <a:p>
              <a:pPr defTabSz="1219200" fontAlgn="base">
                <a:lnSpc>
                  <a:spcPct val="120000"/>
                </a:lnSpc>
                <a:spcBef>
                  <a:spcPct val="0"/>
                </a:spcBef>
                <a:spcAft>
                  <a:spcPct val="0"/>
                </a:spcAft>
                <a:defRPr/>
              </a:pPr>
              <a:r>
                <a:rPr lang="en-US" altLang="zh-CN" sz="1200" kern="0" dirty="0">
                  <a:latin typeface="Arial" panose="020B0604020202020204"/>
                  <a:ea typeface="微软雅黑" panose="020B0503020204020204" pitchFamily="34" charset="-122"/>
                  <a:cs typeface="+mn-ea"/>
                  <a:sym typeface="+mn-lt"/>
                </a:rPr>
                <a:t>Office2010</a:t>
              </a:r>
              <a:r>
                <a:rPr lang="zh-CN" altLang="en-US" sz="1200" kern="0" dirty="0">
                  <a:latin typeface="Arial" panose="020B0604020202020204"/>
                  <a:ea typeface="微软雅黑" panose="020B0503020204020204" pitchFamily="34" charset="-122"/>
                  <a:cs typeface="+mn-ea"/>
                  <a:sym typeface="+mn-lt"/>
                </a:rPr>
                <a:t>及以上版本，单击选中图片，右键，设置图片格式，填充，图片或纹理填充</a:t>
              </a:r>
              <a:endParaRPr lang="en-US" altLang="zh-CN" sz="1200" kern="0" dirty="0">
                <a:latin typeface="Arial" panose="020B0604020202020204"/>
                <a:ea typeface="微软雅黑" panose="020B0503020204020204" pitchFamily="34" charset="-122"/>
                <a:cs typeface="+mn-ea"/>
                <a:sym typeface="+mn-lt"/>
              </a:endParaRPr>
            </a:p>
          </p:txBody>
        </p:sp>
        <p:sp>
          <p:nvSpPr>
            <p:cNvPr id="8" name="TextBox 148"/>
            <p:cNvSpPr txBox="1"/>
            <p:nvPr/>
          </p:nvSpPr>
          <p:spPr>
            <a:xfrm>
              <a:off x="657222" y="1494198"/>
              <a:ext cx="2589134" cy="332398"/>
            </a:xfrm>
            <a:prstGeom prst="rect">
              <a:avLst/>
            </a:prstGeom>
            <a:noFill/>
          </p:spPr>
          <p:txBody>
            <a:bodyPr wrap="square" lIns="162544" tIns="0" rIns="162544" bIns="0" rtlCol="0" anchor="t">
              <a:spAutoFit/>
            </a:bodyPr>
            <a:lstStyle/>
            <a:p>
              <a:pPr defTabSz="1219200">
                <a:lnSpc>
                  <a:spcPct val="120000"/>
                </a:lnSpc>
                <a:defRPr/>
              </a:pPr>
              <a:r>
                <a:rPr lang="zh-CN" altLang="en-US" kern="0" dirty="0">
                  <a:latin typeface="Arial" panose="020B0604020202020204"/>
                  <a:ea typeface="微软雅黑" panose="020B0503020204020204" pitchFamily="34" charset="-122"/>
                  <a:cs typeface="+mn-ea"/>
                  <a:sym typeface="+mn-lt"/>
                </a:rPr>
                <a:t>点击添加标题</a:t>
              </a:r>
              <a:endParaRPr lang="zh-CN" altLang="en-US" kern="0" dirty="0">
                <a:latin typeface="Arial" panose="020B0604020202020204"/>
                <a:ea typeface="微软雅黑" panose="020B0503020204020204" pitchFamily="34" charset="-122"/>
                <a:cs typeface="+mn-ea"/>
                <a:sym typeface="+mn-lt"/>
              </a:endParaRPr>
            </a:p>
          </p:txBody>
        </p:sp>
      </p:grpSp>
      <p:sp>
        <p:nvSpPr>
          <p:cNvPr id="9" name="椭圆 8"/>
          <p:cNvSpPr/>
          <p:nvPr/>
        </p:nvSpPr>
        <p:spPr>
          <a:xfrm>
            <a:off x="6627806" y="3326382"/>
            <a:ext cx="799264" cy="799264"/>
          </a:xfrm>
          <a:prstGeom prst="ellipse">
            <a:avLst/>
          </a:prstGeom>
          <a:solidFill>
            <a:srgbClr val="000E3D"/>
          </a:solidFill>
          <a:ln>
            <a:noFill/>
          </a:ln>
        </p:spPr>
        <p:txBody>
          <a:bodyPr lIns="91440" tIns="45720" rIns="91440" bIns="45720" anchor="ctr"/>
          <a:lstStyle/>
          <a:p>
            <a:pPr algn="ctr" fontAlgn="base">
              <a:spcBef>
                <a:spcPct val="0"/>
              </a:spcBef>
              <a:spcAft>
                <a:spcPct val="0"/>
              </a:spcAft>
            </a:pPr>
            <a:endParaRPr lang="zh-CN" altLang="en-US" sz="3200">
              <a:solidFill>
                <a:srgbClr val="FFFFFF"/>
              </a:solidFill>
              <a:latin typeface="Arial" panose="020B0604020202020204"/>
              <a:ea typeface="微软雅黑" panose="020B0503020204020204" pitchFamily="34" charset="-122"/>
              <a:cs typeface="+mn-ea"/>
              <a:sym typeface="+mn-lt"/>
            </a:endParaRPr>
          </a:p>
        </p:txBody>
      </p:sp>
      <p:sp>
        <p:nvSpPr>
          <p:cNvPr id="10" name="Freeform 17"/>
          <p:cNvSpPr>
            <a:spLocks noEditPoints="1"/>
          </p:cNvSpPr>
          <p:nvPr/>
        </p:nvSpPr>
        <p:spPr bwMode="auto">
          <a:xfrm>
            <a:off x="6813789" y="3497542"/>
            <a:ext cx="386152" cy="412943"/>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1219200" eaLnBrk="1" fontAlgn="auto" latinLnBrk="0" hangingPunct="1">
              <a:lnSpc>
                <a:spcPct val="12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11" name="组合 10"/>
          <p:cNvGrpSpPr/>
          <p:nvPr/>
        </p:nvGrpSpPr>
        <p:grpSpPr>
          <a:xfrm>
            <a:off x="7469033" y="3202703"/>
            <a:ext cx="3576329" cy="913399"/>
            <a:chOff x="657222" y="1494198"/>
            <a:chExt cx="3576329" cy="913396"/>
          </a:xfrm>
        </p:grpSpPr>
        <p:sp>
          <p:nvSpPr>
            <p:cNvPr id="12" name="TextBox 145"/>
            <p:cNvSpPr txBox="1"/>
            <p:nvPr/>
          </p:nvSpPr>
          <p:spPr>
            <a:xfrm>
              <a:off x="657222" y="1800268"/>
              <a:ext cx="3576329" cy="607326"/>
            </a:xfrm>
            <a:prstGeom prst="rect">
              <a:avLst/>
            </a:prstGeom>
            <a:noFill/>
          </p:spPr>
          <p:txBody>
            <a:bodyPr wrap="square" lIns="162544" tIns="81271" rIns="162544" bIns="81271" rtlCol="0">
              <a:spAutoFit/>
            </a:bodyPr>
            <a:lstStyle/>
            <a:p>
              <a:pPr defTabSz="1219200" fontAlgn="base">
                <a:lnSpc>
                  <a:spcPct val="120000"/>
                </a:lnSpc>
                <a:spcBef>
                  <a:spcPct val="0"/>
                </a:spcBef>
                <a:spcAft>
                  <a:spcPct val="0"/>
                </a:spcAft>
                <a:defRPr/>
              </a:pPr>
              <a:r>
                <a:rPr lang="en-US" altLang="zh-CN" sz="1200" kern="0" dirty="0">
                  <a:latin typeface="Arial" panose="020B0604020202020204"/>
                  <a:ea typeface="微软雅黑" panose="020B0503020204020204" pitchFamily="34" charset="-122"/>
                  <a:cs typeface="+mn-ea"/>
                  <a:sym typeface="+mn-lt"/>
                </a:rPr>
                <a:t>Office2010</a:t>
              </a:r>
              <a:r>
                <a:rPr lang="zh-CN" altLang="en-US" sz="1200" kern="0" dirty="0">
                  <a:latin typeface="Arial" panose="020B0604020202020204"/>
                  <a:ea typeface="微软雅黑" panose="020B0503020204020204" pitchFamily="34" charset="-122"/>
                  <a:cs typeface="+mn-ea"/>
                  <a:sym typeface="+mn-lt"/>
                </a:rPr>
                <a:t>及以上版本，单击选中图片，右键，设置图片格式，填充，图片或纹理填充</a:t>
              </a:r>
              <a:endParaRPr lang="en-US" altLang="zh-CN" sz="1200" kern="0" dirty="0">
                <a:latin typeface="Arial" panose="020B0604020202020204"/>
                <a:ea typeface="微软雅黑" panose="020B0503020204020204" pitchFamily="34" charset="-122"/>
                <a:cs typeface="+mn-ea"/>
                <a:sym typeface="+mn-lt"/>
              </a:endParaRPr>
            </a:p>
          </p:txBody>
        </p:sp>
        <p:sp>
          <p:nvSpPr>
            <p:cNvPr id="13" name="TextBox 148"/>
            <p:cNvSpPr txBox="1"/>
            <p:nvPr/>
          </p:nvSpPr>
          <p:spPr>
            <a:xfrm>
              <a:off x="657222" y="1494198"/>
              <a:ext cx="2589134" cy="332398"/>
            </a:xfrm>
            <a:prstGeom prst="rect">
              <a:avLst/>
            </a:prstGeom>
            <a:noFill/>
          </p:spPr>
          <p:txBody>
            <a:bodyPr wrap="square" lIns="162544" tIns="0" rIns="162544" bIns="0" rtlCol="0" anchor="t">
              <a:spAutoFit/>
            </a:bodyPr>
            <a:lstStyle/>
            <a:p>
              <a:pPr defTabSz="1219200">
                <a:lnSpc>
                  <a:spcPct val="120000"/>
                </a:lnSpc>
                <a:defRPr/>
              </a:pPr>
              <a:r>
                <a:rPr lang="zh-CN" altLang="en-US" kern="0" dirty="0">
                  <a:latin typeface="Arial" panose="020B0604020202020204"/>
                  <a:ea typeface="微软雅黑" panose="020B0503020204020204" pitchFamily="34" charset="-122"/>
                  <a:cs typeface="+mn-ea"/>
                  <a:sym typeface="+mn-lt"/>
                </a:rPr>
                <a:t>点击添加标题</a:t>
              </a:r>
              <a:endParaRPr lang="zh-CN" altLang="en-US" kern="0" dirty="0">
                <a:latin typeface="Arial" panose="020B0604020202020204"/>
                <a:ea typeface="微软雅黑" panose="020B0503020204020204" pitchFamily="34" charset="-122"/>
                <a:cs typeface="+mn-ea"/>
                <a:sym typeface="+mn-lt"/>
              </a:endParaRPr>
            </a:p>
          </p:txBody>
        </p:sp>
      </p:grpSp>
      <p:sp>
        <p:nvSpPr>
          <p:cNvPr id="14" name="椭圆 13"/>
          <p:cNvSpPr/>
          <p:nvPr/>
        </p:nvSpPr>
        <p:spPr>
          <a:xfrm>
            <a:off x="6651479" y="4610501"/>
            <a:ext cx="799264" cy="799264"/>
          </a:xfrm>
          <a:prstGeom prst="ellipse">
            <a:avLst/>
          </a:prstGeom>
          <a:solidFill>
            <a:srgbClr val="000E3D"/>
          </a:solidFill>
          <a:ln>
            <a:noFill/>
          </a:ln>
        </p:spPr>
        <p:txBody>
          <a:bodyPr lIns="91440" tIns="45720" rIns="91440" bIns="45720" anchor="ctr"/>
          <a:lstStyle/>
          <a:p>
            <a:pPr algn="ctr" fontAlgn="base">
              <a:spcBef>
                <a:spcPct val="0"/>
              </a:spcBef>
              <a:spcAft>
                <a:spcPct val="0"/>
              </a:spcAft>
            </a:pPr>
            <a:endParaRPr lang="zh-CN" altLang="en-US" sz="3200">
              <a:solidFill>
                <a:srgbClr val="FFFFFF"/>
              </a:solidFill>
              <a:latin typeface="Arial" panose="020B0604020202020204"/>
              <a:ea typeface="微软雅黑" panose="020B0503020204020204" pitchFamily="34" charset="-122"/>
              <a:cs typeface="+mn-ea"/>
              <a:sym typeface="+mn-lt"/>
            </a:endParaRPr>
          </a:p>
        </p:txBody>
      </p:sp>
      <p:sp>
        <p:nvSpPr>
          <p:cNvPr id="15" name="Freeform 19"/>
          <p:cNvSpPr>
            <a:spLocks noEditPoints="1"/>
          </p:cNvSpPr>
          <p:nvPr/>
        </p:nvSpPr>
        <p:spPr bwMode="auto">
          <a:xfrm>
            <a:off x="6854094" y="4823565"/>
            <a:ext cx="394035" cy="373136"/>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1219200" eaLnBrk="1" fontAlgn="auto" latinLnBrk="0" hangingPunct="1">
              <a:lnSpc>
                <a:spcPct val="120000"/>
              </a:lnSpc>
              <a:spcBef>
                <a:spcPts val="0"/>
              </a:spcBef>
              <a:spcAft>
                <a:spcPts val="0"/>
              </a:spcAft>
              <a:buClrTx/>
              <a:buSzTx/>
              <a:buFontTx/>
              <a:buNone/>
              <a:defRPr/>
            </a:pPr>
            <a:endParaRPr kumimoji="0" lang="zh-CN" altLang="en-US" sz="32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ea"/>
              <a:sym typeface="+mn-lt"/>
            </a:endParaRPr>
          </a:p>
        </p:txBody>
      </p:sp>
      <p:grpSp>
        <p:nvGrpSpPr>
          <p:cNvPr id="16" name="组合 15"/>
          <p:cNvGrpSpPr/>
          <p:nvPr/>
        </p:nvGrpSpPr>
        <p:grpSpPr>
          <a:xfrm>
            <a:off x="7469032" y="4538869"/>
            <a:ext cx="3576330" cy="913399"/>
            <a:chOff x="657222" y="1494198"/>
            <a:chExt cx="3576329" cy="913396"/>
          </a:xfrm>
        </p:grpSpPr>
        <p:sp>
          <p:nvSpPr>
            <p:cNvPr id="17" name="TextBox 145"/>
            <p:cNvSpPr txBox="1"/>
            <p:nvPr/>
          </p:nvSpPr>
          <p:spPr>
            <a:xfrm>
              <a:off x="657222" y="1800268"/>
              <a:ext cx="3576329" cy="607326"/>
            </a:xfrm>
            <a:prstGeom prst="rect">
              <a:avLst/>
            </a:prstGeom>
            <a:noFill/>
          </p:spPr>
          <p:txBody>
            <a:bodyPr wrap="square" lIns="162544" tIns="81271" rIns="162544" bIns="81271" rtlCol="0">
              <a:spAutoFit/>
            </a:bodyPr>
            <a:lstStyle/>
            <a:p>
              <a:pPr defTabSz="1219200" fontAlgn="base">
                <a:lnSpc>
                  <a:spcPct val="120000"/>
                </a:lnSpc>
                <a:spcBef>
                  <a:spcPct val="0"/>
                </a:spcBef>
                <a:spcAft>
                  <a:spcPct val="0"/>
                </a:spcAft>
                <a:defRPr/>
              </a:pPr>
              <a:r>
                <a:rPr lang="en-US" altLang="zh-CN" sz="1200" kern="0" dirty="0">
                  <a:latin typeface="Arial" panose="020B0604020202020204"/>
                  <a:ea typeface="微软雅黑" panose="020B0503020204020204" pitchFamily="34" charset="-122"/>
                  <a:cs typeface="+mn-ea"/>
                  <a:sym typeface="+mn-lt"/>
                </a:rPr>
                <a:t>Office2010</a:t>
              </a:r>
              <a:r>
                <a:rPr lang="zh-CN" altLang="en-US" sz="1200" kern="0" dirty="0">
                  <a:latin typeface="Arial" panose="020B0604020202020204"/>
                  <a:ea typeface="微软雅黑" panose="020B0503020204020204" pitchFamily="34" charset="-122"/>
                  <a:cs typeface="+mn-ea"/>
                  <a:sym typeface="+mn-lt"/>
                </a:rPr>
                <a:t>及以上版本，单击选中图片，右键，设置图片格式，填充，图片或纹理填充</a:t>
              </a:r>
              <a:endParaRPr lang="en-US" altLang="zh-CN" sz="1200" kern="0" dirty="0">
                <a:latin typeface="Arial" panose="020B0604020202020204"/>
                <a:ea typeface="微软雅黑" panose="020B0503020204020204" pitchFamily="34" charset="-122"/>
                <a:cs typeface="+mn-ea"/>
                <a:sym typeface="+mn-lt"/>
              </a:endParaRPr>
            </a:p>
          </p:txBody>
        </p:sp>
        <p:sp>
          <p:nvSpPr>
            <p:cNvPr id="18" name="TextBox 148"/>
            <p:cNvSpPr txBox="1"/>
            <p:nvPr/>
          </p:nvSpPr>
          <p:spPr>
            <a:xfrm>
              <a:off x="657222" y="1494198"/>
              <a:ext cx="2589134" cy="332398"/>
            </a:xfrm>
            <a:prstGeom prst="rect">
              <a:avLst/>
            </a:prstGeom>
            <a:noFill/>
          </p:spPr>
          <p:txBody>
            <a:bodyPr wrap="square" lIns="162544" tIns="0" rIns="162544" bIns="0" rtlCol="0" anchor="t">
              <a:spAutoFit/>
            </a:bodyPr>
            <a:lstStyle/>
            <a:p>
              <a:pPr defTabSz="1219200">
                <a:lnSpc>
                  <a:spcPct val="120000"/>
                </a:lnSpc>
                <a:defRPr/>
              </a:pPr>
              <a:r>
                <a:rPr lang="zh-CN" altLang="en-US" kern="0" dirty="0">
                  <a:latin typeface="Arial" panose="020B0604020202020204"/>
                  <a:ea typeface="微软雅黑" panose="020B0503020204020204" pitchFamily="34" charset="-122"/>
                  <a:cs typeface="+mn-ea"/>
                  <a:sym typeface="+mn-lt"/>
                </a:rPr>
                <a:t>点击添加标题</a:t>
              </a:r>
              <a:endParaRPr lang="zh-CN" altLang="en-US" kern="0" dirty="0">
                <a:latin typeface="Arial" panose="020B0604020202020204"/>
                <a:ea typeface="微软雅黑" panose="020B0503020204020204" pitchFamily="34" charset="-122"/>
                <a:cs typeface="+mn-ea"/>
                <a:sym typeface="+mn-lt"/>
              </a:endParaRPr>
            </a:p>
          </p:txBody>
        </p:sp>
      </p:grpSp>
      <p:grpSp>
        <p:nvGrpSpPr>
          <p:cNvPr id="19" name="组合 18"/>
          <p:cNvGrpSpPr/>
          <p:nvPr/>
        </p:nvGrpSpPr>
        <p:grpSpPr>
          <a:xfrm>
            <a:off x="786385" y="1628873"/>
            <a:ext cx="5340795" cy="4563224"/>
            <a:chOff x="786384" y="1746096"/>
            <a:chExt cx="5340795" cy="4563224"/>
          </a:xfrm>
        </p:grpSpPr>
        <p:pic>
          <p:nvPicPr>
            <p:cNvPr id="20"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6384" y="1746096"/>
              <a:ext cx="5340795" cy="4563224"/>
            </a:xfrm>
            <a:prstGeom prst="rect">
              <a:avLst/>
            </a:prstGeom>
          </p:spPr>
        </p:pic>
        <p:sp>
          <p:nvSpPr>
            <p:cNvPr id="21" name="矩形 20"/>
            <p:cNvSpPr/>
            <p:nvPr/>
          </p:nvSpPr>
          <p:spPr>
            <a:xfrm>
              <a:off x="1069848" y="1993392"/>
              <a:ext cx="4788000" cy="3024000"/>
            </a:xfrm>
            <a:prstGeom prst="rect">
              <a:avLst/>
            </a:prstGeom>
            <a:blipFill>
              <a:blip r:embed="rId2"/>
              <a:stretch>
                <a:fillRect/>
              </a:stretch>
            </a:blipFill>
            <a:ln w="12700" cap="flat" cmpd="sng" algn="ctr">
              <a:noFill/>
              <a:prstDash val="solid"/>
              <a:miter lim="800000"/>
            </a:ln>
            <a:effectLst/>
          </p:spPr>
          <p:txBody>
            <a:bodyPr rtlCol="0" anchor="ctr"/>
            <a:lstStyle/>
            <a:p>
              <a:pPr algn="ctr" defTabSz="1219200">
                <a:lnSpc>
                  <a:spcPct val="120000"/>
                </a:lnSpc>
                <a:defRPr/>
              </a:pPr>
              <a:endParaRPr lang="zh-CN" altLang="en-US" kern="0">
                <a:solidFill>
                  <a:prstClr val="white"/>
                </a:solidFill>
                <a:latin typeface="Arial" panose="020B0604020202020204"/>
                <a:ea typeface="微软雅黑" panose="020B0503020204020204" pitchFamily="34" charset="-122"/>
                <a:cs typeface="+mn-ea"/>
                <a:sym typeface="+mn-lt"/>
              </a:endParaRPr>
            </a:p>
          </p:txBody>
        </p:sp>
      </p:grpSp>
      <p:grpSp>
        <p:nvGrpSpPr>
          <p:cNvPr id="22" name="组合 21"/>
          <p:cNvGrpSpPr/>
          <p:nvPr/>
        </p:nvGrpSpPr>
        <p:grpSpPr>
          <a:xfrm>
            <a:off x="4540251" y="377766"/>
            <a:ext cx="3111500" cy="780455"/>
            <a:chOff x="3997640" y="1153421"/>
            <a:chExt cx="3111500" cy="780455"/>
          </a:xfrm>
        </p:grpSpPr>
        <p:sp>
          <p:nvSpPr>
            <p:cNvPr id="23" name="矩形 22"/>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24"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下半年工作计划</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25" name="组合 24"/>
          <p:cNvGrpSpPr/>
          <p:nvPr/>
        </p:nvGrpSpPr>
        <p:grpSpPr>
          <a:xfrm>
            <a:off x="3093900" y="676502"/>
            <a:ext cx="6004200" cy="188400"/>
            <a:chOff x="3100251" y="676502"/>
            <a:chExt cx="6004200" cy="188400"/>
          </a:xfrm>
          <a:solidFill>
            <a:srgbClr val="121F2F"/>
          </a:solidFill>
        </p:grpSpPr>
        <p:grpSp>
          <p:nvGrpSpPr>
            <p:cNvPr id="26" name="组合 25"/>
            <p:cNvGrpSpPr/>
            <p:nvPr/>
          </p:nvGrpSpPr>
          <p:grpSpPr>
            <a:xfrm>
              <a:off x="3100251" y="676502"/>
              <a:ext cx="1440000" cy="188400"/>
              <a:chOff x="3100251" y="676502"/>
              <a:chExt cx="1440000" cy="188400"/>
            </a:xfrm>
            <a:grpFill/>
          </p:grpSpPr>
          <p:sp>
            <p:nvSpPr>
              <p:cNvPr id="31" name="矩形: 圆角 30"/>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2" name="矩形: 圆角 31"/>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3" name="矩形: 圆角 32"/>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27" name="组合 26"/>
            <p:cNvGrpSpPr/>
            <p:nvPr/>
          </p:nvGrpSpPr>
          <p:grpSpPr>
            <a:xfrm flipH="1">
              <a:off x="7664451" y="676502"/>
              <a:ext cx="1440000" cy="188400"/>
              <a:chOff x="3100251" y="676502"/>
              <a:chExt cx="1440000" cy="188400"/>
            </a:xfrm>
            <a:grpFill/>
          </p:grpSpPr>
          <p:sp>
            <p:nvSpPr>
              <p:cNvPr id="28" name="矩形: 圆角 27"/>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9" name="矩形: 圆角 28"/>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0" name="矩形: 圆角 29"/>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17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nodeType="with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68977" y="2690466"/>
            <a:ext cx="6083718" cy="1862048"/>
          </a:xfrm>
          <a:prstGeom prst="rect">
            <a:avLst/>
          </a:prstGeom>
        </p:spPr>
        <p:txBody>
          <a:bodyPr wrap="none">
            <a:spAutoFit/>
          </a:bodyPr>
          <a:lstStyle/>
          <a:p>
            <a:pPr algn="r"/>
            <a:r>
              <a:rPr lang="zh-CN" altLang="en-US" sz="11500" dirty="0">
                <a:solidFill>
                  <a:schemeClr val="bg1"/>
                </a:solidFill>
                <a:latin typeface="微软雅黑 Light" panose="020B0502040204020203" pitchFamily="34" charset="-122"/>
                <a:ea typeface="微软雅黑 Light" panose="020B0502040204020203" pitchFamily="34" charset="-122"/>
              </a:rPr>
              <a:t>汇报完毕</a:t>
            </a:r>
            <a:endParaRPr lang="zh-CN" altLang="en-US" sz="11500" dirty="0">
              <a:solidFill>
                <a:schemeClr val="bg1"/>
              </a:solidFill>
              <a:latin typeface="微软雅黑 Light" panose="020B0502040204020203" pitchFamily="34" charset="-122"/>
              <a:ea typeface="微软雅黑 Light" panose="020B0502040204020203" pitchFamily="34" charset="-122"/>
            </a:endParaRPr>
          </a:p>
        </p:txBody>
      </p:sp>
      <p:sp>
        <p:nvSpPr>
          <p:cNvPr id="4" name="矩形 3"/>
          <p:cNvSpPr/>
          <p:nvPr/>
        </p:nvSpPr>
        <p:spPr>
          <a:xfrm>
            <a:off x="5994400" y="2069144"/>
            <a:ext cx="5858295" cy="461665"/>
          </a:xfrm>
          <a:prstGeom prst="rect">
            <a:avLst/>
          </a:prstGeom>
        </p:spPr>
        <p:txBody>
          <a:bodyPr wrap="square">
            <a:spAutoFit/>
          </a:bodyPr>
          <a:lstStyle/>
          <a:p>
            <a:pPr algn="dist"/>
            <a:r>
              <a:rPr lang="en-US" altLang="zh-CN" sz="2400" dirty="0">
                <a:solidFill>
                  <a:schemeClr val="bg1"/>
                </a:solidFill>
                <a:latin typeface="Impact" panose="020B0806030902050204" pitchFamily="34" charset="0"/>
              </a:rPr>
              <a:t>THANK YOU FOR WATCHING</a:t>
            </a:r>
            <a:endParaRPr lang="zh-CN" altLang="en-US" sz="2400" dirty="0">
              <a:solidFill>
                <a:schemeClr val="bg1"/>
              </a:solidFill>
              <a:latin typeface="Impact" panose="020B0806030902050204" pitchFamily="34" charset="0"/>
            </a:endParaRPr>
          </a:p>
        </p:txBody>
      </p:sp>
      <p:sp>
        <p:nvSpPr>
          <p:cNvPr id="5" name="矩形: 圆角 4"/>
          <p:cNvSpPr/>
          <p:nvPr/>
        </p:nvSpPr>
        <p:spPr>
          <a:xfrm>
            <a:off x="9886949" y="5001078"/>
            <a:ext cx="1965745" cy="453571"/>
          </a:xfrm>
          <a:prstGeom prst="roundRect">
            <a:avLst>
              <a:gd name="adj" fmla="val 50000"/>
            </a:avLst>
          </a:prstGeom>
          <a:solidFill>
            <a:schemeClr val="accent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t>汇报人：小小郭</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rrowheads="1"/>
          </p:cNvSpPr>
          <p:nvPr/>
        </p:nvSpPr>
        <p:spPr bwMode="auto">
          <a:xfrm>
            <a:off x="7067952" y="1376551"/>
            <a:ext cx="756000" cy="756000"/>
          </a:xfrm>
          <a:prstGeom prst="ellipse">
            <a:avLst/>
          </a:prstGeom>
          <a:solidFill>
            <a:schemeClr val="bg1"/>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121F2F"/>
              </a:solidFill>
              <a:effectLst/>
              <a:uLnTx/>
              <a:uFillTx/>
              <a:latin typeface="微软雅黑" panose="020B0503020204020204" pitchFamily="34" charset="-122"/>
              <a:ea typeface="微软雅黑" panose="020B0503020204020204" pitchFamily="34" charset="-122"/>
            </a:endParaRPr>
          </a:p>
        </p:txBody>
      </p:sp>
      <p:sp>
        <p:nvSpPr>
          <p:cNvPr id="4" name="TextBox 32"/>
          <p:cNvSpPr txBox="1">
            <a:spLocks noChangeArrowheads="1"/>
          </p:cNvSpPr>
          <p:nvPr/>
        </p:nvSpPr>
        <p:spPr bwMode="auto">
          <a:xfrm>
            <a:off x="7165265" y="1468009"/>
            <a:ext cx="561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rPr>
              <a:t>01</a:t>
            </a:r>
            <a:endParaRPr kumimoji="0" lang="zh-CN" altLang="en-US"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endParaRPr>
          </a:p>
        </p:txBody>
      </p:sp>
      <p:sp>
        <p:nvSpPr>
          <p:cNvPr id="5" name="矩形 4"/>
          <p:cNvSpPr/>
          <p:nvPr/>
        </p:nvSpPr>
        <p:spPr>
          <a:xfrm>
            <a:off x="7858978" y="1956658"/>
            <a:ext cx="3254099" cy="276999"/>
          </a:xfrm>
          <a:prstGeom prst="rect">
            <a:avLst/>
          </a:prstGeom>
        </p:spPr>
        <p:txBody>
          <a:bodyPr wrap="square">
            <a:spAutoFit/>
          </a:bodyPr>
          <a:lstStyle/>
          <a:p>
            <a:pPr marL="0" marR="0" lvl="0" indent="0" algn="dist" defTabSz="914400" eaLnBrk="1" fontAlgn="auto" latinLnBrk="0" hangingPunct="1">
              <a:lnSpc>
                <a:spcPct val="100000"/>
              </a:lnSpc>
              <a:spcBef>
                <a:spcPct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rPr>
              <a:t>CLICK HERE TO ADD YOUR TEXT HERE </a:t>
            </a:r>
            <a:endParaRPr kumimoji="0" lang="en-US" altLang="zh-CN" sz="1200" b="0" i="0" u="none" strike="noStrike" kern="0" cap="none" spc="0" normalizeH="0" baseline="0" noProof="0" dirty="0">
              <a:ln>
                <a:noFill/>
              </a:ln>
              <a:solidFill>
                <a:schemeClr val="bg1"/>
              </a:solidFill>
              <a:effectLst/>
              <a:uLnTx/>
              <a:uFillTx/>
            </a:endParaRPr>
          </a:p>
        </p:txBody>
      </p:sp>
      <p:sp>
        <p:nvSpPr>
          <p:cNvPr id="6" name="TextBox 76"/>
          <p:cNvSpPr txBox="1"/>
          <p:nvPr/>
        </p:nvSpPr>
        <p:spPr>
          <a:xfrm>
            <a:off x="7858976" y="1375004"/>
            <a:ext cx="3636337"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kern="0" dirty="0">
                <a:solidFill>
                  <a:schemeClr val="bg1"/>
                </a:solidFill>
                <a:latin typeface="微软雅黑 Light" panose="020B0502040204020203" pitchFamily="34" charset="-122"/>
                <a:ea typeface="微软雅黑 Light" panose="020B0502040204020203" pitchFamily="34" charset="-122"/>
              </a:rPr>
              <a:t>上半年</a:t>
            </a:r>
            <a:r>
              <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rPr>
              <a:t>工作总结</a:t>
            </a:r>
            <a:endPar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8" name="椭圆 7"/>
          <p:cNvSpPr>
            <a:spLocks noChangeArrowheads="1"/>
          </p:cNvSpPr>
          <p:nvPr/>
        </p:nvSpPr>
        <p:spPr bwMode="auto">
          <a:xfrm>
            <a:off x="7067952" y="2602614"/>
            <a:ext cx="756000" cy="756000"/>
          </a:xfrm>
          <a:prstGeom prst="ellipse">
            <a:avLst/>
          </a:prstGeom>
          <a:solidFill>
            <a:schemeClr val="bg1"/>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121F2F"/>
              </a:solidFill>
              <a:effectLst/>
              <a:uLnTx/>
              <a:uFillTx/>
              <a:latin typeface="微软雅黑" panose="020B0503020204020204" pitchFamily="34" charset="-122"/>
              <a:ea typeface="微软雅黑" panose="020B0503020204020204" pitchFamily="34" charset="-122"/>
            </a:endParaRPr>
          </a:p>
        </p:txBody>
      </p:sp>
      <p:sp>
        <p:nvSpPr>
          <p:cNvPr id="9" name="TextBox 32"/>
          <p:cNvSpPr txBox="1">
            <a:spLocks noChangeArrowheads="1"/>
          </p:cNvSpPr>
          <p:nvPr/>
        </p:nvSpPr>
        <p:spPr bwMode="auto">
          <a:xfrm>
            <a:off x="7140418" y="2694072"/>
            <a:ext cx="6110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rPr>
              <a:t>02</a:t>
            </a:r>
            <a:endParaRPr kumimoji="0" lang="zh-CN" altLang="en-US"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endParaRPr>
          </a:p>
        </p:txBody>
      </p:sp>
      <p:sp>
        <p:nvSpPr>
          <p:cNvPr id="10" name="矩形 9"/>
          <p:cNvSpPr/>
          <p:nvPr/>
        </p:nvSpPr>
        <p:spPr>
          <a:xfrm>
            <a:off x="7858978" y="3182721"/>
            <a:ext cx="3254099" cy="276999"/>
          </a:xfrm>
          <a:prstGeom prst="rect">
            <a:avLst/>
          </a:prstGeom>
        </p:spPr>
        <p:txBody>
          <a:bodyPr wrap="square">
            <a:spAutoFit/>
          </a:bodyPr>
          <a:lstStyle/>
          <a:p>
            <a:pPr marL="0" marR="0" lvl="0" indent="0" algn="dist" defTabSz="914400" eaLnBrk="1" fontAlgn="auto" latinLnBrk="0" hangingPunct="1">
              <a:lnSpc>
                <a:spcPct val="100000"/>
              </a:lnSpc>
              <a:spcBef>
                <a:spcPct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rPr>
              <a:t>CLICK HERE TO ADD YOUR TEXT HERE </a:t>
            </a:r>
            <a:endParaRPr kumimoji="0" lang="en-US" altLang="zh-CN" sz="1200" b="0" i="0" u="none" strike="noStrike" kern="0" cap="none" spc="0" normalizeH="0" baseline="0" noProof="0" dirty="0">
              <a:ln>
                <a:noFill/>
              </a:ln>
              <a:solidFill>
                <a:schemeClr val="bg1"/>
              </a:solidFill>
              <a:effectLst/>
              <a:uLnTx/>
              <a:uFillTx/>
            </a:endParaRPr>
          </a:p>
        </p:txBody>
      </p:sp>
      <p:sp>
        <p:nvSpPr>
          <p:cNvPr id="11" name="TextBox 76"/>
          <p:cNvSpPr txBox="1"/>
          <p:nvPr/>
        </p:nvSpPr>
        <p:spPr>
          <a:xfrm>
            <a:off x="7858976" y="2601067"/>
            <a:ext cx="325410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rPr>
              <a:t>工作完成情况</a:t>
            </a:r>
            <a:endPar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13" name="椭圆 12"/>
          <p:cNvSpPr>
            <a:spLocks noChangeArrowheads="1"/>
          </p:cNvSpPr>
          <p:nvPr/>
        </p:nvSpPr>
        <p:spPr bwMode="auto">
          <a:xfrm>
            <a:off x="7067952" y="3828677"/>
            <a:ext cx="756000" cy="756000"/>
          </a:xfrm>
          <a:prstGeom prst="ellipse">
            <a:avLst/>
          </a:prstGeom>
          <a:solidFill>
            <a:schemeClr val="bg1"/>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121F2F"/>
              </a:solidFill>
              <a:effectLst/>
              <a:uLnTx/>
              <a:uFillTx/>
              <a:latin typeface="微软雅黑" panose="020B0503020204020204" pitchFamily="34" charset="-122"/>
              <a:ea typeface="微软雅黑" panose="020B0503020204020204" pitchFamily="34" charset="-122"/>
            </a:endParaRPr>
          </a:p>
        </p:txBody>
      </p:sp>
      <p:sp>
        <p:nvSpPr>
          <p:cNvPr id="14" name="TextBox 32"/>
          <p:cNvSpPr txBox="1">
            <a:spLocks noChangeArrowheads="1"/>
          </p:cNvSpPr>
          <p:nvPr/>
        </p:nvSpPr>
        <p:spPr bwMode="auto">
          <a:xfrm>
            <a:off x="7134808" y="3920135"/>
            <a:ext cx="622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rPr>
              <a:t>03</a:t>
            </a:r>
            <a:endParaRPr kumimoji="0" lang="zh-CN" altLang="en-US"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endParaRPr>
          </a:p>
        </p:txBody>
      </p:sp>
      <p:sp>
        <p:nvSpPr>
          <p:cNvPr id="15" name="矩形 14"/>
          <p:cNvSpPr/>
          <p:nvPr/>
        </p:nvSpPr>
        <p:spPr>
          <a:xfrm>
            <a:off x="7858978" y="4408784"/>
            <a:ext cx="3289124" cy="276999"/>
          </a:xfrm>
          <a:prstGeom prst="rect">
            <a:avLst/>
          </a:prstGeom>
        </p:spPr>
        <p:txBody>
          <a:bodyPr wrap="square">
            <a:spAutoFit/>
          </a:bodyPr>
          <a:lstStyle/>
          <a:p>
            <a:pPr marL="0" marR="0" lvl="0" indent="0" algn="dist" defTabSz="914400" eaLnBrk="1" fontAlgn="auto" latinLnBrk="0" hangingPunct="1">
              <a:lnSpc>
                <a:spcPct val="100000"/>
              </a:lnSpc>
              <a:spcBef>
                <a:spcPct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rPr>
              <a:t>CLICK HERE TO ADD YOUR TEXT HERE </a:t>
            </a:r>
            <a:endParaRPr kumimoji="0" lang="en-US" altLang="zh-CN" sz="1200" b="0" i="0" u="none" strike="noStrike" kern="0" cap="none" spc="0" normalizeH="0" baseline="0" noProof="0" dirty="0">
              <a:ln>
                <a:noFill/>
              </a:ln>
              <a:solidFill>
                <a:schemeClr val="bg1"/>
              </a:solidFill>
              <a:effectLst/>
              <a:uLnTx/>
              <a:uFillTx/>
            </a:endParaRPr>
          </a:p>
        </p:txBody>
      </p:sp>
      <p:sp>
        <p:nvSpPr>
          <p:cNvPr id="16" name="TextBox 76"/>
          <p:cNvSpPr txBox="1"/>
          <p:nvPr/>
        </p:nvSpPr>
        <p:spPr>
          <a:xfrm>
            <a:off x="7858977" y="3827130"/>
            <a:ext cx="32541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rPr>
              <a:t>成功项目展示</a:t>
            </a:r>
            <a:endPar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sp>
        <p:nvSpPr>
          <p:cNvPr id="18" name="椭圆 17"/>
          <p:cNvSpPr>
            <a:spLocks noChangeArrowheads="1"/>
          </p:cNvSpPr>
          <p:nvPr/>
        </p:nvSpPr>
        <p:spPr bwMode="auto">
          <a:xfrm>
            <a:off x="7067952" y="5060341"/>
            <a:ext cx="756000" cy="756000"/>
          </a:xfrm>
          <a:prstGeom prst="ellipse">
            <a:avLst/>
          </a:prstGeom>
          <a:solidFill>
            <a:schemeClr val="bg1"/>
          </a:solidFill>
          <a:ln w="19050">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121F2F"/>
              </a:solidFill>
              <a:effectLst/>
              <a:uLnTx/>
              <a:uFillTx/>
              <a:latin typeface="微软雅黑" panose="020B0503020204020204" pitchFamily="34" charset="-122"/>
              <a:ea typeface="微软雅黑" panose="020B0503020204020204" pitchFamily="34" charset="-122"/>
            </a:endParaRPr>
          </a:p>
        </p:txBody>
      </p:sp>
      <p:sp>
        <p:nvSpPr>
          <p:cNvPr id="19" name="TextBox 32"/>
          <p:cNvSpPr txBox="1">
            <a:spLocks noChangeArrowheads="1"/>
          </p:cNvSpPr>
          <p:nvPr/>
        </p:nvSpPr>
        <p:spPr bwMode="auto">
          <a:xfrm>
            <a:off x="7141220" y="5151799"/>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rPr>
              <a:t>04</a:t>
            </a:r>
            <a:endParaRPr kumimoji="0" lang="zh-CN" altLang="en-US" sz="3200" b="0" i="0" u="none" strike="noStrike" kern="0" cap="none" spc="0" normalizeH="0" baseline="0" noProof="0" dirty="0">
              <a:ln>
                <a:noFill/>
              </a:ln>
              <a:solidFill>
                <a:srgbClr val="121F2F"/>
              </a:solidFill>
              <a:effectLst/>
              <a:uLnTx/>
              <a:uFillTx/>
              <a:latin typeface="Impact" panose="020B0806030902050204" pitchFamily="34" charset="0"/>
              <a:ea typeface="微软雅黑" panose="020B0503020204020204" pitchFamily="34" charset="-122"/>
            </a:endParaRPr>
          </a:p>
        </p:txBody>
      </p:sp>
      <p:sp>
        <p:nvSpPr>
          <p:cNvPr id="20" name="矩形 19"/>
          <p:cNvSpPr/>
          <p:nvPr/>
        </p:nvSpPr>
        <p:spPr>
          <a:xfrm>
            <a:off x="7858978" y="5640448"/>
            <a:ext cx="3289124" cy="276999"/>
          </a:xfrm>
          <a:prstGeom prst="rect">
            <a:avLst/>
          </a:prstGeom>
        </p:spPr>
        <p:txBody>
          <a:bodyPr wrap="square">
            <a:spAutoFit/>
          </a:bodyPr>
          <a:lstStyle/>
          <a:p>
            <a:pPr marL="0" marR="0" lvl="0" indent="0" algn="dist" defTabSz="914400" eaLnBrk="1" fontAlgn="auto" latinLnBrk="0" hangingPunct="1">
              <a:lnSpc>
                <a:spcPct val="100000"/>
              </a:lnSpc>
              <a:spcBef>
                <a:spcPct val="0"/>
              </a:spcBef>
              <a:spcAft>
                <a:spcPts val="0"/>
              </a:spcAft>
              <a:buClrTx/>
              <a:buSzTx/>
              <a:buFontTx/>
              <a:buNone/>
              <a:defRPr/>
            </a:pPr>
            <a:r>
              <a:rPr kumimoji="0" lang="en-US" altLang="zh-CN" sz="1200" b="0" i="0" u="none" strike="noStrike" kern="0" cap="none" spc="0" normalizeH="0" baseline="0" noProof="0" dirty="0">
                <a:ln>
                  <a:noFill/>
                </a:ln>
                <a:solidFill>
                  <a:schemeClr val="bg1"/>
                </a:solidFill>
                <a:effectLst/>
                <a:uLnTx/>
                <a:uFillTx/>
              </a:rPr>
              <a:t>CLICK HERE TO ADD YOUR TEXT HERE </a:t>
            </a:r>
            <a:endParaRPr kumimoji="0" lang="en-US" altLang="zh-CN" sz="1200" b="0" i="0" u="none" strike="noStrike" kern="0" cap="none" spc="0" normalizeH="0" baseline="0" noProof="0" dirty="0">
              <a:ln>
                <a:noFill/>
              </a:ln>
              <a:solidFill>
                <a:schemeClr val="bg1"/>
              </a:solidFill>
              <a:effectLst/>
              <a:uLnTx/>
              <a:uFillTx/>
            </a:endParaRPr>
          </a:p>
        </p:txBody>
      </p:sp>
      <p:sp>
        <p:nvSpPr>
          <p:cNvPr id="21" name="TextBox 76"/>
          <p:cNvSpPr txBox="1"/>
          <p:nvPr/>
        </p:nvSpPr>
        <p:spPr>
          <a:xfrm>
            <a:off x="7858977" y="5058794"/>
            <a:ext cx="3636336"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rPr>
              <a:t>下半年工作计划</a:t>
            </a:r>
            <a:endParaRPr kumimoji="0" lang="zh-CN" altLang="en-US" sz="3600" b="0" i="0" u="none" strike="noStrike" kern="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endParaRPr>
          </a:p>
        </p:txBody>
      </p:sp>
      <p:grpSp>
        <p:nvGrpSpPr>
          <p:cNvPr id="33" name="组合 32"/>
          <p:cNvGrpSpPr/>
          <p:nvPr/>
        </p:nvGrpSpPr>
        <p:grpSpPr>
          <a:xfrm>
            <a:off x="3883080" y="834302"/>
            <a:ext cx="2636130" cy="2439571"/>
            <a:chOff x="3998373" y="600853"/>
            <a:chExt cx="2636130" cy="2439571"/>
          </a:xfrm>
        </p:grpSpPr>
        <p:sp>
          <p:nvSpPr>
            <p:cNvPr id="23" name="矩形 22"/>
            <p:cNvSpPr/>
            <p:nvPr/>
          </p:nvSpPr>
          <p:spPr>
            <a:xfrm>
              <a:off x="4529023" y="640661"/>
              <a:ext cx="1547446" cy="2399763"/>
            </a:xfrm>
            <a:prstGeom prst="rect">
              <a:avLst/>
            </a:prstGeom>
            <a:solidFill>
              <a:schemeClr val="accent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748747" y="686380"/>
              <a:ext cx="1107997" cy="2308324"/>
            </a:xfrm>
            <a:prstGeom prst="rect">
              <a:avLst/>
            </a:prstGeom>
          </p:spPr>
          <p:txBody>
            <a:bodyPr wrap="none" anchor="ctr">
              <a:spAutoFit/>
            </a:bodyPr>
            <a:lstStyle/>
            <a:p>
              <a:pPr algn="ctr"/>
              <a:r>
                <a:rPr lang="zh-CN" altLang="en-US" sz="7200" kern="0" dirty="0">
                  <a:solidFill>
                    <a:schemeClr val="bg1"/>
                  </a:solidFill>
                  <a:latin typeface="微软雅黑 Light" panose="020B0502040204020203" pitchFamily="34" charset="-122"/>
                  <a:ea typeface="微软雅黑 Light" panose="020B0502040204020203" pitchFamily="34" charset="-122"/>
                </a:rPr>
                <a:t>目</a:t>
              </a:r>
              <a:endParaRPr lang="en-US" altLang="zh-CN" sz="7200" kern="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7200" kern="0" dirty="0">
                  <a:solidFill>
                    <a:schemeClr val="bg1"/>
                  </a:solidFill>
                  <a:latin typeface="微软雅黑 Light" panose="020B0502040204020203" pitchFamily="34" charset="-122"/>
                  <a:ea typeface="微软雅黑 Light" panose="020B0502040204020203" pitchFamily="34" charset="-122"/>
                </a:rPr>
                <a:t>录</a:t>
              </a:r>
              <a:endParaRPr lang="zh-CN" altLang="en-US" sz="7200" dirty="0"/>
            </a:p>
          </p:txBody>
        </p:sp>
        <p:cxnSp>
          <p:nvCxnSpPr>
            <p:cNvPr id="26" name="直接连接符 25"/>
            <p:cNvCxnSpPr/>
            <p:nvPr/>
          </p:nvCxnSpPr>
          <p:spPr>
            <a:xfrm flipH="1">
              <a:off x="3998373" y="2581275"/>
              <a:ext cx="424622" cy="4246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134537" y="2041444"/>
              <a:ext cx="573668" cy="5736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5846487" y="1048255"/>
              <a:ext cx="573668" cy="5736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71503" y="600853"/>
              <a:ext cx="563000" cy="5630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650002" y="2112341"/>
            <a:ext cx="2891997" cy="2891997"/>
          </a:xfrm>
          <a:prstGeom prst="ellipse">
            <a:avLst/>
          </a:prstGeom>
          <a:noFill/>
          <a:ln w="38100" cap="flat" cmpd="sng" algn="ctr">
            <a:solidFill>
              <a:srgbClr val="000E3D"/>
            </a:solidFill>
            <a:prstDash val="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cs typeface="+mn-cs"/>
              <a:sym typeface="HappyZcool-2016" panose="02010600030101010101" pitchFamily="2" charset="-122"/>
            </a:endParaRPr>
          </a:p>
        </p:txBody>
      </p:sp>
      <p:grpSp>
        <p:nvGrpSpPr>
          <p:cNvPr id="3" name="组合 2"/>
          <p:cNvGrpSpPr/>
          <p:nvPr/>
        </p:nvGrpSpPr>
        <p:grpSpPr>
          <a:xfrm>
            <a:off x="4546520" y="1949046"/>
            <a:ext cx="3164968" cy="3164967"/>
            <a:chOff x="3409890" y="1364780"/>
            <a:chExt cx="2373726" cy="2373725"/>
          </a:xfrm>
        </p:grpSpPr>
        <p:sp>
          <p:nvSpPr>
            <p:cNvPr id="4" name="Freeform: Shape 2"/>
            <p:cNvSpPr/>
            <p:nvPr/>
          </p:nvSpPr>
          <p:spPr bwMode="auto">
            <a:xfrm rot="18900000">
              <a:off x="4960656" y="2915545"/>
              <a:ext cx="822960" cy="82296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rgbClr val="000E3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5" name="Oval 3"/>
            <p:cNvSpPr/>
            <p:nvPr/>
          </p:nvSpPr>
          <p:spPr bwMode="auto">
            <a:xfrm rot="18900000">
              <a:off x="4960656" y="1364780"/>
              <a:ext cx="822960" cy="822960"/>
            </a:xfrm>
            <a:prstGeom prst="ellipse">
              <a:avLst/>
            </a:prstGeom>
            <a:solidFill>
              <a:srgbClr val="000E3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6" name="Oval 4"/>
            <p:cNvSpPr/>
            <p:nvPr/>
          </p:nvSpPr>
          <p:spPr bwMode="auto">
            <a:xfrm rot="18900000">
              <a:off x="3409890" y="2915545"/>
              <a:ext cx="822960" cy="822960"/>
            </a:xfrm>
            <a:prstGeom prst="ellipse">
              <a:avLst/>
            </a:prstGeom>
            <a:solidFill>
              <a:srgbClr val="000E3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7" name="Oval 5"/>
            <p:cNvSpPr/>
            <p:nvPr/>
          </p:nvSpPr>
          <p:spPr bwMode="auto">
            <a:xfrm rot="18900000">
              <a:off x="3409890" y="1364780"/>
              <a:ext cx="822960" cy="822960"/>
            </a:xfrm>
            <a:prstGeom prst="ellipse">
              <a:avLst/>
            </a:prstGeom>
            <a:solidFill>
              <a:srgbClr val="000E3D"/>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8" name="Oval 6"/>
            <p:cNvSpPr/>
            <p:nvPr/>
          </p:nvSpPr>
          <p:spPr>
            <a:xfrm rot="18900000">
              <a:off x="4466991" y="2421880"/>
              <a:ext cx="259525" cy="259525"/>
            </a:xfrm>
            <a:prstGeom prst="ellipse">
              <a:avLst/>
            </a:prstGeom>
            <a:noFill/>
            <a:ln w="38100" cap="flat" cmpd="sng" algn="ctr">
              <a:solidFill>
                <a:srgbClr val="524F4E"/>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cs typeface="+mn-cs"/>
                <a:sym typeface="HappyZcool-2016" panose="02010600030101010101" pitchFamily="2" charset="-122"/>
              </a:endParaRPr>
            </a:p>
          </p:txBody>
        </p:sp>
        <p:cxnSp>
          <p:nvCxnSpPr>
            <p:cNvPr id="9" name="Straight Connector 7"/>
            <p:cNvCxnSpPr>
              <a:stCxn id="8" idx="6"/>
              <a:endCxn id="5" idx="2"/>
            </p:cNvCxnSpPr>
            <p:nvPr/>
          </p:nvCxnSpPr>
          <p:spPr>
            <a:xfrm flipV="1">
              <a:off x="4688510" y="2067220"/>
              <a:ext cx="392666" cy="392667"/>
            </a:xfrm>
            <a:prstGeom prst="line">
              <a:avLst/>
            </a:prstGeom>
            <a:noFill/>
            <a:ln w="3175" cap="flat" cmpd="sng" algn="ctr">
              <a:solidFill>
                <a:srgbClr val="44546A"/>
              </a:solidFill>
              <a:prstDash val="solid"/>
              <a:miter lim="800000"/>
            </a:ln>
            <a:effectLst/>
          </p:spPr>
        </p:cxnSp>
        <p:cxnSp>
          <p:nvCxnSpPr>
            <p:cNvPr id="10" name="Straight Connector 8"/>
            <p:cNvCxnSpPr>
              <a:stCxn id="8" idx="4"/>
              <a:endCxn id="4" idx="1"/>
            </p:cNvCxnSpPr>
            <p:nvPr/>
          </p:nvCxnSpPr>
          <p:spPr>
            <a:xfrm>
              <a:off x="4688510" y="2643398"/>
              <a:ext cx="411671" cy="387581"/>
            </a:xfrm>
            <a:prstGeom prst="line">
              <a:avLst/>
            </a:prstGeom>
            <a:noFill/>
            <a:ln w="3175" cap="flat" cmpd="sng" algn="ctr">
              <a:solidFill>
                <a:srgbClr val="44546A"/>
              </a:solidFill>
              <a:prstDash val="solid"/>
              <a:miter lim="800000"/>
            </a:ln>
            <a:effectLst/>
          </p:spPr>
        </p:cxnSp>
        <p:cxnSp>
          <p:nvCxnSpPr>
            <p:cNvPr id="11" name="Straight Connector 9"/>
            <p:cNvCxnSpPr>
              <a:stCxn id="8" idx="2"/>
              <a:endCxn id="6" idx="6"/>
            </p:cNvCxnSpPr>
            <p:nvPr/>
          </p:nvCxnSpPr>
          <p:spPr>
            <a:xfrm flipH="1">
              <a:off x="4112331" y="2643399"/>
              <a:ext cx="392668" cy="392666"/>
            </a:xfrm>
            <a:prstGeom prst="line">
              <a:avLst/>
            </a:prstGeom>
            <a:noFill/>
            <a:ln w="3175" cap="flat" cmpd="sng" algn="ctr">
              <a:solidFill>
                <a:srgbClr val="44546A"/>
              </a:solidFill>
              <a:prstDash val="solid"/>
              <a:miter lim="800000"/>
            </a:ln>
            <a:effectLst/>
          </p:spPr>
        </p:cxnSp>
        <p:cxnSp>
          <p:nvCxnSpPr>
            <p:cNvPr id="12" name="Straight Connector 10"/>
            <p:cNvCxnSpPr>
              <a:stCxn id="8" idx="0"/>
              <a:endCxn id="7" idx="4"/>
            </p:cNvCxnSpPr>
            <p:nvPr/>
          </p:nvCxnSpPr>
          <p:spPr>
            <a:xfrm flipH="1" flipV="1">
              <a:off x="4112331" y="2067220"/>
              <a:ext cx="392668" cy="392666"/>
            </a:xfrm>
            <a:prstGeom prst="line">
              <a:avLst/>
            </a:prstGeom>
            <a:noFill/>
            <a:ln w="3175" cap="flat" cmpd="sng" algn="ctr">
              <a:solidFill>
                <a:srgbClr val="44546A"/>
              </a:solidFill>
              <a:prstDash val="solid"/>
              <a:miter lim="800000"/>
            </a:ln>
            <a:effectLst/>
          </p:spPr>
        </p:cxnSp>
        <p:sp>
          <p:nvSpPr>
            <p:cNvPr id="13" name="Freeform: Shape 11"/>
            <p:cNvSpPr/>
            <p:nvPr/>
          </p:nvSpPr>
          <p:spPr bwMode="auto">
            <a:xfrm>
              <a:off x="5211267" y="1616984"/>
              <a:ext cx="321738" cy="318553"/>
            </a:xfrm>
            <a:custGeom>
              <a:avLst/>
              <a:gdLst>
                <a:gd name="T0" fmla="*/ 112 w 176"/>
                <a:gd name="T1" fmla="*/ 118 h 174"/>
                <a:gd name="T2" fmla="*/ 120 w 176"/>
                <a:gd name="T3" fmla="*/ 102 h 174"/>
                <a:gd name="T4" fmla="*/ 64 w 176"/>
                <a:gd name="T5" fmla="*/ 94 h 174"/>
                <a:gd name="T6" fmla="*/ 56 w 176"/>
                <a:gd name="T7" fmla="*/ 110 h 174"/>
                <a:gd name="T8" fmla="*/ 64 w 176"/>
                <a:gd name="T9" fmla="*/ 102 h 174"/>
                <a:gd name="T10" fmla="*/ 112 w 176"/>
                <a:gd name="T11" fmla="*/ 110 h 174"/>
                <a:gd name="T12" fmla="*/ 64 w 176"/>
                <a:gd name="T13" fmla="*/ 102 h 174"/>
                <a:gd name="T14" fmla="*/ 152 w 176"/>
                <a:gd name="T15" fmla="*/ 46 h 174"/>
                <a:gd name="T16" fmla="*/ 128 w 176"/>
                <a:gd name="T17" fmla="*/ 17 h 174"/>
                <a:gd name="T18" fmla="*/ 70 w 176"/>
                <a:gd name="T19" fmla="*/ 4 h 174"/>
                <a:gd name="T20" fmla="*/ 28 w 176"/>
                <a:gd name="T21" fmla="*/ 46 h 174"/>
                <a:gd name="T22" fmla="*/ 0 w 176"/>
                <a:gd name="T23" fmla="*/ 54 h 174"/>
                <a:gd name="T24" fmla="*/ 8 w 176"/>
                <a:gd name="T25" fmla="*/ 78 h 174"/>
                <a:gd name="T26" fmla="*/ 16 w 176"/>
                <a:gd name="T27" fmla="*/ 166 h 174"/>
                <a:gd name="T28" fmla="*/ 152 w 176"/>
                <a:gd name="T29" fmla="*/ 174 h 174"/>
                <a:gd name="T30" fmla="*/ 160 w 176"/>
                <a:gd name="T31" fmla="*/ 78 h 174"/>
                <a:gd name="T32" fmla="*/ 176 w 176"/>
                <a:gd name="T33" fmla="*/ 70 h 174"/>
                <a:gd name="T34" fmla="*/ 168 w 176"/>
                <a:gd name="T35" fmla="*/ 46 h 174"/>
                <a:gd name="T36" fmla="*/ 140 w 176"/>
                <a:gd name="T37" fmla="*/ 30 h 174"/>
                <a:gd name="T38" fmla="*/ 143 w 176"/>
                <a:gd name="T39" fmla="*/ 46 h 174"/>
                <a:gd name="T40" fmla="*/ 134 w 176"/>
                <a:gd name="T41" fmla="*/ 40 h 174"/>
                <a:gd name="T42" fmla="*/ 124 w 176"/>
                <a:gd name="T43" fmla="*/ 34 h 174"/>
                <a:gd name="T44" fmla="*/ 115 w 176"/>
                <a:gd name="T45" fmla="*/ 30 h 174"/>
                <a:gd name="T46" fmla="*/ 130 w 176"/>
                <a:gd name="T47" fmla="*/ 24 h 174"/>
                <a:gd name="T48" fmla="*/ 74 w 176"/>
                <a:gd name="T49" fmla="*/ 46 h 174"/>
                <a:gd name="T50" fmla="*/ 127 w 176"/>
                <a:gd name="T51" fmla="*/ 46 h 174"/>
                <a:gd name="T52" fmla="*/ 66 w 176"/>
                <a:gd name="T53" fmla="*/ 11 h 174"/>
                <a:gd name="T54" fmla="*/ 65 w 176"/>
                <a:gd name="T55" fmla="*/ 46 h 174"/>
                <a:gd name="T56" fmla="*/ 46 w 176"/>
                <a:gd name="T57" fmla="*/ 46 h 174"/>
                <a:gd name="T58" fmla="*/ 37 w 176"/>
                <a:gd name="T59" fmla="*/ 46 h 174"/>
                <a:gd name="T60" fmla="*/ 152 w 176"/>
                <a:gd name="T61" fmla="*/ 166 h 174"/>
                <a:gd name="T62" fmla="*/ 24 w 176"/>
                <a:gd name="T63" fmla="*/ 78 h 174"/>
                <a:gd name="T64" fmla="*/ 152 w 176"/>
                <a:gd name="T65" fmla="*/ 166 h 174"/>
                <a:gd name="T66" fmla="*/ 8 w 176"/>
                <a:gd name="T67" fmla="*/ 70 h 174"/>
                <a:gd name="T68" fmla="*/ 168 w 176"/>
                <a:gd name="T69" fmla="*/ 54 h 174"/>
                <a:gd name="T70" fmla="*/ 69 w 176"/>
                <a:gd name="T71" fmla="*/ 22 h 174"/>
                <a:gd name="T72" fmla="*/ 58 w 176"/>
                <a:gd name="T73" fmla="*/ 25 h 174"/>
                <a:gd name="T74" fmla="*/ 69 w 176"/>
                <a:gd name="T75" fmla="*/ 22 h 174"/>
                <a:gd name="T76" fmla="*/ 54 w 176"/>
                <a:gd name="T77" fmla="*/ 32 h 174"/>
                <a:gd name="T78" fmla="*/ 57 w 176"/>
                <a:gd name="T79" fmla="*/ 4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4">
                  <a:moveTo>
                    <a:pt x="64" y="118"/>
                  </a:moveTo>
                  <a:cubicBezTo>
                    <a:pt x="112" y="118"/>
                    <a:pt x="112" y="118"/>
                    <a:pt x="112" y="118"/>
                  </a:cubicBezTo>
                  <a:cubicBezTo>
                    <a:pt x="116" y="118"/>
                    <a:pt x="120" y="114"/>
                    <a:pt x="120" y="110"/>
                  </a:cubicBezTo>
                  <a:cubicBezTo>
                    <a:pt x="120" y="102"/>
                    <a:pt x="120" y="102"/>
                    <a:pt x="120" y="102"/>
                  </a:cubicBezTo>
                  <a:cubicBezTo>
                    <a:pt x="120" y="98"/>
                    <a:pt x="116" y="94"/>
                    <a:pt x="112" y="94"/>
                  </a:cubicBezTo>
                  <a:cubicBezTo>
                    <a:pt x="64" y="94"/>
                    <a:pt x="64" y="94"/>
                    <a:pt x="64" y="94"/>
                  </a:cubicBezTo>
                  <a:cubicBezTo>
                    <a:pt x="60" y="94"/>
                    <a:pt x="56" y="98"/>
                    <a:pt x="56" y="102"/>
                  </a:cubicBezTo>
                  <a:cubicBezTo>
                    <a:pt x="56" y="110"/>
                    <a:pt x="56" y="110"/>
                    <a:pt x="56" y="110"/>
                  </a:cubicBezTo>
                  <a:cubicBezTo>
                    <a:pt x="56" y="114"/>
                    <a:pt x="60" y="118"/>
                    <a:pt x="64" y="118"/>
                  </a:cubicBezTo>
                  <a:moveTo>
                    <a:pt x="64" y="102"/>
                  </a:moveTo>
                  <a:cubicBezTo>
                    <a:pt x="112" y="102"/>
                    <a:pt x="112" y="102"/>
                    <a:pt x="112" y="102"/>
                  </a:cubicBezTo>
                  <a:cubicBezTo>
                    <a:pt x="112" y="110"/>
                    <a:pt x="112" y="110"/>
                    <a:pt x="112" y="110"/>
                  </a:cubicBezTo>
                  <a:cubicBezTo>
                    <a:pt x="64" y="110"/>
                    <a:pt x="64" y="110"/>
                    <a:pt x="64" y="110"/>
                  </a:cubicBezTo>
                  <a:lnTo>
                    <a:pt x="64" y="102"/>
                  </a:lnTo>
                  <a:close/>
                  <a:moveTo>
                    <a:pt x="168" y="46"/>
                  </a:moveTo>
                  <a:cubicBezTo>
                    <a:pt x="152" y="46"/>
                    <a:pt x="152" y="46"/>
                    <a:pt x="152" y="46"/>
                  </a:cubicBezTo>
                  <a:cubicBezTo>
                    <a:pt x="147" y="28"/>
                    <a:pt x="147" y="28"/>
                    <a:pt x="147" y="28"/>
                  </a:cubicBezTo>
                  <a:cubicBezTo>
                    <a:pt x="145" y="19"/>
                    <a:pt x="136" y="14"/>
                    <a:pt x="128" y="17"/>
                  </a:cubicBezTo>
                  <a:cubicBezTo>
                    <a:pt x="103" y="23"/>
                    <a:pt x="103" y="23"/>
                    <a:pt x="103" y="23"/>
                  </a:cubicBezTo>
                  <a:cubicBezTo>
                    <a:pt x="70" y="4"/>
                    <a:pt x="70" y="4"/>
                    <a:pt x="70" y="4"/>
                  </a:cubicBezTo>
                  <a:cubicBezTo>
                    <a:pt x="63" y="0"/>
                    <a:pt x="53" y="2"/>
                    <a:pt x="49" y="10"/>
                  </a:cubicBezTo>
                  <a:cubicBezTo>
                    <a:pt x="28" y="46"/>
                    <a:pt x="28" y="46"/>
                    <a:pt x="28" y="46"/>
                  </a:cubicBezTo>
                  <a:cubicBezTo>
                    <a:pt x="8" y="46"/>
                    <a:pt x="8" y="46"/>
                    <a:pt x="8" y="46"/>
                  </a:cubicBezTo>
                  <a:cubicBezTo>
                    <a:pt x="4" y="46"/>
                    <a:pt x="0" y="50"/>
                    <a:pt x="0" y="54"/>
                  </a:cubicBezTo>
                  <a:cubicBezTo>
                    <a:pt x="0" y="70"/>
                    <a:pt x="0" y="70"/>
                    <a:pt x="0" y="70"/>
                  </a:cubicBezTo>
                  <a:cubicBezTo>
                    <a:pt x="0" y="74"/>
                    <a:pt x="4" y="78"/>
                    <a:pt x="8" y="78"/>
                  </a:cubicBezTo>
                  <a:cubicBezTo>
                    <a:pt x="16" y="78"/>
                    <a:pt x="16" y="78"/>
                    <a:pt x="16" y="78"/>
                  </a:cubicBezTo>
                  <a:cubicBezTo>
                    <a:pt x="16" y="166"/>
                    <a:pt x="16" y="166"/>
                    <a:pt x="16" y="166"/>
                  </a:cubicBezTo>
                  <a:cubicBezTo>
                    <a:pt x="16" y="170"/>
                    <a:pt x="20" y="174"/>
                    <a:pt x="24" y="174"/>
                  </a:cubicBezTo>
                  <a:cubicBezTo>
                    <a:pt x="152" y="174"/>
                    <a:pt x="152" y="174"/>
                    <a:pt x="152" y="174"/>
                  </a:cubicBezTo>
                  <a:cubicBezTo>
                    <a:pt x="156" y="174"/>
                    <a:pt x="160" y="170"/>
                    <a:pt x="160" y="166"/>
                  </a:cubicBezTo>
                  <a:cubicBezTo>
                    <a:pt x="160" y="78"/>
                    <a:pt x="160" y="78"/>
                    <a:pt x="160" y="78"/>
                  </a:cubicBezTo>
                  <a:cubicBezTo>
                    <a:pt x="168" y="78"/>
                    <a:pt x="168" y="78"/>
                    <a:pt x="168" y="78"/>
                  </a:cubicBezTo>
                  <a:cubicBezTo>
                    <a:pt x="172" y="78"/>
                    <a:pt x="176" y="74"/>
                    <a:pt x="176" y="70"/>
                  </a:cubicBezTo>
                  <a:cubicBezTo>
                    <a:pt x="176" y="54"/>
                    <a:pt x="176" y="54"/>
                    <a:pt x="176" y="54"/>
                  </a:cubicBezTo>
                  <a:cubicBezTo>
                    <a:pt x="176" y="50"/>
                    <a:pt x="172" y="46"/>
                    <a:pt x="168" y="46"/>
                  </a:cubicBezTo>
                  <a:moveTo>
                    <a:pt x="130" y="24"/>
                  </a:moveTo>
                  <a:cubicBezTo>
                    <a:pt x="134" y="23"/>
                    <a:pt x="138" y="26"/>
                    <a:pt x="140" y="30"/>
                  </a:cubicBezTo>
                  <a:cubicBezTo>
                    <a:pt x="144" y="46"/>
                    <a:pt x="144" y="46"/>
                    <a:pt x="144" y="46"/>
                  </a:cubicBezTo>
                  <a:cubicBezTo>
                    <a:pt x="143" y="46"/>
                    <a:pt x="143" y="46"/>
                    <a:pt x="143" y="46"/>
                  </a:cubicBezTo>
                  <a:cubicBezTo>
                    <a:pt x="133" y="40"/>
                    <a:pt x="133" y="40"/>
                    <a:pt x="133" y="40"/>
                  </a:cubicBezTo>
                  <a:cubicBezTo>
                    <a:pt x="134" y="40"/>
                    <a:pt x="134" y="40"/>
                    <a:pt x="134" y="40"/>
                  </a:cubicBezTo>
                  <a:cubicBezTo>
                    <a:pt x="132" y="32"/>
                    <a:pt x="132" y="32"/>
                    <a:pt x="132" y="32"/>
                  </a:cubicBezTo>
                  <a:cubicBezTo>
                    <a:pt x="124" y="34"/>
                    <a:pt x="124" y="34"/>
                    <a:pt x="124" y="34"/>
                  </a:cubicBezTo>
                  <a:cubicBezTo>
                    <a:pt x="124" y="35"/>
                    <a:pt x="124" y="35"/>
                    <a:pt x="124" y="35"/>
                  </a:cubicBezTo>
                  <a:cubicBezTo>
                    <a:pt x="115" y="30"/>
                    <a:pt x="115" y="30"/>
                    <a:pt x="115" y="30"/>
                  </a:cubicBezTo>
                  <a:cubicBezTo>
                    <a:pt x="114" y="28"/>
                    <a:pt x="114" y="28"/>
                    <a:pt x="114" y="28"/>
                  </a:cubicBezTo>
                  <a:lnTo>
                    <a:pt x="130" y="24"/>
                  </a:lnTo>
                  <a:close/>
                  <a:moveTo>
                    <a:pt x="127" y="46"/>
                  </a:moveTo>
                  <a:cubicBezTo>
                    <a:pt x="74" y="46"/>
                    <a:pt x="74" y="46"/>
                    <a:pt x="74" y="46"/>
                  </a:cubicBezTo>
                  <a:cubicBezTo>
                    <a:pt x="87" y="23"/>
                    <a:pt x="87" y="23"/>
                    <a:pt x="87" y="23"/>
                  </a:cubicBezTo>
                  <a:lnTo>
                    <a:pt x="127" y="46"/>
                  </a:lnTo>
                  <a:close/>
                  <a:moveTo>
                    <a:pt x="56" y="14"/>
                  </a:moveTo>
                  <a:cubicBezTo>
                    <a:pt x="58" y="10"/>
                    <a:pt x="63" y="9"/>
                    <a:pt x="66" y="11"/>
                  </a:cubicBezTo>
                  <a:cubicBezTo>
                    <a:pt x="80" y="19"/>
                    <a:pt x="80" y="19"/>
                    <a:pt x="80" y="19"/>
                  </a:cubicBezTo>
                  <a:cubicBezTo>
                    <a:pt x="65" y="46"/>
                    <a:pt x="65" y="46"/>
                    <a:pt x="65" y="46"/>
                  </a:cubicBezTo>
                  <a:cubicBezTo>
                    <a:pt x="47" y="46"/>
                    <a:pt x="47" y="46"/>
                    <a:pt x="47" y="46"/>
                  </a:cubicBezTo>
                  <a:cubicBezTo>
                    <a:pt x="46" y="46"/>
                    <a:pt x="46" y="46"/>
                    <a:pt x="46" y="46"/>
                  </a:cubicBezTo>
                  <a:cubicBezTo>
                    <a:pt x="46" y="46"/>
                    <a:pt x="46" y="46"/>
                    <a:pt x="46" y="46"/>
                  </a:cubicBezTo>
                  <a:cubicBezTo>
                    <a:pt x="37" y="46"/>
                    <a:pt x="37" y="46"/>
                    <a:pt x="37" y="46"/>
                  </a:cubicBezTo>
                  <a:lnTo>
                    <a:pt x="56" y="14"/>
                  </a:lnTo>
                  <a:close/>
                  <a:moveTo>
                    <a:pt x="152" y="166"/>
                  </a:moveTo>
                  <a:cubicBezTo>
                    <a:pt x="24" y="166"/>
                    <a:pt x="24" y="166"/>
                    <a:pt x="24" y="166"/>
                  </a:cubicBezTo>
                  <a:cubicBezTo>
                    <a:pt x="24" y="78"/>
                    <a:pt x="24" y="78"/>
                    <a:pt x="24" y="78"/>
                  </a:cubicBezTo>
                  <a:cubicBezTo>
                    <a:pt x="152" y="78"/>
                    <a:pt x="152" y="78"/>
                    <a:pt x="152" y="78"/>
                  </a:cubicBezTo>
                  <a:lnTo>
                    <a:pt x="152" y="166"/>
                  </a:lnTo>
                  <a:close/>
                  <a:moveTo>
                    <a:pt x="168" y="70"/>
                  </a:moveTo>
                  <a:cubicBezTo>
                    <a:pt x="8" y="70"/>
                    <a:pt x="8" y="70"/>
                    <a:pt x="8" y="70"/>
                  </a:cubicBezTo>
                  <a:cubicBezTo>
                    <a:pt x="8" y="54"/>
                    <a:pt x="8" y="54"/>
                    <a:pt x="8" y="54"/>
                  </a:cubicBezTo>
                  <a:cubicBezTo>
                    <a:pt x="168" y="54"/>
                    <a:pt x="168" y="54"/>
                    <a:pt x="168" y="54"/>
                  </a:cubicBezTo>
                  <a:lnTo>
                    <a:pt x="168" y="70"/>
                  </a:lnTo>
                  <a:close/>
                  <a:moveTo>
                    <a:pt x="69" y="22"/>
                  </a:moveTo>
                  <a:cubicBezTo>
                    <a:pt x="62" y="18"/>
                    <a:pt x="62" y="18"/>
                    <a:pt x="62" y="18"/>
                  </a:cubicBezTo>
                  <a:cubicBezTo>
                    <a:pt x="58" y="25"/>
                    <a:pt x="58" y="25"/>
                    <a:pt x="58" y="25"/>
                  </a:cubicBezTo>
                  <a:cubicBezTo>
                    <a:pt x="65" y="29"/>
                    <a:pt x="65" y="29"/>
                    <a:pt x="65" y="29"/>
                  </a:cubicBezTo>
                  <a:lnTo>
                    <a:pt x="69" y="22"/>
                  </a:lnTo>
                  <a:close/>
                  <a:moveTo>
                    <a:pt x="61" y="36"/>
                  </a:moveTo>
                  <a:cubicBezTo>
                    <a:pt x="54" y="32"/>
                    <a:pt x="54" y="32"/>
                    <a:pt x="54" y="32"/>
                  </a:cubicBezTo>
                  <a:cubicBezTo>
                    <a:pt x="50" y="39"/>
                    <a:pt x="50" y="39"/>
                    <a:pt x="50" y="39"/>
                  </a:cubicBezTo>
                  <a:cubicBezTo>
                    <a:pt x="57" y="43"/>
                    <a:pt x="57" y="43"/>
                    <a:pt x="57" y="43"/>
                  </a:cubicBezTo>
                  <a:lnTo>
                    <a:pt x="61" y="36"/>
                  </a:ln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4" name="Freeform: Shape 12"/>
            <p:cNvSpPr/>
            <p:nvPr/>
          </p:nvSpPr>
          <p:spPr bwMode="auto">
            <a:xfrm>
              <a:off x="3689967" y="1615391"/>
              <a:ext cx="262806" cy="321738"/>
            </a:xfrm>
            <a:custGeom>
              <a:avLst/>
              <a:gdLst>
                <a:gd name="T0" fmla="*/ 48 w 144"/>
                <a:gd name="T1" fmla="*/ 0 h 176"/>
                <a:gd name="T2" fmla="*/ 32 w 144"/>
                <a:gd name="T3" fmla="*/ 20 h 176"/>
                <a:gd name="T4" fmla="*/ 40 w 144"/>
                <a:gd name="T5" fmla="*/ 20 h 176"/>
                <a:gd name="T6" fmla="*/ 48 w 144"/>
                <a:gd name="T7" fmla="*/ 8 h 176"/>
                <a:gd name="T8" fmla="*/ 136 w 144"/>
                <a:gd name="T9" fmla="*/ 16 h 176"/>
                <a:gd name="T10" fmla="*/ 128 w 144"/>
                <a:gd name="T11" fmla="*/ 136 h 176"/>
                <a:gd name="T12" fmla="*/ 120 w 144"/>
                <a:gd name="T13" fmla="*/ 140 h 176"/>
                <a:gd name="T14" fmla="*/ 128 w 144"/>
                <a:gd name="T15" fmla="*/ 144 h 176"/>
                <a:gd name="T16" fmla="*/ 144 w 144"/>
                <a:gd name="T17" fmla="*/ 16 h 176"/>
                <a:gd name="T18" fmla="*/ 44 w 144"/>
                <a:gd name="T19" fmla="*/ 128 h 176"/>
                <a:gd name="T20" fmla="*/ 24 w 144"/>
                <a:gd name="T21" fmla="*/ 132 h 176"/>
                <a:gd name="T22" fmla="*/ 44 w 144"/>
                <a:gd name="T23" fmla="*/ 136 h 176"/>
                <a:gd name="T24" fmla="*/ 44 w 144"/>
                <a:gd name="T25" fmla="*/ 128 h 176"/>
                <a:gd name="T26" fmla="*/ 28 w 144"/>
                <a:gd name="T27" fmla="*/ 144 h 176"/>
                <a:gd name="T28" fmla="*/ 28 w 144"/>
                <a:gd name="T29" fmla="*/ 152 h 176"/>
                <a:gd name="T30" fmla="*/ 40 w 144"/>
                <a:gd name="T31" fmla="*/ 148 h 176"/>
                <a:gd name="T32" fmla="*/ 96 w 144"/>
                <a:gd name="T33" fmla="*/ 32 h 176"/>
                <a:gd name="T34" fmla="*/ 0 w 144"/>
                <a:gd name="T35" fmla="*/ 48 h 176"/>
                <a:gd name="T36" fmla="*/ 16 w 144"/>
                <a:gd name="T37" fmla="*/ 176 h 176"/>
                <a:gd name="T38" fmla="*/ 112 w 144"/>
                <a:gd name="T39" fmla="*/ 160 h 176"/>
                <a:gd name="T40" fmla="*/ 96 w 144"/>
                <a:gd name="T41" fmla="*/ 32 h 176"/>
                <a:gd name="T42" fmla="*/ 96 w 144"/>
                <a:gd name="T43" fmla="*/ 168 h 176"/>
                <a:gd name="T44" fmla="*/ 8 w 144"/>
                <a:gd name="T45" fmla="*/ 160 h 176"/>
                <a:gd name="T46" fmla="*/ 45 w 144"/>
                <a:gd name="T47" fmla="*/ 72 h 176"/>
                <a:gd name="T48" fmla="*/ 67 w 144"/>
                <a:gd name="T49" fmla="*/ 72 h 176"/>
                <a:gd name="T50" fmla="*/ 104 w 144"/>
                <a:gd name="T51" fmla="*/ 160 h 176"/>
                <a:gd name="T52" fmla="*/ 56 w 144"/>
                <a:gd name="T53" fmla="*/ 64 h 176"/>
                <a:gd name="T54" fmla="*/ 56 w 144"/>
                <a:gd name="T55" fmla="*/ 72 h 176"/>
                <a:gd name="T56" fmla="*/ 104 w 144"/>
                <a:gd name="T57" fmla="*/ 50 h 176"/>
                <a:gd name="T58" fmla="*/ 56 w 144"/>
                <a:gd name="T59" fmla="*/ 56 h 176"/>
                <a:gd name="T60" fmla="*/ 8 w 144"/>
                <a:gd name="T61" fmla="*/ 50 h 176"/>
                <a:gd name="T62" fmla="*/ 16 w 144"/>
                <a:gd name="T63" fmla="*/ 40 h 176"/>
                <a:gd name="T64" fmla="*/ 104 w 144"/>
                <a:gd name="T65"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28"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28" y="8"/>
                    <a:pt x="128" y="8"/>
                    <a:pt x="128" y="8"/>
                  </a:cubicBezTo>
                  <a:cubicBezTo>
                    <a:pt x="132" y="8"/>
                    <a:pt x="136" y="12"/>
                    <a:pt x="136" y="16"/>
                  </a:cubicBezTo>
                  <a:cubicBezTo>
                    <a:pt x="136" y="128"/>
                    <a:pt x="136" y="128"/>
                    <a:pt x="136" y="128"/>
                  </a:cubicBezTo>
                  <a:cubicBezTo>
                    <a:pt x="136" y="132"/>
                    <a:pt x="132" y="136"/>
                    <a:pt x="128" y="136"/>
                  </a:cubicBezTo>
                  <a:cubicBezTo>
                    <a:pt x="124" y="136"/>
                    <a:pt x="124" y="136"/>
                    <a:pt x="124" y="136"/>
                  </a:cubicBezTo>
                  <a:cubicBezTo>
                    <a:pt x="122" y="136"/>
                    <a:pt x="120" y="138"/>
                    <a:pt x="120" y="140"/>
                  </a:cubicBezTo>
                  <a:cubicBezTo>
                    <a:pt x="120" y="142"/>
                    <a:pt x="122" y="144"/>
                    <a:pt x="124" y="144"/>
                  </a:cubicBezTo>
                  <a:cubicBezTo>
                    <a:pt x="128" y="144"/>
                    <a:pt x="128" y="144"/>
                    <a:pt x="128" y="144"/>
                  </a:cubicBezTo>
                  <a:cubicBezTo>
                    <a:pt x="137" y="144"/>
                    <a:pt x="144" y="137"/>
                    <a:pt x="144" y="128"/>
                  </a:cubicBezTo>
                  <a:cubicBezTo>
                    <a:pt x="144" y="16"/>
                    <a:pt x="144" y="16"/>
                    <a:pt x="144" y="16"/>
                  </a:cubicBezTo>
                  <a:cubicBezTo>
                    <a:pt x="144" y="7"/>
                    <a:pt x="137" y="0"/>
                    <a:pt x="128" y="0"/>
                  </a:cubicBezTo>
                  <a:moveTo>
                    <a:pt x="44" y="128"/>
                  </a:moveTo>
                  <a:cubicBezTo>
                    <a:pt x="28" y="128"/>
                    <a:pt x="28" y="128"/>
                    <a:pt x="28" y="128"/>
                  </a:cubicBezTo>
                  <a:cubicBezTo>
                    <a:pt x="26" y="128"/>
                    <a:pt x="24" y="130"/>
                    <a:pt x="24" y="132"/>
                  </a:cubicBezTo>
                  <a:cubicBezTo>
                    <a:pt x="24" y="134"/>
                    <a:pt x="26" y="136"/>
                    <a:pt x="28" y="136"/>
                  </a:cubicBezTo>
                  <a:cubicBezTo>
                    <a:pt x="44" y="136"/>
                    <a:pt x="44" y="136"/>
                    <a:pt x="44" y="136"/>
                  </a:cubicBezTo>
                  <a:cubicBezTo>
                    <a:pt x="46" y="136"/>
                    <a:pt x="48" y="134"/>
                    <a:pt x="48" y="132"/>
                  </a:cubicBezTo>
                  <a:cubicBezTo>
                    <a:pt x="48" y="130"/>
                    <a:pt x="46" y="128"/>
                    <a:pt x="44" y="128"/>
                  </a:cubicBezTo>
                  <a:moveTo>
                    <a:pt x="36" y="144"/>
                  </a:moveTo>
                  <a:cubicBezTo>
                    <a:pt x="28" y="144"/>
                    <a:pt x="28" y="144"/>
                    <a:pt x="28" y="144"/>
                  </a:cubicBezTo>
                  <a:cubicBezTo>
                    <a:pt x="26" y="144"/>
                    <a:pt x="24" y="146"/>
                    <a:pt x="24" y="148"/>
                  </a:cubicBezTo>
                  <a:cubicBezTo>
                    <a:pt x="24" y="150"/>
                    <a:pt x="26" y="152"/>
                    <a:pt x="28" y="152"/>
                  </a:cubicBezTo>
                  <a:cubicBezTo>
                    <a:pt x="36" y="152"/>
                    <a:pt x="36" y="152"/>
                    <a:pt x="36" y="152"/>
                  </a:cubicBezTo>
                  <a:cubicBezTo>
                    <a:pt x="38" y="152"/>
                    <a:pt x="40" y="150"/>
                    <a:pt x="40" y="148"/>
                  </a:cubicBezTo>
                  <a:cubicBezTo>
                    <a:pt x="40" y="146"/>
                    <a:pt x="38" y="144"/>
                    <a:pt x="36" y="144"/>
                  </a:cubicBezTo>
                  <a:moveTo>
                    <a:pt x="96" y="32"/>
                  </a:moveTo>
                  <a:cubicBezTo>
                    <a:pt x="16" y="32"/>
                    <a:pt x="16" y="32"/>
                    <a:pt x="16" y="32"/>
                  </a:cubicBezTo>
                  <a:cubicBezTo>
                    <a:pt x="7" y="32"/>
                    <a:pt x="0" y="39"/>
                    <a:pt x="0" y="48"/>
                  </a:cubicBezTo>
                  <a:cubicBezTo>
                    <a:pt x="0" y="160"/>
                    <a:pt x="0" y="160"/>
                    <a:pt x="0" y="160"/>
                  </a:cubicBezTo>
                  <a:cubicBezTo>
                    <a:pt x="0" y="169"/>
                    <a:pt x="7" y="176"/>
                    <a:pt x="16" y="176"/>
                  </a:cubicBezTo>
                  <a:cubicBezTo>
                    <a:pt x="96" y="176"/>
                    <a:pt x="96" y="176"/>
                    <a:pt x="96" y="176"/>
                  </a:cubicBezTo>
                  <a:cubicBezTo>
                    <a:pt x="105" y="176"/>
                    <a:pt x="112" y="169"/>
                    <a:pt x="112" y="160"/>
                  </a:cubicBezTo>
                  <a:cubicBezTo>
                    <a:pt x="112" y="48"/>
                    <a:pt x="112" y="48"/>
                    <a:pt x="112" y="48"/>
                  </a:cubicBezTo>
                  <a:cubicBezTo>
                    <a:pt x="112" y="39"/>
                    <a:pt x="105" y="32"/>
                    <a:pt x="96" y="32"/>
                  </a:cubicBezTo>
                  <a:moveTo>
                    <a:pt x="104" y="160"/>
                  </a:moveTo>
                  <a:cubicBezTo>
                    <a:pt x="104" y="164"/>
                    <a:pt x="100" y="168"/>
                    <a:pt x="96" y="168"/>
                  </a:cubicBezTo>
                  <a:cubicBezTo>
                    <a:pt x="16" y="168"/>
                    <a:pt x="16" y="168"/>
                    <a:pt x="16" y="168"/>
                  </a:cubicBezTo>
                  <a:cubicBezTo>
                    <a:pt x="12" y="168"/>
                    <a:pt x="8" y="164"/>
                    <a:pt x="8" y="160"/>
                  </a:cubicBezTo>
                  <a:cubicBezTo>
                    <a:pt x="8" y="60"/>
                    <a:pt x="8" y="60"/>
                    <a:pt x="8" y="60"/>
                  </a:cubicBezTo>
                  <a:cubicBezTo>
                    <a:pt x="18" y="67"/>
                    <a:pt x="29" y="71"/>
                    <a:pt x="45" y="72"/>
                  </a:cubicBezTo>
                  <a:cubicBezTo>
                    <a:pt x="46" y="76"/>
                    <a:pt x="51" y="80"/>
                    <a:pt x="56" y="80"/>
                  </a:cubicBezTo>
                  <a:cubicBezTo>
                    <a:pt x="61" y="80"/>
                    <a:pt x="66" y="76"/>
                    <a:pt x="67" y="72"/>
                  </a:cubicBezTo>
                  <a:cubicBezTo>
                    <a:pt x="83" y="71"/>
                    <a:pt x="94" y="67"/>
                    <a:pt x="104" y="60"/>
                  </a:cubicBezTo>
                  <a:lnTo>
                    <a:pt x="104" y="160"/>
                  </a:lnTo>
                  <a:close/>
                  <a:moveTo>
                    <a:pt x="52" y="68"/>
                  </a:moveTo>
                  <a:cubicBezTo>
                    <a:pt x="52" y="66"/>
                    <a:pt x="54" y="64"/>
                    <a:pt x="56" y="64"/>
                  </a:cubicBezTo>
                  <a:cubicBezTo>
                    <a:pt x="58" y="64"/>
                    <a:pt x="60" y="66"/>
                    <a:pt x="60" y="68"/>
                  </a:cubicBezTo>
                  <a:cubicBezTo>
                    <a:pt x="60" y="70"/>
                    <a:pt x="58" y="72"/>
                    <a:pt x="56" y="72"/>
                  </a:cubicBezTo>
                  <a:cubicBezTo>
                    <a:pt x="54" y="72"/>
                    <a:pt x="52" y="70"/>
                    <a:pt x="52" y="68"/>
                  </a:cubicBezTo>
                  <a:moveTo>
                    <a:pt x="104" y="50"/>
                  </a:moveTo>
                  <a:cubicBezTo>
                    <a:pt x="96" y="58"/>
                    <a:pt x="85" y="62"/>
                    <a:pt x="67" y="64"/>
                  </a:cubicBezTo>
                  <a:cubicBezTo>
                    <a:pt x="65" y="59"/>
                    <a:pt x="61" y="56"/>
                    <a:pt x="56" y="56"/>
                  </a:cubicBezTo>
                  <a:cubicBezTo>
                    <a:pt x="51" y="56"/>
                    <a:pt x="47" y="59"/>
                    <a:pt x="45" y="64"/>
                  </a:cubicBezTo>
                  <a:cubicBezTo>
                    <a:pt x="27" y="62"/>
                    <a:pt x="16" y="58"/>
                    <a:pt x="8" y="50"/>
                  </a:cubicBezTo>
                  <a:cubicBezTo>
                    <a:pt x="8" y="48"/>
                    <a:pt x="8" y="48"/>
                    <a:pt x="8" y="48"/>
                  </a:cubicBezTo>
                  <a:cubicBezTo>
                    <a:pt x="8" y="44"/>
                    <a:pt x="12" y="40"/>
                    <a:pt x="16" y="40"/>
                  </a:cubicBezTo>
                  <a:cubicBezTo>
                    <a:pt x="96" y="40"/>
                    <a:pt x="96" y="40"/>
                    <a:pt x="96" y="40"/>
                  </a:cubicBezTo>
                  <a:cubicBezTo>
                    <a:pt x="100" y="40"/>
                    <a:pt x="104" y="44"/>
                    <a:pt x="104" y="48"/>
                  </a:cubicBezTo>
                  <a:lnTo>
                    <a:pt x="104" y="50"/>
                  </a:ln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5" name="Freeform: Shape 13"/>
            <p:cNvSpPr/>
            <p:nvPr/>
          </p:nvSpPr>
          <p:spPr bwMode="auto">
            <a:xfrm>
              <a:off x="3660501" y="3195622"/>
              <a:ext cx="321738" cy="262806"/>
            </a:xfrm>
            <a:custGeom>
              <a:avLst/>
              <a:gdLst>
                <a:gd name="T0" fmla="*/ 116 w 176"/>
                <a:gd name="T1" fmla="*/ 32 h 144"/>
                <a:gd name="T2" fmla="*/ 116 w 176"/>
                <a:gd name="T3" fmla="*/ 24 h 144"/>
                <a:gd name="T4" fmla="*/ 80 w 176"/>
                <a:gd name="T5" fmla="*/ 28 h 144"/>
                <a:gd name="T6" fmla="*/ 132 w 176"/>
                <a:gd name="T7" fmla="*/ 32 h 144"/>
                <a:gd name="T8" fmla="*/ 132 w 176"/>
                <a:gd name="T9" fmla="*/ 24 h 144"/>
                <a:gd name="T10" fmla="*/ 132 w 176"/>
                <a:gd name="T11" fmla="*/ 32 h 144"/>
                <a:gd name="T12" fmla="*/ 152 w 176"/>
                <a:gd name="T13" fmla="*/ 28 h 144"/>
                <a:gd name="T14" fmla="*/ 144 w 176"/>
                <a:gd name="T15" fmla="*/ 28 h 144"/>
                <a:gd name="T16" fmla="*/ 148 w 176"/>
                <a:gd name="T17" fmla="*/ 64 h 144"/>
                <a:gd name="T18" fmla="*/ 112 w 176"/>
                <a:gd name="T19" fmla="*/ 68 h 144"/>
                <a:gd name="T20" fmla="*/ 148 w 176"/>
                <a:gd name="T21" fmla="*/ 72 h 144"/>
                <a:gd name="T22" fmla="*/ 148 w 176"/>
                <a:gd name="T23" fmla="*/ 64 h 144"/>
                <a:gd name="T24" fmla="*/ 116 w 176"/>
                <a:gd name="T25" fmla="*/ 80 h 144"/>
                <a:gd name="T26" fmla="*/ 116 w 176"/>
                <a:gd name="T27" fmla="*/ 88 h 144"/>
                <a:gd name="T28" fmla="*/ 152 w 176"/>
                <a:gd name="T29" fmla="*/ 84 h 144"/>
                <a:gd name="T30" fmla="*/ 148 w 176"/>
                <a:gd name="T31" fmla="*/ 48 h 144"/>
                <a:gd name="T32" fmla="*/ 112 w 176"/>
                <a:gd name="T33" fmla="*/ 52 h 144"/>
                <a:gd name="T34" fmla="*/ 148 w 176"/>
                <a:gd name="T35" fmla="*/ 56 h 144"/>
                <a:gd name="T36" fmla="*/ 148 w 176"/>
                <a:gd name="T37" fmla="*/ 48 h 144"/>
                <a:gd name="T38" fmla="*/ 72 w 176"/>
                <a:gd name="T39" fmla="*/ 28 h 144"/>
                <a:gd name="T40" fmla="*/ 64 w 176"/>
                <a:gd name="T41" fmla="*/ 28 h 144"/>
                <a:gd name="T42" fmla="*/ 52 w 176"/>
                <a:gd name="T43" fmla="*/ 104 h 144"/>
                <a:gd name="T44" fmla="*/ 152 w 176"/>
                <a:gd name="T45" fmla="*/ 100 h 144"/>
                <a:gd name="T46" fmla="*/ 52 w 176"/>
                <a:gd name="T47" fmla="*/ 96 h 144"/>
                <a:gd name="T48" fmla="*/ 52 w 176"/>
                <a:gd name="T49" fmla="*/ 104 h 144"/>
                <a:gd name="T50" fmla="*/ 148 w 176"/>
                <a:gd name="T51" fmla="*/ 120 h 144"/>
                <a:gd name="T52" fmla="*/ 148 w 176"/>
                <a:gd name="T53" fmla="*/ 112 h 144"/>
                <a:gd name="T54" fmla="*/ 48 w 176"/>
                <a:gd name="T55" fmla="*/ 116 h 144"/>
                <a:gd name="T56" fmla="*/ 168 w 176"/>
                <a:gd name="T57" fmla="*/ 0 h 144"/>
                <a:gd name="T58" fmla="*/ 24 w 176"/>
                <a:gd name="T59" fmla="*/ 8 h 144"/>
                <a:gd name="T60" fmla="*/ 8 w 176"/>
                <a:gd name="T61" fmla="*/ 24 h 144"/>
                <a:gd name="T62" fmla="*/ 0 w 176"/>
                <a:gd name="T63" fmla="*/ 120 h 144"/>
                <a:gd name="T64" fmla="*/ 168 w 176"/>
                <a:gd name="T65" fmla="*/ 144 h 144"/>
                <a:gd name="T66" fmla="*/ 176 w 176"/>
                <a:gd name="T67" fmla="*/ 8 h 144"/>
                <a:gd name="T68" fmla="*/ 168 w 176"/>
                <a:gd name="T69" fmla="*/ 136 h 144"/>
                <a:gd name="T70" fmla="*/ 8 w 176"/>
                <a:gd name="T71" fmla="*/ 120 h 144"/>
                <a:gd name="T72" fmla="*/ 24 w 176"/>
                <a:gd name="T73" fmla="*/ 32 h 144"/>
                <a:gd name="T74" fmla="*/ 28 w 176"/>
                <a:gd name="T75" fmla="*/ 120 h 144"/>
                <a:gd name="T76" fmla="*/ 32 w 176"/>
                <a:gd name="T77" fmla="*/ 8 h 144"/>
                <a:gd name="T78" fmla="*/ 168 w 176"/>
                <a:gd name="T79" fmla="*/ 136 h 144"/>
                <a:gd name="T80" fmla="*/ 56 w 176"/>
                <a:gd name="T81" fmla="*/ 28 h 144"/>
                <a:gd name="T82" fmla="*/ 48 w 176"/>
                <a:gd name="T83" fmla="*/ 28 h 144"/>
                <a:gd name="T84" fmla="*/ 52 w 176"/>
                <a:gd name="T85" fmla="*/ 88 h 144"/>
                <a:gd name="T86" fmla="*/ 96 w 176"/>
                <a:gd name="T87" fmla="*/ 84 h 144"/>
                <a:gd name="T88" fmla="*/ 92 w 176"/>
                <a:gd name="T89" fmla="*/ 48 h 144"/>
                <a:gd name="T90" fmla="*/ 48 w 176"/>
                <a:gd name="T91" fmla="*/ 52 h 144"/>
                <a:gd name="T92" fmla="*/ 52 w 176"/>
                <a:gd name="T93" fmla="*/ 88 h 144"/>
                <a:gd name="T94" fmla="*/ 88 w 176"/>
                <a:gd name="T95" fmla="*/ 56 h 144"/>
                <a:gd name="T96" fmla="*/ 56 w 176"/>
                <a:gd name="T97" fmla="*/ 8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144">
                  <a:moveTo>
                    <a:pt x="84" y="32"/>
                  </a:moveTo>
                  <a:cubicBezTo>
                    <a:pt x="116" y="32"/>
                    <a:pt x="116" y="32"/>
                    <a:pt x="116" y="32"/>
                  </a:cubicBezTo>
                  <a:cubicBezTo>
                    <a:pt x="118" y="32"/>
                    <a:pt x="120" y="30"/>
                    <a:pt x="120" y="28"/>
                  </a:cubicBezTo>
                  <a:cubicBezTo>
                    <a:pt x="120" y="26"/>
                    <a:pt x="118" y="24"/>
                    <a:pt x="116" y="24"/>
                  </a:cubicBezTo>
                  <a:cubicBezTo>
                    <a:pt x="84" y="24"/>
                    <a:pt x="84" y="24"/>
                    <a:pt x="84" y="24"/>
                  </a:cubicBezTo>
                  <a:cubicBezTo>
                    <a:pt x="82" y="24"/>
                    <a:pt x="80" y="26"/>
                    <a:pt x="80" y="28"/>
                  </a:cubicBezTo>
                  <a:cubicBezTo>
                    <a:pt x="80" y="30"/>
                    <a:pt x="82" y="32"/>
                    <a:pt x="84" y="32"/>
                  </a:cubicBezTo>
                  <a:moveTo>
                    <a:pt x="132" y="32"/>
                  </a:moveTo>
                  <a:cubicBezTo>
                    <a:pt x="134" y="32"/>
                    <a:pt x="136" y="30"/>
                    <a:pt x="136" y="28"/>
                  </a:cubicBezTo>
                  <a:cubicBezTo>
                    <a:pt x="136" y="26"/>
                    <a:pt x="134" y="24"/>
                    <a:pt x="132" y="24"/>
                  </a:cubicBezTo>
                  <a:cubicBezTo>
                    <a:pt x="130" y="24"/>
                    <a:pt x="128" y="26"/>
                    <a:pt x="128" y="28"/>
                  </a:cubicBezTo>
                  <a:cubicBezTo>
                    <a:pt x="128" y="30"/>
                    <a:pt x="130" y="32"/>
                    <a:pt x="132" y="32"/>
                  </a:cubicBezTo>
                  <a:moveTo>
                    <a:pt x="148" y="32"/>
                  </a:moveTo>
                  <a:cubicBezTo>
                    <a:pt x="150" y="32"/>
                    <a:pt x="152" y="30"/>
                    <a:pt x="152" y="28"/>
                  </a:cubicBezTo>
                  <a:cubicBezTo>
                    <a:pt x="152" y="26"/>
                    <a:pt x="150" y="24"/>
                    <a:pt x="148" y="24"/>
                  </a:cubicBezTo>
                  <a:cubicBezTo>
                    <a:pt x="146" y="24"/>
                    <a:pt x="144" y="26"/>
                    <a:pt x="144" y="28"/>
                  </a:cubicBezTo>
                  <a:cubicBezTo>
                    <a:pt x="144" y="30"/>
                    <a:pt x="146" y="32"/>
                    <a:pt x="148" y="32"/>
                  </a:cubicBezTo>
                  <a:moveTo>
                    <a:pt x="148" y="64"/>
                  </a:moveTo>
                  <a:cubicBezTo>
                    <a:pt x="116" y="64"/>
                    <a:pt x="116" y="64"/>
                    <a:pt x="116" y="64"/>
                  </a:cubicBezTo>
                  <a:cubicBezTo>
                    <a:pt x="114" y="64"/>
                    <a:pt x="112" y="66"/>
                    <a:pt x="112" y="68"/>
                  </a:cubicBezTo>
                  <a:cubicBezTo>
                    <a:pt x="112" y="70"/>
                    <a:pt x="114" y="72"/>
                    <a:pt x="116" y="72"/>
                  </a:cubicBezTo>
                  <a:cubicBezTo>
                    <a:pt x="148" y="72"/>
                    <a:pt x="148" y="72"/>
                    <a:pt x="148" y="72"/>
                  </a:cubicBezTo>
                  <a:cubicBezTo>
                    <a:pt x="150" y="72"/>
                    <a:pt x="152" y="70"/>
                    <a:pt x="152" y="68"/>
                  </a:cubicBezTo>
                  <a:cubicBezTo>
                    <a:pt x="152" y="66"/>
                    <a:pt x="150" y="64"/>
                    <a:pt x="148" y="64"/>
                  </a:cubicBezTo>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48"/>
                  </a:moveTo>
                  <a:cubicBezTo>
                    <a:pt x="116" y="48"/>
                    <a:pt x="116" y="48"/>
                    <a:pt x="116" y="48"/>
                  </a:cubicBezTo>
                  <a:cubicBezTo>
                    <a:pt x="114" y="48"/>
                    <a:pt x="112" y="50"/>
                    <a:pt x="112" y="52"/>
                  </a:cubicBezTo>
                  <a:cubicBezTo>
                    <a:pt x="112" y="54"/>
                    <a:pt x="114" y="56"/>
                    <a:pt x="116" y="56"/>
                  </a:cubicBezTo>
                  <a:cubicBezTo>
                    <a:pt x="148" y="56"/>
                    <a:pt x="148" y="56"/>
                    <a:pt x="148" y="56"/>
                  </a:cubicBezTo>
                  <a:cubicBezTo>
                    <a:pt x="150" y="56"/>
                    <a:pt x="152" y="54"/>
                    <a:pt x="152" y="52"/>
                  </a:cubicBezTo>
                  <a:cubicBezTo>
                    <a:pt x="152" y="50"/>
                    <a:pt x="150" y="48"/>
                    <a:pt x="148" y="48"/>
                  </a:cubicBezTo>
                  <a:moveTo>
                    <a:pt x="68" y="32"/>
                  </a:moveTo>
                  <a:cubicBezTo>
                    <a:pt x="70" y="32"/>
                    <a:pt x="72" y="30"/>
                    <a:pt x="72" y="28"/>
                  </a:cubicBezTo>
                  <a:cubicBezTo>
                    <a:pt x="72" y="26"/>
                    <a:pt x="70" y="24"/>
                    <a:pt x="68" y="24"/>
                  </a:cubicBezTo>
                  <a:cubicBezTo>
                    <a:pt x="66" y="24"/>
                    <a:pt x="64" y="26"/>
                    <a:pt x="64" y="28"/>
                  </a:cubicBezTo>
                  <a:cubicBezTo>
                    <a:pt x="64" y="30"/>
                    <a:pt x="66" y="32"/>
                    <a:pt x="68" y="32"/>
                  </a:cubicBezTo>
                  <a:moveTo>
                    <a:pt x="52" y="104"/>
                  </a:moveTo>
                  <a:cubicBezTo>
                    <a:pt x="148" y="104"/>
                    <a:pt x="148" y="104"/>
                    <a:pt x="148" y="104"/>
                  </a:cubicBezTo>
                  <a:cubicBezTo>
                    <a:pt x="150" y="104"/>
                    <a:pt x="152" y="102"/>
                    <a:pt x="152" y="100"/>
                  </a:cubicBezTo>
                  <a:cubicBezTo>
                    <a:pt x="152" y="98"/>
                    <a:pt x="150" y="96"/>
                    <a:pt x="148" y="96"/>
                  </a:cubicBezTo>
                  <a:cubicBezTo>
                    <a:pt x="52" y="96"/>
                    <a:pt x="52" y="96"/>
                    <a:pt x="52" y="96"/>
                  </a:cubicBezTo>
                  <a:cubicBezTo>
                    <a:pt x="50" y="96"/>
                    <a:pt x="48" y="98"/>
                    <a:pt x="48" y="100"/>
                  </a:cubicBezTo>
                  <a:cubicBezTo>
                    <a:pt x="48" y="102"/>
                    <a:pt x="50" y="104"/>
                    <a:pt x="52" y="104"/>
                  </a:cubicBezTo>
                  <a:moveTo>
                    <a:pt x="52" y="120"/>
                  </a:moveTo>
                  <a:cubicBezTo>
                    <a:pt x="148" y="120"/>
                    <a:pt x="148" y="120"/>
                    <a:pt x="148" y="120"/>
                  </a:cubicBezTo>
                  <a:cubicBezTo>
                    <a:pt x="150" y="120"/>
                    <a:pt x="152" y="118"/>
                    <a:pt x="152" y="116"/>
                  </a:cubicBezTo>
                  <a:cubicBezTo>
                    <a:pt x="152" y="114"/>
                    <a:pt x="150" y="112"/>
                    <a:pt x="148" y="112"/>
                  </a:cubicBezTo>
                  <a:cubicBezTo>
                    <a:pt x="52" y="112"/>
                    <a:pt x="52" y="112"/>
                    <a:pt x="52" y="112"/>
                  </a:cubicBezTo>
                  <a:cubicBezTo>
                    <a:pt x="50" y="112"/>
                    <a:pt x="48" y="114"/>
                    <a:pt x="48" y="116"/>
                  </a:cubicBezTo>
                  <a:cubicBezTo>
                    <a:pt x="48" y="118"/>
                    <a:pt x="50" y="120"/>
                    <a:pt x="52" y="120"/>
                  </a:cubicBezTo>
                  <a:moveTo>
                    <a:pt x="168" y="0"/>
                  </a:moveTo>
                  <a:cubicBezTo>
                    <a:pt x="32" y="0"/>
                    <a:pt x="32" y="0"/>
                    <a:pt x="32" y="0"/>
                  </a:cubicBezTo>
                  <a:cubicBezTo>
                    <a:pt x="28" y="0"/>
                    <a:pt x="24" y="4"/>
                    <a:pt x="24" y="8"/>
                  </a:cubicBezTo>
                  <a:cubicBezTo>
                    <a:pt x="24" y="24"/>
                    <a:pt x="24" y="24"/>
                    <a:pt x="24" y="24"/>
                  </a:cubicBezTo>
                  <a:cubicBezTo>
                    <a:pt x="8" y="24"/>
                    <a:pt x="8" y="24"/>
                    <a:pt x="8" y="24"/>
                  </a:cubicBezTo>
                  <a:cubicBezTo>
                    <a:pt x="4" y="24"/>
                    <a:pt x="0" y="28"/>
                    <a:pt x="0" y="32"/>
                  </a:cubicBezTo>
                  <a:cubicBezTo>
                    <a:pt x="0" y="120"/>
                    <a:pt x="0" y="120"/>
                    <a:pt x="0" y="120"/>
                  </a:cubicBezTo>
                  <a:cubicBezTo>
                    <a:pt x="0" y="133"/>
                    <a:pt x="11" y="144"/>
                    <a:pt x="24" y="144"/>
                  </a:cubicBezTo>
                  <a:cubicBezTo>
                    <a:pt x="168" y="144"/>
                    <a:pt x="168" y="144"/>
                    <a:pt x="168" y="144"/>
                  </a:cubicBezTo>
                  <a:cubicBezTo>
                    <a:pt x="172" y="144"/>
                    <a:pt x="176" y="140"/>
                    <a:pt x="176" y="136"/>
                  </a:cubicBezTo>
                  <a:cubicBezTo>
                    <a:pt x="176" y="8"/>
                    <a:pt x="176" y="8"/>
                    <a:pt x="176" y="8"/>
                  </a:cubicBezTo>
                  <a:cubicBezTo>
                    <a:pt x="176" y="4"/>
                    <a:pt x="172" y="0"/>
                    <a:pt x="168" y="0"/>
                  </a:cubicBezTo>
                  <a:moveTo>
                    <a:pt x="168" y="136"/>
                  </a:moveTo>
                  <a:cubicBezTo>
                    <a:pt x="24" y="136"/>
                    <a:pt x="24" y="136"/>
                    <a:pt x="24" y="136"/>
                  </a:cubicBezTo>
                  <a:cubicBezTo>
                    <a:pt x="15" y="136"/>
                    <a:pt x="8" y="129"/>
                    <a:pt x="8" y="120"/>
                  </a:cubicBezTo>
                  <a:cubicBezTo>
                    <a:pt x="8" y="32"/>
                    <a:pt x="8" y="32"/>
                    <a:pt x="8" y="32"/>
                  </a:cubicBezTo>
                  <a:cubicBezTo>
                    <a:pt x="24" y="32"/>
                    <a:pt x="24" y="32"/>
                    <a:pt x="24" y="32"/>
                  </a:cubicBezTo>
                  <a:cubicBezTo>
                    <a:pt x="24" y="116"/>
                    <a:pt x="24" y="116"/>
                    <a:pt x="24" y="116"/>
                  </a:cubicBezTo>
                  <a:cubicBezTo>
                    <a:pt x="24" y="118"/>
                    <a:pt x="26" y="120"/>
                    <a:pt x="28" y="120"/>
                  </a:cubicBezTo>
                  <a:cubicBezTo>
                    <a:pt x="30" y="120"/>
                    <a:pt x="32" y="118"/>
                    <a:pt x="32" y="116"/>
                  </a:cubicBezTo>
                  <a:cubicBezTo>
                    <a:pt x="32" y="8"/>
                    <a:pt x="32" y="8"/>
                    <a:pt x="32" y="8"/>
                  </a:cubicBezTo>
                  <a:cubicBezTo>
                    <a:pt x="168" y="8"/>
                    <a:pt x="168" y="8"/>
                    <a:pt x="168" y="8"/>
                  </a:cubicBezTo>
                  <a:lnTo>
                    <a:pt x="168" y="136"/>
                  </a:lnTo>
                  <a:close/>
                  <a:moveTo>
                    <a:pt x="52" y="32"/>
                  </a:moveTo>
                  <a:cubicBezTo>
                    <a:pt x="54" y="32"/>
                    <a:pt x="56" y="30"/>
                    <a:pt x="56" y="28"/>
                  </a:cubicBezTo>
                  <a:cubicBezTo>
                    <a:pt x="56" y="26"/>
                    <a:pt x="54" y="24"/>
                    <a:pt x="52" y="24"/>
                  </a:cubicBezTo>
                  <a:cubicBezTo>
                    <a:pt x="50" y="24"/>
                    <a:pt x="48" y="26"/>
                    <a:pt x="48" y="28"/>
                  </a:cubicBezTo>
                  <a:cubicBezTo>
                    <a:pt x="48" y="30"/>
                    <a:pt x="50" y="32"/>
                    <a:pt x="52" y="32"/>
                  </a:cubicBezTo>
                  <a:moveTo>
                    <a:pt x="52" y="88"/>
                  </a:moveTo>
                  <a:cubicBezTo>
                    <a:pt x="92" y="88"/>
                    <a:pt x="92" y="88"/>
                    <a:pt x="92" y="88"/>
                  </a:cubicBezTo>
                  <a:cubicBezTo>
                    <a:pt x="94" y="88"/>
                    <a:pt x="96" y="86"/>
                    <a:pt x="96" y="84"/>
                  </a:cubicBezTo>
                  <a:cubicBezTo>
                    <a:pt x="96" y="52"/>
                    <a:pt x="96" y="52"/>
                    <a:pt x="96" y="52"/>
                  </a:cubicBezTo>
                  <a:cubicBezTo>
                    <a:pt x="96" y="50"/>
                    <a:pt x="94" y="48"/>
                    <a:pt x="92" y="48"/>
                  </a:cubicBezTo>
                  <a:cubicBezTo>
                    <a:pt x="52" y="48"/>
                    <a:pt x="52" y="48"/>
                    <a:pt x="52" y="48"/>
                  </a:cubicBezTo>
                  <a:cubicBezTo>
                    <a:pt x="50" y="48"/>
                    <a:pt x="48" y="50"/>
                    <a:pt x="48" y="52"/>
                  </a:cubicBezTo>
                  <a:cubicBezTo>
                    <a:pt x="48" y="84"/>
                    <a:pt x="48" y="84"/>
                    <a:pt x="48" y="84"/>
                  </a:cubicBezTo>
                  <a:cubicBezTo>
                    <a:pt x="48" y="86"/>
                    <a:pt x="50" y="88"/>
                    <a:pt x="52" y="88"/>
                  </a:cubicBezTo>
                  <a:moveTo>
                    <a:pt x="56" y="56"/>
                  </a:moveTo>
                  <a:cubicBezTo>
                    <a:pt x="88" y="56"/>
                    <a:pt x="88" y="56"/>
                    <a:pt x="88" y="56"/>
                  </a:cubicBezTo>
                  <a:cubicBezTo>
                    <a:pt x="88" y="80"/>
                    <a:pt x="88" y="80"/>
                    <a:pt x="88" y="80"/>
                  </a:cubicBezTo>
                  <a:cubicBezTo>
                    <a:pt x="56" y="80"/>
                    <a:pt x="56" y="80"/>
                    <a:pt x="56" y="80"/>
                  </a:cubicBezTo>
                  <a:lnTo>
                    <a:pt x="56" y="56"/>
                  </a:ln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6" name="Freeform: Shape 14"/>
            <p:cNvSpPr/>
            <p:nvPr/>
          </p:nvSpPr>
          <p:spPr bwMode="auto">
            <a:xfrm>
              <a:off x="5211267" y="3195622"/>
              <a:ext cx="321738" cy="262806"/>
            </a:xfrm>
            <a:custGeom>
              <a:avLst/>
              <a:gdLst>
                <a:gd name="T0" fmla="*/ 36 w 176"/>
                <a:gd name="T1" fmla="*/ 88 h 144"/>
                <a:gd name="T2" fmla="*/ 32 w 176"/>
                <a:gd name="T3" fmla="*/ 116 h 144"/>
                <a:gd name="T4" fmla="*/ 60 w 176"/>
                <a:gd name="T5" fmla="*/ 120 h 144"/>
                <a:gd name="T6" fmla="*/ 64 w 176"/>
                <a:gd name="T7" fmla="*/ 92 h 144"/>
                <a:gd name="T8" fmla="*/ 56 w 176"/>
                <a:gd name="T9" fmla="*/ 112 h 144"/>
                <a:gd name="T10" fmla="*/ 40 w 176"/>
                <a:gd name="T11" fmla="*/ 96 h 144"/>
                <a:gd name="T12" fmla="*/ 56 w 176"/>
                <a:gd name="T13" fmla="*/ 112 h 144"/>
                <a:gd name="T14" fmla="*/ 116 w 176"/>
                <a:gd name="T15" fmla="*/ 88 h 144"/>
                <a:gd name="T16" fmla="*/ 112 w 176"/>
                <a:gd name="T17" fmla="*/ 116 h 144"/>
                <a:gd name="T18" fmla="*/ 140 w 176"/>
                <a:gd name="T19" fmla="*/ 120 h 144"/>
                <a:gd name="T20" fmla="*/ 144 w 176"/>
                <a:gd name="T21" fmla="*/ 92 h 144"/>
                <a:gd name="T22" fmla="*/ 136 w 176"/>
                <a:gd name="T23" fmla="*/ 112 h 144"/>
                <a:gd name="T24" fmla="*/ 120 w 176"/>
                <a:gd name="T25" fmla="*/ 96 h 144"/>
                <a:gd name="T26" fmla="*/ 136 w 176"/>
                <a:gd name="T27" fmla="*/ 112 h 144"/>
                <a:gd name="T28" fmla="*/ 168 w 176"/>
                <a:gd name="T29" fmla="*/ 136 h 144"/>
                <a:gd name="T30" fmla="*/ 172 w 176"/>
                <a:gd name="T31" fmla="*/ 32 h 144"/>
                <a:gd name="T32" fmla="*/ 172 w 176"/>
                <a:gd name="T33" fmla="*/ 24 h 144"/>
                <a:gd name="T34" fmla="*/ 168 w 176"/>
                <a:gd name="T35" fmla="*/ 8 h 144"/>
                <a:gd name="T36" fmla="*/ 16 w 176"/>
                <a:gd name="T37" fmla="*/ 0 h 144"/>
                <a:gd name="T38" fmla="*/ 8 w 176"/>
                <a:gd name="T39" fmla="*/ 24 h 144"/>
                <a:gd name="T40" fmla="*/ 0 w 176"/>
                <a:gd name="T41" fmla="*/ 28 h 144"/>
                <a:gd name="T42" fmla="*/ 8 w 176"/>
                <a:gd name="T43" fmla="*/ 32 h 144"/>
                <a:gd name="T44" fmla="*/ 4 w 176"/>
                <a:gd name="T45" fmla="*/ 136 h 144"/>
                <a:gd name="T46" fmla="*/ 4 w 176"/>
                <a:gd name="T47" fmla="*/ 144 h 144"/>
                <a:gd name="T48" fmla="*/ 176 w 176"/>
                <a:gd name="T49" fmla="*/ 140 h 144"/>
                <a:gd name="T50" fmla="*/ 96 w 176"/>
                <a:gd name="T51" fmla="*/ 136 h 144"/>
                <a:gd name="T52" fmla="*/ 80 w 176"/>
                <a:gd name="T53" fmla="*/ 96 h 144"/>
                <a:gd name="T54" fmla="*/ 96 w 176"/>
                <a:gd name="T55" fmla="*/ 136 h 144"/>
                <a:gd name="T56" fmla="*/ 104 w 176"/>
                <a:gd name="T57" fmla="*/ 136 h 144"/>
                <a:gd name="T58" fmla="*/ 100 w 176"/>
                <a:gd name="T59" fmla="*/ 88 h 144"/>
                <a:gd name="T60" fmla="*/ 72 w 176"/>
                <a:gd name="T61" fmla="*/ 92 h 144"/>
                <a:gd name="T62" fmla="*/ 16 w 176"/>
                <a:gd name="T63" fmla="*/ 136 h 144"/>
                <a:gd name="T64" fmla="*/ 28 w 176"/>
                <a:gd name="T65" fmla="*/ 56 h 144"/>
                <a:gd name="T66" fmla="*/ 52 w 176"/>
                <a:gd name="T67" fmla="*/ 56 h 144"/>
                <a:gd name="T68" fmla="*/ 76 w 176"/>
                <a:gd name="T69" fmla="*/ 56 h 144"/>
                <a:gd name="T70" fmla="*/ 100 w 176"/>
                <a:gd name="T71" fmla="*/ 56 h 144"/>
                <a:gd name="T72" fmla="*/ 124 w 176"/>
                <a:gd name="T73" fmla="*/ 56 h 144"/>
                <a:gd name="T74" fmla="*/ 148 w 176"/>
                <a:gd name="T75" fmla="*/ 56 h 144"/>
                <a:gd name="T76" fmla="*/ 160 w 176"/>
                <a:gd name="T77" fmla="*/ 136 h 144"/>
                <a:gd name="T78" fmla="*/ 20 w 176"/>
                <a:gd name="T79" fmla="*/ 32 h 144"/>
                <a:gd name="T80" fmla="*/ 36 w 176"/>
                <a:gd name="T81" fmla="*/ 40 h 144"/>
                <a:gd name="T82" fmla="*/ 20 w 176"/>
                <a:gd name="T83" fmla="*/ 40 h 144"/>
                <a:gd name="T84" fmla="*/ 44 w 176"/>
                <a:gd name="T85" fmla="*/ 32 h 144"/>
                <a:gd name="T86" fmla="*/ 60 w 176"/>
                <a:gd name="T87" fmla="*/ 40 h 144"/>
                <a:gd name="T88" fmla="*/ 44 w 176"/>
                <a:gd name="T89" fmla="*/ 40 h 144"/>
                <a:gd name="T90" fmla="*/ 68 w 176"/>
                <a:gd name="T91" fmla="*/ 32 h 144"/>
                <a:gd name="T92" fmla="*/ 84 w 176"/>
                <a:gd name="T93" fmla="*/ 40 h 144"/>
                <a:gd name="T94" fmla="*/ 68 w 176"/>
                <a:gd name="T95" fmla="*/ 40 h 144"/>
                <a:gd name="T96" fmla="*/ 92 w 176"/>
                <a:gd name="T97" fmla="*/ 32 h 144"/>
                <a:gd name="T98" fmla="*/ 108 w 176"/>
                <a:gd name="T99" fmla="*/ 40 h 144"/>
                <a:gd name="T100" fmla="*/ 92 w 176"/>
                <a:gd name="T101" fmla="*/ 40 h 144"/>
                <a:gd name="T102" fmla="*/ 116 w 176"/>
                <a:gd name="T103" fmla="*/ 32 h 144"/>
                <a:gd name="T104" fmla="*/ 132 w 176"/>
                <a:gd name="T105" fmla="*/ 40 h 144"/>
                <a:gd name="T106" fmla="*/ 116 w 176"/>
                <a:gd name="T107" fmla="*/ 40 h 144"/>
                <a:gd name="T108" fmla="*/ 140 w 176"/>
                <a:gd name="T109" fmla="*/ 32 h 144"/>
                <a:gd name="T110" fmla="*/ 156 w 176"/>
                <a:gd name="T111" fmla="*/ 40 h 144"/>
                <a:gd name="T112" fmla="*/ 140 w 176"/>
                <a:gd name="T113" fmla="*/ 40 h 144"/>
                <a:gd name="T114" fmla="*/ 16 w 176"/>
                <a:gd name="T115" fmla="*/ 24 h 144"/>
                <a:gd name="T116" fmla="*/ 160 w 176"/>
                <a:gd name="T117"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2" y="120"/>
                    <a:pt x="64" y="118"/>
                    <a:pt x="64" y="116"/>
                  </a:cubicBezTo>
                  <a:cubicBezTo>
                    <a:pt x="64" y="92"/>
                    <a:pt x="64" y="92"/>
                    <a:pt x="64" y="92"/>
                  </a:cubicBezTo>
                  <a:cubicBezTo>
                    <a:pt x="64" y="90"/>
                    <a:pt x="62"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2" y="120"/>
                    <a:pt x="144" y="118"/>
                    <a:pt x="144" y="116"/>
                  </a:cubicBezTo>
                  <a:cubicBezTo>
                    <a:pt x="144" y="92"/>
                    <a:pt x="144" y="92"/>
                    <a:pt x="144" y="92"/>
                  </a:cubicBezTo>
                  <a:cubicBezTo>
                    <a:pt x="144" y="90"/>
                    <a:pt x="142"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moveTo>
                    <a:pt x="172" y="136"/>
                  </a:moveTo>
                  <a:cubicBezTo>
                    <a:pt x="168" y="136"/>
                    <a:pt x="168" y="136"/>
                    <a:pt x="168" y="136"/>
                  </a:cubicBezTo>
                  <a:cubicBezTo>
                    <a:pt x="168" y="32"/>
                    <a:pt x="168" y="32"/>
                    <a:pt x="168" y="32"/>
                  </a:cubicBezTo>
                  <a:cubicBezTo>
                    <a:pt x="172" y="32"/>
                    <a:pt x="172" y="32"/>
                    <a:pt x="172" y="32"/>
                  </a:cubicBezTo>
                  <a:cubicBezTo>
                    <a:pt x="174" y="32"/>
                    <a:pt x="176" y="30"/>
                    <a:pt x="176" y="28"/>
                  </a:cubicBezTo>
                  <a:cubicBezTo>
                    <a:pt x="176" y="26"/>
                    <a:pt x="174" y="24"/>
                    <a:pt x="172" y="24"/>
                  </a:cubicBezTo>
                  <a:cubicBezTo>
                    <a:pt x="168" y="24"/>
                    <a:pt x="168" y="24"/>
                    <a:pt x="168" y="24"/>
                  </a:cubicBezTo>
                  <a:cubicBezTo>
                    <a:pt x="168" y="8"/>
                    <a:pt x="168" y="8"/>
                    <a:pt x="168" y="8"/>
                  </a:cubicBezTo>
                  <a:cubicBezTo>
                    <a:pt x="168" y="4"/>
                    <a:pt x="164"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4" y="144"/>
                    <a:pt x="176" y="142"/>
                    <a:pt x="176" y="140"/>
                  </a:cubicBezTo>
                  <a:cubicBezTo>
                    <a:pt x="176" y="138"/>
                    <a:pt x="174"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2"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0"/>
                    <a:pt x="16" y="50"/>
                    <a:pt x="16" y="50"/>
                  </a:cubicBezTo>
                  <a:cubicBezTo>
                    <a:pt x="19" y="54"/>
                    <a:pt x="23" y="56"/>
                    <a:pt x="28" y="56"/>
                  </a:cubicBezTo>
                  <a:cubicBezTo>
                    <a:pt x="33" y="56"/>
                    <a:pt x="37" y="54"/>
                    <a:pt x="40" y="50"/>
                  </a:cubicBezTo>
                  <a:cubicBezTo>
                    <a:pt x="43" y="54"/>
                    <a:pt x="47" y="56"/>
                    <a:pt x="52" y="56"/>
                  </a:cubicBezTo>
                  <a:cubicBezTo>
                    <a:pt x="57" y="56"/>
                    <a:pt x="61" y="54"/>
                    <a:pt x="64" y="50"/>
                  </a:cubicBezTo>
                  <a:cubicBezTo>
                    <a:pt x="67" y="54"/>
                    <a:pt x="71" y="56"/>
                    <a:pt x="76" y="56"/>
                  </a:cubicBezTo>
                  <a:cubicBezTo>
                    <a:pt x="81" y="56"/>
                    <a:pt x="85" y="54"/>
                    <a:pt x="88" y="50"/>
                  </a:cubicBezTo>
                  <a:cubicBezTo>
                    <a:pt x="91" y="54"/>
                    <a:pt x="95" y="56"/>
                    <a:pt x="100" y="56"/>
                  </a:cubicBezTo>
                  <a:cubicBezTo>
                    <a:pt x="105" y="56"/>
                    <a:pt x="109" y="54"/>
                    <a:pt x="112" y="50"/>
                  </a:cubicBezTo>
                  <a:cubicBezTo>
                    <a:pt x="115" y="54"/>
                    <a:pt x="119" y="56"/>
                    <a:pt x="124" y="56"/>
                  </a:cubicBezTo>
                  <a:cubicBezTo>
                    <a:pt x="129" y="56"/>
                    <a:pt x="133" y="54"/>
                    <a:pt x="136" y="50"/>
                  </a:cubicBezTo>
                  <a:cubicBezTo>
                    <a:pt x="139" y="54"/>
                    <a:pt x="143" y="56"/>
                    <a:pt x="148" y="56"/>
                  </a:cubicBezTo>
                  <a:cubicBezTo>
                    <a:pt x="153" y="56"/>
                    <a:pt x="157" y="54"/>
                    <a:pt x="160" y="50"/>
                  </a:cubicBezTo>
                  <a:lnTo>
                    <a:pt x="160" y="136"/>
                  </a:lnTo>
                  <a:close/>
                  <a:moveTo>
                    <a:pt x="20" y="40"/>
                  </a:moveTo>
                  <a:cubicBezTo>
                    <a:pt x="20" y="32"/>
                    <a:pt x="20" y="32"/>
                    <a:pt x="20" y="32"/>
                  </a:cubicBezTo>
                  <a:cubicBezTo>
                    <a:pt x="36" y="32"/>
                    <a:pt x="36" y="32"/>
                    <a:pt x="36" y="32"/>
                  </a:cubicBezTo>
                  <a:cubicBezTo>
                    <a:pt x="36" y="40"/>
                    <a:pt x="36" y="40"/>
                    <a:pt x="36" y="40"/>
                  </a:cubicBezTo>
                  <a:cubicBezTo>
                    <a:pt x="36" y="44"/>
                    <a:pt x="32" y="48"/>
                    <a:pt x="28" y="48"/>
                  </a:cubicBezTo>
                  <a:cubicBezTo>
                    <a:pt x="24" y="48"/>
                    <a:pt x="20" y="44"/>
                    <a:pt x="20" y="40"/>
                  </a:cubicBezTo>
                  <a:moveTo>
                    <a:pt x="44" y="40"/>
                  </a:moveTo>
                  <a:cubicBezTo>
                    <a:pt x="44" y="32"/>
                    <a:pt x="44" y="32"/>
                    <a:pt x="44" y="32"/>
                  </a:cubicBezTo>
                  <a:cubicBezTo>
                    <a:pt x="60" y="32"/>
                    <a:pt x="60" y="32"/>
                    <a:pt x="60" y="32"/>
                  </a:cubicBezTo>
                  <a:cubicBezTo>
                    <a:pt x="60" y="40"/>
                    <a:pt x="60" y="40"/>
                    <a:pt x="60" y="40"/>
                  </a:cubicBezTo>
                  <a:cubicBezTo>
                    <a:pt x="60" y="44"/>
                    <a:pt x="56" y="48"/>
                    <a:pt x="52" y="48"/>
                  </a:cubicBezTo>
                  <a:cubicBezTo>
                    <a:pt x="48" y="48"/>
                    <a:pt x="44" y="44"/>
                    <a:pt x="44" y="40"/>
                  </a:cubicBezTo>
                  <a:moveTo>
                    <a:pt x="68" y="40"/>
                  </a:moveTo>
                  <a:cubicBezTo>
                    <a:pt x="68" y="32"/>
                    <a:pt x="68" y="32"/>
                    <a:pt x="68" y="32"/>
                  </a:cubicBezTo>
                  <a:cubicBezTo>
                    <a:pt x="84" y="32"/>
                    <a:pt x="84" y="32"/>
                    <a:pt x="84" y="32"/>
                  </a:cubicBezTo>
                  <a:cubicBezTo>
                    <a:pt x="84" y="40"/>
                    <a:pt x="84" y="40"/>
                    <a:pt x="84" y="40"/>
                  </a:cubicBezTo>
                  <a:cubicBezTo>
                    <a:pt x="84" y="44"/>
                    <a:pt x="80" y="48"/>
                    <a:pt x="76" y="48"/>
                  </a:cubicBezTo>
                  <a:cubicBezTo>
                    <a:pt x="72" y="48"/>
                    <a:pt x="68" y="44"/>
                    <a:pt x="68" y="40"/>
                  </a:cubicBezTo>
                  <a:moveTo>
                    <a:pt x="92" y="40"/>
                  </a:moveTo>
                  <a:cubicBezTo>
                    <a:pt x="92" y="32"/>
                    <a:pt x="92" y="32"/>
                    <a:pt x="92" y="32"/>
                  </a:cubicBezTo>
                  <a:cubicBezTo>
                    <a:pt x="108" y="32"/>
                    <a:pt x="108" y="32"/>
                    <a:pt x="108" y="32"/>
                  </a:cubicBezTo>
                  <a:cubicBezTo>
                    <a:pt x="108" y="40"/>
                    <a:pt x="108" y="40"/>
                    <a:pt x="108" y="40"/>
                  </a:cubicBezTo>
                  <a:cubicBezTo>
                    <a:pt x="108" y="44"/>
                    <a:pt x="104" y="48"/>
                    <a:pt x="100" y="48"/>
                  </a:cubicBezTo>
                  <a:cubicBezTo>
                    <a:pt x="96" y="48"/>
                    <a:pt x="92" y="44"/>
                    <a:pt x="92" y="40"/>
                  </a:cubicBezTo>
                  <a:moveTo>
                    <a:pt x="116" y="40"/>
                  </a:moveTo>
                  <a:cubicBezTo>
                    <a:pt x="116" y="32"/>
                    <a:pt x="116" y="32"/>
                    <a:pt x="116" y="32"/>
                  </a:cubicBezTo>
                  <a:cubicBezTo>
                    <a:pt x="132" y="32"/>
                    <a:pt x="132" y="32"/>
                    <a:pt x="132" y="32"/>
                  </a:cubicBezTo>
                  <a:cubicBezTo>
                    <a:pt x="132" y="40"/>
                    <a:pt x="132" y="40"/>
                    <a:pt x="132" y="40"/>
                  </a:cubicBezTo>
                  <a:cubicBezTo>
                    <a:pt x="132" y="44"/>
                    <a:pt x="128" y="48"/>
                    <a:pt x="124" y="48"/>
                  </a:cubicBezTo>
                  <a:cubicBezTo>
                    <a:pt x="120" y="48"/>
                    <a:pt x="116" y="44"/>
                    <a:pt x="116" y="40"/>
                  </a:cubicBezTo>
                  <a:moveTo>
                    <a:pt x="140" y="40"/>
                  </a:moveTo>
                  <a:cubicBezTo>
                    <a:pt x="140" y="32"/>
                    <a:pt x="140" y="32"/>
                    <a:pt x="140" y="32"/>
                  </a:cubicBezTo>
                  <a:cubicBezTo>
                    <a:pt x="156" y="32"/>
                    <a:pt x="156" y="32"/>
                    <a:pt x="156" y="32"/>
                  </a:cubicBezTo>
                  <a:cubicBezTo>
                    <a:pt x="156" y="40"/>
                    <a:pt x="156" y="40"/>
                    <a:pt x="156" y="40"/>
                  </a:cubicBezTo>
                  <a:cubicBezTo>
                    <a:pt x="156" y="44"/>
                    <a:pt x="152" y="48"/>
                    <a:pt x="148" y="48"/>
                  </a:cubicBezTo>
                  <a:cubicBezTo>
                    <a:pt x="144" y="48"/>
                    <a:pt x="140" y="44"/>
                    <a:pt x="140" y="40"/>
                  </a:cubicBezTo>
                  <a:moveTo>
                    <a:pt x="160" y="24"/>
                  </a:moveTo>
                  <a:cubicBezTo>
                    <a:pt x="16" y="24"/>
                    <a:pt x="16" y="24"/>
                    <a:pt x="16" y="24"/>
                  </a:cubicBezTo>
                  <a:cubicBezTo>
                    <a:pt x="16" y="8"/>
                    <a:pt x="16" y="8"/>
                    <a:pt x="16" y="8"/>
                  </a:cubicBezTo>
                  <a:cubicBezTo>
                    <a:pt x="160" y="8"/>
                    <a:pt x="160" y="8"/>
                    <a:pt x="160" y="8"/>
                  </a:cubicBezTo>
                  <a:lnTo>
                    <a:pt x="160" y="24"/>
                  </a:lnTo>
                  <a:close/>
                </a:path>
              </a:pathLst>
            </a:custGeom>
            <a:solidFill>
              <a:srgbClr val="FFFFFF"/>
            </a:solidFill>
            <a:ln>
              <a:noFill/>
            </a:ln>
          </p:spPr>
          <p:txBody>
            <a:bodyPr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sz="2135" b="0" i="0" u="none" strike="noStrike" kern="0" cap="none" spc="0" normalizeH="0" baseline="0" noProof="0">
                <a:ln>
                  <a:noFill/>
                </a:ln>
                <a:solidFill>
                  <a:schemeClr val="tx1">
                    <a:lumMod val="75000"/>
                    <a:lumOff val="25000"/>
                  </a:schemeClr>
                </a:solidFill>
                <a:effectLst/>
                <a:uLnTx/>
                <a:uFillTx/>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17" name="组合 16"/>
          <p:cNvGrpSpPr/>
          <p:nvPr/>
        </p:nvGrpSpPr>
        <p:grpSpPr>
          <a:xfrm>
            <a:off x="7885485" y="1972028"/>
            <a:ext cx="2939871" cy="913071"/>
            <a:chOff x="5914113" y="1382016"/>
            <a:chExt cx="2204903" cy="684803"/>
          </a:xfrm>
        </p:grpSpPr>
        <p:sp>
          <p:nvSpPr>
            <p:cNvPr id="18" name="TextBox 15"/>
            <p:cNvSpPr txBox="1"/>
            <p:nvPr/>
          </p:nvSpPr>
          <p:spPr>
            <a:xfrm>
              <a:off x="5914113" y="1382016"/>
              <a:ext cx="946413" cy="230833"/>
            </a:xfrm>
            <a:prstGeom prst="rect">
              <a:avLst/>
            </a:prstGeom>
            <a:noFill/>
          </p:spPr>
          <p:txBody>
            <a:bodyPr wrap="none">
              <a:normAutofit/>
            </a:bodyPr>
            <a:lstStyle/>
            <a:p>
              <a:pPr defTabSz="457200">
                <a:defRPr/>
              </a:pPr>
              <a:r>
                <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标题文本预设</a:t>
              </a:r>
              <a:endPar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19" name="TextBox 16"/>
            <p:cNvSpPr txBox="1"/>
            <p:nvPr/>
          </p:nvSpPr>
          <p:spPr bwMode="auto">
            <a:xfrm>
              <a:off x="5914113"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just" defTabSz="457200">
                <a:lnSpc>
                  <a:spcPct val="120000"/>
                </a:lnSpc>
              </a:pPr>
              <a:r>
                <a:rPr lang="zh-CN" altLang="en-US" sz="1200" dirty="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此部分内容作为文字排版占位显示（建议使用主题字体）</a:t>
              </a:r>
              <a:endParaRPr lang="zh-CN" altLang="en-US" sz="1200" dirty="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20" name="组合 19"/>
          <p:cNvGrpSpPr/>
          <p:nvPr/>
        </p:nvGrpSpPr>
        <p:grpSpPr>
          <a:xfrm>
            <a:off x="7885485" y="4091268"/>
            <a:ext cx="2939871" cy="913071"/>
            <a:chOff x="5914113" y="2971446"/>
            <a:chExt cx="2204903" cy="684803"/>
          </a:xfrm>
        </p:grpSpPr>
        <p:sp>
          <p:nvSpPr>
            <p:cNvPr id="21" name="TextBox 17"/>
            <p:cNvSpPr txBox="1"/>
            <p:nvPr/>
          </p:nvSpPr>
          <p:spPr>
            <a:xfrm>
              <a:off x="5914113" y="2971446"/>
              <a:ext cx="946413" cy="230833"/>
            </a:xfrm>
            <a:prstGeom prst="rect">
              <a:avLst/>
            </a:prstGeom>
            <a:noFill/>
          </p:spPr>
          <p:txBody>
            <a:bodyPr wrap="none">
              <a:normAutofit/>
            </a:bodyPr>
            <a:lstStyle/>
            <a:p>
              <a:pPr defTabSz="457200">
                <a:defRPr/>
              </a:pPr>
              <a:r>
                <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标题文本预设</a:t>
              </a:r>
              <a:endPar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2" name="TextBox 18"/>
            <p:cNvSpPr txBox="1"/>
            <p:nvPr/>
          </p:nvSpPr>
          <p:spPr bwMode="auto">
            <a:xfrm>
              <a:off x="5914113"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just" defTabSz="457200">
                <a:lnSpc>
                  <a:spcPct val="120000"/>
                </a:lnSpc>
              </a:pPr>
              <a:r>
                <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此部分内容作为文字排版占位显示（建议使用主题字体）</a:t>
              </a:r>
              <a:endPar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23" name="组合 22"/>
          <p:cNvGrpSpPr/>
          <p:nvPr/>
        </p:nvGrpSpPr>
        <p:grpSpPr>
          <a:xfrm>
            <a:off x="1366646" y="1972028"/>
            <a:ext cx="2939871" cy="913071"/>
            <a:chOff x="1024984" y="1382016"/>
            <a:chExt cx="2204903" cy="684803"/>
          </a:xfrm>
        </p:grpSpPr>
        <p:sp>
          <p:nvSpPr>
            <p:cNvPr id="24" name="TextBox 19"/>
            <p:cNvSpPr txBox="1"/>
            <p:nvPr/>
          </p:nvSpPr>
          <p:spPr>
            <a:xfrm>
              <a:off x="2283473" y="1382016"/>
              <a:ext cx="946414" cy="230833"/>
            </a:xfrm>
            <a:prstGeom prst="rect">
              <a:avLst/>
            </a:prstGeom>
            <a:noFill/>
          </p:spPr>
          <p:txBody>
            <a:bodyPr wrap="none">
              <a:normAutofit/>
            </a:bodyPr>
            <a:lstStyle/>
            <a:p>
              <a:pPr algn="r" defTabSz="457200">
                <a:defRPr/>
              </a:pPr>
              <a:r>
                <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标题文本预设</a:t>
              </a:r>
              <a:endPar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5" name="TextBox 20"/>
            <p:cNvSpPr txBox="1"/>
            <p:nvPr/>
          </p:nvSpPr>
          <p:spPr bwMode="auto">
            <a:xfrm>
              <a:off x="1024984" y="161284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r" defTabSz="457200">
                <a:lnSpc>
                  <a:spcPct val="120000"/>
                </a:lnSpc>
              </a:pPr>
              <a:r>
                <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此部分内容作为文字排版占位显示（建议使用主题字体）</a:t>
              </a:r>
              <a:endPar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26" name="组合 25"/>
          <p:cNvGrpSpPr/>
          <p:nvPr/>
        </p:nvGrpSpPr>
        <p:grpSpPr>
          <a:xfrm>
            <a:off x="1366646" y="4091268"/>
            <a:ext cx="2939871" cy="913071"/>
            <a:chOff x="1024984" y="2971446"/>
            <a:chExt cx="2204903" cy="684803"/>
          </a:xfrm>
        </p:grpSpPr>
        <p:sp>
          <p:nvSpPr>
            <p:cNvPr id="27" name="TextBox 21"/>
            <p:cNvSpPr txBox="1"/>
            <p:nvPr/>
          </p:nvSpPr>
          <p:spPr>
            <a:xfrm>
              <a:off x="2283473" y="2971446"/>
              <a:ext cx="946414" cy="230833"/>
            </a:xfrm>
            <a:prstGeom prst="rect">
              <a:avLst/>
            </a:prstGeom>
            <a:noFill/>
          </p:spPr>
          <p:txBody>
            <a:bodyPr wrap="none">
              <a:normAutofit/>
            </a:bodyPr>
            <a:lstStyle/>
            <a:p>
              <a:pPr algn="r" defTabSz="457200">
                <a:defRPr/>
              </a:pPr>
              <a:r>
                <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标题文本预设</a:t>
              </a:r>
              <a:endParaRPr lang="zh-CN" altLang="en-US" sz="1335" b="1">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sp>
          <p:nvSpPr>
            <p:cNvPr id="28" name="TextBox 22"/>
            <p:cNvSpPr txBox="1"/>
            <p:nvPr/>
          </p:nvSpPr>
          <p:spPr bwMode="auto">
            <a:xfrm>
              <a:off x="1024984" y="3202279"/>
              <a:ext cx="2204903"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p>
              <a:pPr algn="r" defTabSz="457200">
                <a:lnSpc>
                  <a:spcPct val="120000"/>
                </a:lnSpc>
              </a:pPr>
              <a:r>
                <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rPr>
                <a:t>此部分内容作为文字排版占位显示（建议使用主题字体）</a:t>
              </a:r>
              <a:endParaRPr lang="zh-CN" altLang="en-US" sz="1200">
                <a:solidFill>
                  <a:schemeClr val="tx1">
                    <a:lumMod val="75000"/>
                    <a:lumOff val="25000"/>
                  </a:schemeClr>
                </a:solidFill>
                <a:latin typeface="HappyZcool-2016" panose="02010600030101010101" pitchFamily="2" charset="-122"/>
                <a:ea typeface="HappyZcool-2016" panose="02010600030101010101" pitchFamily="2" charset="-122"/>
                <a:sym typeface="HappyZcool-2016" panose="02010600030101010101" pitchFamily="2" charset="-122"/>
              </a:endParaRPr>
            </a:p>
          </p:txBody>
        </p:sp>
      </p:grpSp>
      <p:grpSp>
        <p:nvGrpSpPr>
          <p:cNvPr id="29" name="组合 28"/>
          <p:cNvGrpSpPr/>
          <p:nvPr/>
        </p:nvGrpSpPr>
        <p:grpSpPr>
          <a:xfrm>
            <a:off x="4540251" y="377766"/>
            <a:ext cx="3111500" cy="780455"/>
            <a:chOff x="3997640" y="1153421"/>
            <a:chExt cx="3111500" cy="780455"/>
          </a:xfrm>
        </p:grpSpPr>
        <p:sp>
          <p:nvSpPr>
            <p:cNvPr id="30" name="矩形 29"/>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31"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上半年工作总结</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32" name="组合 31"/>
          <p:cNvGrpSpPr/>
          <p:nvPr/>
        </p:nvGrpSpPr>
        <p:grpSpPr>
          <a:xfrm>
            <a:off x="3093900" y="676502"/>
            <a:ext cx="6004200" cy="188400"/>
            <a:chOff x="3100251" y="676502"/>
            <a:chExt cx="6004200" cy="188400"/>
          </a:xfrm>
          <a:solidFill>
            <a:srgbClr val="121F2F"/>
          </a:solidFill>
        </p:grpSpPr>
        <p:grpSp>
          <p:nvGrpSpPr>
            <p:cNvPr id="33" name="组合 32"/>
            <p:cNvGrpSpPr/>
            <p:nvPr/>
          </p:nvGrpSpPr>
          <p:grpSpPr>
            <a:xfrm>
              <a:off x="3100251" y="676502"/>
              <a:ext cx="1440000" cy="188400"/>
              <a:chOff x="3100251" y="676502"/>
              <a:chExt cx="1440000" cy="188400"/>
            </a:xfrm>
            <a:grpFill/>
          </p:grpSpPr>
          <p:sp>
            <p:nvSpPr>
              <p:cNvPr id="38" name="矩形: 圆角 37"/>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9" name="矩形: 圆角 38"/>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0" name="矩形: 圆角 39"/>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34" name="组合 33"/>
            <p:cNvGrpSpPr/>
            <p:nvPr/>
          </p:nvGrpSpPr>
          <p:grpSpPr>
            <a:xfrm flipH="1">
              <a:off x="7664451" y="676502"/>
              <a:ext cx="1440000" cy="188400"/>
              <a:chOff x="3100251" y="676502"/>
              <a:chExt cx="1440000" cy="188400"/>
            </a:xfrm>
            <a:grpFill/>
          </p:grpSpPr>
          <p:sp>
            <p:nvSpPr>
              <p:cNvPr id="35" name="矩形: 圆角 34"/>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6" name="矩形: 圆角 35"/>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7" name="矩形: 圆角 36"/>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75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27185" y="4236979"/>
            <a:ext cx="3296450" cy="2093481"/>
          </a:xfrm>
          <a:prstGeom prst="rect">
            <a:avLst/>
          </a:prstGeom>
          <a:solidFill>
            <a:srgbClr val="121F2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 name="矩形 2"/>
          <p:cNvSpPr/>
          <p:nvPr/>
        </p:nvSpPr>
        <p:spPr>
          <a:xfrm>
            <a:off x="4408040" y="4236979"/>
            <a:ext cx="3296450" cy="2093481"/>
          </a:xfrm>
          <a:prstGeom prst="rect">
            <a:avLst/>
          </a:prstGeom>
          <a:blipFill>
            <a:blip r:embed="rId1"/>
            <a:stretch>
              <a:fillRect/>
            </a:stretch>
          </a:blip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4408039" y="2072122"/>
            <a:ext cx="3296450" cy="2093481"/>
          </a:xfrm>
          <a:prstGeom prst="rect">
            <a:avLst/>
          </a:prstGeom>
          <a:solidFill>
            <a:srgbClr val="121F2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1027183" y="2073214"/>
            <a:ext cx="3296450" cy="2093481"/>
          </a:xfrm>
          <a:prstGeom prst="rect">
            <a:avLst/>
          </a:prstGeom>
          <a:blipFill>
            <a:blip r:embed="rId2"/>
            <a:stretch>
              <a:fillRect/>
            </a:stretch>
          </a:blip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 name="矩形 5"/>
          <p:cNvSpPr/>
          <p:nvPr/>
        </p:nvSpPr>
        <p:spPr>
          <a:xfrm>
            <a:off x="7788894" y="2071030"/>
            <a:ext cx="3296450" cy="2093481"/>
          </a:xfrm>
          <a:prstGeom prst="rect">
            <a:avLst/>
          </a:prstGeom>
          <a:blipFill>
            <a:blip r:embed="rId3"/>
            <a:stretch>
              <a:fillRect/>
            </a:stretch>
          </a:blip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7788893" y="4234796"/>
            <a:ext cx="3296450" cy="2093481"/>
          </a:xfrm>
          <a:prstGeom prst="rect">
            <a:avLst/>
          </a:prstGeom>
          <a:solidFill>
            <a:srgbClr val="121F2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1910231" y="4339644"/>
            <a:ext cx="1587294" cy="830997"/>
          </a:xfrm>
          <a:prstGeom prst="rect">
            <a:avLst/>
          </a:prstGeom>
          <a:noFill/>
          <a:effectLst/>
        </p:spPr>
        <p:txBody>
          <a:bodyPr wrap="none" rtlCol="0">
            <a:spAutoFit/>
          </a:bodyPr>
          <a:lstStyle/>
          <a:p>
            <a:r>
              <a:rPr lang="en-US" altLang="zh-CN" sz="4800" b="1" dirty="0">
                <a:solidFill>
                  <a:schemeClr val="bg1"/>
                </a:solidFill>
                <a:latin typeface="Impact" panose="020B0806030902050204" pitchFamily="34" charset="0"/>
                <a:ea typeface="微软雅黑" panose="020B0503020204020204" pitchFamily="34" charset="-122"/>
              </a:rPr>
              <a:t>4,000</a:t>
            </a:r>
            <a:endParaRPr lang="en-US" altLang="zh-CN" sz="4000" b="1" dirty="0">
              <a:solidFill>
                <a:schemeClr val="bg1"/>
              </a:solidFill>
              <a:latin typeface="Impact" panose="020B0806030902050204" pitchFamily="34" charset="0"/>
              <a:ea typeface="微软雅黑" panose="020B0503020204020204" pitchFamily="34" charset="-122"/>
            </a:endParaRPr>
          </a:p>
        </p:txBody>
      </p:sp>
      <p:sp>
        <p:nvSpPr>
          <p:cNvPr id="9" name="文本框 8"/>
          <p:cNvSpPr txBox="1"/>
          <p:nvPr/>
        </p:nvSpPr>
        <p:spPr>
          <a:xfrm>
            <a:off x="5263419" y="2200860"/>
            <a:ext cx="1585690" cy="830997"/>
          </a:xfrm>
          <a:prstGeom prst="rect">
            <a:avLst/>
          </a:prstGeom>
          <a:noFill/>
          <a:effectLst/>
        </p:spPr>
        <p:txBody>
          <a:bodyPr wrap="none" rtlCol="0">
            <a:spAutoFit/>
          </a:bodyPr>
          <a:lstStyle/>
          <a:p>
            <a:r>
              <a:rPr lang="en-US" altLang="zh-CN" sz="4800" b="1" dirty="0">
                <a:solidFill>
                  <a:schemeClr val="bg1"/>
                </a:solidFill>
                <a:latin typeface="Impact" panose="020B0806030902050204" pitchFamily="34" charset="0"/>
                <a:ea typeface="微软雅黑" panose="020B0503020204020204" pitchFamily="34" charset="-122"/>
              </a:rPr>
              <a:t>3,200</a:t>
            </a:r>
            <a:endParaRPr lang="en-US" altLang="zh-CN" sz="4000" b="1" dirty="0">
              <a:solidFill>
                <a:schemeClr val="bg1"/>
              </a:solidFill>
              <a:latin typeface="Impact" panose="020B0806030902050204" pitchFamily="34" charset="0"/>
              <a:ea typeface="微软雅黑" panose="020B0503020204020204" pitchFamily="34" charset="-122"/>
            </a:endParaRPr>
          </a:p>
        </p:txBody>
      </p:sp>
      <p:sp>
        <p:nvSpPr>
          <p:cNvPr id="10" name="文本框 9"/>
          <p:cNvSpPr txBox="1"/>
          <p:nvPr/>
        </p:nvSpPr>
        <p:spPr>
          <a:xfrm>
            <a:off x="8641066" y="4350911"/>
            <a:ext cx="1592103" cy="830997"/>
          </a:xfrm>
          <a:prstGeom prst="rect">
            <a:avLst/>
          </a:prstGeom>
          <a:noFill/>
          <a:effectLst/>
        </p:spPr>
        <p:txBody>
          <a:bodyPr wrap="none" rtlCol="0">
            <a:spAutoFit/>
          </a:bodyPr>
          <a:lstStyle/>
          <a:p>
            <a:r>
              <a:rPr lang="en-US" altLang="zh-CN" sz="4800" b="1" dirty="0">
                <a:solidFill>
                  <a:schemeClr val="bg1"/>
                </a:solidFill>
                <a:latin typeface="Impact" panose="020B0806030902050204" pitchFamily="34" charset="0"/>
                <a:ea typeface="微软雅黑" panose="020B0503020204020204" pitchFamily="34" charset="-122"/>
              </a:rPr>
              <a:t>2,600</a:t>
            </a:r>
            <a:endParaRPr lang="en-US" altLang="zh-CN" sz="4000" b="1" dirty="0">
              <a:solidFill>
                <a:schemeClr val="bg1"/>
              </a:solidFill>
              <a:latin typeface="Impact" panose="020B0806030902050204" pitchFamily="34" charset="0"/>
              <a:ea typeface="微软雅黑" panose="020B0503020204020204" pitchFamily="34" charset="-122"/>
            </a:endParaRPr>
          </a:p>
        </p:txBody>
      </p:sp>
      <p:grpSp>
        <p:nvGrpSpPr>
          <p:cNvPr id="11" name="组合 10"/>
          <p:cNvGrpSpPr/>
          <p:nvPr/>
        </p:nvGrpSpPr>
        <p:grpSpPr>
          <a:xfrm>
            <a:off x="1367630" y="5170641"/>
            <a:ext cx="2615556" cy="1027822"/>
            <a:chOff x="1534661" y="4997866"/>
            <a:chExt cx="2615556" cy="1027822"/>
          </a:xfrm>
        </p:grpSpPr>
        <p:sp>
          <p:nvSpPr>
            <p:cNvPr id="12" name="矩形 11"/>
            <p:cNvSpPr/>
            <p:nvPr/>
          </p:nvSpPr>
          <p:spPr>
            <a:xfrm>
              <a:off x="1768397" y="4997866"/>
              <a:ext cx="2213199" cy="400110"/>
            </a:xfrm>
            <a:prstGeom prst="rect">
              <a:avLst/>
            </a:prstGeom>
            <a:noFill/>
          </p:spPr>
          <p:txBody>
            <a:bodyPr wrap="square">
              <a:spAutoFit/>
            </a:bodyPr>
            <a:lstStyle/>
            <a:p>
              <a:pPr algn="ctr" defTabSz="914400"/>
              <a:r>
                <a:rPr lang="zh-CN" altLang="en-US" sz="2000" b="1" dirty="0">
                  <a:solidFill>
                    <a:schemeClr val="bg1"/>
                  </a:solidFill>
                  <a:latin typeface="微软雅黑" panose="020B0503020204020204" pitchFamily="34" charset="-122"/>
                  <a:ea typeface="微软雅黑" panose="020B0503020204020204" pitchFamily="34" charset="-122"/>
                </a:rPr>
                <a:t>请输入您的内容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534661" y="5379357"/>
              <a:ext cx="2615556" cy="646331"/>
            </a:xfrm>
            <a:prstGeom prst="rect">
              <a:avLst/>
            </a:prstGeom>
            <a:noFill/>
          </p:spPr>
          <p:txBody>
            <a:bodyPr wrap="square">
              <a:spAutoFit/>
            </a:bodyPr>
            <a:lstStyle/>
            <a:p>
              <a:pPr algn="just" defTabSz="914400"/>
              <a:r>
                <a:rPr lang="zh-CN" altLang="en-US" dirty="0">
                  <a:solidFill>
                    <a:schemeClr val="bg1"/>
                  </a:solidFill>
                  <a:latin typeface="微软雅黑" panose="020B0503020204020204" pitchFamily="34" charset="-122"/>
                  <a:ea typeface="微软雅黑" panose="020B0503020204020204" pitchFamily="34" charset="-122"/>
                </a:rPr>
                <a:t>可通过右键选择只保留文本来粘贴您的内容。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8133769" y="5170641"/>
            <a:ext cx="2615556" cy="1027822"/>
            <a:chOff x="1534661" y="4997866"/>
            <a:chExt cx="2615556" cy="1027822"/>
          </a:xfrm>
        </p:grpSpPr>
        <p:sp>
          <p:nvSpPr>
            <p:cNvPr id="15" name="矩形 14"/>
            <p:cNvSpPr/>
            <p:nvPr/>
          </p:nvSpPr>
          <p:spPr>
            <a:xfrm>
              <a:off x="1768397" y="4997866"/>
              <a:ext cx="2213199" cy="400110"/>
            </a:xfrm>
            <a:prstGeom prst="rect">
              <a:avLst/>
            </a:prstGeom>
            <a:noFill/>
          </p:spPr>
          <p:txBody>
            <a:bodyPr wrap="square">
              <a:spAutoFit/>
            </a:bodyPr>
            <a:lstStyle/>
            <a:p>
              <a:pPr algn="ctr" defTabSz="914400"/>
              <a:r>
                <a:rPr lang="zh-CN" altLang="en-US" sz="2000" b="1" dirty="0">
                  <a:solidFill>
                    <a:schemeClr val="bg1"/>
                  </a:solidFill>
                  <a:latin typeface="微软雅黑" panose="020B0503020204020204" pitchFamily="34" charset="-122"/>
                  <a:ea typeface="微软雅黑" panose="020B0503020204020204" pitchFamily="34" charset="-122"/>
                </a:rPr>
                <a:t>请输入您的内容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534661" y="5379357"/>
              <a:ext cx="2615556" cy="646331"/>
            </a:xfrm>
            <a:prstGeom prst="rect">
              <a:avLst/>
            </a:prstGeom>
            <a:noFill/>
          </p:spPr>
          <p:txBody>
            <a:bodyPr wrap="square">
              <a:spAutoFit/>
            </a:bodyPr>
            <a:lstStyle/>
            <a:p>
              <a:pPr algn="just" defTabSz="914400"/>
              <a:r>
                <a:rPr lang="zh-CN" altLang="en-US" dirty="0">
                  <a:solidFill>
                    <a:schemeClr val="bg1"/>
                  </a:solidFill>
                  <a:latin typeface="微软雅黑" panose="020B0503020204020204" pitchFamily="34" charset="-122"/>
                  <a:ea typeface="微软雅黑" panose="020B0503020204020204" pitchFamily="34" charset="-122"/>
                </a:rPr>
                <a:t>可通过右键选择只保留文本来粘贴您的内容。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748486" y="3031857"/>
            <a:ext cx="2615556" cy="1027822"/>
            <a:chOff x="1534661" y="4997866"/>
            <a:chExt cx="2615556" cy="1027822"/>
          </a:xfrm>
        </p:grpSpPr>
        <p:sp>
          <p:nvSpPr>
            <p:cNvPr id="18" name="矩形 17"/>
            <p:cNvSpPr/>
            <p:nvPr/>
          </p:nvSpPr>
          <p:spPr>
            <a:xfrm>
              <a:off x="1768397" y="4997866"/>
              <a:ext cx="2213199" cy="400110"/>
            </a:xfrm>
            <a:prstGeom prst="rect">
              <a:avLst/>
            </a:prstGeom>
            <a:noFill/>
          </p:spPr>
          <p:txBody>
            <a:bodyPr wrap="square">
              <a:spAutoFit/>
            </a:bodyPr>
            <a:lstStyle/>
            <a:p>
              <a:pPr algn="ctr" defTabSz="914400"/>
              <a:r>
                <a:rPr lang="zh-CN" altLang="en-US" sz="2000" b="1" dirty="0">
                  <a:solidFill>
                    <a:schemeClr val="bg1"/>
                  </a:solidFill>
                  <a:latin typeface="微软雅黑" panose="020B0503020204020204" pitchFamily="34" charset="-122"/>
                  <a:ea typeface="微软雅黑" panose="020B0503020204020204" pitchFamily="34" charset="-122"/>
                </a:rPr>
                <a:t>请输入您的内容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534661" y="5379357"/>
              <a:ext cx="2615556" cy="646331"/>
            </a:xfrm>
            <a:prstGeom prst="rect">
              <a:avLst/>
            </a:prstGeom>
            <a:noFill/>
          </p:spPr>
          <p:txBody>
            <a:bodyPr wrap="square">
              <a:spAutoFit/>
            </a:bodyPr>
            <a:lstStyle/>
            <a:p>
              <a:pPr algn="just" defTabSz="914400"/>
              <a:r>
                <a:rPr lang="zh-CN" altLang="en-US" dirty="0">
                  <a:solidFill>
                    <a:schemeClr val="bg1"/>
                  </a:solidFill>
                  <a:latin typeface="微软雅黑" panose="020B0503020204020204" pitchFamily="34" charset="-122"/>
                  <a:ea typeface="微软雅黑" panose="020B0503020204020204" pitchFamily="34" charset="-122"/>
                </a:rPr>
                <a:t>可通过右键选择只保留文本来粘贴您的内容。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40251" y="377766"/>
            <a:ext cx="3111500" cy="780455"/>
            <a:chOff x="3997640" y="1153421"/>
            <a:chExt cx="3111500" cy="780455"/>
          </a:xfrm>
        </p:grpSpPr>
        <p:sp>
          <p:nvSpPr>
            <p:cNvPr id="21" name="矩形 20"/>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上半年工作总结</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093900" y="676502"/>
            <a:ext cx="6004200" cy="188400"/>
            <a:chOff x="3100251" y="676502"/>
            <a:chExt cx="6004200" cy="188400"/>
          </a:xfrm>
          <a:solidFill>
            <a:srgbClr val="121F2F"/>
          </a:solidFill>
        </p:grpSpPr>
        <p:grpSp>
          <p:nvGrpSpPr>
            <p:cNvPr id="24" name="组合 23"/>
            <p:cNvGrpSpPr/>
            <p:nvPr/>
          </p:nvGrpSpPr>
          <p:grpSpPr>
            <a:xfrm>
              <a:off x="3100251" y="676502"/>
              <a:ext cx="1440000" cy="188400"/>
              <a:chOff x="3100251" y="676502"/>
              <a:chExt cx="1440000" cy="188400"/>
            </a:xfrm>
            <a:grpFill/>
          </p:grpSpPr>
          <p:sp>
            <p:nvSpPr>
              <p:cNvPr id="29" name="矩形: 圆角 28"/>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0" name="矩形: 圆角 29"/>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1" name="矩形: 圆角 30"/>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25" name="组合 24"/>
            <p:cNvGrpSpPr/>
            <p:nvPr/>
          </p:nvGrpSpPr>
          <p:grpSpPr>
            <a:xfrm flipH="1">
              <a:off x="7664451" y="676502"/>
              <a:ext cx="1440000" cy="188400"/>
              <a:chOff x="3100251" y="676502"/>
              <a:chExt cx="1440000" cy="188400"/>
            </a:xfrm>
            <a:grpFill/>
          </p:grpSpPr>
          <p:sp>
            <p:nvSpPr>
              <p:cNvPr id="26" name="矩形: 圆角 25"/>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7" name="矩形: 圆角 26"/>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8" name="矩形: 圆角 27"/>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7581" y="1952375"/>
            <a:ext cx="3058160" cy="3114485"/>
            <a:chOff x="4337581" y="1952375"/>
            <a:chExt cx="3058160" cy="3114485"/>
          </a:xfrm>
        </p:grpSpPr>
        <p:grpSp>
          <p:nvGrpSpPr>
            <p:cNvPr id="3" name="组合 11"/>
            <p:cNvGrpSpPr/>
            <p:nvPr/>
          </p:nvGrpSpPr>
          <p:grpSpPr>
            <a:xfrm>
              <a:off x="4337581" y="3695267"/>
              <a:ext cx="1371408" cy="1371593"/>
              <a:chOff x="4337039" y="4117416"/>
              <a:chExt cx="1371831" cy="1371831"/>
            </a:xfrm>
          </p:grpSpPr>
          <p:grpSp>
            <p:nvGrpSpPr>
              <p:cNvPr id="19" name="组合 18"/>
              <p:cNvGrpSpPr/>
              <p:nvPr/>
            </p:nvGrpSpPr>
            <p:grpSpPr>
              <a:xfrm>
                <a:off x="4337039" y="4117416"/>
                <a:ext cx="1371831" cy="1371831"/>
                <a:chOff x="4277955" y="3767258"/>
                <a:chExt cx="1371831" cy="1371831"/>
              </a:xfrm>
            </p:grpSpPr>
            <p:sp>
              <p:nvSpPr>
                <p:cNvPr id="21" name="泪滴形 20"/>
                <p:cNvSpPr/>
                <p:nvPr/>
              </p:nvSpPr>
              <p:spPr>
                <a:xfrm>
                  <a:off x="4277955" y="3767258"/>
                  <a:ext cx="1371831" cy="1371831"/>
                </a:xfrm>
                <a:prstGeom prst="teardrop">
                  <a:avLst/>
                </a:prstGeom>
                <a:solidFill>
                  <a:srgbClr val="000E3D"/>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sp>
              <p:nvSpPr>
                <p:cNvPr id="22" name="椭圆 21"/>
                <p:cNvSpPr>
                  <a:spLocks noChangeAspect="1"/>
                </p:cNvSpPr>
                <p:nvPr/>
              </p:nvSpPr>
              <p:spPr>
                <a:xfrm>
                  <a:off x="4423870" y="3913173"/>
                  <a:ext cx="1080000" cy="108000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grpSp>
          <p:sp>
            <p:nvSpPr>
              <p:cNvPr id="20" name="Freeform 99"/>
              <p:cNvSpPr>
                <a:spLocks noEditPoints="1"/>
              </p:cNvSpPr>
              <p:nvPr/>
            </p:nvSpPr>
            <p:spPr bwMode="auto">
              <a:xfrm>
                <a:off x="4761092" y="4542225"/>
                <a:ext cx="523724" cy="522211"/>
              </a:xfrm>
              <a:custGeom>
                <a:avLst/>
                <a:gdLst>
                  <a:gd name="T0" fmla="*/ 80 w 146"/>
                  <a:gd name="T1" fmla="*/ 44 h 146"/>
                  <a:gd name="T2" fmla="*/ 91 w 146"/>
                  <a:gd name="T3" fmla="*/ 33 h 146"/>
                  <a:gd name="T4" fmla="*/ 80 w 146"/>
                  <a:gd name="T5" fmla="*/ 23 h 146"/>
                  <a:gd name="T6" fmla="*/ 69 w 146"/>
                  <a:gd name="T7" fmla="*/ 33 h 146"/>
                  <a:gd name="T8" fmla="*/ 80 w 146"/>
                  <a:gd name="T9" fmla="*/ 44 h 146"/>
                  <a:gd name="T10" fmla="*/ 80 w 146"/>
                  <a:gd name="T11" fmla="*/ 29 h 146"/>
                  <a:gd name="T12" fmla="*/ 85 w 146"/>
                  <a:gd name="T13" fmla="*/ 33 h 146"/>
                  <a:gd name="T14" fmla="*/ 80 w 146"/>
                  <a:gd name="T15" fmla="*/ 38 h 146"/>
                  <a:gd name="T16" fmla="*/ 75 w 146"/>
                  <a:gd name="T17" fmla="*/ 33 h 146"/>
                  <a:gd name="T18" fmla="*/ 80 w 146"/>
                  <a:gd name="T19" fmla="*/ 29 h 146"/>
                  <a:gd name="T20" fmla="*/ 143 w 146"/>
                  <a:gd name="T21" fmla="*/ 0 h 146"/>
                  <a:gd name="T22" fmla="*/ 3 w 146"/>
                  <a:gd name="T23" fmla="*/ 0 h 146"/>
                  <a:gd name="T24" fmla="*/ 0 w 146"/>
                  <a:gd name="T25" fmla="*/ 3 h 146"/>
                  <a:gd name="T26" fmla="*/ 0 w 146"/>
                  <a:gd name="T27" fmla="*/ 143 h 146"/>
                  <a:gd name="T28" fmla="*/ 3 w 146"/>
                  <a:gd name="T29" fmla="*/ 146 h 146"/>
                  <a:gd name="T30" fmla="*/ 143 w 146"/>
                  <a:gd name="T31" fmla="*/ 146 h 146"/>
                  <a:gd name="T32" fmla="*/ 144 w 146"/>
                  <a:gd name="T33" fmla="*/ 145 h 146"/>
                  <a:gd name="T34" fmla="*/ 144 w 146"/>
                  <a:gd name="T35" fmla="*/ 145 h 146"/>
                  <a:gd name="T36" fmla="*/ 145 w 146"/>
                  <a:gd name="T37" fmla="*/ 145 h 146"/>
                  <a:gd name="T38" fmla="*/ 145 w 146"/>
                  <a:gd name="T39" fmla="*/ 145 h 146"/>
                  <a:gd name="T40" fmla="*/ 145 w 146"/>
                  <a:gd name="T41" fmla="*/ 144 h 146"/>
                  <a:gd name="T42" fmla="*/ 146 w 146"/>
                  <a:gd name="T43" fmla="*/ 143 h 146"/>
                  <a:gd name="T44" fmla="*/ 146 w 146"/>
                  <a:gd name="T45" fmla="*/ 143 h 146"/>
                  <a:gd name="T46" fmla="*/ 146 w 146"/>
                  <a:gd name="T47" fmla="*/ 3 h 146"/>
                  <a:gd name="T48" fmla="*/ 143 w 146"/>
                  <a:gd name="T49" fmla="*/ 0 h 146"/>
                  <a:gd name="T50" fmla="*/ 6 w 146"/>
                  <a:gd name="T51" fmla="*/ 140 h 146"/>
                  <a:gd name="T52" fmla="*/ 6 w 146"/>
                  <a:gd name="T53" fmla="*/ 107 h 146"/>
                  <a:gd name="T54" fmla="*/ 55 w 146"/>
                  <a:gd name="T55" fmla="*/ 58 h 146"/>
                  <a:gd name="T56" fmla="*/ 135 w 146"/>
                  <a:gd name="T57" fmla="*/ 140 h 146"/>
                  <a:gd name="T58" fmla="*/ 6 w 146"/>
                  <a:gd name="T59" fmla="*/ 140 h 146"/>
                  <a:gd name="T60" fmla="*/ 140 w 146"/>
                  <a:gd name="T61" fmla="*/ 135 h 146"/>
                  <a:gd name="T62" fmla="*/ 86 w 146"/>
                  <a:gd name="T63" fmla="*/ 81 h 146"/>
                  <a:gd name="T64" fmla="*/ 107 w 146"/>
                  <a:gd name="T65" fmla="*/ 59 h 146"/>
                  <a:gd name="T66" fmla="*/ 140 w 146"/>
                  <a:gd name="T67" fmla="*/ 92 h 146"/>
                  <a:gd name="T68" fmla="*/ 140 w 146"/>
                  <a:gd name="T69" fmla="*/ 135 h 146"/>
                  <a:gd name="T70" fmla="*/ 140 w 146"/>
                  <a:gd name="T71" fmla="*/ 84 h 146"/>
                  <a:gd name="T72" fmla="*/ 109 w 146"/>
                  <a:gd name="T73" fmla="*/ 53 h 146"/>
                  <a:gd name="T74" fmla="*/ 105 w 146"/>
                  <a:gd name="T75" fmla="*/ 53 h 146"/>
                  <a:gd name="T76" fmla="*/ 82 w 146"/>
                  <a:gd name="T77" fmla="*/ 76 h 146"/>
                  <a:gd name="T78" fmla="*/ 57 w 146"/>
                  <a:gd name="T79" fmla="*/ 52 h 146"/>
                  <a:gd name="T80" fmla="*/ 55 w 146"/>
                  <a:gd name="T81" fmla="*/ 51 h 146"/>
                  <a:gd name="T82" fmla="*/ 55 w 146"/>
                  <a:gd name="T83" fmla="*/ 51 h 146"/>
                  <a:gd name="T84" fmla="*/ 53 w 146"/>
                  <a:gd name="T85" fmla="*/ 52 h 146"/>
                  <a:gd name="T86" fmla="*/ 6 w 146"/>
                  <a:gd name="T87" fmla="*/ 98 h 146"/>
                  <a:gd name="T88" fmla="*/ 6 w 146"/>
                  <a:gd name="T89" fmla="*/ 6 h 146"/>
                  <a:gd name="T90" fmla="*/ 140 w 146"/>
                  <a:gd name="T91" fmla="*/ 6 h 146"/>
                  <a:gd name="T92" fmla="*/ 140 w 146"/>
                  <a:gd name="T93" fmla="*/ 8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6" h="146">
                    <a:moveTo>
                      <a:pt x="80" y="44"/>
                    </a:moveTo>
                    <a:cubicBezTo>
                      <a:pt x="86" y="44"/>
                      <a:pt x="91" y="39"/>
                      <a:pt x="91" y="33"/>
                    </a:cubicBezTo>
                    <a:cubicBezTo>
                      <a:pt x="91" y="27"/>
                      <a:pt x="86" y="23"/>
                      <a:pt x="80" y="23"/>
                    </a:cubicBezTo>
                    <a:cubicBezTo>
                      <a:pt x="74" y="23"/>
                      <a:pt x="69" y="27"/>
                      <a:pt x="69" y="33"/>
                    </a:cubicBezTo>
                    <a:cubicBezTo>
                      <a:pt x="69" y="39"/>
                      <a:pt x="74" y="44"/>
                      <a:pt x="80" y="44"/>
                    </a:cubicBezTo>
                    <a:close/>
                    <a:moveTo>
                      <a:pt x="80" y="29"/>
                    </a:moveTo>
                    <a:cubicBezTo>
                      <a:pt x="83" y="29"/>
                      <a:pt x="85" y="31"/>
                      <a:pt x="85" y="33"/>
                    </a:cubicBezTo>
                    <a:cubicBezTo>
                      <a:pt x="85" y="36"/>
                      <a:pt x="83" y="38"/>
                      <a:pt x="80" y="38"/>
                    </a:cubicBezTo>
                    <a:cubicBezTo>
                      <a:pt x="78" y="38"/>
                      <a:pt x="75" y="36"/>
                      <a:pt x="75" y="33"/>
                    </a:cubicBezTo>
                    <a:cubicBezTo>
                      <a:pt x="75" y="31"/>
                      <a:pt x="78" y="29"/>
                      <a:pt x="80" y="29"/>
                    </a:cubicBezTo>
                    <a:close/>
                    <a:moveTo>
                      <a:pt x="143" y="0"/>
                    </a:moveTo>
                    <a:cubicBezTo>
                      <a:pt x="3" y="0"/>
                      <a:pt x="3" y="0"/>
                      <a:pt x="3" y="0"/>
                    </a:cubicBezTo>
                    <a:cubicBezTo>
                      <a:pt x="2" y="0"/>
                      <a:pt x="0" y="2"/>
                      <a:pt x="0" y="3"/>
                    </a:cubicBezTo>
                    <a:cubicBezTo>
                      <a:pt x="0" y="143"/>
                      <a:pt x="0" y="143"/>
                      <a:pt x="0" y="143"/>
                    </a:cubicBezTo>
                    <a:cubicBezTo>
                      <a:pt x="0" y="144"/>
                      <a:pt x="2" y="146"/>
                      <a:pt x="3" y="146"/>
                    </a:cubicBezTo>
                    <a:cubicBezTo>
                      <a:pt x="143" y="146"/>
                      <a:pt x="143" y="146"/>
                      <a:pt x="143" y="146"/>
                    </a:cubicBezTo>
                    <a:cubicBezTo>
                      <a:pt x="143" y="146"/>
                      <a:pt x="143" y="146"/>
                      <a:pt x="144" y="145"/>
                    </a:cubicBezTo>
                    <a:cubicBezTo>
                      <a:pt x="144" y="145"/>
                      <a:pt x="144" y="145"/>
                      <a:pt x="144" y="145"/>
                    </a:cubicBezTo>
                    <a:cubicBezTo>
                      <a:pt x="144" y="145"/>
                      <a:pt x="145" y="145"/>
                      <a:pt x="145" y="145"/>
                    </a:cubicBezTo>
                    <a:cubicBezTo>
                      <a:pt x="145" y="145"/>
                      <a:pt x="145" y="145"/>
                      <a:pt x="145" y="145"/>
                    </a:cubicBezTo>
                    <a:cubicBezTo>
                      <a:pt x="145" y="144"/>
                      <a:pt x="145" y="144"/>
                      <a:pt x="145" y="144"/>
                    </a:cubicBezTo>
                    <a:cubicBezTo>
                      <a:pt x="145" y="143"/>
                      <a:pt x="146" y="143"/>
                      <a:pt x="146" y="143"/>
                    </a:cubicBezTo>
                    <a:cubicBezTo>
                      <a:pt x="146" y="143"/>
                      <a:pt x="146" y="143"/>
                      <a:pt x="146" y="143"/>
                    </a:cubicBezTo>
                    <a:cubicBezTo>
                      <a:pt x="146" y="3"/>
                      <a:pt x="146" y="3"/>
                      <a:pt x="146" y="3"/>
                    </a:cubicBezTo>
                    <a:cubicBezTo>
                      <a:pt x="146" y="2"/>
                      <a:pt x="144" y="0"/>
                      <a:pt x="143" y="0"/>
                    </a:cubicBezTo>
                    <a:close/>
                    <a:moveTo>
                      <a:pt x="6" y="140"/>
                    </a:moveTo>
                    <a:cubicBezTo>
                      <a:pt x="6" y="107"/>
                      <a:pt x="6" y="107"/>
                      <a:pt x="6" y="107"/>
                    </a:cubicBezTo>
                    <a:cubicBezTo>
                      <a:pt x="55" y="58"/>
                      <a:pt x="55" y="58"/>
                      <a:pt x="55" y="58"/>
                    </a:cubicBezTo>
                    <a:cubicBezTo>
                      <a:pt x="135" y="140"/>
                      <a:pt x="135" y="140"/>
                      <a:pt x="135" y="140"/>
                    </a:cubicBezTo>
                    <a:lnTo>
                      <a:pt x="6" y="140"/>
                    </a:lnTo>
                    <a:close/>
                    <a:moveTo>
                      <a:pt x="140" y="135"/>
                    </a:moveTo>
                    <a:cubicBezTo>
                      <a:pt x="86" y="81"/>
                      <a:pt x="86" y="81"/>
                      <a:pt x="86" y="81"/>
                    </a:cubicBezTo>
                    <a:cubicBezTo>
                      <a:pt x="107" y="59"/>
                      <a:pt x="107" y="59"/>
                      <a:pt x="107" y="59"/>
                    </a:cubicBezTo>
                    <a:cubicBezTo>
                      <a:pt x="140" y="92"/>
                      <a:pt x="140" y="92"/>
                      <a:pt x="140" y="92"/>
                    </a:cubicBezTo>
                    <a:lnTo>
                      <a:pt x="140" y="135"/>
                    </a:lnTo>
                    <a:close/>
                    <a:moveTo>
                      <a:pt x="140" y="84"/>
                    </a:moveTo>
                    <a:cubicBezTo>
                      <a:pt x="109" y="53"/>
                      <a:pt x="109" y="53"/>
                      <a:pt x="109" y="53"/>
                    </a:cubicBezTo>
                    <a:cubicBezTo>
                      <a:pt x="108" y="52"/>
                      <a:pt x="106" y="52"/>
                      <a:pt x="105" y="53"/>
                    </a:cubicBezTo>
                    <a:cubicBezTo>
                      <a:pt x="82" y="76"/>
                      <a:pt x="82" y="76"/>
                      <a:pt x="82" y="76"/>
                    </a:cubicBezTo>
                    <a:cubicBezTo>
                      <a:pt x="57" y="52"/>
                      <a:pt x="57" y="52"/>
                      <a:pt x="57" y="52"/>
                    </a:cubicBezTo>
                    <a:cubicBezTo>
                      <a:pt x="57" y="51"/>
                      <a:pt x="56" y="51"/>
                      <a:pt x="55" y="51"/>
                    </a:cubicBezTo>
                    <a:cubicBezTo>
                      <a:pt x="55" y="51"/>
                      <a:pt x="55" y="51"/>
                      <a:pt x="55" y="51"/>
                    </a:cubicBezTo>
                    <a:cubicBezTo>
                      <a:pt x="54" y="51"/>
                      <a:pt x="54" y="51"/>
                      <a:pt x="53" y="52"/>
                    </a:cubicBezTo>
                    <a:cubicBezTo>
                      <a:pt x="6" y="98"/>
                      <a:pt x="6" y="98"/>
                      <a:pt x="6" y="98"/>
                    </a:cubicBezTo>
                    <a:cubicBezTo>
                      <a:pt x="6" y="6"/>
                      <a:pt x="6" y="6"/>
                      <a:pt x="6" y="6"/>
                    </a:cubicBezTo>
                    <a:cubicBezTo>
                      <a:pt x="140" y="6"/>
                      <a:pt x="140" y="6"/>
                      <a:pt x="140" y="6"/>
                    </a:cubicBezTo>
                    <a:lnTo>
                      <a:pt x="140" y="84"/>
                    </a:lnTo>
                    <a:close/>
                  </a:path>
                </a:pathLst>
              </a:custGeom>
              <a:solidFill>
                <a:srgbClr val="000E3D"/>
              </a:solidFill>
              <a:ln>
                <a:noFill/>
              </a:ln>
            </p:spPr>
            <p:txBody>
              <a:bodyPr vert="horz" wrap="square" lIns="121861" tIns="60931" rIns="121861" bIns="60931"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endParaRPr>
              </a:p>
            </p:txBody>
          </p:sp>
        </p:grpSp>
        <p:grpSp>
          <p:nvGrpSpPr>
            <p:cNvPr id="4" name="组合 12"/>
            <p:cNvGrpSpPr/>
            <p:nvPr/>
          </p:nvGrpSpPr>
          <p:grpSpPr>
            <a:xfrm>
              <a:off x="6024333" y="3695267"/>
              <a:ext cx="1371408" cy="1371593"/>
              <a:chOff x="6024309" y="4117416"/>
              <a:chExt cx="1371831" cy="1371831"/>
            </a:xfrm>
          </p:grpSpPr>
          <p:grpSp>
            <p:nvGrpSpPr>
              <p:cNvPr id="15" name="组合 60"/>
              <p:cNvGrpSpPr/>
              <p:nvPr/>
            </p:nvGrpSpPr>
            <p:grpSpPr>
              <a:xfrm flipH="1">
                <a:off x="6024309" y="4117416"/>
                <a:ext cx="1371831" cy="1371831"/>
                <a:chOff x="4277955" y="3767258"/>
                <a:chExt cx="1371831" cy="1371831"/>
              </a:xfrm>
            </p:grpSpPr>
            <p:sp>
              <p:nvSpPr>
                <p:cNvPr id="17" name="泪滴形 16"/>
                <p:cNvSpPr/>
                <p:nvPr/>
              </p:nvSpPr>
              <p:spPr>
                <a:xfrm>
                  <a:off x="4277955" y="3767258"/>
                  <a:ext cx="1371831" cy="1371831"/>
                </a:xfrm>
                <a:prstGeom prst="teardrop">
                  <a:avLst/>
                </a:prstGeom>
                <a:solidFill>
                  <a:srgbClr val="000E3D"/>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18" name="椭圆 17"/>
                <p:cNvSpPr>
                  <a:spLocks noChangeAspect="1"/>
                </p:cNvSpPr>
                <p:nvPr/>
              </p:nvSpPr>
              <p:spPr>
                <a:xfrm>
                  <a:off x="4423870" y="3913173"/>
                  <a:ext cx="1080000" cy="108000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grpSp>
          <p:sp>
            <p:nvSpPr>
              <p:cNvPr id="16" name="Freeform 156"/>
              <p:cNvSpPr>
                <a:spLocks noEditPoints="1"/>
              </p:cNvSpPr>
              <p:nvPr/>
            </p:nvSpPr>
            <p:spPr bwMode="auto">
              <a:xfrm>
                <a:off x="6420019" y="4542225"/>
                <a:ext cx="580408" cy="585922"/>
              </a:xfrm>
              <a:custGeom>
                <a:avLst/>
                <a:gdLst>
                  <a:gd name="T0" fmla="*/ 39 w 178"/>
                  <a:gd name="T1" fmla="*/ 57 h 180"/>
                  <a:gd name="T2" fmla="*/ 53 w 178"/>
                  <a:gd name="T3" fmla="*/ 57 h 180"/>
                  <a:gd name="T4" fmla="*/ 45 w 178"/>
                  <a:gd name="T5" fmla="*/ 57 h 180"/>
                  <a:gd name="T6" fmla="*/ 47 w 178"/>
                  <a:gd name="T7" fmla="*/ 57 h 180"/>
                  <a:gd name="T8" fmla="*/ 105 w 178"/>
                  <a:gd name="T9" fmla="*/ 50 h 180"/>
                  <a:gd name="T10" fmla="*/ 105 w 178"/>
                  <a:gd name="T11" fmla="*/ 63 h 180"/>
                  <a:gd name="T12" fmla="*/ 105 w 178"/>
                  <a:gd name="T13" fmla="*/ 50 h 180"/>
                  <a:gd name="T14" fmla="*/ 105 w 178"/>
                  <a:gd name="T15" fmla="*/ 56 h 180"/>
                  <a:gd name="T16" fmla="*/ 104 w 178"/>
                  <a:gd name="T17" fmla="*/ 57 h 180"/>
                  <a:gd name="T18" fmla="*/ 159 w 178"/>
                  <a:gd name="T19" fmla="*/ 26 h 180"/>
                  <a:gd name="T20" fmla="*/ 159 w 178"/>
                  <a:gd name="T21" fmla="*/ 32 h 180"/>
                  <a:gd name="T22" fmla="*/ 172 w 178"/>
                  <a:gd name="T23" fmla="*/ 37 h 180"/>
                  <a:gd name="T24" fmla="*/ 167 w 178"/>
                  <a:gd name="T25" fmla="*/ 130 h 180"/>
                  <a:gd name="T26" fmla="*/ 145 w 178"/>
                  <a:gd name="T27" fmla="*/ 133 h 180"/>
                  <a:gd name="T28" fmla="*/ 100 w 178"/>
                  <a:gd name="T29" fmla="*/ 131 h 180"/>
                  <a:gd name="T30" fmla="*/ 75 w 178"/>
                  <a:gd name="T31" fmla="*/ 130 h 180"/>
                  <a:gd name="T32" fmla="*/ 72 w 178"/>
                  <a:gd name="T33" fmla="*/ 133 h 180"/>
                  <a:gd name="T34" fmla="*/ 97 w 178"/>
                  <a:gd name="T35" fmla="*/ 136 h 180"/>
                  <a:gd name="T36" fmla="*/ 148 w 178"/>
                  <a:gd name="T37" fmla="*/ 180 h 180"/>
                  <a:gd name="T38" fmla="*/ 151 w 178"/>
                  <a:gd name="T39" fmla="*/ 177 h 180"/>
                  <a:gd name="T40" fmla="*/ 167 w 178"/>
                  <a:gd name="T41" fmla="*/ 136 h 180"/>
                  <a:gd name="T42" fmla="*/ 178 w 178"/>
                  <a:gd name="T43" fmla="*/ 37 h 180"/>
                  <a:gd name="T44" fmla="*/ 75 w 178"/>
                  <a:gd name="T45" fmla="*/ 50 h 180"/>
                  <a:gd name="T46" fmla="*/ 75 w 178"/>
                  <a:gd name="T47" fmla="*/ 63 h 180"/>
                  <a:gd name="T48" fmla="*/ 75 w 178"/>
                  <a:gd name="T49" fmla="*/ 50 h 180"/>
                  <a:gd name="T50" fmla="*/ 75 w 178"/>
                  <a:gd name="T51" fmla="*/ 56 h 180"/>
                  <a:gd name="T52" fmla="*/ 75 w 178"/>
                  <a:gd name="T53" fmla="*/ 57 h 180"/>
                  <a:gd name="T54" fmla="*/ 152 w 178"/>
                  <a:gd name="T55" fmla="*/ 99 h 180"/>
                  <a:gd name="T56" fmla="*/ 140 w 178"/>
                  <a:gd name="T57" fmla="*/ 0 h 180"/>
                  <a:gd name="T58" fmla="*/ 0 w 178"/>
                  <a:gd name="T59" fmla="*/ 11 h 180"/>
                  <a:gd name="T60" fmla="*/ 11 w 178"/>
                  <a:gd name="T61" fmla="*/ 110 h 180"/>
                  <a:gd name="T62" fmla="*/ 27 w 178"/>
                  <a:gd name="T63" fmla="*/ 151 h 180"/>
                  <a:gd name="T64" fmla="*/ 30 w 178"/>
                  <a:gd name="T65" fmla="*/ 154 h 180"/>
                  <a:gd name="T66" fmla="*/ 81 w 178"/>
                  <a:gd name="T67" fmla="*/ 110 h 180"/>
                  <a:gd name="T68" fmla="*/ 78 w 178"/>
                  <a:gd name="T69" fmla="*/ 105 h 180"/>
                  <a:gd name="T70" fmla="*/ 33 w 178"/>
                  <a:gd name="T71" fmla="*/ 107 h 180"/>
                  <a:gd name="T72" fmla="*/ 11 w 178"/>
                  <a:gd name="T73" fmla="*/ 104 h 180"/>
                  <a:gd name="T74" fmla="*/ 6 w 178"/>
                  <a:gd name="T75" fmla="*/ 11 h 180"/>
                  <a:gd name="T76" fmla="*/ 140 w 178"/>
                  <a:gd name="T77" fmla="*/ 6 h 180"/>
                  <a:gd name="T78" fmla="*/ 146 w 178"/>
                  <a:gd name="T79" fmla="*/ 99 h 180"/>
                  <a:gd name="T80" fmla="*/ 80 w 178"/>
                  <a:gd name="T81"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80">
                    <a:moveTo>
                      <a:pt x="46" y="50"/>
                    </a:moveTo>
                    <a:cubicBezTo>
                      <a:pt x="42" y="50"/>
                      <a:pt x="39" y="53"/>
                      <a:pt x="39" y="57"/>
                    </a:cubicBezTo>
                    <a:cubicBezTo>
                      <a:pt x="39" y="60"/>
                      <a:pt x="42" y="63"/>
                      <a:pt x="46" y="63"/>
                    </a:cubicBezTo>
                    <a:cubicBezTo>
                      <a:pt x="49" y="63"/>
                      <a:pt x="53" y="60"/>
                      <a:pt x="53" y="57"/>
                    </a:cubicBezTo>
                    <a:cubicBezTo>
                      <a:pt x="53" y="53"/>
                      <a:pt x="49" y="50"/>
                      <a:pt x="46" y="50"/>
                    </a:cubicBezTo>
                    <a:close/>
                    <a:moveTo>
                      <a:pt x="45" y="57"/>
                    </a:moveTo>
                    <a:cubicBezTo>
                      <a:pt x="45" y="56"/>
                      <a:pt x="45" y="56"/>
                      <a:pt x="46" y="56"/>
                    </a:cubicBezTo>
                    <a:cubicBezTo>
                      <a:pt x="46" y="56"/>
                      <a:pt x="47" y="56"/>
                      <a:pt x="47" y="57"/>
                    </a:cubicBezTo>
                    <a:cubicBezTo>
                      <a:pt x="47" y="58"/>
                      <a:pt x="45" y="58"/>
                      <a:pt x="45" y="57"/>
                    </a:cubicBezTo>
                    <a:close/>
                    <a:moveTo>
                      <a:pt x="105" y="50"/>
                    </a:moveTo>
                    <a:cubicBezTo>
                      <a:pt x="102" y="50"/>
                      <a:pt x="98" y="53"/>
                      <a:pt x="98" y="57"/>
                    </a:cubicBezTo>
                    <a:cubicBezTo>
                      <a:pt x="98" y="60"/>
                      <a:pt x="102" y="63"/>
                      <a:pt x="105" y="63"/>
                    </a:cubicBezTo>
                    <a:cubicBezTo>
                      <a:pt x="109" y="63"/>
                      <a:pt x="112" y="60"/>
                      <a:pt x="112" y="57"/>
                    </a:cubicBezTo>
                    <a:cubicBezTo>
                      <a:pt x="112" y="53"/>
                      <a:pt x="109" y="50"/>
                      <a:pt x="105" y="50"/>
                    </a:cubicBezTo>
                    <a:close/>
                    <a:moveTo>
                      <a:pt x="104" y="57"/>
                    </a:moveTo>
                    <a:cubicBezTo>
                      <a:pt x="104" y="56"/>
                      <a:pt x="105" y="56"/>
                      <a:pt x="105" y="56"/>
                    </a:cubicBezTo>
                    <a:cubicBezTo>
                      <a:pt x="106" y="56"/>
                      <a:pt x="106" y="56"/>
                      <a:pt x="106" y="57"/>
                    </a:cubicBezTo>
                    <a:cubicBezTo>
                      <a:pt x="106" y="58"/>
                      <a:pt x="104" y="58"/>
                      <a:pt x="104" y="57"/>
                    </a:cubicBezTo>
                    <a:close/>
                    <a:moveTo>
                      <a:pt x="167" y="26"/>
                    </a:moveTo>
                    <a:cubicBezTo>
                      <a:pt x="159" y="26"/>
                      <a:pt x="159" y="26"/>
                      <a:pt x="159" y="26"/>
                    </a:cubicBezTo>
                    <a:cubicBezTo>
                      <a:pt x="158" y="26"/>
                      <a:pt x="156" y="27"/>
                      <a:pt x="156" y="29"/>
                    </a:cubicBezTo>
                    <a:cubicBezTo>
                      <a:pt x="156" y="31"/>
                      <a:pt x="158" y="32"/>
                      <a:pt x="159" y="32"/>
                    </a:cubicBezTo>
                    <a:cubicBezTo>
                      <a:pt x="167" y="32"/>
                      <a:pt x="167" y="32"/>
                      <a:pt x="167" y="32"/>
                    </a:cubicBezTo>
                    <a:cubicBezTo>
                      <a:pt x="170" y="32"/>
                      <a:pt x="172" y="34"/>
                      <a:pt x="172" y="37"/>
                    </a:cubicBezTo>
                    <a:cubicBezTo>
                      <a:pt x="172" y="125"/>
                      <a:pt x="172" y="125"/>
                      <a:pt x="172" y="125"/>
                    </a:cubicBezTo>
                    <a:cubicBezTo>
                      <a:pt x="172" y="128"/>
                      <a:pt x="170" y="130"/>
                      <a:pt x="167" y="130"/>
                    </a:cubicBezTo>
                    <a:cubicBezTo>
                      <a:pt x="148" y="130"/>
                      <a:pt x="148" y="130"/>
                      <a:pt x="148" y="130"/>
                    </a:cubicBezTo>
                    <a:cubicBezTo>
                      <a:pt x="146" y="130"/>
                      <a:pt x="145" y="131"/>
                      <a:pt x="145" y="133"/>
                    </a:cubicBezTo>
                    <a:cubicBezTo>
                      <a:pt x="145" y="171"/>
                      <a:pt x="145" y="171"/>
                      <a:pt x="145" y="171"/>
                    </a:cubicBezTo>
                    <a:cubicBezTo>
                      <a:pt x="100" y="131"/>
                      <a:pt x="100" y="131"/>
                      <a:pt x="100" y="131"/>
                    </a:cubicBezTo>
                    <a:cubicBezTo>
                      <a:pt x="100" y="130"/>
                      <a:pt x="99" y="130"/>
                      <a:pt x="98" y="130"/>
                    </a:cubicBezTo>
                    <a:cubicBezTo>
                      <a:pt x="75" y="130"/>
                      <a:pt x="75" y="130"/>
                      <a:pt x="75" y="130"/>
                    </a:cubicBezTo>
                    <a:cubicBezTo>
                      <a:pt x="75" y="130"/>
                      <a:pt x="75" y="130"/>
                      <a:pt x="75" y="130"/>
                    </a:cubicBezTo>
                    <a:cubicBezTo>
                      <a:pt x="73" y="130"/>
                      <a:pt x="72" y="131"/>
                      <a:pt x="72" y="133"/>
                    </a:cubicBezTo>
                    <a:cubicBezTo>
                      <a:pt x="72" y="135"/>
                      <a:pt x="73" y="136"/>
                      <a:pt x="75" y="136"/>
                    </a:cubicBezTo>
                    <a:cubicBezTo>
                      <a:pt x="97" y="136"/>
                      <a:pt x="97" y="136"/>
                      <a:pt x="97" y="136"/>
                    </a:cubicBezTo>
                    <a:cubicBezTo>
                      <a:pt x="146" y="179"/>
                      <a:pt x="146" y="179"/>
                      <a:pt x="146" y="179"/>
                    </a:cubicBezTo>
                    <a:cubicBezTo>
                      <a:pt x="146" y="180"/>
                      <a:pt x="147" y="180"/>
                      <a:pt x="148" y="180"/>
                    </a:cubicBezTo>
                    <a:cubicBezTo>
                      <a:pt x="148" y="180"/>
                      <a:pt x="149" y="180"/>
                      <a:pt x="149" y="180"/>
                    </a:cubicBezTo>
                    <a:cubicBezTo>
                      <a:pt x="150" y="179"/>
                      <a:pt x="151" y="178"/>
                      <a:pt x="151" y="177"/>
                    </a:cubicBezTo>
                    <a:cubicBezTo>
                      <a:pt x="151" y="136"/>
                      <a:pt x="151" y="136"/>
                      <a:pt x="151" y="136"/>
                    </a:cubicBezTo>
                    <a:cubicBezTo>
                      <a:pt x="167" y="136"/>
                      <a:pt x="167" y="136"/>
                      <a:pt x="167" y="136"/>
                    </a:cubicBezTo>
                    <a:cubicBezTo>
                      <a:pt x="173" y="136"/>
                      <a:pt x="178" y="131"/>
                      <a:pt x="178" y="125"/>
                    </a:cubicBezTo>
                    <a:cubicBezTo>
                      <a:pt x="178" y="37"/>
                      <a:pt x="178" y="37"/>
                      <a:pt x="178" y="37"/>
                    </a:cubicBezTo>
                    <a:cubicBezTo>
                      <a:pt x="178" y="31"/>
                      <a:pt x="173" y="26"/>
                      <a:pt x="167" y="26"/>
                    </a:cubicBezTo>
                    <a:close/>
                    <a:moveTo>
                      <a:pt x="75" y="50"/>
                    </a:moveTo>
                    <a:cubicBezTo>
                      <a:pt x="72" y="50"/>
                      <a:pt x="69" y="53"/>
                      <a:pt x="69" y="57"/>
                    </a:cubicBezTo>
                    <a:cubicBezTo>
                      <a:pt x="69" y="60"/>
                      <a:pt x="72" y="63"/>
                      <a:pt x="75" y="63"/>
                    </a:cubicBezTo>
                    <a:cubicBezTo>
                      <a:pt x="79" y="63"/>
                      <a:pt x="82" y="60"/>
                      <a:pt x="82" y="57"/>
                    </a:cubicBezTo>
                    <a:cubicBezTo>
                      <a:pt x="82" y="53"/>
                      <a:pt x="79" y="50"/>
                      <a:pt x="75" y="50"/>
                    </a:cubicBezTo>
                    <a:close/>
                    <a:moveTo>
                      <a:pt x="75" y="57"/>
                    </a:moveTo>
                    <a:cubicBezTo>
                      <a:pt x="75" y="56"/>
                      <a:pt x="75" y="56"/>
                      <a:pt x="75" y="56"/>
                    </a:cubicBezTo>
                    <a:cubicBezTo>
                      <a:pt x="76" y="56"/>
                      <a:pt x="76" y="56"/>
                      <a:pt x="76" y="57"/>
                    </a:cubicBezTo>
                    <a:cubicBezTo>
                      <a:pt x="76" y="58"/>
                      <a:pt x="75" y="58"/>
                      <a:pt x="75" y="57"/>
                    </a:cubicBezTo>
                    <a:close/>
                    <a:moveTo>
                      <a:pt x="140" y="110"/>
                    </a:moveTo>
                    <a:cubicBezTo>
                      <a:pt x="147" y="110"/>
                      <a:pt x="152" y="105"/>
                      <a:pt x="152" y="99"/>
                    </a:cubicBezTo>
                    <a:cubicBezTo>
                      <a:pt x="152" y="11"/>
                      <a:pt x="152" y="11"/>
                      <a:pt x="152" y="11"/>
                    </a:cubicBezTo>
                    <a:cubicBezTo>
                      <a:pt x="152" y="5"/>
                      <a:pt x="147" y="0"/>
                      <a:pt x="140" y="0"/>
                    </a:cubicBezTo>
                    <a:cubicBezTo>
                      <a:pt x="11" y="0"/>
                      <a:pt x="11" y="0"/>
                      <a:pt x="11" y="0"/>
                    </a:cubicBezTo>
                    <a:cubicBezTo>
                      <a:pt x="5" y="0"/>
                      <a:pt x="0" y="5"/>
                      <a:pt x="0" y="11"/>
                    </a:cubicBezTo>
                    <a:cubicBezTo>
                      <a:pt x="0" y="99"/>
                      <a:pt x="0" y="99"/>
                      <a:pt x="0" y="99"/>
                    </a:cubicBezTo>
                    <a:cubicBezTo>
                      <a:pt x="0" y="105"/>
                      <a:pt x="5" y="110"/>
                      <a:pt x="11" y="110"/>
                    </a:cubicBezTo>
                    <a:cubicBezTo>
                      <a:pt x="27" y="110"/>
                      <a:pt x="27" y="110"/>
                      <a:pt x="27" y="110"/>
                    </a:cubicBezTo>
                    <a:cubicBezTo>
                      <a:pt x="27" y="151"/>
                      <a:pt x="27" y="151"/>
                      <a:pt x="27" y="151"/>
                    </a:cubicBezTo>
                    <a:cubicBezTo>
                      <a:pt x="27" y="153"/>
                      <a:pt x="28" y="154"/>
                      <a:pt x="29" y="154"/>
                    </a:cubicBezTo>
                    <a:cubicBezTo>
                      <a:pt x="29" y="154"/>
                      <a:pt x="30" y="154"/>
                      <a:pt x="30" y="154"/>
                    </a:cubicBezTo>
                    <a:cubicBezTo>
                      <a:pt x="31" y="154"/>
                      <a:pt x="31" y="154"/>
                      <a:pt x="32" y="154"/>
                    </a:cubicBezTo>
                    <a:cubicBezTo>
                      <a:pt x="81" y="110"/>
                      <a:pt x="81" y="110"/>
                      <a:pt x="81" y="110"/>
                    </a:cubicBezTo>
                    <a:lnTo>
                      <a:pt x="140" y="110"/>
                    </a:lnTo>
                    <a:close/>
                    <a:moveTo>
                      <a:pt x="78" y="105"/>
                    </a:moveTo>
                    <a:cubicBezTo>
                      <a:pt x="33" y="145"/>
                      <a:pt x="33" y="145"/>
                      <a:pt x="33" y="145"/>
                    </a:cubicBezTo>
                    <a:cubicBezTo>
                      <a:pt x="33" y="107"/>
                      <a:pt x="33" y="107"/>
                      <a:pt x="33" y="107"/>
                    </a:cubicBezTo>
                    <a:cubicBezTo>
                      <a:pt x="33" y="105"/>
                      <a:pt x="32" y="104"/>
                      <a:pt x="30" y="104"/>
                    </a:cubicBezTo>
                    <a:cubicBezTo>
                      <a:pt x="11" y="104"/>
                      <a:pt x="11" y="104"/>
                      <a:pt x="11" y="104"/>
                    </a:cubicBezTo>
                    <a:cubicBezTo>
                      <a:pt x="8" y="104"/>
                      <a:pt x="6" y="102"/>
                      <a:pt x="6" y="99"/>
                    </a:cubicBezTo>
                    <a:cubicBezTo>
                      <a:pt x="6" y="11"/>
                      <a:pt x="6" y="11"/>
                      <a:pt x="6" y="11"/>
                    </a:cubicBezTo>
                    <a:cubicBezTo>
                      <a:pt x="6" y="9"/>
                      <a:pt x="8" y="6"/>
                      <a:pt x="11" y="6"/>
                    </a:cubicBezTo>
                    <a:cubicBezTo>
                      <a:pt x="140" y="6"/>
                      <a:pt x="140" y="6"/>
                      <a:pt x="140" y="6"/>
                    </a:cubicBezTo>
                    <a:cubicBezTo>
                      <a:pt x="143" y="6"/>
                      <a:pt x="146" y="9"/>
                      <a:pt x="146" y="11"/>
                    </a:cubicBezTo>
                    <a:cubicBezTo>
                      <a:pt x="146" y="99"/>
                      <a:pt x="146" y="99"/>
                      <a:pt x="146" y="99"/>
                    </a:cubicBezTo>
                    <a:cubicBezTo>
                      <a:pt x="146" y="102"/>
                      <a:pt x="143" y="104"/>
                      <a:pt x="140" y="104"/>
                    </a:cubicBezTo>
                    <a:cubicBezTo>
                      <a:pt x="80" y="104"/>
                      <a:pt x="80" y="104"/>
                      <a:pt x="80" y="104"/>
                    </a:cubicBezTo>
                    <a:cubicBezTo>
                      <a:pt x="79" y="104"/>
                      <a:pt x="78" y="104"/>
                      <a:pt x="78" y="105"/>
                    </a:cubicBezTo>
                    <a:close/>
                  </a:path>
                </a:pathLst>
              </a:custGeom>
              <a:solidFill>
                <a:srgbClr val="000E3D"/>
              </a:solidFill>
              <a:ln>
                <a:noFill/>
              </a:ln>
            </p:spPr>
            <p:txBody>
              <a:bodyPr vert="horz" wrap="square" lIns="121861" tIns="60931" rIns="121861" bIns="60931"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endParaRPr>
              </a:p>
            </p:txBody>
          </p:sp>
        </p:grpSp>
        <p:grpSp>
          <p:nvGrpSpPr>
            <p:cNvPr id="5" name="组合 6"/>
            <p:cNvGrpSpPr/>
            <p:nvPr/>
          </p:nvGrpSpPr>
          <p:grpSpPr>
            <a:xfrm>
              <a:off x="4337581" y="1952375"/>
              <a:ext cx="1371408" cy="1371593"/>
              <a:chOff x="4337039" y="2374221"/>
              <a:chExt cx="1371831" cy="1371831"/>
            </a:xfrm>
          </p:grpSpPr>
          <p:grpSp>
            <p:nvGrpSpPr>
              <p:cNvPr id="11" name="组合 44"/>
              <p:cNvGrpSpPr/>
              <p:nvPr/>
            </p:nvGrpSpPr>
            <p:grpSpPr>
              <a:xfrm flipV="1">
                <a:off x="4337039" y="2374221"/>
                <a:ext cx="1371831" cy="1371831"/>
                <a:chOff x="4277955" y="3767258"/>
                <a:chExt cx="1371831" cy="1371831"/>
              </a:xfrm>
            </p:grpSpPr>
            <p:sp>
              <p:nvSpPr>
                <p:cNvPr id="13" name="泪滴形 12"/>
                <p:cNvSpPr/>
                <p:nvPr/>
              </p:nvSpPr>
              <p:spPr>
                <a:xfrm>
                  <a:off x="4277955" y="3767258"/>
                  <a:ext cx="1371831" cy="1371831"/>
                </a:xfrm>
                <a:prstGeom prst="teardrop">
                  <a:avLst/>
                </a:prstGeom>
                <a:solidFill>
                  <a:srgbClr val="000E3D"/>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sp>
              <p:nvSpPr>
                <p:cNvPr id="14" name="椭圆 13"/>
                <p:cNvSpPr>
                  <a:spLocks noChangeAspect="1"/>
                </p:cNvSpPr>
                <p:nvPr/>
              </p:nvSpPr>
              <p:spPr>
                <a:xfrm>
                  <a:off x="4423870" y="3913173"/>
                  <a:ext cx="1080000" cy="108000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grpSp>
          <p:sp>
            <p:nvSpPr>
              <p:cNvPr id="12" name="Freeform 107"/>
              <p:cNvSpPr>
                <a:spLocks noEditPoints="1"/>
              </p:cNvSpPr>
              <p:nvPr/>
            </p:nvSpPr>
            <p:spPr bwMode="auto">
              <a:xfrm>
                <a:off x="4761092" y="2749543"/>
                <a:ext cx="566164" cy="550524"/>
              </a:xfrm>
              <a:custGeom>
                <a:avLst/>
                <a:gdLst>
                  <a:gd name="T0" fmla="*/ 134 w 153"/>
                  <a:gd name="T1" fmla="*/ 70 h 149"/>
                  <a:gd name="T2" fmla="*/ 131 w 153"/>
                  <a:gd name="T3" fmla="*/ 73 h 149"/>
                  <a:gd name="T4" fmla="*/ 131 w 153"/>
                  <a:gd name="T5" fmla="*/ 143 h 149"/>
                  <a:gd name="T6" fmla="*/ 6 w 153"/>
                  <a:gd name="T7" fmla="*/ 143 h 149"/>
                  <a:gd name="T8" fmla="*/ 6 w 153"/>
                  <a:gd name="T9" fmla="*/ 18 h 149"/>
                  <a:gd name="T10" fmla="*/ 85 w 153"/>
                  <a:gd name="T11" fmla="*/ 18 h 149"/>
                  <a:gd name="T12" fmla="*/ 88 w 153"/>
                  <a:gd name="T13" fmla="*/ 15 h 149"/>
                  <a:gd name="T14" fmla="*/ 85 w 153"/>
                  <a:gd name="T15" fmla="*/ 12 h 149"/>
                  <a:gd name="T16" fmla="*/ 3 w 153"/>
                  <a:gd name="T17" fmla="*/ 12 h 149"/>
                  <a:gd name="T18" fmla="*/ 0 w 153"/>
                  <a:gd name="T19" fmla="*/ 15 h 149"/>
                  <a:gd name="T20" fmla="*/ 0 w 153"/>
                  <a:gd name="T21" fmla="*/ 146 h 149"/>
                  <a:gd name="T22" fmla="*/ 3 w 153"/>
                  <a:gd name="T23" fmla="*/ 149 h 149"/>
                  <a:gd name="T24" fmla="*/ 134 w 153"/>
                  <a:gd name="T25" fmla="*/ 149 h 149"/>
                  <a:gd name="T26" fmla="*/ 137 w 153"/>
                  <a:gd name="T27" fmla="*/ 146 h 149"/>
                  <a:gd name="T28" fmla="*/ 137 w 153"/>
                  <a:gd name="T29" fmla="*/ 73 h 149"/>
                  <a:gd name="T30" fmla="*/ 134 w 153"/>
                  <a:gd name="T31" fmla="*/ 70 h 149"/>
                  <a:gd name="T32" fmla="*/ 134 w 153"/>
                  <a:gd name="T33" fmla="*/ 8 h 149"/>
                  <a:gd name="T34" fmla="*/ 117 w 153"/>
                  <a:gd name="T35" fmla="*/ 0 h 149"/>
                  <a:gd name="T36" fmla="*/ 108 w 153"/>
                  <a:gd name="T37" fmla="*/ 5 h 149"/>
                  <a:gd name="T38" fmla="*/ 108 w 153"/>
                  <a:gd name="T39" fmla="*/ 6 h 149"/>
                  <a:gd name="T40" fmla="*/ 105 w 153"/>
                  <a:gd name="T41" fmla="*/ 10 h 149"/>
                  <a:gd name="T42" fmla="*/ 68 w 153"/>
                  <a:gd name="T43" fmla="*/ 64 h 149"/>
                  <a:gd name="T44" fmla="*/ 67 w 153"/>
                  <a:gd name="T45" fmla="*/ 65 h 149"/>
                  <a:gd name="T46" fmla="*/ 65 w 153"/>
                  <a:gd name="T47" fmla="*/ 100 h 149"/>
                  <a:gd name="T48" fmla="*/ 67 w 153"/>
                  <a:gd name="T49" fmla="*/ 103 h 149"/>
                  <a:gd name="T50" fmla="*/ 68 w 153"/>
                  <a:gd name="T51" fmla="*/ 103 h 149"/>
                  <a:gd name="T52" fmla="*/ 69 w 153"/>
                  <a:gd name="T53" fmla="*/ 103 h 149"/>
                  <a:gd name="T54" fmla="*/ 104 w 153"/>
                  <a:gd name="T55" fmla="*/ 91 h 149"/>
                  <a:gd name="T56" fmla="*/ 105 w 153"/>
                  <a:gd name="T57" fmla="*/ 90 h 149"/>
                  <a:gd name="T58" fmla="*/ 141 w 153"/>
                  <a:gd name="T59" fmla="*/ 39 h 149"/>
                  <a:gd name="T60" fmla="*/ 142 w 153"/>
                  <a:gd name="T61" fmla="*/ 36 h 149"/>
                  <a:gd name="T62" fmla="*/ 146 w 153"/>
                  <a:gd name="T63" fmla="*/ 32 h 149"/>
                  <a:gd name="T64" fmla="*/ 146 w 153"/>
                  <a:gd name="T65" fmla="*/ 31 h 149"/>
                  <a:gd name="T66" fmla="*/ 134 w 153"/>
                  <a:gd name="T67" fmla="*/ 8 h 149"/>
                  <a:gd name="T68" fmla="*/ 72 w 153"/>
                  <a:gd name="T69" fmla="*/ 96 h 149"/>
                  <a:gd name="T70" fmla="*/ 73 w 153"/>
                  <a:gd name="T71" fmla="*/ 69 h 149"/>
                  <a:gd name="T72" fmla="*/ 79 w 153"/>
                  <a:gd name="T73" fmla="*/ 74 h 149"/>
                  <a:gd name="T74" fmla="*/ 81 w 153"/>
                  <a:gd name="T75" fmla="*/ 76 h 149"/>
                  <a:gd name="T76" fmla="*/ 89 w 153"/>
                  <a:gd name="T77" fmla="*/ 82 h 149"/>
                  <a:gd name="T78" fmla="*/ 91 w 153"/>
                  <a:gd name="T79" fmla="*/ 84 h 149"/>
                  <a:gd name="T80" fmla="*/ 97 w 153"/>
                  <a:gd name="T81" fmla="*/ 87 h 149"/>
                  <a:gd name="T82" fmla="*/ 72 w 153"/>
                  <a:gd name="T83" fmla="*/ 96 h 149"/>
                  <a:gd name="T84" fmla="*/ 102 w 153"/>
                  <a:gd name="T85" fmla="*/ 84 h 149"/>
                  <a:gd name="T86" fmla="*/ 94 w 153"/>
                  <a:gd name="T87" fmla="*/ 78 h 149"/>
                  <a:gd name="T88" fmla="*/ 84 w 153"/>
                  <a:gd name="T89" fmla="*/ 71 h 149"/>
                  <a:gd name="T90" fmla="*/ 75 w 153"/>
                  <a:gd name="T91" fmla="*/ 63 h 149"/>
                  <a:gd name="T92" fmla="*/ 108 w 153"/>
                  <a:gd name="T93" fmla="*/ 16 h 149"/>
                  <a:gd name="T94" fmla="*/ 108 w 153"/>
                  <a:gd name="T95" fmla="*/ 15 h 149"/>
                  <a:gd name="T96" fmla="*/ 124 w 153"/>
                  <a:gd name="T97" fmla="*/ 22 h 149"/>
                  <a:gd name="T98" fmla="*/ 136 w 153"/>
                  <a:gd name="T99" fmla="*/ 34 h 149"/>
                  <a:gd name="T100" fmla="*/ 102 w 153"/>
                  <a:gd name="T101" fmla="*/ 84 h 149"/>
                  <a:gd name="T102" fmla="*/ 141 w 153"/>
                  <a:gd name="T103" fmla="*/ 28 h 149"/>
                  <a:gd name="T104" fmla="*/ 141 w 153"/>
                  <a:gd name="T105" fmla="*/ 28 h 149"/>
                  <a:gd name="T106" fmla="*/ 140 w 153"/>
                  <a:gd name="T107" fmla="*/ 29 h 149"/>
                  <a:gd name="T108" fmla="*/ 128 w 153"/>
                  <a:gd name="T109" fmla="*/ 17 h 149"/>
                  <a:gd name="T110" fmla="*/ 112 w 153"/>
                  <a:gd name="T111" fmla="*/ 10 h 149"/>
                  <a:gd name="T112" fmla="*/ 112 w 153"/>
                  <a:gd name="T113" fmla="*/ 10 h 149"/>
                  <a:gd name="T114" fmla="*/ 113 w 153"/>
                  <a:gd name="T115" fmla="*/ 9 h 149"/>
                  <a:gd name="T116" fmla="*/ 117 w 153"/>
                  <a:gd name="T117" fmla="*/ 6 h 149"/>
                  <a:gd name="T118" fmla="*/ 130 w 153"/>
                  <a:gd name="T119" fmla="*/ 13 h 149"/>
                  <a:gd name="T120" fmla="*/ 141 w 153"/>
                  <a:gd name="T121" fmla="*/ 2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 h="149">
                    <a:moveTo>
                      <a:pt x="134" y="70"/>
                    </a:moveTo>
                    <a:cubicBezTo>
                      <a:pt x="133" y="70"/>
                      <a:pt x="131" y="72"/>
                      <a:pt x="131" y="73"/>
                    </a:cubicBezTo>
                    <a:cubicBezTo>
                      <a:pt x="131" y="143"/>
                      <a:pt x="131" y="143"/>
                      <a:pt x="131" y="143"/>
                    </a:cubicBezTo>
                    <a:cubicBezTo>
                      <a:pt x="6" y="143"/>
                      <a:pt x="6" y="143"/>
                      <a:pt x="6" y="143"/>
                    </a:cubicBezTo>
                    <a:cubicBezTo>
                      <a:pt x="6" y="18"/>
                      <a:pt x="6" y="18"/>
                      <a:pt x="6" y="18"/>
                    </a:cubicBezTo>
                    <a:cubicBezTo>
                      <a:pt x="85" y="18"/>
                      <a:pt x="85" y="18"/>
                      <a:pt x="85" y="18"/>
                    </a:cubicBezTo>
                    <a:cubicBezTo>
                      <a:pt x="86" y="18"/>
                      <a:pt x="88" y="16"/>
                      <a:pt x="88" y="15"/>
                    </a:cubicBezTo>
                    <a:cubicBezTo>
                      <a:pt x="88" y="13"/>
                      <a:pt x="86" y="12"/>
                      <a:pt x="85" y="12"/>
                    </a:cubicBezTo>
                    <a:cubicBezTo>
                      <a:pt x="3" y="12"/>
                      <a:pt x="3" y="12"/>
                      <a:pt x="3" y="12"/>
                    </a:cubicBezTo>
                    <a:cubicBezTo>
                      <a:pt x="2" y="12"/>
                      <a:pt x="0" y="13"/>
                      <a:pt x="0" y="15"/>
                    </a:cubicBezTo>
                    <a:cubicBezTo>
                      <a:pt x="0" y="146"/>
                      <a:pt x="0" y="146"/>
                      <a:pt x="0" y="146"/>
                    </a:cubicBezTo>
                    <a:cubicBezTo>
                      <a:pt x="0" y="148"/>
                      <a:pt x="2" y="149"/>
                      <a:pt x="3" y="149"/>
                    </a:cubicBezTo>
                    <a:cubicBezTo>
                      <a:pt x="134" y="149"/>
                      <a:pt x="134" y="149"/>
                      <a:pt x="134" y="149"/>
                    </a:cubicBezTo>
                    <a:cubicBezTo>
                      <a:pt x="136" y="149"/>
                      <a:pt x="137" y="148"/>
                      <a:pt x="137" y="146"/>
                    </a:cubicBezTo>
                    <a:cubicBezTo>
                      <a:pt x="137" y="73"/>
                      <a:pt x="137" y="73"/>
                      <a:pt x="137" y="73"/>
                    </a:cubicBezTo>
                    <a:cubicBezTo>
                      <a:pt x="137" y="72"/>
                      <a:pt x="136" y="70"/>
                      <a:pt x="134" y="70"/>
                    </a:cubicBezTo>
                    <a:close/>
                    <a:moveTo>
                      <a:pt x="134" y="8"/>
                    </a:moveTo>
                    <a:cubicBezTo>
                      <a:pt x="127" y="3"/>
                      <a:pt x="121" y="0"/>
                      <a:pt x="117" y="0"/>
                    </a:cubicBezTo>
                    <a:cubicBezTo>
                      <a:pt x="114" y="0"/>
                      <a:pt x="111" y="2"/>
                      <a:pt x="108" y="5"/>
                    </a:cubicBezTo>
                    <a:cubicBezTo>
                      <a:pt x="108" y="6"/>
                      <a:pt x="108" y="6"/>
                      <a:pt x="108" y="6"/>
                    </a:cubicBezTo>
                    <a:cubicBezTo>
                      <a:pt x="107" y="7"/>
                      <a:pt x="106" y="9"/>
                      <a:pt x="105" y="10"/>
                    </a:cubicBezTo>
                    <a:cubicBezTo>
                      <a:pt x="68" y="64"/>
                      <a:pt x="68" y="64"/>
                      <a:pt x="68" y="64"/>
                    </a:cubicBezTo>
                    <a:cubicBezTo>
                      <a:pt x="67" y="64"/>
                      <a:pt x="67" y="65"/>
                      <a:pt x="67" y="65"/>
                    </a:cubicBezTo>
                    <a:cubicBezTo>
                      <a:pt x="65" y="100"/>
                      <a:pt x="65" y="100"/>
                      <a:pt x="65" y="100"/>
                    </a:cubicBezTo>
                    <a:cubicBezTo>
                      <a:pt x="65" y="101"/>
                      <a:pt x="66" y="102"/>
                      <a:pt x="67" y="103"/>
                    </a:cubicBezTo>
                    <a:cubicBezTo>
                      <a:pt x="67" y="103"/>
                      <a:pt x="68" y="103"/>
                      <a:pt x="68" y="103"/>
                    </a:cubicBezTo>
                    <a:cubicBezTo>
                      <a:pt x="69" y="103"/>
                      <a:pt x="69" y="103"/>
                      <a:pt x="69" y="103"/>
                    </a:cubicBezTo>
                    <a:cubicBezTo>
                      <a:pt x="104" y="91"/>
                      <a:pt x="104" y="91"/>
                      <a:pt x="104" y="91"/>
                    </a:cubicBezTo>
                    <a:cubicBezTo>
                      <a:pt x="104" y="91"/>
                      <a:pt x="105" y="91"/>
                      <a:pt x="105" y="90"/>
                    </a:cubicBezTo>
                    <a:cubicBezTo>
                      <a:pt x="141" y="39"/>
                      <a:pt x="141" y="39"/>
                      <a:pt x="141" y="39"/>
                    </a:cubicBezTo>
                    <a:cubicBezTo>
                      <a:pt x="142" y="36"/>
                      <a:pt x="142" y="36"/>
                      <a:pt x="142" y="36"/>
                    </a:cubicBezTo>
                    <a:cubicBezTo>
                      <a:pt x="144" y="34"/>
                      <a:pt x="145" y="33"/>
                      <a:pt x="146" y="32"/>
                    </a:cubicBezTo>
                    <a:cubicBezTo>
                      <a:pt x="146" y="31"/>
                      <a:pt x="146" y="31"/>
                      <a:pt x="146" y="31"/>
                    </a:cubicBezTo>
                    <a:cubicBezTo>
                      <a:pt x="153" y="22"/>
                      <a:pt x="144" y="14"/>
                      <a:pt x="134" y="8"/>
                    </a:cubicBezTo>
                    <a:close/>
                    <a:moveTo>
                      <a:pt x="72" y="96"/>
                    </a:moveTo>
                    <a:cubicBezTo>
                      <a:pt x="73" y="69"/>
                      <a:pt x="73" y="69"/>
                      <a:pt x="73" y="69"/>
                    </a:cubicBezTo>
                    <a:cubicBezTo>
                      <a:pt x="75" y="70"/>
                      <a:pt x="78" y="72"/>
                      <a:pt x="79" y="74"/>
                    </a:cubicBezTo>
                    <a:cubicBezTo>
                      <a:pt x="79" y="75"/>
                      <a:pt x="80" y="76"/>
                      <a:pt x="81" y="76"/>
                    </a:cubicBezTo>
                    <a:cubicBezTo>
                      <a:pt x="81" y="76"/>
                      <a:pt x="87" y="77"/>
                      <a:pt x="89" y="82"/>
                    </a:cubicBezTo>
                    <a:cubicBezTo>
                      <a:pt x="89" y="83"/>
                      <a:pt x="90" y="84"/>
                      <a:pt x="91" y="84"/>
                    </a:cubicBezTo>
                    <a:cubicBezTo>
                      <a:pt x="91" y="84"/>
                      <a:pt x="94" y="84"/>
                      <a:pt x="97" y="87"/>
                    </a:cubicBezTo>
                    <a:lnTo>
                      <a:pt x="72" y="96"/>
                    </a:lnTo>
                    <a:close/>
                    <a:moveTo>
                      <a:pt x="102" y="84"/>
                    </a:moveTo>
                    <a:cubicBezTo>
                      <a:pt x="99" y="80"/>
                      <a:pt x="96" y="79"/>
                      <a:pt x="94" y="78"/>
                    </a:cubicBezTo>
                    <a:cubicBezTo>
                      <a:pt x="91" y="74"/>
                      <a:pt x="86" y="72"/>
                      <a:pt x="84" y="71"/>
                    </a:cubicBezTo>
                    <a:cubicBezTo>
                      <a:pt x="82" y="67"/>
                      <a:pt x="78" y="65"/>
                      <a:pt x="75" y="63"/>
                    </a:cubicBezTo>
                    <a:cubicBezTo>
                      <a:pt x="108" y="16"/>
                      <a:pt x="108" y="16"/>
                      <a:pt x="108" y="16"/>
                    </a:cubicBezTo>
                    <a:cubicBezTo>
                      <a:pt x="108" y="15"/>
                      <a:pt x="108" y="15"/>
                      <a:pt x="108" y="15"/>
                    </a:cubicBezTo>
                    <a:cubicBezTo>
                      <a:pt x="113" y="16"/>
                      <a:pt x="119" y="18"/>
                      <a:pt x="124" y="22"/>
                    </a:cubicBezTo>
                    <a:cubicBezTo>
                      <a:pt x="130" y="26"/>
                      <a:pt x="134" y="31"/>
                      <a:pt x="136" y="34"/>
                    </a:cubicBezTo>
                    <a:lnTo>
                      <a:pt x="102" y="84"/>
                    </a:lnTo>
                    <a:close/>
                    <a:moveTo>
                      <a:pt x="141" y="28"/>
                    </a:moveTo>
                    <a:cubicBezTo>
                      <a:pt x="141" y="28"/>
                      <a:pt x="141" y="28"/>
                      <a:pt x="141" y="28"/>
                    </a:cubicBezTo>
                    <a:cubicBezTo>
                      <a:pt x="140" y="29"/>
                      <a:pt x="140" y="29"/>
                      <a:pt x="140" y="29"/>
                    </a:cubicBezTo>
                    <a:cubicBezTo>
                      <a:pt x="137" y="25"/>
                      <a:pt x="133" y="21"/>
                      <a:pt x="128" y="17"/>
                    </a:cubicBezTo>
                    <a:cubicBezTo>
                      <a:pt x="122" y="14"/>
                      <a:pt x="117" y="11"/>
                      <a:pt x="112" y="10"/>
                    </a:cubicBezTo>
                    <a:cubicBezTo>
                      <a:pt x="112" y="10"/>
                      <a:pt x="112" y="10"/>
                      <a:pt x="112" y="10"/>
                    </a:cubicBezTo>
                    <a:cubicBezTo>
                      <a:pt x="113" y="9"/>
                      <a:pt x="113" y="9"/>
                      <a:pt x="113" y="9"/>
                    </a:cubicBezTo>
                    <a:cubicBezTo>
                      <a:pt x="114" y="7"/>
                      <a:pt x="116" y="6"/>
                      <a:pt x="117" y="6"/>
                    </a:cubicBezTo>
                    <a:cubicBezTo>
                      <a:pt x="120" y="6"/>
                      <a:pt x="124" y="8"/>
                      <a:pt x="130" y="13"/>
                    </a:cubicBezTo>
                    <a:cubicBezTo>
                      <a:pt x="144" y="22"/>
                      <a:pt x="143" y="25"/>
                      <a:pt x="141" y="28"/>
                    </a:cubicBezTo>
                    <a:close/>
                  </a:path>
                </a:pathLst>
              </a:custGeom>
              <a:solidFill>
                <a:srgbClr val="000E3D"/>
              </a:solidFill>
              <a:ln>
                <a:noFill/>
              </a:ln>
            </p:spPr>
            <p:txBody>
              <a:bodyPr vert="horz" wrap="square" lIns="121861" tIns="60931" rIns="121861" bIns="60931"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endParaRPr>
              </a:p>
            </p:txBody>
          </p:sp>
        </p:grpSp>
        <p:grpSp>
          <p:nvGrpSpPr>
            <p:cNvPr id="6" name="组合 9"/>
            <p:cNvGrpSpPr/>
            <p:nvPr/>
          </p:nvGrpSpPr>
          <p:grpSpPr>
            <a:xfrm>
              <a:off x="6024333" y="1952375"/>
              <a:ext cx="1371408" cy="1371593"/>
              <a:chOff x="6024309" y="2374221"/>
              <a:chExt cx="1371831" cy="1371831"/>
            </a:xfrm>
          </p:grpSpPr>
          <p:grpSp>
            <p:nvGrpSpPr>
              <p:cNvPr id="7" name="组合 63"/>
              <p:cNvGrpSpPr/>
              <p:nvPr/>
            </p:nvGrpSpPr>
            <p:grpSpPr>
              <a:xfrm flipH="1" flipV="1">
                <a:off x="6024309" y="2374221"/>
                <a:ext cx="1371831" cy="1371831"/>
                <a:chOff x="4277955" y="3767258"/>
                <a:chExt cx="1371831" cy="1371831"/>
              </a:xfrm>
            </p:grpSpPr>
            <p:sp>
              <p:nvSpPr>
                <p:cNvPr id="9" name="泪滴形 8"/>
                <p:cNvSpPr/>
                <p:nvPr/>
              </p:nvSpPr>
              <p:spPr>
                <a:xfrm>
                  <a:off x="4277955" y="3767258"/>
                  <a:ext cx="1371831" cy="1371831"/>
                </a:xfrm>
                <a:prstGeom prst="teardrop">
                  <a:avLst/>
                </a:prstGeom>
                <a:solidFill>
                  <a:srgbClr val="000E3D"/>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sp>
              <p:nvSpPr>
                <p:cNvPr id="10" name="椭圆 9"/>
                <p:cNvSpPr>
                  <a:spLocks noChangeAspect="1"/>
                </p:cNvSpPr>
                <p:nvPr/>
              </p:nvSpPr>
              <p:spPr>
                <a:xfrm>
                  <a:off x="4423870" y="3913173"/>
                  <a:ext cx="1080000" cy="1080000"/>
                </a:xfrm>
                <a:prstGeom prst="ellipse">
                  <a:avLst/>
                </a:prstGeom>
                <a:solidFill>
                  <a:sysClr val="window" lastClr="FFFFF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latin typeface="Calibri" panose="020F0502020204030204"/>
                    <a:ea typeface="宋体" panose="02010600030101010101" pitchFamily="2" charset="-122"/>
                    <a:cs typeface="+mn-cs"/>
                  </a:endParaRPr>
                </a:p>
              </p:txBody>
            </p:sp>
          </p:grpSp>
          <p:sp>
            <p:nvSpPr>
              <p:cNvPr id="8" name="Freeform 155"/>
              <p:cNvSpPr>
                <a:spLocks noEditPoints="1"/>
              </p:cNvSpPr>
              <p:nvPr/>
            </p:nvSpPr>
            <p:spPr bwMode="auto">
              <a:xfrm>
                <a:off x="6441896" y="2844717"/>
                <a:ext cx="536655" cy="511244"/>
              </a:xfrm>
              <a:custGeom>
                <a:avLst/>
                <a:gdLst>
                  <a:gd name="T0" fmla="*/ 106 w 152"/>
                  <a:gd name="T1" fmla="*/ 49 h 145"/>
                  <a:gd name="T2" fmla="*/ 99 w 152"/>
                  <a:gd name="T3" fmla="*/ 56 h 145"/>
                  <a:gd name="T4" fmla="*/ 106 w 152"/>
                  <a:gd name="T5" fmla="*/ 63 h 145"/>
                  <a:gd name="T6" fmla="*/ 113 w 152"/>
                  <a:gd name="T7" fmla="*/ 56 h 145"/>
                  <a:gd name="T8" fmla="*/ 106 w 152"/>
                  <a:gd name="T9" fmla="*/ 49 h 145"/>
                  <a:gd name="T10" fmla="*/ 105 w 152"/>
                  <a:gd name="T11" fmla="*/ 56 h 145"/>
                  <a:gd name="T12" fmla="*/ 106 w 152"/>
                  <a:gd name="T13" fmla="*/ 55 h 145"/>
                  <a:gd name="T14" fmla="*/ 107 w 152"/>
                  <a:gd name="T15" fmla="*/ 56 h 145"/>
                  <a:gd name="T16" fmla="*/ 105 w 152"/>
                  <a:gd name="T17" fmla="*/ 56 h 145"/>
                  <a:gd name="T18" fmla="*/ 46 w 152"/>
                  <a:gd name="T19" fmla="*/ 49 h 145"/>
                  <a:gd name="T20" fmla="*/ 39 w 152"/>
                  <a:gd name="T21" fmla="*/ 56 h 145"/>
                  <a:gd name="T22" fmla="*/ 46 w 152"/>
                  <a:gd name="T23" fmla="*/ 63 h 145"/>
                  <a:gd name="T24" fmla="*/ 53 w 152"/>
                  <a:gd name="T25" fmla="*/ 56 h 145"/>
                  <a:gd name="T26" fmla="*/ 46 w 152"/>
                  <a:gd name="T27" fmla="*/ 49 h 145"/>
                  <a:gd name="T28" fmla="*/ 45 w 152"/>
                  <a:gd name="T29" fmla="*/ 56 h 145"/>
                  <a:gd name="T30" fmla="*/ 46 w 152"/>
                  <a:gd name="T31" fmla="*/ 55 h 145"/>
                  <a:gd name="T32" fmla="*/ 47 w 152"/>
                  <a:gd name="T33" fmla="*/ 56 h 145"/>
                  <a:gd name="T34" fmla="*/ 45 w 152"/>
                  <a:gd name="T35" fmla="*/ 56 h 145"/>
                  <a:gd name="T36" fmla="*/ 141 w 152"/>
                  <a:gd name="T37" fmla="*/ 0 h 145"/>
                  <a:gd name="T38" fmla="*/ 11 w 152"/>
                  <a:gd name="T39" fmla="*/ 0 h 145"/>
                  <a:gd name="T40" fmla="*/ 0 w 152"/>
                  <a:gd name="T41" fmla="*/ 11 h 145"/>
                  <a:gd name="T42" fmla="*/ 0 w 152"/>
                  <a:gd name="T43" fmla="*/ 99 h 145"/>
                  <a:gd name="T44" fmla="*/ 11 w 152"/>
                  <a:gd name="T45" fmla="*/ 110 h 145"/>
                  <a:gd name="T46" fmla="*/ 53 w 152"/>
                  <a:gd name="T47" fmla="*/ 110 h 145"/>
                  <a:gd name="T48" fmla="*/ 74 w 152"/>
                  <a:gd name="T49" fmla="*/ 143 h 145"/>
                  <a:gd name="T50" fmla="*/ 76 w 152"/>
                  <a:gd name="T51" fmla="*/ 145 h 145"/>
                  <a:gd name="T52" fmla="*/ 79 w 152"/>
                  <a:gd name="T53" fmla="*/ 143 h 145"/>
                  <a:gd name="T54" fmla="*/ 100 w 152"/>
                  <a:gd name="T55" fmla="*/ 110 h 145"/>
                  <a:gd name="T56" fmla="*/ 141 w 152"/>
                  <a:gd name="T57" fmla="*/ 110 h 145"/>
                  <a:gd name="T58" fmla="*/ 152 w 152"/>
                  <a:gd name="T59" fmla="*/ 99 h 145"/>
                  <a:gd name="T60" fmla="*/ 152 w 152"/>
                  <a:gd name="T61" fmla="*/ 11 h 145"/>
                  <a:gd name="T62" fmla="*/ 141 w 152"/>
                  <a:gd name="T63" fmla="*/ 0 h 145"/>
                  <a:gd name="T64" fmla="*/ 146 w 152"/>
                  <a:gd name="T65" fmla="*/ 99 h 145"/>
                  <a:gd name="T66" fmla="*/ 141 w 152"/>
                  <a:gd name="T67" fmla="*/ 104 h 145"/>
                  <a:gd name="T68" fmla="*/ 98 w 152"/>
                  <a:gd name="T69" fmla="*/ 104 h 145"/>
                  <a:gd name="T70" fmla="*/ 97 w 152"/>
                  <a:gd name="T71" fmla="*/ 104 h 145"/>
                  <a:gd name="T72" fmla="*/ 97 w 152"/>
                  <a:gd name="T73" fmla="*/ 104 h 145"/>
                  <a:gd name="T74" fmla="*/ 97 w 152"/>
                  <a:gd name="T75" fmla="*/ 104 h 145"/>
                  <a:gd name="T76" fmla="*/ 95 w 152"/>
                  <a:gd name="T77" fmla="*/ 105 h 145"/>
                  <a:gd name="T78" fmla="*/ 76 w 152"/>
                  <a:gd name="T79" fmla="*/ 136 h 145"/>
                  <a:gd name="T80" fmla="*/ 57 w 152"/>
                  <a:gd name="T81" fmla="*/ 105 h 145"/>
                  <a:gd name="T82" fmla="*/ 55 w 152"/>
                  <a:gd name="T83" fmla="*/ 104 h 145"/>
                  <a:gd name="T84" fmla="*/ 55 w 152"/>
                  <a:gd name="T85" fmla="*/ 104 h 145"/>
                  <a:gd name="T86" fmla="*/ 55 w 152"/>
                  <a:gd name="T87" fmla="*/ 104 h 145"/>
                  <a:gd name="T88" fmla="*/ 54 w 152"/>
                  <a:gd name="T89" fmla="*/ 104 h 145"/>
                  <a:gd name="T90" fmla="*/ 11 w 152"/>
                  <a:gd name="T91" fmla="*/ 104 h 145"/>
                  <a:gd name="T92" fmla="*/ 6 w 152"/>
                  <a:gd name="T93" fmla="*/ 99 h 145"/>
                  <a:gd name="T94" fmla="*/ 6 w 152"/>
                  <a:gd name="T95" fmla="*/ 11 h 145"/>
                  <a:gd name="T96" fmla="*/ 11 w 152"/>
                  <a:gd name="T97" fmla="*/ 6 h 145"/>
                  <a:gd name="T98" fmla="*/ 141 w 152"/>
                  <a:gd name="T99" fmla="*/ 6 h 145"/>
                  <a:gd name="T100" fmla="*/ 146 w 152"/>
                  <a:gd name="T101" fmla="*/ 11 h 145"/>
                  <a:gd name="T102" fmla="*/ 146 w 152"/>
                  <a:gd name="T103" fmla="*/ 99 h 145"/>
                  <a:gd name="T104" fmla="*/ 76 w 152"/>
                  <a:gd name="T105" fmla="*/ 49 h 145"/>
                  <a:gd name="T106" fmla="*/ 69 w 152"/>
                  <a:gd name="T107" fmla="*/ 56 h 145"/>
                  <a:gd name="T108" fmla="*/ 76 w 152"/>
                  <a:gd name="T109" fmla="*/ 63 h 145"/>
                  <a:gd name="T110" fmla="*/ 83 w 152"/>
                  <a:gd name="T111" fmla="*/ 56 h 145"/>
                  <a:gd name="T112" fmla="*/ 76 w 152"/>
                  <a:gd name="T113" fmla="*/ 49 h 145"/>
                  <a:gd name="T114" fmla="*/ 75 w 152"/>
                  <a:gd name="T115" fmla="*/ 56 h 145"/>
                  <a:gd name="T116" fmla="*/ 76 w 152"/>
                  <a:gd name="T117" fmla="*/ 55 h 145"/>
                  <a:gd name="T118" fmla="*/ 77 w 152"/>
                  <a:gd name="T119" fmla="*/ 56 h 145"/>
                  <a:gd name="T120" fmla="*/ 75 w 152"/>
                  <a:gd name="T121" fmla="*/ 56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45">
                    <a:moveTo>
                      <a:pt x="106" y="49"/>
                    </a:moveTo>
                    <a:cubicBezTo>
                      <a:pt x="102" y="49"/>
                      <a:pt x="99" y="53"/>
                      <a:pt x="99" y="56"/>
                    </a:cubicBezTo>
                    <a:cubicBezTo>
                      <a:pt x="99" y="60"/>
                      <a:pt x="102" y="63"/>
                      <a:pt x="106" y="63"/>
                    </a:cubicBezTo>
                    <a:cubicBezTo>
                      <a:pt x="109" y="63"/>
                      <a:pt x="113" y="60"/>
                      <a:pt x="113" y="56"/>
                    </a:cubicBezTo>
                    <a:cubicBezTo>
                      <a:pt x="113" y="53"/>
                      <a:pt x="109" y="49"/>
                      <a:pt x="106" y="49"/>
                    </a:cubicBezTo>
                    <a:close/>
                    <a:moveTo>
                      <a:pt x="105" y="56"/>
                    </a:moveTo>
                    <a:cubicBezTo>
                      <a:pt x="105" y="56"/>
                      <a:pt x="105" y="55"/>
                      <a:pt x="106" y="55"/>
                    </a:cubicBezTo>
                    <a:cubicBezTo>
                      <a:pt x="106" y="55"/>
                      <a:pt x="107" y="56"/>
                      <a:pt x="107" y="56"/>
                    </a:cubicBezTo>
                    <a:cubicBezTo>
                      <a:pt x="107" y="57"/>
                      <a:pt x="105" y="57"/>
                      <a:pt x="105" y="56"/>
                    </a:cubicBezTo>
                    <a:close/>
                    <a:moveTo>
                      <a:pt x="46" y="49"/>
                    </a:moveTo>
                    <a:cubicBezTo>
                      <a:pt x="42" y="49"/>
                      <a:pt x="39" y="53"/>
                      <a:pt x="39" y="56"/>
                    </a:cubicBezTo>
                    <a:cubicBezTo>
                      <a:pt x="39" y="60"/>
                      <a:pt x="42" y="63"/>
                      <a:pt x="46" y="63"/>
                    </a:cubicBezTo>
                    <a:cubicBezTo>
                      <a:pt x="50" y="63"/>
                      <a:pt x="53" y="60"/>
                      <a:pt x="53" y="56"/>
                    </a:cubicBezTo>
                    <a:cubicBezTo>
                      <a:pt x="53" y="53"/>
                      <a:pt x="50" y="49"/>
                      <a:pt x="46" y="49"/>
                    </a:cubicBezTo>
                    <a:close/>
                    <a:moveTo>
                      <a:pt x="45" y="56"/>
                    </a:moveTo>
                    <a:cubicBezTo>
                      <a:pt x="45" y="56"/>
                      <a:pt x="46" y="55"/>
                      <a:pt x="46" y="55"/>
                    </a:cubicBezTo>
                    <a:cubicBezTo>
                      <a:pt x="47" y="55"/>
                      <a:pt x="47" y="56"/>
                      <a:pt x="47" y="56"/>
                    </a:cubicBezTo>
                    <a:cubicBezTo>
                      <a:pt x="47" y="57"/>
                      <a:pt x="45" y="57"/>
                      <a:pt x="45" y="56"/>
                    </a:cubicBezTo>
                    <a:close/>
                    <a:moveTo>
                      <a:pt x="141" y="0"/>
                    </a:moveTo>
                    <a:cubicBezTo>
                      <a:pt x="11" y="0"/>
                      <a:pt x="11" y="0"/>
                      <a:pt x="11" y="0"/>
                    </a:cubicBezTo>
                    <a:cubicBezTo>
                      <a:pt x="5" y="0"/>
                      <a:pt x="0" y="5"/>
                      <a:pt x="0" y="11"/>
                    </a:cubicBezTo>
                    <a:cubicBezTo>
                      <a:pt x="0" y="99"/>
                      <a:pt x="0" y="99"/>
                      <a:pt x="0" y="99"/>
                    </a:cubicBezTo>
                    <a:cubicBezTo>
                      <a:pt x="0" y="105"/>
                      <a:pt x="5" y="110"/>
                      <a:pt x="11" y="110"/>
                    </a:cubicBezTo>
                    <a:cubicBezTo>
                      <a:pt x="53" y="110"/>
                      <a:pt x="53" y="110"/>
                      <a:pt x="53" y="110"/>
                    </a:cubicBezTo>
                    <a:cubicBezTo>
                      <a:pt x="74" y="143"/>
                      <a:pt x="74" y="143"/>
                      <a:pt x="74" y="143"/>
                    </a:cubicBezTo>
                    <a:cubicBezTo>
                      <a:pt x="74" y="144"/>
                      <a:pt x="75" y="145"/>
                      <a:pt x="76" y="145"/>
                    </a:cubicBezTo>
                    <a:cubicBezTo>
                      <a:pt x="77" y="145"/>
                      <a:pt x="78" y="144"/>
                      <a:pt x="79" y="143"/>
                    </a:cubicBezTo>
                    <a:cubicBezTo>
                      <a:pt x="100" y="110"/>
                      <a:pt x="100" y="110"/>
                      <a:pt x="100" y="110"/>
                    </a:cubicBezTo>
                    <a:cubicBezTo>
                      <a:pt x="141" y="110"/>
                      <a:pt x="141" y="110"/>
                      <a:pt x="141" y="110"/>
                    </a:cubicBezTo>
                    <a:cubicBezTo>
                      <a:pt x="147" y="110"/>
                      <a:pt x="152" y="105"/>
                      <a:pt x="152" y="99"/>
                    </a:cubicBezTo>
                    <a:cubicBezTo>
                      <a:pt x="152" y="11"/>
                      <a:pt x="152" y="11"/>
                      <a:pt x="152" y="11"/>
                    </a:cubicBezTo>
                    <a:cubicBezTo>
                      <a:pt x="152" y="5"/>
                      <a:pt x="147" y="0"/>
                      <a:pt x="141" y="0"/>
                    </a:cubicBezTo>
                    <a:close/>
                    <a:moveTo>
                      <a:pt x="146" y="99"/>
                    </a:moveTo>
                    <a:cubicBezTo>
                      <a:pt x="146" y="101"/>
                      <a:pt x="144" y="104"/>
                      <a:pt x="141" y="104"/>
                    </a:cubicBezTo>
                    <a:cubicBezTo>
                      <a:pt x="98" y="104"/>
                      <a:pt x="98" y="104"/>
                      <a:pt x="98" y="104"/>
                    </a:cubicBezTo>
                    <a:cubicBezTo>
                      <a:pt x="98" y="104"/>
                      <a:pt x="97" y="104"/>
                      <a:pt x="97" y="104"/>
                    </a:cubicBezTo>
                    <a:cubicBezTo>
                      <a:pt x="97" y="104"/>
                      <a:pt x="97" y="104"/>
                      <a:pt x="97" y="104"/>
                    </a:cubicBezTo>
                    <a:cubicBezTo>
                      <a:pt x="97" y="104"/>
                      <a:pt x="97" y="104"/>
                      <a:pt x="97" y="104"/>
                    </a:cubicBezTo>
                    <a:cubicBezTo>
                      <a:pt x="96" y="104"/>
                      <a:pt x="96" y="105"/>
                      <a:pt x="95" y="105"/>
                    </a:cubicBezTo>
                    <a:cubicBezTo>
                      <a:pt x="76" y="136"/>
                      <a:pt x="76" y="136"/>
                      <a:pt x="76" y="136"/>
                    </a:cubicBezTo>
                    <a:cubicBezTo>
                      <a:pt x="57" y="105"/>
                      <a:pt x="57" y="105"/>
                      <a:pt x="57" y="105"/>
                    </a:cubicBezTo>
                    <a:cubicBezTo>
                      <a:pt x="57" y="105"/>
                      <a:pt x="56" y="104"/>
                      <a:pt x="55" y="104"/>
                    </a:cubicBezTo>
                    <a:cubicBezTo>
                      <a:pt x="55" y="104"/>
                      <a:pt x="55" y="104"/>
                      <a:pt x="55" y="104"/>
                    </a:cubicBezTo>
                    <a:cubicBezTo>
                      <a:pt x="55" y="104"/>
                      <a:pt x="55" y="104"/>
                      <a:pt x="55" y="104"/>
                    </a:cubicBezTo>
                    <a:cubicBezTo>
                      <a:pt x="55" y="104"/>
                      <a:pt x="54" y="104"/>
                      <a:pt x="54" y="104"/>
                    </a:cubicBezTo>
                    <a:cubicBezTo>
                      <a:pt x="11" y="104"/>
                      <a:pt x="11" y="104"/>
                      <a:pt x="11" y="104"/>
                    </a:cubicBezTo>
                    <a:cubicBezTo>
                      <a:pt x="9" y="104"/>
                      <a:pt x="6" y="101"/>
                      <a:pt x="6" y="99"/>
                    </a:cubicBezTo>
                    <a:cubicBezTo>
                      <a:pt x="6" y="11"/>
                      <a:pt x="6" y="11"/>
                      <a:pt x="6" y="11"/>
                    </a:cubicBezTo>
                    <a:cubicBezTo>
                      <a:pt x="6" y="8"/>
                      <a:pt x="9" y="6"/>
                      <a:pt x="11" y="6"/>
                    </a:cubicBezTo>
                    <a:cubicBezTo>
                      <a:pt x="141" y="6"/>
                      <a:pt x="141" y="6"/>
                      <a:pt x="141" y="6"/>
                    </a:cubicBezTo>
                    <a:cubicBezTo>
                      <a:pt x="144" y="6"/>
                      <a:pt x="146" y="8"/>
                      <a:pt x="146" y="11"/>
                    </a:cubicBezTo>
                    <a:lnTo>
                      <a:pt x="146" y="99"/>
                    </a:lnTo>
                    <a:close/>
                    <a:moveTo>
                      <a:pt x="76" y="49"/>
                    </a:moveTo>
                    <a:cubicBezTo>
                      <a:pt x="72" y="49"/>
                      <a:pt x="69" y="53"/>
                      <a:pt x="69" y="56"/>
                    </a:cubicBezTo>
                    <a:cubicBezTo>
                      <a:pt x="69" y="60"/>
                      <a:pt x="72" y="63"/>
                      <a:pt x="76" y="63"/>
                    </a:cubicBezTo>
                    <a:cubicBezTo>
                      <a:pt x="80" y="63"/>
                      <a:pt x="83" y="60"/>
                      <a:pt x="83" y="56"/>
                    </a:cubicBezTo>
                    <a:cubicBezTo>
                      <a:pt x="83" y="53"/>
                      <a:pt x="80" y="49"/>
                      <a:pt x="76" y="49"/>
                    </a:cubicBezTo>
                    <a:close/>
                    <a:moveTo>
                      <a:pt x="75" y="56"/>
                    </a:moveTo>
                    <a:cubicBezTo>
                      <a:pt x="75" y="56"/>
                      <a:pt x="75" y="55"/>
                      <a:pt x="76" y="55"/>
                    </a:cubicBezTo>
                    <a:cubicBezTo>
                      <a:pt x="76" y="55"/>
                      <a:pt x="77" y="56"/>
                      <a:pt x="77" y="56"/>
                    </a:cubicBezTo>
                    <a:cubicBezTo>
                      <a:pt x="77" y="57"/>
                      <a:pt x="75" y="57"/>
                      <a:pt x="75" y="56"/>
                    </a:cubicBezTo>
                    <a:close/>
                  </a:path>
                </a:pathLst>
              </a:custGeom>
              <a:solidFill>
                <a:srgbClr val="000E3D"/>
              </a:solidFill>
              <a:ln>
                <a:noFill/>
              </a:ln>
            </p:spPr>
            <p:txBody>
              <a:bodyPr vert="horz" wrap="square" lIns="121861" tIns="60931" rIns="121861" bIns="60931" numCol="1" anchor="t" anchorCtr="0" compatLnSpc="1"/>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effectLst/>
                  <a:uLnTx/>
                  <a:uFillTx/>
                </a:endParaRPr>
              </a:p>
            </p:txBody>
          </p:sp>
        </p:grpSp>
      </p:grpSp>
      <p:sp>
        <p:nvSpPr>
          <p:cNvPr id="23" name="矩形 22"/>
          <p:cNvSpPr/>
          <p:nvPr/>
        </p:nvSpPr>
        <p:spPr>
          <a:xfrm>
            <a:off x="3016897" y="1887126"/>
            <a:ext cx="1005340" cy="338522"/>
          </a:xfrm>
          <a:prstGeom prst="rect">
            <a:avLst/>
          </a:prstGeom>
        </p:spPr>
        <p:txBody>
          <a:bodyPr wrap="none" lIns="91408" tIns="45704" rIns="91408" bIns="45704">
            <a:spAutoFit/>
          </a:bodyPr>
          <a:lstStyle/>
          <a:p>
            <a:pPr algn="r" defTabSz="1219200"/>
            <a:r>
              <a:rPr lang="zh-CN" altLang="en-US" sz="1600" b="1" dirty="0">
                <a:latin typeface="方正兰亭中黑_GBK" panose="02000000000000000000" pitchFamily="2" charset="-122"/>
                <a:ea typeface="方正兰亭中黑_GBK" panose="02000000000000000000" pitchFamily="2" charset="-122"/>
              </a:rPr>
              <a:t>工作概述</a:t>
            </a:r>
            <a:endParaRPr lang="zh-CN" altLang="en-US" sz="1600" b="1" dirty="0">
              <a:latin typeface="方正兰亭中黑_GBK" panose="02000000000000000000" pitchFamily="2" charset="-122"/>
              <a:ea typeface="方正兰亭中黑_GBK" panose="02000000000000000000" pitchFamily="2" charset="-122"/>
            </a:endParaRPr>
          </a:p>
        </p:txBody>
      </p:sp>
      <p:sp>
        <p:nvSpPr>
          <p:cNvPr id="24" name="矩形 23"/>
          <p:cNvSpPr/>
          <p:nvPr/>
        </p:nvSpPr>
        <p:spPr>
          <a:xfrm>
            <a:off x="1419665" y="2424667"/>
            <a:ext cx="2646104" cy="572432"/>
          </a:xfrm>
          <a:prstGeom prst="rect">
            <a:avLst/>
          </a:prstGeom>
        </p:spPr>
        <p:txBody>
          <a:bodyPr wrap="square" lIns="91408" tIns="45704" rIns="91408" bIns="45704">
            <a:spAutoFit/>
          </a:bodyPr>
          <a:lstStyle/>
          <a:p>
            <a:pPr algn="r" defTabSz="1219200">
              <a:lnSpc>
                <a:spcPct val="130000"/>
              </a:lnSpc>
            </a:pPr>
            <a:r>
              <a:rPr lang="zh-CN" altLang="en-US" sz="1200" dirty="0">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200" dirty="0">
              <a:latin typeface="方正兰亭细黑_GBK" panose="02000000000000000000" pitchFamily="2" charset="-122"/>
              <a:ea typeface="方正兰亭细黑_GBK" panose="02000000000000000000" pitchFamily="2" charset="-122"/>
            </a:endParaRPr>
          </a:p>
        </p:txBody>
      </p:sp>
      <p:sp>
        <p:nvSpPr>
          <p:cNvPr id="25" name="矩形 24"/>
          <p:cNvSpPr/>
          <p:nvPr/>
        </p:nvSpPr>
        <p:spPr>
          <a:xfrm>
            <a:off x="3016898" y="3919479"/>
            <a:ext cx="1005339" cy="338522"/>
          </a:xfrm>
          <a:prstGeom prst="rect">
            <a:avLst/>
          </a:prstGeom>
        </p:spPr>
        <p:txBody>
          <a:bodyPr wrap="none" lIns="91408" tIns="45704" rIns="91408" bIns="45704">
            <a:spAutoFit/>
          </a:bodyPr>
          <a:lstStyle/>
          <a:p>
            <a:pPr algn="r" defTabSz="1219200"/>
            <a:r>
              <a:rPr lang="zh-CN" altLang="en-US" sz="1600" b="1" dirty="0">
                <a:latin typeface="方正兰亭中黑_GBK" panose="02000000000000000000" pitchFamily="2" charset="-122"/>
                <a:ea typeface="方正兰亭中黑_GBK" panose="02000000000000000000" pitchFamily="2" charset="-122"/>
              </a:rPr>
              <a:t>工作概述</a:t>
            </a:r>
            <a:endParaRPr lang="zh-CN" altLang="en-US" sz="1600" b="1" dirty="0">
              <a:latin typeface="方正兰亭中黑_GBK" panose="02000000000000000000" pitchFamily="2" charset="-122"/>
              <a:ea typeface="方正兰亭中黑_GBK" panose="02000000000000000000" pitchFamily="2" charset="-122"/>
            </a:endParaRPr>
          </a:p>
        </p:txBody>
      </p:sp>
      <p:sp>
        <p:nvSpPr>
          <p:cNvPr id="26" name="矩形 25"/>
          <p:cNvSpPr/>
          <p:nvPr/>
        </p:nvSpPr>
        <p:spPr>
          <a:xfrm>
            <a:off x="7812212" y="1897759"/>
            <a:ext cx="1005339" cy="338522"/>
          </a:xfrm>
          <a:prstGeom prst="rect">
            <a:avLst/>
          </a:prstGeom>
        </p:spPr>
        <p:txBody>
          <a:bodyPr wrap="none" lIns="91408" tIns="45704" rIns="91408" bIns="45704">
            <a:spAutoFit/>
          </a:bodyPr>
          <a:lstStyle/>
          <a:p>
            <a:pPr algn="r" defTabSz="1219200"/>
            <a:r>
              <a:rPr lang="zh-CN" altLang="en-US" sz="1600" b="1" dirty="0">
                <a:latin typeface="方正兰亭中黑_GBK" panose="02000000000000000000" pitchFamily="2" charset="-122"/>
                <a:ea typeface="方正兰亭中黑_GBK" panose="02000000000000000000" pitchFamily="2" charset="-122"/>
              </a:rPr>
              <a:t>工作概述</a:t>
            </a:r>
            <a:endParaRPr lang="zh-CN" altLang="en-US" sz="1600" b="1" dirty="0">
              <a:latin typeface="方正兰亭中黑_GBK" panose="02000000000000000000" pitchFamily="2" charset="-122"/>
              <a:ea typeface="方正兰亭中黑_GBK" panose="02000000000000000000" pitchFamily="2" charset="-122"/>
            </a:endParaRPr>
          </a:p>
        </p:txBody>
      </p:sp>
      <p:sp>
        <p:nvSpPr>
          <p:cNvPr id="27" name="矩形 26"/>
          <p:cNvSpPr/>
          <p:nvPr/>
        </p:nvSpPr>
        <p:spPr>
          <a:xfrm>
            <a:off x="7812212" y="3919479"/>
            <a:ext cx="1005339" cy="338522"/>
          </a:xfrm>
          <a:prstGeom prst="rect">
            <a:avLst/>
          </a:prstGeom>
        </p:spPr>
        <p:txBody>
          <a:bodyPr wrap="none" lIns="91408" tIns="45704" rIns="91408" bIns="45704">
            <a:spAutoFit/>
          </a:bodyPr>
          <a:lstStyle/>
          <a:p>
            <a:pPr algn="r" defTabSz="1219200"/>
            <a:r>
              <a:rPr lang="zh-CN" altLang="en-US" sz="1600" b="1" dirty="0">
                <a:latin typeface="方正兰亭中黑_GBK" panose="02000000000000000000" pitchFamily="2" charset="-122"/>
                <a:ea typeface="方正兰亭中黑_GBK" panose="02000000000000000000" pitchFamily="2" charset="-122"/>
              </a:rPr>
              <a:t>工作概述</a:t>
            </a:r>
            <a:endParaRPr lang="zh-CN" altLang="en-US" sz="1600" b="1" dirty="0">
              <a:latin typeface="方正兰亭中黑_GBK" panose="02000000000000000000" pitchFamily="2" charset="-122"/>
              <a:ea typeface="方正兰亭中黑_GBK" panose="02000000000000000000" pitchFamily="2" charset="-122"/>
            </a:endParaRPr>
          </a:p>
        </p:txBody>
      </p:sp>
      <p:sp>
        <p:nvSpPr>
          <p:cNvPr id="28" name="矩形 27"/>
          <p:cNvSpPr/>
          <p:nvPr/>
        </p:nvSpPr>
        <p:spPr>
          <a:xfrm>
            <a:off x="1419665" y="4457019"/>
            <a:ext cx="2646104" cy="572432"/>
          </a:xfrm>
          <a:prstGeom prst="rect">
            <a:avLst/>
          </a:prstGeom>
        </p:spPr>
        <p:txBody>
          <a:bodyPr wrap="square" lIns="91408" tIns="45704" rIns="91408" bIns="45704">
            <a:spAutoFit/>
          </a:bodyPr>
          <a:lstStyle/>
          <a:p>
            <a:pPr algn="r" defTabSz="1219200">
              <a:lnSpc>
                <a:spcPct val="130000"/>
              </a:lnSpc>
            </a:pPr>
            <a:r>
              <a:rPr lang="zh-CN" altLang="en-US" sz="1200" dirty="0">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200" dirty="0">
              <a:latin typeface="方正兰亭细黑_GBK" panose="02000000000000000000" pitchFamily="2" charset="-122"/>
              <a:ea typeface="方正兰亭细黑_GBK" panose="02000000000000000000" pitchFamily="2" charset="-122"/>
            </a:endParaRPr>
          </a:p>
        </p:txBody>
      </p:sp>
      <p:sp>
        <p:nvSpPr>
          <p:cNvPr id="29" name="矩形 28"/>
          <p:cNvSpPr/>
          <p:nvPr/>
        </p:nvSpPr>
        <p:spPr>
          <a:xfrm>
            <a:off x="7812212" y="2424667"/>
            <a:ext cx="2646104" cy="572432"/>
          </a:xfrm>
          <a:prstGeom prst="rect">
            <a:avLst/>
          </a:prstGeom>
        </p:spPr>
        <p:txBody>
          <a:bodyPr wrap="square" lIns="91408" tIns="45704" rIns="91408" bIns="45704">
            <a:spAutoFit/>
          </a:bodyPr>
          <a:lstStyle/>
          <a:p>
            <a:pPr defTabSz="1219200">
              <a:lnSpc>
                <a:spcPct val="130000"/>
              </a:lnSpc>
            </a:pPr>
            <a:r>
              <a:rPr lang="zh-CN" altLang="en-US" sz="1200" dirty="0">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200" dirty="0">
              <a:latin typeface="方正兰亭细黑_GBK" panose="02000000000000000000" pitchFamily="2" charset="-122"/>
              <a:ea typeface="方正兰亭细黑_GBK" panose="02000000000000000000" pitchFamily="2" charset="-122"/>
            </a:endParaRPr>
          </a:p>
        </p:txBody>
      </p:sp>
      <p:sp>
        <p:nvSpPr>
          <p:cNvPr id="30" name="矩形 29"/>
          <p:cNvSpPr/>
          <p:nvPr/>
        </p:nvSpPr>
        <p:spPr>
          <a:xfrm>
            <a:off x="7812212" y="4457019"/>
            <a:ext cx="2646104" cy="572432"/>
          </a:xfrm>
          <a:prstGeom prst="rect">
            <a:avLst/>
          </a:prstGeom>
        </p:spPr>
        <p:txBody>
          <a:bodyPr wrap="square" lIns="91408" tIns="45704" rIns="91408" bIns="45704">
            <a:spAutoFit/>
          </a:bodyPr>
          <a:lstStyle/>
          <a:p>
            <a:pPr defTabSz="1219200">
              <a:lnSpc>
                <a:spcPct val="130000"/>
              </a:lnSpc>
            </a:pPr>
            <a:r>
              <a:rPr lang="zh-CN" altLang="en-US" sz="1200" dirty="0">
                <a:latin typeface="方正兰亭细黑_GBK" panose="02000000000000000000" pitchFamily="2" charset="-122"/>
                <a:ea typeface="方正兰亭细黑_GBK" panose="02000000000000000000" pitchFamily="2" charset="-122"/>
              </a:rPr>
              <a:t>此处添加详细文本描述建议与标题相关并符合整体语言风格。</a:t>
            </a:r>
            <a:endParaRPr lang="zh-CN" altLang="en-US" sz="1200" dirty="0">
              <a:latin typeface="方正兰亭细黑_GBK" panose="02000000000000000000" pitchFamily="2" charset="-122"/>
              <a:ea typeface="方正兰亭细黑_GBK" panose="02000000000000000000" pitchFamily="2" charset="-122"/>
            </a:endParaRPr>
          </a:p>
        </p:txBody>
      </p:sp>
      <p:grpSp>
        <p:nvGrpSpPr>
          <p:cNvPr id="31" name="组合 30"/>
          <p:cNvGrpSpPr/>
          <p:nvPr/>
        </p:nvGrpSpPr>
        <p:grpSpPr>
          <a:xfrm>
            <a:off x="4540251" y="377766"/>
            <a:ext cx="3111500" cy="780455"/>
            <a:chOff x="3997640" y="1153421"/>
            <a:chExt cx="3111500" cy="780455"/>
          </a:xfrm>
        </p:grpSpPr>
        <p:sp>
          <p:nvSpPr>
            <p:cNvPr id="32" name="矩形 31"/>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33"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上半年工作总结</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34" name="组合 33"/>
          <p:cNvGrpSpPr/>
          <p:nvPr/>
        </p:nvGrpSpPr>
        <p:grpSpPr>
          <a:xfrm>
            <a:off x="3093900" y="676502"/>
            <a:ext cx="6004200" cy="188400"/>
            <a:chOff x="3100251" y="676502"/>
            <a:chExt cx="6004200" cy="188400"/>
          </a:xfrm>
          <a:solidFill>
            <a:srgbClr val="121F2F"/>
          </a:solidFill>
        </p:grpSpPr>
        <p:grpSp>
          <p:nvGrpSpPr>
            <p:cNvPr id="35" name="组合 34"/>
            <p:cNvGrpSpPr/>
            <p:nvPr/>
          </p:nvGrpSpPr>
          <p:grpSpPr>
            <a:xfrm>
              <a:off x="3100251" y="676502"/>
              <a:ext cx="1440000" cy="188400"/>
              <a:chOff x="3100251" y="676502"/>
              <a:chExt cx="1440000" cy="188400"/>
            </a:xfrm>
            <a:grpFill/>
          </p:grpSpPr>
          <p:sp>
            <p:nvSpPr>
              <p:cNvPr id="40" name="矩形: 圆角 39"/>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1" name="矩形: 圆角 40"/>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2" name="矩形: 圆角 41"/>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36" name="组合 35"/>
            <p:cNvGrpSpPr/>
            <p:nvPr/>
          </p:nvGrpSpPr>
          <p:grpSpPr>
            <a:xfrm flipH="1">
              <a:off x="7664451" y="676502"/>
              <a:ext cx="1440000" cy="188400"/>
              <a:chOff x="3100251" y="676502"/>
              <a:chExt cx="1440000" cy="188400"/>
            </a:xfrm>
            <a:grpFill/>
          </p:grpSpPr>
          <p:sp>
            <p:nvSpPr>
              <p:cNvPr id="37" name="矩形: 圆角 36"/>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8" name="矩形: 圆角 37"/>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9" name="矩形: 圆角 38"/>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childTnLst>
                          </p:cTn>
                        </p:par>
                        <p:par>
                          <p:cTn id="9" fill="hold">
                            <p:stCondLst>
                              <p:cond delay="649"/>
                            </p:stCondLst>
                            <p:childTnLst>
                              <p:par>
                                <p:cTn id="10" presetID="14" presetClass="entr" presetSubtype="1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par>
                          <p:cTn id="13" fill="hold">
                            <p:stCondLst>
                              <p:cond delay="1149"/>
                            </p:stCondLst>
                            <p:childTnLst>
                              <p:par>
                                <p:cTn id="14" presetID="17" presetClass="entr" presetSubtype="10" fill="hold" grpId="0" nodeType="afterEffect">
                                  <p:stCondLst>
                                    <p:cond delay="0"/>
                                  </p:stCondLst>
                                  <p:iterate type="lt">
                                    <p:tmPct val="10000"/>
                                  </p:iterate>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strVal val="#ppt_h"/>
                                          </p:val>
                                        </p:tav>
                                        <p:tav tm="100000">
                                          <p:val>
                                            <p:strVal val="#ppt_h"/>
                                          </p:val>
                                        </p:tav>
                                      </p:tavLst>
                                    </p:anim>
                                  </p:childTnLst>
                                </p:cTn>
                              </p:par>
                            </p:childTnLst>
                          </p:cTn>
                        </p:par>
                        <p:par>
                          <p:cTn id="18" fill="hold">
                            <p:stCondLst>
                              <p:cond delay="1799"/>
                            </p:stCondLst>
                            <p:childTnLst>
                              <p:par>
                                <p:cTn id="19" presetID="14" presetClass="entr" presetSubtype="1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par>
                          <p:cTn id="22" fill="hold">
                            <p:stCondLst>
                              <p:cond delay="2299"/>
                            </p:stCondLst>
                            <p:childTnLst>
                              <p:par>
                                <p:cTn id="23" presetID="17" presetClass="entr" presetSubtype="10" fill="hold" grpId="0" nodeType="after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strVal val="#ppt_h"/>
                                          </p:val>
                                        </p:tav>
                                        <p:tav tm="100000">
                                          <p:val>
                                            <p:strVal val="#ppt_h"/>
                                          </p:val>
                                        </p:tav>
                                      </p:tavLst>
                                    </p:anim>
                                  </p:childTnLst>
                                </p:cTn>
                              </p:par>
                            </p:childTnLst>
                          </p:cTn>
                        </p:par>
                        <p:par>
                          <p:cTn id="27" fill="hold">
                            <p:stCondLst>
                              <p:cond delay="2949"/>
                            </p:stCondLst>
                            <p:childTnLst>
                              <p:par>
                                <p:cTn id="28" presetID="14" presetClass="entr" presetSubtype="1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childTnLst>
                          </p:cTn>
                        </p:par>
                        <p:par>
                          <p:cTn id="31" fill="hold">
                            <p:stCondLst>
                              <p:cond delay="3449"/>
                            </p:stCondLst>
                            <p:childTnLst>
                              <p:par>
                                <p:cTn id="32" presetID="17" presetClass="entr" presetSubtype="10" fill="hold" grpId="0" nodeType="afterEffect">
                                  <p:stCondLst>
                                    <p:cond delay="0"/>
                                  </p:stCondLst>
                                  <p:iterate type="lt">
                                    <p:tmPct val="10000"/>
                                  </p:iterate>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childTnLst>
                                </p:cTn>
                              </p:par>
                            </p:childTnLst>
                          </p:cTn>
                        </p:par>
                        <p:par>
                          <p:cTn id="36" fill="hold">
                            <p:stCondLst>
                              <p:cond delay="4099"/>
                            </p:stCondLst>
                            <p:childTnLst>
                              <p:par>
                                <p:cTn id="37" presetID="14" presetClass="entr" presetSubtype="1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randombar(horizontal)">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608"/>
          <p:cNvGrpSpPr/>
          <p:nvPr/>
        </p:nvGrpSpPr>
        <p:grpSpPr bwMode="auto">
          <a:xfrm>
            <a:off x="3303562" y="2920161"/>
            <a:ext cx="5729360" cy="3281450"/>
            <a:chOff x="2007319" y="1438225"/>
            <a:chExt cx="8493749" cy="4865200"/>
          </a:xfrm>
        </p:grpSpPr>
        <p:sp>
          <p:nvSpPr>
            <p:cNvPr id="3" name="Freeform: Shape 68638"/>
            <p:cNvSpPr/>
            <p:nvPr/>
          </p:nvSpPr>
          <p:spPr bwMode="auto">
            <a:xfrm>
              <a:off x="2007319" y="6114624"/>
              <a:ext cx="4278332" cy="188801"/>
            </a:xfrm>
            <a:custGeom>
              <a:avLst/>
              <a:gdLst>
                <a:gd name="T0" fmla="*/ 0 w 885"/>
                <a:gd name="T1" fmla="*/ 77457 h 39"/>
                <a:gd name="T2" fmla="*/ 377073 w 885"/>
                <a:gd name="T3" fmla="*/ 188801 h 39"/>
                <a:gd name="T4" fmla="*/ 4278332 w 885"/>
                <a:gd name="T5" fmla="*/ 188801 h 39"/>
                <a:gd name="T6" fmla="*/ 4278332 w 885"/>
                <a:gd name="T7" fmla="*/ 0 h 39"/>
                <a:gd name="T8" fmla="*/ 0 w 885"/>
                <a:gd name="T9" fmla="*/ 0 h 39"/>
                <a:gd name="T10" fmla="*/ 0 w 885"/>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4" name="Freeform: Shape 68639"/>
            <p:cNvSpPr/>
            <p:nvPr/>
          </p:nvSpPr>
          <p:spPr bwMode="auto">
            <a:xfrm>
              <a:off x="6222734" y="6114624"/>
              <a:ext cx="4278332" cy="188801"/>
            </a:xfrm>
            <a:custGeom>
              <a:avLst/>
              <a:gdLst>
                <a:gd name="T0" fmla="*/ 4278332 w 884"/>
                <a:gd name="T1" fmla="*/ 77457 h 39"/>
                <a:gd name="T2" fmla="*/ 3900832 w 884"/>
                <a:gd name="T3" fmla="*/ 188801 h 39"/>
                <a:gd name="T4" fmla="*/ 0 w 884"/>
                <a:gd name="T5" fmla="*/ 188801 h 39"/>
                <a:gd name="T6" fmla="*/ 0 w 884"/>
                <a:gd name="T7" fmla="*/ 0 h 39"/>
                <a:gd name="T8" fmla="*/ 4278332 w 884"/>
                <a:gd name="T9" fmla="*/ 0 h 39"/>
                <a:gd name="T10" fmla="*/ 4278332 w 884"/>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5" name="Freeform: Shape 41"/>
            <p:cNvSpPr/>
            <p:nvPr/>
          </p:nvSpPr>
          <p:spPr bwMode="auto">
            <a:xfrm>
              <a:off x="2868228" y="1438225"/>
              <a:ext cx="6839899" cy="4667461"/>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ysClr val="windowText" lastClr="000000">
                <a:lumMod val="75000"/>
                <a:lumOff val="25000"/>
              </a:sysClr>
            </a:solidFill>
            <a:ln w="31750">
              <a:solidFill>
                <a:sysClr val="window" lastClr="FFFFFF">
                  <a:lumMod val="75000"/>
                </a:sysClr>
              </a:solid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6" name="Rectangle 42"/>
            <p:cNvSpPr/>
            <p:nvPr/>
          </p:nvSpPr>
          <p:spPr bwMode="auto">
            <a:xfrm>
              <a:off x="2007319" y="6037714"/>
              <a:ext cx="8493749" cy="154483"/>
            </a:xfrm>
            <a:prstGeom prst="rect">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7" name="Freeform: Shape 68642"/>
            <p:cNvSpPr/>
            <p:nvPr/>
          </p:nvSpPr>
          <p:spPr bwMode="auto">
            <a:xfrm>
              <a:off x="5641962" y="6037170"/>
              <a:ext cx="1219614" cy="87138"/>
            </a:xfrm>
            <a:custGeom>
              <a:avLst/>
              <a:gdLst>
                <a:gd name="T0" fmla="*/ 0 w 252"/>
                <a:gd name="T1" fmla="*/ 0 h 18"/>
                <a:gd name="T2" fmla="*/ 106474 w 252"/>
                <a:gd name="T3" fmla="*/ 87138 h 18"/>
                <a:gd name="T4" fmla="*/ 1113140 w 252"/>
                <a:gd name="T5" fmla="*/ 87138 h 18"/>
                <a:gd name="T6" fmla="*/ 1219614 w 252"/>
                <a:gd name="T7" fmla="*/ 0 h 18"/>
                <a:gd name="T8" fmla="*/ 0 w 25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8" name="Oval 45"/>
            <p:cNvSpPr/>
            <p:nvPr/>
          </p:nvSpPr>
          <p:spPr>
            <a:xfrm>
              <a:off x="6252135" y="1545334"/>
              <a:ext cx="78264" cy="80332"/>
            </a:xfrm>
            <a:prstGeom prst="ellipse">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latin typeface="等线" panose="02010600030101010101" charset="-122"/>
                <a:ea typeface="+mn-ea"/>
                <a:cs typeface="+mn-cs"/>
              </a:endParaRPr>
            </a:p>
          </p:txBody>
        </p:sp>
      </p:grpSp>
      <p:pic>
        <p:nvPicPr>
          <p:cNvPr id="9" name="图片占位符 55"/>
          <p:cNvPicPr>
            <a:picLocks noChangeAspect="1"/>
          </p:cNvPicPr>
          <p:nvPr/>
        </p:nvPicPr>
        <p:blipFill>
          <a:blip r:embed="rId1" cstate="print">
            <a:grayscl/>
            <a:extLst>
              <a:ext uri="{28A0092B-C50C-407E-A947-70E740481C1C}">
                <a14:useLocalDpi xmlns:a14="http://schemas.microsoft.com/office/drawing/2010/main" val="0"/>
              </a:ext>
            </a:extLst>
          </a:blip>
          <a:srcRect t="2627" b="2627"/>
          <a:stretch>
            <a:fillRect/>
          </a:stretch>
        </p:blipFill>
        <p:spPr>
          <a:xfrm>
            <a:off x="4038489" y="3118827"/>
            <a:ext cx="4305355" cy="2720186"/>
          </a:xfrm>
          <a:prstGeom prst="rect">
            <a:avLst/>
          </a:prstGeom>
        </p:spPr>
      </p:pic>
      <p:grpSp>
        <p:nvGrpSpPr>
          <p:cNvPr id="10" name="Group 68609"/>
          <p:cNvGrpSpPr/>
          <p:nvPr/>
        </p:nvGrpSpPr>
        <p:grpSpPr bwMode="auto">
          <a:xfrm>
            <a:off x="8427198" y="4419189"/>
            <a:ext cx="840510" cy="1765764"/>
            <a:chOff x="3835384" y="1981165"/>
            <a:chExt cx="1711044" cy="3597978"/>
          </a:xfrm>
        </p:grpSpPr>
        <p:sp>
          <p:nvSpPr>
            <p:cNvPr id="11" name="Freeform: Shape 19"/>
            <p:cNvSpPr/>
            <p:nvPr/>
          </p:nvSpPr>
          <p:spPr bwMode="auto">
            <a:xfrm>
              <a:off x="3835384" y="1981165"/>
              <a:ext cx="1711044" cy="3597978"/>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ysClr val="windowText" lastClr="000000">
                <a:lumMod val="75000"/>
                <a:lumOff val="25000"/>
              </a:sysClr>
            </a:solidFill>
            <a:ln w="31750">
              <a:solidFill>
                <a:sysClr val="window" lastClr="FFFFFF">
                  <a:lumMod val="75000"/>
                </a:sysClr>
              </a:solid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2" name="Oval 20"/>
            <p:cNvSpPr/>
            <p:nvPr/>
          </p:nvSpPr>
          <p:spPr bwMode="auto">
            <a:xfrm>
              <a:off x="4666866" y="2134030"/>
              <a:ext cx="50907" cy="50955"/>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3" name="Oval 21"/>
            <p:cNvSpPr/>
            <p:nvPr/>
          </p:nvSpPr>
          <p:spPr bwMode="auto">
            <a:xfrm>
              <a:off x="4683835" y="2151015"/>
              <a:ext cx="14142" cy="14153"/>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4" name="Oval 22"/>
            <p:cNvSpPr/>
            <p:nvPr/>
          </p:nvSpPr>
          <p:spPr bwMode="auto">
            <a:xfrm>
              <a:off x="4666866" y="2131198"/>
              <a:ext cx="50907" cy="50955"/>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5" name="Oval 23"/>
            <p:cNvSpPr/>
            <p:nvPr/>
          </p:nvSpPr>
          <p:spPr bwMode="auto">
            <a:xfrm>
              <a:off x="4683835" y="2148183"/>
              <a:ext cx="14142" cy="11323"/>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6" name="Oval 24"/>
            <p:cNvSpPr/>
            <p:nvPr/>
          </p:nvSpPr>
          <p:spPr bwMode="auto">
            <a:xfrm>
              <a:off x="4675352" y="2139691"/>
              <a:ext cx="33938" cy="33970"/>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7" name="Oval 25"/>
            <p:cNvSpPr/>
            <p:nvPr/>
          </p:nvSpPr>
          <p:spPr bwMode="auto">
            <a:xfrm>
              <a:off x="4675352" y="2139691"/>
              <a:ext cx="33938" cy="33970"/>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8" name="Oval 26"/>
            <p:cNvSpPr/>
            <p:nvPr/>
          </p:nvSpPr>
          <p:spPr bwMode="auto">
            <a:xfrm>
              <a:off x="4683835" y="2148183"/>
              <a:ext cx="16969" cy="16985"/>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19" name="Oval 27"/>
            <p:cNvSpPr/>
            <p:nvPr/>
          </p:nvSpPr>
          <p:spPr bwMode="auto">
            <a:xfrm>
              <a:off x="4683835" y="2148183"/>
              <a:ext cx="16969" cy="16985"/>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0" name="Freeform: Shape 28"/>
            <p:cNvSpPr/>
            <p:nvPr/>
          </p:nvSpPr>
          <p:spPr bwMode="auto">
            <a:xfrm>
              <a:off x="4689491" y="2151015"/>
              <a:ext cx="2829" cy="5662"/>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1" name="Freeform: Shape 29"/>
            <p:cNvSpPr/>
            <p:nvPr/>
          </p:nvSpPr>
          <p:spPr bwMode="auto">
            <a:xfrm>
              <a:off x="4689491" y="2151015"/>
              <a:ext cx="2829" cy="5662"/>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2" name="Oval 30"/>
            <p:cNvSpPr/>
            <p:nvPr/>
          </p:nvSpPr>
          <p:spPr bwMode="auto">
            <a:xfrm>
              <a:off x="4550912" y="5216797"/>
              <a:ext cx="279988" cy="277421"/>
            </a:xfrm>
            <a:prstGeom prst="ellipse">
              <a:avLst/>
            </a:prstGeom>
            <a:noFill/>
            <a:ln>
              <a:solidFill>
                <a:sysClr val="window" lastClr="FFFFFF">
                  <a:lumMod val="95000"/>
                </a:sysClr>
              </a:solid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3" name="Freeform: Shape 33"/>
            <p:cNvSpPr/>
            <p:nvPr/>
          </p:nvSpPr>
          <p:spPr bwMode="auto">
            <a:xfrm>
              <a:off x="4559396" y="2258586"/>
              <a:ext cx="313928" cy="73601"/>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4" name="Freeform: Shape 34"/>
            <p:cNvSpPr/>
            <p:nvPr/>
          </p:nvSpPr>
          <p:spPr bwMode="auto">
            <a:xfrm>
              <a:off x="4579194" y="2281232"/>
              <a:ext cx="277161" cy="28308"/>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ysClr val="windowText" lastClr="000000">
                <a:lumMod val="75000"/>
                <a:lumOff val="2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5" name="Oval 35"/>
            <p:cNvSpPr/>
            <p:nvPr/>
          </p:nvSpPr>
          <p:spPr bwMode="auto">
            <a:xfrm>
              <a:off x="4457581" y="2272739"/>
              <a:ext cx="48080" cy="45293"/>
            </a:xfrm>
            <a:prstGeom prst="ellipse">
              <a:avLst/>
            </a:prstGeom>
            <a:solidFill>
              <a:sysClr val="window" lastClr="FFFFFF">
                <a:lumMod val="95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grpSp>
      <p:grpSp>
        <p:nvGrpSpPr>
          <p:cNvPr id="26" name="Group 68611"/>
          <p:cNvGrpSpPr/>
          <p:nvPr/>
        </p:nvGrpSpPr>
        <p:grpSpPr bwMode="auto">
          <a:xfrm>
            <a:off x="2608925" y="3600908"/>
            <a:ext cx="1737980" cy="2585437"/>
            <a:chOff x="6355336" y="926969"/>
            <a:chExt cx="3439889" cy="5114261"/>
          </a:xfrm>
        </p:grpSpPr>
        <p:sp>
          <p:nvSpPr>
            <p:cNvPr id="27" name="Freeform: Shape 3"/>
            <p:cNvSpPr/>
            <p:nvPr/>
          </p:nvSpPr>
          <p:spPr bwMode="auto">
            <a:xfrm>
              <a:off x="6355336" y="926969"/>
              <a:ext cx="3439889" cy="5114261"/>
            </a:xfrm>
            <a:custGeom>
              <a:avLst/>
              <a:gdLst>
                <a:gd name="T0" fmla="*/ 3197735 w 8992"/>
                <a:gd name="T1" fmla="*/ 0 h 13368"/>
                <a:gd name="T2" fmla="*/ 3439506 w 8992"/>
                <a:gd name="T3" fmla="*/ 244465 h 13368"/>
                <a:gd name="T4" fmla="*/ 3439506 w 8992"/>
                <a:gd name="T5" fmla="*/ 4871708 h 13368"/>
                <a:gd name="T6" fmla="*/ 3195440 w 8992"/>
                <a:gd name="T7" fmla="*/ 5113877 h 13368"/>
                <a:gd name="T8" fmla="*/ 242154 w 8992"/>
                <a:gd name="T9" fmla="*/ 5111582 h 13368"/>
                <a:gd name="T10" fmla="*/ 0 w 8992"/>
                <a:gd name="T11" fmla="*/ 4869412 h 13368"/>
                <a:gd name="T12" fmla="*/ 0 w 8992"/>
                <a:gd name="T13" fmla="*/ 242170 h 13368"/>
                <a:gd name="T14" fmla="*/ 244449 w 8992"/>
                <a:gd name="T15" fmla="*/ 0 h 13368"/>
                <a:gd name="T16" fmla="*/ 3197735 w 8992"/>
                <a:gd name="T17" fmla="*/ 0 h 13368"/>
                <a:gd name="T18" fmla="*/ 3197735 w 8992"/>
                <a:gd name="T19" fmla="*/ 0 h 13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path>
              </a:pathLst>
            </a:custGeom>
            <a:solidFill>
              <a:sysClr val="windowText" lastClr="000000">
                <a:lumMod val="85000"/>
                <a:lumOff val="15000"/>
              </a:sysClr>
            </a:solidFill>
            <a:ln w="31750" cap="flat">
              <a:solidFill>
                <a:srgbClr val="BFBFBF"/>
              </a:solidFill>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endParaRPr>
            </a:p>
          </p:txBody>
        </p:sp>
        <p:sp>
          <p:nvSpPr>
            <p:cNvPr id="28" name="Oval 14"/>
            <p:cNvSpPr/>
            <p:nvPr/>
          </p:nvSpPr>
          <p:spPr>
            <a:xfrm>
              <a:off x="8035412" y="1163307"/>
              <a:ext cx="79741" cy="82444"/>
            </a:xfrm>
            <a:prstGeom prst="ellipse">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latin typeface="等线" panose="02010600030101010101" charset="-122"/>
                <a:ea typeface="+mn-ea"/>
                <a:cs typeface="+mn-cs"/>
              </a:endParaRPr>
            </a:p>
          </p:txBody>
        </p:sp>
        <p:sp>
          <p:nvSpPr>
            <p:cNvPr id="29" name="Oval 15"/>
            <p:cNvSpPr/>
            <p:nvPr/>
          </p:nvSpPr>
          <p:spPr>
            <a:xfrm>
              <a:off x="7963920" y="5675727"/>
              <a:ext cx="222726" cy="225346"/>
            </a:xfrm>
            <a:prstGeom prst="ellipse">
              <a:avLst/>
            </a:prstGeom>
            <a:noFill/>
            <a:ln w="12700" cap="flat" cmpd="sng" algn="ctr">
              <a:solidFill>
                <a:sysClr val="window" lastClr="FFFFFF">
                  <a:lumMod val="50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latin typeface="等线" panose="02010600030101010101" charset="-122"/>
                <a:ea typeface="+mn-ea"/>
                <a:cs typeface="+mn-cs"/>
              </a:endParaRPr>
            </a:p>
          </p:txBody>
        </p:sp>
      </p:grpSp>
      <p:sp>
        <p:nvSpPr>
          <p:cNvPr id="30" name="Cross 48"/>
          <p:cNvSpPr/>
          <p:nvPr/>
        </p:nvSpPr>
        <p:spPr>
          <a:xfrm>
            <a:off x="9501106" y="3489766"/>
            <a:ext cx="544595" cy="544595"/>
          </a:xfrm>
          <a:prstGeom prst="plus">
            <a:avLst>
              <a:gd name="adj" fmla="val 42526"/>
            </a:avLst>
          </a:prstGeom>
          <a:solidFill>
            <a:srgbClr val="121F2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latin typeface="等线" panose="02010600030101010101" charset="-122"/>
              <a:ea typeface="+mn-ea"/>
              <a:cs typeface="+mn-cs"/>
            </a:endParaRPr>
          </a:p>
        </p:txBody>
      </p:sp>
      <p:sp>
        <p:nvSpPr>
          <p:cNvPr id="31" name="Cross 49"/>
          <p:cNvSpPr/>
          <p:nvPr/>
        </p:nvSpPr>
        <p:spPr>
          <a:xfrm>
            <a:off x="2146299" y="3159119"/>
            <a:ext cx="180605" cy="180605"/>
          </a:xfrm>
          <a:prstGeom prst="plus">
            <a:avLst>
              <a:gd name="adj" fmla="val 42526"/>
            </a:avLst>
          </a:prstGeom>
          <a:solidFill>
            <a:srgbClr val="121F2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rgbClr val="121F2F"/>
              </a:solidFill>
              <a:effectLst/>
              <a:uLnTx/>
              <a:uFillTx/>
              <a:latin typeface="等线" panose="02010600030101010101" charset="-122"/>
              <a:ea typeface="+mn-ea"/>
              <a:cs typeface="+mn-cs"/>
            </a:endParaRPr>
          </a:p>
        </p:txBody>
      </p:sp>
      <p:grpSp>
        <p:nvGrpSpPr>
          <p:cNvPr id="32" name="组合 31"/>
          <p:cNvGrpSpPr/>
          <p:nvPr/>
        </p:nvGrpSpPr>
        <p:grpSpPr>
          <a:xfrm>
            <a:off x="3459603" y="1673598"/>
            <a:ext cx="5273236" cy="962022"/>
            <a:chOff x="601088" y="3325188"/>
            <a:chExt cx="5273236" cy="962022"/>
          </a:xfrm>
        </p:grpSpPr>
        <p:sp>
          <p:nvSpPr>
            <p:cNvPr id="33" name="矩形 32"/>
            <p:cNvSpPr/>
            <p:nvPr/>
          </p:nvSpPr>
          <p:spPr>
            <a:xfrm>
              <a:off x="601088" y="3677812"/>
              <a:ext cx="5273236" cy="609398"/>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121F2F"/>
                  </a:solidFill>
                  <a:effectLst/>
                  <a:uLnTx/>
                  <a:uFillTx/>
                </a:rPr>
                <a:t>用户可以在投影仪或者计算机上进行演示也可以将演示文稿打印出来制作成胶片以便应用到更广泛的领域中</a:t>
              </a:r>
              <a:endParaRPr kumimoji="0" lang="zh-CN" altLang="en-US" sz="1400" b="0" i="0" u="none" strike="noStrike" kern="0" cap="none" spc="0" normalizeH="0" baseline="0" noProof="0" dirty="0">
                <a:ln>
                  <a:noFill/>
                </a:ln>
                <a:solidFill>
                  <a:srgbClr val="121F2F"/>
                </a:solidFill>
                <a:effectLst/>
                <a:uLnTx/>
                <a:uFillTx/>
              </a:endParaRPr>
            </a:p>
          </p:txBody>
        </p:sp>
        <p:sp>
          <p:nvSpPr>
            <p:cNvPr id="34" name="矩形 33"/>
            <p:cNvSpPr/>
            <p:nvPr/>
          </p:nvSpPr>
          <p:spPr>
            <a:xfrm>
              <a:off x="2116718" y="3325188"/>
              <a:ext cx="2241974" cy="40126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121F2F"/>
                  </a:solidFill>
                  <a:effectLst/>
                  <a:uLnTx/>
                  <a:uFillTx/>
                </a:rPr>
                <a:t>行业前景</a:t>
              </a:r>
              <a:endParaRPr kumimoji="0" lang="zh-CN" altLang="en-US" sz="1800" b="1" i="0" u="none" strike="noStrike" kern="0" cap="none" spc="0" normalizeH="0" baseline="0" noProof="0" dirty="0">
                <a:ln>
                  <a:noFill/>
                </a:ln>
                <a:solidFill>
                  <a:srgbClr val="121F2F"/>
                </a:solidFill>
                <a:effectLst/>
                <a:uLnTx/>
                <a:uFillTx/>
              </a:endParaRPr>
            </a:p>
          </p:txBody>
        </p:sp>
      </p:grpSp>
      <p:pic>
        <p:nvPicPr>
          <p:cNvPr id="35" name="图片占位符 59"/>
          <p:cNvPicPr>
            <a:picLocks noChangeAspect="1"/>
          </p:cNvPicPr>
          <p:nvPr/>
        </p:nvPicPr>
        <p:blipFill>
          <a:blip r:embed="rId2" cstate="print">
            <a:grayscl/>
            <a:extLst>
              <a:ext uri="{28A0092B-C50C-407E-A947-70E740481C1C}">
                <a14:useLocalDpi xmlns:a14="http://schemas.microsoft.com/office/drawing/2010/main" val="0"/>
              </a:ext>
            </a:extLst>
          </a:blip>
          <a:srcRect l="25880" r="25880"/>
          <a:stretch>
            <a:fillRect/>
          </a:stretch>
        </p:blipFill>
        <p:spPr>
          <a:xfrm>
            <a:off x="2725525" y="3854333"/>
            <a:ext cx="1504605" cy="2078395"/>
          </a:xfrm>
          <a:prstGeom prst="rect">
            <a:avLst/>
          </a:prstGeom>
        </p:spPr>
      </p:pic>
      <p:pic>
        <p:nvPicPr>
          <p:cNvPr id="36" name="图片占位符 58"/>
          <p:cNvPicPr>
            <a:picLocks noChangeAspect="1"/>
          </p:cNvPicPr>
          <p:nvPr/>
        </p:nvPicPr>
        <p:blipFill>
          <a:blip r:embed="rId3" cstate="print">
            <a:grayscl/>
            <a:extLst>
              <a:ext uri="{28A0092B-C50C-407E-A947-70E740481C1C}">
                <a14:useLocalDpi xmlns:a14="http://schemas.microsoft.com/office/drawing/2010/main" val="0"/>
              </a:ext>
            </a:extLst>
          </a:blip>
          <a:srcRect l="31070" r="31070"/>
          <a:stretch>
            <a:fillRect/>
          </a:stretch>
        </p:blipFill>
        <p:spPr>
          <a:xfrm>
            <a:off x="8479990" y="4672037"/>
            <a:ext cx="737704" cy="1293411"/>
          </a:xfrm>
          <a:prstGeom prst="rect">
            <a:avLst/>
          </a:prstGeom>
        </p:spPr>
      </p:pic>
      <p:grpSp>
        <p:nvGrpSpPr>
          <p:cNvPr id="37" name="组合 36"/>
          <p:cNvGrpSpPr/>
          <p:nvPr/>
        </p:nvGrpSpPr>
        <p:grpSpPr>
          <a:xfrm>
            <a:off x="4540251" y="377766"/>
            <a:ext cx="3111500" cy="780455"/>
            <a:chOff x="3997640" y="1153421"/>
            <a:chExt cx="3111500" cy="780455"/>
          </a:xfrm>
        </p:grpSpPr>
        <p:sp>
          <p:nvSpPr>
            <p:cNvPr id="38" name="矩形 37"/>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39"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工作完成情况</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40" name="组合 39"/>
          <p:cNvGrpSpPr/>
          <p:nvPr/>
        </p:nvGrpSpPr>
        <p:grpSpPr>
          <a:xfrm>
            <a:off x="3093900" y="676502"/>
            <a:ext cx="6004200" cy="188400"/>
            <a:chOff x="3100251" y="676502"/>
            <a:chExt cx="6004200" cy="188400"/>
          </a:xfrm>
          <a:solidFill>
            <a:srgbClr val="121F2F"/>
          </a:solidFill>
        </p:grpSpPr>
        <p:grpSp>
          <p:nvGrpSpPr>
            <p:cNvPr id="41" name="组合 40"/>
            <p:cNvGrpSpPr/>
            <p:nvPr/>
          </p:nvGrpSpPr>
          <p:grpSpPr>
            <a:xfrm>
              <a:off x="3100251" y="676502"/>
              <a:ext cx="1440000" cy="188400"/>
              <a:chOff x="3100251" y="676502"/>
              <a:chExt cx="1440000" cy="188400"/>
            </a:xfrm>
            <a:grpFill/>
          </p:grpSpPr>
          <p:sp>
            <p:nvSpPr>
              <p:cNvPr id="46" name="矩形: 圆角 45"/>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7" name="矩形: 圆角 46"/>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8" name="矩形: 圆角 47"/>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42" name="组合 41"/>
            <p:cNvGrpSpPr/>
            <p:nvPr/>
          </p:nvGrpSpPr>
          <p:grpSpPr>
            <a:xfrm flipH="1">
              <a:off x="7664451" y="676502"/>
              <a:ext cx="1440000" cy="188400"/>
              <a:chOff x="3100251" y="676502"/>
              <a:chExt cx="1440000" cy="188400"/>
            </a:xfrm>
            <a:grpFill/>
          </p:grpSpPr>
          <p:sp>
            <p:nvSpPr>
              <p:cNvPr id="43" name="矩形: 圆角 42"/>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4" name="矩形: 圆角 43"/>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45" name="矩形: 圆角 44"/>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
          <p:cNvSpPr>
            <a:spLocks noChangeShapeType="1"/>
          </p:cNvSpPr>
          <p:nvPr/>
        </p:nvSpPr>
        <p:spPr bwMode="auto">
          <a:xfrm>
            <a:off x="6053665"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直接连接符 2"/>
          <p:cNvSpPr>
            <a:spLocks noChangeShapeType="1"/>
          </p:cNvSpPr>
          <p:nvPr/>
        </p:nvSpPr>
        <p:spPr bwMode="auto">
          <a:xfrm>
            <a:off x="6381748"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 name="直接连接符 3"/>
          <p:cNvSpPr>
            <a:spLocks noChangeShapeType="1"/>
          </p:cNvSpPr>
          <p:nvPr/>
        </p:nvSpPr>
        <p:spPr bwMode="auto">
          <a:xfrm>
            <a:off x="7035799"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 name="直接连接符 4"/>
          <p:cNvSpPr>
            <a:spLocks noChangeShapeType="1"/>
          </p:cNvSpPr>
          <p:nvPr/>
        </p:nvSpPr>
        <p:spPr bwMode="auto">
          <a:xfrm>
            <a:off x="7361766" y="2282550"/>
            <a:ext cx="2116"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 name="直接连接符 5"/>
          <p:cNvSpPr>
            <a:spLocks noChangeShapeType="1"/>
          </p:cNvSpPr>
          <p:nvPr/>
        </p:nvSpPr>
        <p:spPr bwMode="auto">
          <a:xfrm>
            <a:off x="7689848"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直接连接符 6"/>
          <p:cNvSpPr>
            <a:spLocks noChangeShapeType="1"/>
          </p:cNvSpPr>
          <p:nvPr/>
        </p:nvSpPr>
        <p:spPr bwMode="auto">
          <a:xfrm>
            <a:off x="6707715"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直接连接符 7"/>
          <p:cNvSpPr>
            <a:spLocks noChangeShapeType="1"/>
          </p:cNvSpPr>
          <p:nvPr/>
        </p:nvSpPr>
        <p:spPr bwMode="auto">
          <a:xfrm>
            <a:off x="8015815" y="2282550"/>
            <a:ext cx="2117"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直接连接符 8"/>
          <p:cNvSpPr>
            <a:spLocks noChangeShapeType="1"/>
          </p:cNvSpPr>
          <p:nvPr/>
        </p:nvSpPr>
        <p:spPr bwMode="auto">
          <a:xfrm>
            <a:off x="8343899" y="2282550"/>
            <a:ext cx="2116"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直接连接符 9"/>
          <p:cNvSpPr>
            <a:spLocks noChangeShapeType="1"/>
          </p:cNvSpPr>
          <p:nvPr/>
        </p:nvSpPr>
        <p:spPr bwMode="auto">
          <a:xfrm>
            <a:off x="8997948" y="2282550"/>
            <a:ext cx="2117"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1" name="直接连接符 10"/>
          <p:cNvSpPr>
            <a:spLocks noChangeShapeType="1"/>
          </p:cNvSpPr>
          <p:nvPr/>
        </p:nvSpPr>
        <p:spPr bwMode="auto">
          <a:xfrm>
            <a:off x="9326032"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直接连接符 11"/>
          <p:cNvSpPr>
            <a:spLocks noChangeShapeType="1"/>
          </p:cNvSpPr>
          <p:nvPr/>
        </p:nvSpPr>
        <p:spPr bwMode="auto">
          <a:xfrm>
            <a:off x="9654115"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直接连接符 12"/>
          <p:cNvSpPr>
            <a:spLocks noChangeShapeType="1"/>
          </p:cNvSpPr>
          <p:nvPr/>
        </p:nvSpPr>
        <p:spPr bwMode="auto">
          <a:xfrm>
            <a:off x="8671981"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直接连接符 13"/>
          <p:cNvSpPr>
            <a:spLocks noChangeShapeType="1"/>
          </p:cNvSpPr>
          <p:nvPr/>
        </p:nvSpPr>
        <p:spPr bwMode="auto">
          <a:xfrm>
            <a:off x="10308165"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直接连接符 14"/>
          <p:cNvSpPr>
            <a:spLocks noChangeShapeType="1"/>
          </p:cNvSpPr>
          <p:nvPr/>
        </p:nvSpPr>
        <p:spPr bwMode="auto">
          <a:xfrm>
            <a:off x="10634133" y="2282550"/>
            <a:ext cx="2116"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直接连接符 15"/>
          <p:cNvSpPr>
            <a:spLocks noChangeShapeType="1"/>
          </p:cNvSpPr>
          <p:nvPr/>
        </p:nvSpPr>
        <p:spPr bwMode="auto">
          <a:xfrm>
            <a:off x="10962215"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直接连接符 16"/>
          <p:cNvSpPr>
            <a:spLocks noChangeShapeType="1"/>
          </p:cNvSpPr>
          <p:nvPr/>
        </p:nvSpPr>
        <p:spPr bwMode="auto">
          <a:xfrm>
            <a:off x="9980081" y="2282550"/>
            <a:ext cx="0" cy="3249084"/>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6"/>
          <p:cNvSpPr>
            <a:spLocks noChangeArrowheads="1"/>
          </p:cNvSpPr>
          <p:nvPr/>
        </p:nvSpPr>
        <p:spPr bwMode="auto">
          <a:xfrm>
            <a:off x="1259415" y="2252916"/>
            <a:ext cx="2914651" cy="1778000"/>
          </a:xfrm>
          <a:custGeom>
            <a:avLst/>
            <a:gdLst>
              <a:gd name="T0" fmla="*/ 1377 w 1377"/>
              <a:gd name="T1" fmla="*/ 181 h 840"/>
              <a:gd name="T2" fmla="*/ 1034 w 1377"/>
              <a:gd name="T3" fmla="*/ 90 h 840"/>
              <a:gd name="T4" fmla="*/ 691 w 1377"/>
              <a:gd name="T5" fmla="*/ 0 h 840"/>
              <a:gd name="T6" fmla="*/ 343 w 1377"/>
              <a:gd name="T7" fmla="*/ 90 h 840"/>
              <a:gd name="T8" fmla="*/ 0 w 1377"/>
              <a:gd name="T9" fmla="*/ 181 h 840"/>
              <a:gd name="T10" fmla="*/ 0 w 1377"/>
              <a:gd name="T11" fmla="*/ 181 h 840"/>
              <a:gd name="T12" fmla="*/ 0 w 1377"/>
              <a:gd name="T13" fmla="*/ 840 h 840"/>
              <a:gd name="T14" fmla="*/ 1377 w 1377"/>
              <a:gd name="T15" fmla="*/ 840 h 840"/>
              <a:gd name="T16" fmla="*/ 1377 w 1377"/>
              <a:gd name="T17" fmla="*/ 181 h 840"/>
              <a:gd name="T18" fmla="*/ 1377 w 1377"/>
              <a:gd name="T19" fmla="*/ 181 h 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840"/>
              <a:gd name="T32" fmla="*/ 1377 w 1377"/>
              <a:gd name="T33" fmla="*/ 840 h 8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840">
                <a:moveTo>
                  <a:pt x="1377" y="181"/>
                </a:moveTo>
                <a:lnTo>
                  <a:pt x="1034" y="90"/>
                </a:lnTo>
                <a:lnTo>
                  <a:pt x="691" y="0"/>
                </a:lnTo>
                <a:lnTo>
                  <a:pt x="343" y="90"/>
                </a:lnTo>
                <a:lnTo>
                  <a:pt x="0" y="181"/>
                </a:lnTo>
                <a:lnTo>
                  <a:pt x="0" y="840"/>
                </a:lnTo>
                <a:lnTo>
                  <a:pt x="1377" y="840"/>
                </a:lnTo>
                <a:lnTo>
                  <a:pt x="1377" y="181"/>
                </a:lnTo>
                <a:close/>
              </a:path>
            </a:pathLst>
          </a:custGeom>
          <a:solidFill>
            <a:srgbClr val="000E3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9" name="Freeform 7"/>
          <p:cNvSpPr>
            <a:spLocks noChangeArrowheads="1"/>
          </p:cNvSpPr>
          <p:nvPr/>
        </p:nvSpPr>
        <p:spPr bwMode="auto">
          <a:xfrm>
            <a:off x="1259415" y="4259517"/>
            <a:ext cx="2914651" cy="1098551"/>
          </a:xfrm>
          <a:custGeom>
            <a:avLst/>
            <a:gdLst>
              <a:gd name="T0" fmla="*/ 0 w 1377"/>
              <a:gd name="T1" fmla="*/ 0 h 519"/>
              <a:gd name="T2" fmla="*/ 0 w 1377"/>
              <a:gd name="T3" fmla="*/ 334 h 519"/>
              <a:gd name="T4" fmla="*/ 0 w 1377"/>
              <a:gd name="T5" fmla="*/ 334 h 519"/>
              <a:gd name="T6" fmla="*/ 343 w 1377"/>
              <a:gd name="T7" fmla="*/ 424 h 519"/>
              <a:gd name="T8" fmla="*/ 691 w 1377"/>
              <a:gd name="T9" fmla="*/ 519 h 519"/>
              <a:gd name="T10" fmla="*/ 1034 w 1377"/>
              <a:gd name="T11" fmla="*/ 424 h 519"/>
              <a:gd name="T12" fmla="*/ 1377 w 1377"/>
              <a:gd name="T13" fmla="*/ 334 h 519"/>
              <a:gd name="T14" fmla="*/ 1377 w 1377"/>
              <a:gd name="T15" fmla="*/ 334 h 519"/>
              <a:gd name="T16" fmla="*/ 1377 w 1377"/>
              <a:gd name="T17" fmla="*/ 0 h 519"/>
              <a:gd name="T18" fmla="*/ 0 w 1377"/>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7"/>
              <a:gd name="T31" fmla="*/ 0 h 519"/>
              <a:gd name="T32" fmla="*/ 1377 w 1377"/>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7" h="519">
                <a:moveTo>
                  <a:pt x="0" y="0"/>
                </a:moveTo>
                <a:lnTo>
                  <a:pt x="0" y="334"/>
                </a:lnTo>
                <a:lnTo>
                  <a:pt x="343" y="424"/>
                </a:lnTo>
                <a:lnTo>
                  <a:pt x="691" y="519"/>
                </a:lnTo>
                <a:lnTo>
                  <a:pt x="1034" y="424"/>
                </a:lnTo>
                <a:lnTo>
                  <a:pt x="1377" y="334"/>
                </a:lnTo>
                <a:lnTo>
                  <a:pt x="1377" y="0"/>
                </a:lnTo>
                <a:lnTo>
                  <a:pt x="0" y="0"/>
                </a:lnTo>
                <a:close/>
              </a:path>
            </a:pathLst>
          </a:custGeom>
          <a:solidFill>
            <a:srgbClr val="000E3D"/>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20" name="Rectangle 144"/>
          <p:cNvSpPr>
            <a:spLocks noChangeArrowheads="1"/>
          </p:cNvSpPr>
          <p:nvPr/>
        </p:nvSpPr>
        <p:spPr bwMode="auto">
          <a:xfrm>
            <a:off x="7804149" y="1793601"/>
            <a:ext cx="402167" cy="173567"/>
          </a:xfrm>
          <a:prstGeom prst="rect">
            <a:avLst/>
          </a:prstGeom>
          <a:solidFill>
            <a:srgbClr val="FF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Rectangle 145"/>
          <p:cNvSpPr>
            <a:spLocks noChangeArrowheads="1"/>
          </p:cNvSpPr>
          <p:nvPr/>
        </p:nvSpPr>
        <p:spPr bwMode="auto">
          <a:xfrm>
            <a:off x="9419166" y="1793601"/>
            <a:ext cx="393700" cy="173567"/>
          </a:xfrm>
          <a:prstGeom prst="rect">
            <a:avLst/>
          </a:prstGeom>
          <a:solidFill>
            <a:srgbClr val="FFC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Rectangle 177"/>
          <p:cNvSpPr>
            <a:spLocks noChangeArrowheads="1"/>
          </p:cNvSpPr>
          <p:nvPr/>
        </p:nvSpPr>
        <p:spPr bwMode="auto">
          <a:xfrm>
            <a:off x="5721348" y="4107117"/>
            <a:ext cx="5353051" cy="65617"/>
          </a:xfrm>
          <a:prstGeom prst="rect">
            <a:avLst/>
          </a:prstGeom>
          <a:solidFill>
            <a:srgbClr val="9C9C9C"/>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191"/>
          <p:cNvSpPr>
            <a:spLocks noChangeArrowheads="1"/>
          </p:cNvSpPr>
          <p:nvPr/>
        </p:nvSpPr>
        <p:spPr bwMode="auto">
          <a:xfrm>
            <a:off x="6476999" y="2424367"/>
            <a:ext cx="4472516" cy="1710267"/>
          </a:xfrm>
          <a:custGeom>
            <a:avLst/>
            <a:gdLst>
              <a:gd name="T0" fmla="*/ 2032 w 2113"/>
              <a:gd name="T1" fmla="*/ 736 h 808"/>
              <a:gd name="T2" fmla="*/ 1982 w 2113"/>
              <a:gd name="T3" fmla="*/ 736 h 808"/>
              <a:gd name="T4" fmla="*/ 1923 w 2113"/>
              <a:gd name="T5" fmla="*/ 587 h 808"/>
              <a:gd name="T6" fmla="*/ 1878 w 2113"/>
              <a:gd name="T7" fmla="*/ 601 h 808"/>
              <a:gd name="T8" fmla="*/ 1819 w 2113"/>
              <a:gd name="T9" fmla="*/ 556 h 808"/>
              <a:gd name="T10" fmla="*/ 1774 w 2113"/>
              <a:gd name="T11" fmla="*/ 447 h 808"/>
              <a:gd name="T12" fmla="*/ 1720 w 2113"/>
              <a:gd name="T13" fmla="*/ 357 h 808"/>
              <a:gd name="T14" fmla="*/ 1679 w 2113"/>
              <a:gd name="T15" fmla="*/ 217 h 808"/>
              <a:gd name="T16" fmla="*/ 1652 w 2113"/>
              <a:gd name="T17" fmla="*/ 217 h 808"/>
              <a:gd name="T18" fmla="*/ 1625 w 2113"/>
              <a:gd name="T19" fmla="*/ 199 h 808"/>
              <a:gd name="T20" fmla="*/ 1517 w 2113"/>
              <a:gd name="T21" fmla="*/ 0 h 808"/>
              <a:gd name="T22" fmla="*/ 1449 w 2113"/>
              <a:gd name="T23" fmla="*/ 82 h 808"/>
              <a:gd name="T24" fmla="*/ 1363 w 2113"/>
              <a:gd name="T25" fmla="*/ 158 h 808"/>
              <a:gd name="T26" fmla="*/ 1278 w 2113"/>
              <a:gd name="T27" fmla="*/ 181 h 808"/>
              <a:gd name="T28" fmla="*/ 1219 w 2113"/>
              <a:gd name="T29" fmla="*/ 194 h 808"/>
              <a:gd name="T30" fmla="*/ 1147 w 2113"/>
              <a:gd name="T31" fmla="*/ 208 h 808"/>
              <a:gd name="T32" fmla="*/ 1101 w 2113"/>
              <a:gd name="T33" fmla="*/ 398 h 808"/>
              <a:gd name="T34" fmla="*/ 1043 w 2113"/>
              <a:gd name="T35" fmla="*/ 398 h 808"/>
              <a:gd name="T36" fmla="*/ 1002 w 2113"/>
              <a:gd name="T37" fmla="*/ 389 h 808"/>
              <a:gd name="T38" fmla="*/ 966 w 2113"/>
              <a:gd name="T39" fmla="*/ 416 h 808"/>
              <a:gd name="T40" fmla="*/ 907 w 2113"/>
              <a:gd name="T41" fmla="*/ 407 h 808"/>
              <a:gd name="T42" fmla="*/ 862 w 2113"/>
              <a:gd name="T43" fmla="*/ 411 h 808"/>
              <a:gd name="T44" fmla="*/ 808 w 2113"/>
              <a:gd name="T45" fmla="*/ 506 h 808"/>
              <a:gd name="T46" fmla="*/ 722 w 2113"/>
              <a:gd name="T47" fmla="*/ 655 h 808"/>
              <a:gd name="T48" fmla="*/ 645 w 2113"/>
              <a:gd name="T49" fmla="*/ 547 h 808"/>
              <a:gd name="T50" fmla="*/ 555 w 2113"/>
              <a:gd name="T51" fmla="*/ 370 h 808"/>
              <a:gd name="T52" fmla="*/ 487 w 2113"/>
              <a:gd name="T53" fmla="*/ 393 h 808"/>
              <a:gd name="T54" fmla="*/ 424 w 2113"/>
              <a:gd name="T55" fmla="*/ 438 h 808"/>
              <a:gd name="T56" fmla="*/ 357 w 2113"/>
              <a:gd name="T57" fmla="*/ 601 h 808"/>
              <a:gd name="T58" fmla="*/ 320 w 2113"/>
              <a:gd name="T59" fmla="*/ 687 h 808"/>
              <a:gd name="T60" fmla="*/ 275 w 2113"/>
              <a:gd name="T61" fmla="*/ 709 h 808"/>
              <a:gd name="T62" fmla="*/ 226 w 2113"/>
              <a:gd name="T63" fmla="*/ 714 h 808"/>
              <a:gd name="T64" fmla="*/ 167 w 2113"/>
              <a:gd name="T65" fmla="*/ 736 h 808"/>
              <a:gd name="T66" fmla="*/ 126 w 2113"/>
              <a:gd name="T67" fmla="*/ 736 h 808"/>
              <a:gd name="T68" fmla="*/ 77 w 2113"/>
              <a:gd name="T69" fmla="*/ 736 h 808"/>
              <a:gd name="T70" fmla="*/ 0 w 2113"/>
              <a:gd name="T71" fmla="*/ 808 h 808"/>
              <a:gd name="T72" fmla="*/ 149 w 2113"/>
              <a:gd name="T73" fmla="*/ 808 h 808"/>
              <a:gd name="T74" fmla="*/ 758 w 2113"/>
              <a:gd name="T75" fmla="*/ 808 h 808"/>
              <a:gd name="T76" fmla="*/ 1973 w 2113"/>
              <a:gd name="T77" fmla="*/ 808 h 808"/>
              <a:gd name="T78" fmla="*/ 2059 w 2113"/>
              <a:gd name="T79" fmla="*/ 736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13"/>
              <a:gd name="T121" fmla="*/ 0 h 808"/>
              <a:gd name="T122" fmla="*/ 2113 w 2113"/>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13" h="808">
                <a:moveTo>
                  <a:pt x="2059" y="736"/>
                </a:moveTo>
                <a:lnTo>
                  <a:pt x="2032" y="736"/>
                </a:lnTo>
                <a:lnTo>
                  <a:pt x="2000" y="714"/>
                </a:lnTo>
                <a:lnTo>
                  <a:pt x="1982" y="736"/>
                </a:lnTo>
                <a:lnTo>
                  <a:pt x="1968" y="781"/>
                </a:lnTo>
                <a:lnTo>
                  <a:pt x="1923" y="587"/>
                </a:lnTo>
                <a:lnTo>
                  <a:pt x="1887" y="641"/>
                </a:lnTo>
                <a:lnTo>
                  <a:pt x="1878" y="601"/>
                </a:lnTo>
                <a:lnTo>
                  <a:pt x="1860" y="650"/>
                </a:lnTo>
                <a:lnTo>
                  <a:pt x="1819" y="556"/>
                </a:lnTo>
                <a:lnTo>
                  <a:pt x="1783" y="578"/>
                </a:lnTo>
                <a:lnTo>
                  <a:pt x="1774" y="447"/>
                </a:lnTo>
                <a:lnTo>
                  <a:pt x="1752" y="470"/>
                </a:lnTo>
                <a:lnTo>
                  <a:pt x="1720" y="357"/>
                </a:lnTo>
                <a:lnTo>
                  <a:pt x="1697" y="393"/>
                </a:lnTo>
                <a:lnTo>
                  <a:pt x="1679" y="217"/>
                </a:lnTo>
                <a:lnTo>
                  <a:pt x="1661" y="267"/>
                </a:lnTo>
                <a:lnTo>
                  <a:pt x="1652" y="217"/>
                </a:lnTo>
                <a:lnTo>
                  <a:pt x="1634" y="249"/>
                </a:lnTo>
                <a:lnTo>
                  <a:pt x="1625" y="199"/>
                </a:lnTo>
                <a:lnTo>
                  <a:pt x="1571" y="194"/>
                </a:lnTo>
                <a:lnTo>
                  <a:pt x="1517" y="0"/>
                </a:lnTo>
                <a:lnTo>
                  <a:pt x="1472" y="149"/>
                </a:lnTo>
                <a:lnTo>
                  <a:pt x="1449" y="82"/>
                </a:lnTo>
                <a:lnTo>
                  <a:pt x="1413" y="131"/>
                </a:lnTo>
                <a:lnTo>
                  <a:pt x="1363" y="158"/>
                </a:lnTo>
                <a:lnTo>
                  <a:pt x="1323" y="14"/>
                </a:lnTo>
                <a:lnTo>
                  <a:pt x="1278" y="181"/>
                </a:lnTo>
                <a:lnTo>
                  <a:pt x="1260" y="100"/>
                </a:lnTo>
                <a:lnTo>
                  <a:pt x="1219" y="194"/>
                </a:lnTo>
                <a:lnTo>
                  <a:pt x="1196" y="167"/>
                </a:lnTo>
                <a:lnTo>
                  <a:pt x="1147" y="208"/>
                </a:lnTo>
                <a:lnTo>
                  <a:pt x="1124" y="289"/>
                </a:lnTo>
                <a:lnTo>
                  <a:pt x="1101" y="398"/>
                </a:lnTo>
                <a:lnTo>
                  <a:pt x="1065" y="262"/>
                </a:lnTo>
                <a:lnTo>
                  <a:pt x="1043" y="398"/>
                </a:lnTo>
                <a:lnTo>
                  <a:pt x="1020" y="330"/>
                </a:lnTo>
                <a:lnTo>
                  <a:pt x="1002" y="389"/>
                </a:lnTo>
                <a:lnTo>
                  <a:pt x="984" y="370"/>
                </a:lnTo>
                <a:lnTo>
                  <a:pt x="966" y="416"/>
                </a:lnTo>
                <a:lnTo>
                  <a:pt x="948" y="370"/>
                </a:lnTo>
                <a:lnTo>
                  <a:pt x="907" y="407"/>
                </a:lnTo>
                <a:lnTo>
                  <a:pt x="880" y="393"/>
                </a:lnTo>
                <a:lnTo>
                  <a:pt x="862" y="411"/>
                </a:lnTo>
                <a:lnTo>
                  <a:pt x="817" y="438"/>
                </a:lnTo>
                <a:lnTo>
                  <a:pt x="808" y="506"/>
                </a:lnTo>
                <a:lnTo>
                  <a:pt x="754" y="601"/>
                </a:lnTo>
                <a:lnTo>
                  <a:pt x="722" y="655"/>
                </a:lnTo>
                <a:lnTo>
                  <a:pt x="704" y="587"/>
                </a:lnTo>
                <a:lnTo>
                  <a:pt x="645" y="547"/>
                </a:lnTo>
                <a:lnTo>
                  <a:pt x="573" y="416"/>
                </a:lnTo>
                <a:lnTo>
                  <a:pt x="555" y="370"/>
                </a:lnTo>
                <a:lnTo>
                  <a:pt x="515" y="407"/>
                </a:lnTo>
                <a:lnTo>
                  <a:pt x="487" y="393"/>
                </a:lnTo>
                <a:lnTo>
                  <a:pt x="465" y="411"/>
                </a:lnTo>
                <a:lnTo>
                  <a:pt x="424" y="438"/>
                </a:lnTo>
                <a:lnTo>
                  <a:pt x="411" y="506"/>
                </a:lnTo>
                <a:lnTo>
                  <a:pt x="357" y="601"/>
                </a:lnTo>
                <a:lnTo>
                  <a:pt x="325" y="655"/>
                </a:lnTo>
                <a:lnTo>
                  <a:pt x="320" y="687"/>
                </a:lnTo>
                <a:lnTo>
                  <a:pt x="298" y="709"/>
                </a:lnTo>
                <a:lnTo>
                  <a:pt x="275" y="709"/>
                </a:lnTo>
                <a:lnTo>
                  <a:pt x="244" y="736"/>
                </a:lnTo>
                <a:lnTo>
                  <a:pt x="226" y="714"/>
                </a:lnTo>
                <a:lnTo>
                  <a:pt x="194" y="736"/>
                </a:lnTo>
                <a:lnTo>
                  <a:pt x="167" y="736"/>
                </a:lnTo>
                <a:lnTo>
                  <a:pt x="140" y="777"/>
                </a:lnTo>
                <a:lnTo>
                  <a:pt x="126" y="736"/>
                </a:lnTo>
                <a:lnTo>
                  <a:pt x="108" y="714"/>
                </a:lnTo>
                <a:lnTo>
                  <a:pt x="77" y="736"/>
                </a:lnTo>
                <a:lnTo>
                  <a:pt x="50" y="736"/>
                </a:lnTo>
                <a:lnTo>
                  <a:pt x="0" y="808"/>
                </a:lnTo>
                <a:lnTo>
                  <a:pt x="117" y="808"/>
                </a:lnTo>
                <a:lnTo>
                  <a:pt x="149" y="808"/>
                </a:lnTo>
                <a:lnTo>
                  <a:pt x="510" y="808"/>
                </a:lnTo>
                <a:lnTo>
                  <a:pt x="758" y="808"/>
                </a:lnTo>
                <a:lnTo>
                  <a:pt x="1959" y="808"/>
                </a:lnTo>
                <a:lnTo>
                  <a:pt x="1973" y="808"/>
                </a:lnTo>
                <a:lnTo>
                  <a:pt x="2113" y="808"/>
                </a:lnTo>
                <a:lnTo>
                  <a:pt x="2059" y="736"/>
                </a:lnTo>
                <a:close/>
              </a:path>
            </a:pathLst>
          </a:custGeom>
          <a:solidFill>
            <a:srgbClr val="FFC000">
              <a:alpha val="9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192"/>
          <p:cNvSpPr>
            <a:spLocks noChangeArrowheads="1"/>
          </p:cNvSpPr>
          <p:nvPr/>
        </p:nvSpPr>
        <p:spPr bwMode="auto">
          <a:xfrm>
            <a:off x="5721348" y="4134635"/>
            <a:ext cx="2694517" cy="908049"/>
          </a:xfrm>
          <a:custGeom>
            <a:avLst/>
            <a:gdLst>
              <a:gd name="T0" fmla="*/ 668 w 1273"/>
              <a:gd name="T1" fmla="*/ 0 h 429"/>
              <a:gd name="T2" fmla="*/ 574 w 1273"/>
              <a:gd name="T3" fmla="*/ 0 h 429"/>
              <a:gd name="T4" fmla="*/ 0 w 1273"/>
              <a:gd name="T5" fmla="*/ 0 h 429"/>
              <a:gd name="T6" fmla="*/ 36 w 1273"/>
              <a:gd name="T7" fmla="*/ 27 h 429"/>
              <a:gd name="T8" fmla="*/ 86 w 1273"/>
              <a:gd name="T9" fmla="*/ 95 h 429"/>
              <a:gd name="T10" fmla="*/ 131 w 1273"/>
              <a:gd name="T11" fmla="*/ 59 h 429"/>
              <a:gd name="T12" fmla="*/ 140 w 1273"/>
              <a:gd name="T13" fmla="*/ 95 h 429"/>
              <a:gd name="T14" fmla="*/ 194 w 1273"/>
              <a:gd name="T15" fmla="*/ 118 h 429"/>
              <a:gd name="T16" fmla="*/ 217 w 1273"/>
              <a:gd name="T17" fmla="*/ 163 h 429"/>
              <a:gd name="T18" fmla="*/ 276 w 1273"/>
              <a:gd name="T19" fmla="*/ 176 h 429"/>
              <a:gd name="T20" fmla="*/ 321 w 1273"/>
              <a:gd name="T21" fmla="*/ 127 h 429"/>
              <a:gd name="T22" fmla="*/ 379 w 1273"/>
              <a:gd name="T23" fmla="*/ 186 h 429"/>
              <a:gd name="T24" fmla="*/ 438 w 1273"/>
              <a:gd name="T25" fmla="*/ 149 h 429"/>
              <a:gd name="T26" fmla="*/ 497 w 1273"/>
              <a:gd name="T27" fmla="*/ 131 h 429"/>
              <a:gd name="T28" fmla="*/ 542 w 1273"/>
              <a:gd name="T29" fmla="*/ 154 h 429"/>
              <a:gd name="T30" fmla="*/ 587 w 1273"/>
              <a:gd name="T31" fmla="*/ 95 h 429"/>
              <a:gd name="T32" fmla="*/ 614 w 1273"/>
              <a:gd name="T33" fmla="*/ 64 h 429"/>
              <a:gd name="T34" fmla="*/ 632 w 1273"/>
              <a:gd name="T35" fmla="*/ 109 h 429"/>
              <a:gd name="T36" fmla="*/ 650 w 1273"/>
              <a:gd name="T37" fmla="*/ 100 h 429"/>
              <a:gd name="T38" fmla="*/ 659 w 1273"/>
              <a:gd name="T39" fmla="*/ 163 h 429"/>
              <a:gd name="T40" fmla="*/ 673 w 1273"/>
              <a:gd name="T41" fmla="*/ 204 h 429"/>
              <a:gd name="T42" fmla="*/ 695 w 1273"/>
              <a:gd name="T43" fmla="*/ 195 h 429"/>
              <a:gd name="T44" fmla="*/ 705 w 1273"/>
              <a:gd name="T45" fmla="*/ 244 h 429"/>
              <a:gd name="T46" fmla="*/ 718 w 1273"/>
              <a:gd name="T47" fmla="*/ 267 h 429"/>
              <a:gd name="T48" fmla="*/ 732 w 1273"/>
              <a:gd name="T49" fmla="*/ 307 h 429"/>
              <a:gd name="T50" fmla="*/ 745 w 1273"/>
              <a:gd name="T51" fmla="*/ 271 h 429"/>
              <a:gd name="T52" fmla="*/ 750 w 1273"/>
              <a:gd name="T53" fmla="*/ 316 h 429"/>
              <a:gd name="T54" fmla="*/ 772 w 1273"/>
              <a:gd name="T55" fmla="*/ 380 h 429"/>
              <a:gd name="T56" fmla="*/ 786 w 1273"/>
              <a:gd name="T57" fmla="*/ 348 h 429"/>
              <a:gd name="T58" fmla="*/ 822 w 1273"/>
              <a:gd name="T59" fmla="*/ 398 h 429"/>
              <a:gd name="T60" fmla="*/ 844 w 1273"/>
              <a:gd name="T61" fmla="*/ 429 h 429"/>
              <a:gd name="T62" fmla="*/ 858 w 1273"/>
              <a:gd name="T63" fmla="*/ 402 h 429"/>
              <a:gd name="T64" fmla="*/ 881 w 1273"/>
              <a:gd name="T65" fmla="*/ 384 h 429"/>
              <a:gd name="T66" fmla="*/ 903 w 1273"/>
              <a:gd name="T67" fmla="*/ 375 h 429"/>
              <a:gd name="T68" fmla="*/ 912 w 1273"/>
              <a:gd name="T69" fmla="*/ 357 h 429"/>
              <a:gd name="T70" fmla="*/ 948 w 1273"/>
              <a:gd name="T71" fmla="*/ 393 h 429"/>
              <a:gd name="T72" fmla="*/ 962 w 1273"/>
              <a:gd name="T73" fmla="*/ 335 h 429"/>
              <a:gd name="T74" fmla="*/ 980 w 1273"/>
              <a:gd name="T75" fmla="*/ 362 h 429"/>
              <a:gd name="T76" fmla="*/ 998 w 1273"/>
              <a:gd name="T77" fmla="*/ 339 h 429"/>
              <a:gd name="T78" fmla="*/ 1012 w 1273"/>
              <a:gd name="T79" fmla="*/ 312 h 429"/>
              <a:gd name="T80" fmla="*/ 1030 w 1273"/>
              <a:gd name="T81" fmla="*/ 312 h 429"/>
              <a:gd name="T82" fmla="*/ 1048 w 1273"/>
              <a:gd name="T83" fmla="*/ 244 h 429"/>
              <a:gd name="T84" fmla="*/ 1102 w 1273"/>
              <a:gd name="T85" fmla="*/ 208 h 429"/>
              <a:gd name="T86" fmla="*/ 1147 w 1273"/>
              <a:gd name="T87" fmla="*/ 244 h 429"/>
              <a:gd name="T88" fmla="*/ 1192 w 1273"/>
              <a:gd name="T89" fmla="*/ 154 h 429"/>
              <a:gd name="T90" fmla="*/ 1273 w 1273"/>
              <a:gd name="T91" fmla="*/ 0 h 429"/>
              <a:gd name="T92" fmla="*/ 668 w 127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73"/>
              <a:gd name="T142" fmla="*/ 0 h 429"/>
              <a:gd name="T143" fmla="*/ 1273 w 127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73" h="429">
                <a:moveTo>
                  <a:pt x="668" y="0"/>
                </a:moveTo>
                <a:lnTo>
                  <a:pt x="574" y="0"/>
                </a:lnTo>
                <a:lnTo>
                  <a:pt x="0" y="0"/>
                </a:lnTo>
                <a:lnTo>
                  <a:pt x="36" y="27"/>
                </a:lnTo>
                <a:lnTo>
                  <a:pt x="86" y="95"/>
                </a:lnTo>
                <a:lnTo>
                  <a:pt x="131" y="59"/>
                </a:lnTo>
                <a:lnTo>
                  <a:pt x="140" y="95"/>
                </a:lnTo>
                <a:lnTo>
                  <a:pt x="194" y="118"/>
                </a:lnTo>
                <a:lnTo>
                  <a:pt x="217" y="163"/>
                </a:lnTo>
                <a:lnTo>
                  <a:pt x="276" y="176"/>
                </a:lnTo>
                <a:lnTo>
                  <a:pt x="321" y="127"/>
                </a:lnTo>
                <a:lnTo>
                  <a:pt x="379" y="186"/>
                </a:lnTo>
                <a:lnTo>
                  <a:pt x="438" y="149"/>
                </a:lnTo>
                <a:lnTo>
                  <a:pt x="497" y="131"/>
                </a:lnTo>
                <a:lnTo>
                  <a:pt x="542" y="154"/>
                </a:lnTo>
                <a:lnTo>
                  <a:pt x="587" y="95"/>
                </a:lnTo>
                <a:lnTo>
                  <a:pt x="614" y="64"/>
                </a:lnTo>
                <a:lnTo>
                  <a:pt x="632" y="109"/>
                </a:lnTo>
                <a:lnTo>
                  <a:pt x="650" y="100"/>
                </a:lnTo>
                <a:lnTo>
                  <a:pt x="659" y="163"/>
                </a:lnTo>
                <a:lnTo>
                  <a:pt x="673" y="204"/>
                </a:lnTo>
                <a:lnTo>
                  <a:pt x="695" y="195"/>
                </a:lnTo>
                <a:lnTo>
                  <a:pt x="705" y="244"/>
                </a:lnTo>
                <a:lnTo>
                  <a:pt x="718" y="267"/>
                </a:lnTo>
                <a:lnTo>
                  <a:pt x="732" y="307"/>
                </a:lnTo>
                <a:lnTo>
                  <a:pt x="745" y="271"/>
                </a:lnTo>
                <a:lnTo>
                  <a:pt x="750" y="316"/>
                </a:lnTo>
                <a:lnTo>
                  <a:pt x="772" y="380"/>
                </a:lnTo>
                <a:lnTo>
                  <a:pt x="786" y="348"/>
                </a:lnTo>
                <a:lnTo>
                  <a:pt x="822" y="398"/>
                </a:lnTo>
                <a:lnTo>
                  <a:pt x="844" y="429"/>
                </a:lnTo>
                <a:lnTo>
                  <a:pt x="858" y="402"/>
                </a:lnTo>
                <a:lnTo>
                  <a:pt x="881" y="384"/>
                </a:lnTo>
                <a:lnTo>
                  <a:pt x="903" y="375"/>
                </a:lnTo>
                <a:lnTo>
                  <a:pt x="912" y="357"/>
                </a:lnTo>
                <a:lnTo>
                  <a:pt x="948" y="393"/>
                </a:lnTo>
                <a:lnTo>
                  <a:pt x="962" y="335"/>
                </a:lnTo>
                <a:lnTo>
                  <a:pt x="980" y="362"/>
                </a:lnTo>
                <a:lnTo>
                  <a:pt x="998" y="339"/>
                </a:lnTo>
                <a:lnTo>
                  <a:pt x="1012" y="312"/>
                </a:lnTo>
                <a:lnTo>
                  <a:pt x="1030" y="312"/>
                </a:lnTo>
                <a:lnTo>
                  <a:pt x="1048" y="244"/>
                </a:lnTo>
                <a:lnTo>
                  <a:pt x="1102" y="208"/>
                </a:lnTo>
                <a:lnTo>
                  <a:pt x="1147" y="244"/>
                </a:lnTo>
                <a:lnTo>
                  <a:pt x="1192" y="154"/>
                </a:lnTo>
                <a:lnTo>
                  <a:pt x="1273" y="0"/>
                </a:lnTo>
                <a:lnTo>
                  <a:pt x="668" y="0"/>
                </a:lnTo>
                <a:close/>
              </a:path>
            </a:pathLst>
          </a:custGeom>
          <a:solidFill>
            <a:srgbClr val="FF0000">
              <a:alpha val="90000"/>
            </a:srgbClr>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TextBox 257"/>
          <p:cNvSpPr>
            <a:spLocks noChangeArrowheads="1"/>
          </p:cNvSpPr>
          <p:nvPr/>
        </p:nvSpPr>
        <p:spPr bwMode="auto">
          <a:xfrm>
            <a:off x="5179481" y="1634850"/>
            <a:ext cx="1140056"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TextBox 269"/>
          <p:cNvSpPr>
            <a:spLocks noChangeArrowheads="1"/>
          </p:cNvSpPr>
          <p:nvPr/>
        </p:nvSpPr>
        <p:spPr bwMode="auto">
          <a:xfrm>
            <a:off x="2121064" y="2835000"/>
            <a:ext cx="1191352"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4265" dirty="0">
                <a:solidFill>
                  <a:prstClr val="white"/>
                </a:solidFill>
                <a:latin typeface="微软雅黑" panose="020B0503020204020204" pitchFamily="34" charset="-122"/>
                <a:ea typeface="微软雅黑" panose="020B0503020204020204" pitchFamily="34" charset="-122"/>
                <a:cs typeface="+mn-ea"/>
                <a:sym typeface="+mn-lt"/>
              </a:rPr>
              <a:t>75</a:t>
            </a:r>
            <a:r>
              <a:rPr lang="en-US" sz="3200" dirty="0">
                <a:solidFill>
                  <a:prstClr val="white"/>
                </a:solidFill>
                <a:latin typeface="微软雅黑" panose="020B0503020204020204" pitchFamily="34" charset="-122"/>
                <a:ea typeface="微软雅黑" panose="020B0503020204020204" pitchFamily="34" charset="-122"/>
                <a:cs typeface="+mn-ea"/>
                <a:sym typeface="+mn-lt"/>
              </a:rPr>
              <a:t>%</a:t>
            </a:r>
            <a:endParaRPr lang="zh-CN" altLang="en-US" sz="426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7" name="TextBox 270"/>
          <p:cNvSpPr>
            <a:spLocks noChangeArrowheads="1"/>
          </p:cNvSpPr>
          <p:nvPr/>
        </p:nvSpPr>
        <p:spPr bwMode="auto">
          <a:xfrm>
            <a:off x="2121064" y="4308200"/>
            <a:ext cx="1191352"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4265">
                <a:solidFill>
                  <a:prstClr val="white"/>
                </a:solidFill>
                <a:latin typeface="微软雅黑" panose="020B0503020204020204" pitchFamily="34" charset="-122"/>
                <a:ea typeface="微软雅黑" panose="020B0503020204020204" pitchFamily="34" charset="-122"/>
                <a:cs typeface="+mn-ea"/>
                <a:sym typeface="+mn-lt"/>
              </a:rPr>
              <a:t>25</a:t>
            </a:r>
            <a:r>
              <a:rPr lang="en-US" sz="3200">
                <a:solidFill>
                  <a:prstClr val="white"/>
                </a:solidFill>
                <a:latin typeface="微软雅黑" panose="020B0503020204020204" pitchFamily="34" charset="-122"/>
                <a:ea typeface="微软雅黑" panose="020B0503020204020204" pitchFamily="34" charset="-122"/>
                <a:cs typeface="+mn-ea"/>
                <a:sym typeface="+mn-lt"/>
              </a:rPr>
              <a:t>%</a:t>
            </a:r>
            <a:endParaRPr lang="zh-CN" altLang="en-US" sz="4265">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8" name="TextBox 272"/>
          <p:cNvSpPr>
            <a:spLocks noChangeArrowheads="1"/>
          </p:cNvSpPr>
          <p:nvPr/>
        </p:nvSpPr>
        <p:spPr bwMode="auto">
          <a:xfrm>
            <a:off x="7176228" y="1704701"/>
            <a:ext cx="52770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图例</a:t>
            </a: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TextBox 273"/>
          <p:cNvSpPr>
            <a:spLocks noChangeArrowheads="1"/>
          </p:cNvSpPr>
          <p:nvPr/>
        </p:nvSpPr>
        <p:spPr bwMode="auto">
          <a:xfrm>
            <a:off x="8794420" y="1704701"/>
            <a:ext cx="527709"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图例</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直接连接符 29"/>
          <p:cNvSpPr>
            <a:spLocks noChangeShapeType="1"/>
          </p:cNvSpPr>
          <p:nvPr/>
        </p:nvSpPr>
        <p:spPr bwMode="auto">
          <a:xfrm>
            <a:off x="5736166" y="2282550"/>
            <a:ext cx="2116" cy="3249084"/>
          </a:xfrm>
          <a:prstGeom prst="line">
            <a:avLst/>
          </a:prstGeom>
          <a:noFill/>
          <a:ln w="19050"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293"/>
          <p:cNvSpPr>
            <a:spLocks noChangeArrowheads="1"/>
          </p:cNvSpPr>
          <p:nvPr/>
        </p:nvSpPr>
        <p:spPr bwMode="auto">
          <a:xfrm>
            <a:off x="4846698" y="3795967"/>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294"/>
          <p:cNvSpPr>
            <a:spLocks noChangeArrowheads="1"/>
          </p:cNvSpPr>
          <p:nvPr/>
        </p:nvSpPr>
        <p:spPr bwMode="auto">
          <a:xfrm>
            <a:off x="4846698" y="3510216"/>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295"/>
          <p:cNvSpPr>
            <a:spLocks noChangeArrowheads="1"/>
          </p:cNvSpPr>
          <p:nvPr/>
        </p:nvSpPr>
        <p:spPr bwMode="auto">
          <a:xfrm>
            <a:off x="4846698" y="3224467"/>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TextBox 296"/>
          <p:cNvSpPr>
            <a:spLocks noChangeArrowheads="1"/>
          </p:cNvSpPr>
          <p:nvPr/>
        </p:nvSpPr>
        <p:spPr bwMode="auto">
          <a:xfrm>
            <a:off x="4846698" y="2938716"/>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297"/>
          <p:cNvSpPr>
            <a:spLocks noChangeArrowheads="1"/>
          </p:cNvSpPr>
          <p:nvPr/>
        </p:nvSpPr>
        <p:spPr bwMode="auto">
          <a:xfrm>
            <a:off x="4846698" y="265085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6" name="TextBox 298"/>
          <p:cNvSpPr>
            <a:spLocks noChangeArrowheads="1"/>
          </p:cNvSpPr>
          <p:nvPr/>
        </p:nvSpPr>
        <p:spPr bwMode="auto">
          <a:xfrm>
            <a:off x="4846698" y="236510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7" name="直接连接符 36"/>
          <p:cNvSpPr>
            <a:spLocks noChangeShapeType="1"/>
          </p:cNvSpPr>
          <p:nvPr/>
        </p:nvSpPr>
        <p:spPr bwMode="auto">
          <a:xfrm flipH="1">
            <a:off x="5568948" y="3929316"/>
            <a:ext cx="169333"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直接连接符 37"/>
          <p:cNvSpPr>
            <a:spLocks noChangeShapeType="1"/>
          </p:cNvSpPr>
          <p:nvPr/>
        </p:nvSpPr>
        <p:spPr bwMode="auto">
          <a:xfrm flipH="1">
            <a:off x="5568948" y="3641450"/>
            <a:ext cx="169333" cy="211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直接连接符 38"/>
          <p:cNvSpPr>
            <a:spLocks noChangeShapeType="1"/>
          </p:cNvSpPr>
          <p:nvPr/>
        </p:nvSpPr>
        <p:spPr bwMode="auto">
          <a:xfrm flipH="1">
            <a:off x="5568948" y="3355700"/>
            <a:ext cx="169333"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直接连接符 39"/>
          <p:cNvSpPr>
            <a:spLocks noChangeShapeType="1"/>
          </p:cNvSpPr>
          <p:nvPr/>
        </p:nvSpPr>
        <p:spPr bwMode="auto">
          <a:xfrm flipH="1">
            <a:off x="5568948" y="3067834"/>
            <a:ext cx="169333"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直接连接符 40"/>
          <p:cNvSpPr>
            <a:spLocks noChangeShapeType="1"/>
          </p:cNvSpPr>
          <p:nvPr/>
        </p:nvSpPr>
        <p:spPr bwMode="auto">
          <a:xfrm flipH="1">
            <a:off x="5568948" y="2779968"/>
            <a:ext cx="169333" cy="2116"/>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直接连接符 41"/>
          <p:cNvSpPr>
            <a:spLocks noChangeShapeType="1"/>
          </p:cNvSpPr>
          <p:nvPr/>
        </p:nvSpPr>
        <p:spPr bwMode="auto">
          <a:xfrm flipH="1">
            <a:off x="5568948" y="2494216"/>
            <a:ext cx="169333"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直接连接符 42"/>
          <p:cNvSpPr>
            <a:spLocks noChangeShapeType="1"/>
          </p:cNvSpPr>
          <p:nvPr/>
        </p:nvSpPr>
        <p:spPr bwMode="auto">
          <a:xfrm flipH="1">
            <a:off x="5568948" y="5512583"/>
            <a:ext cx="169333" cy="211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直接连接符 43"/>
          <p:cNvSpPr>
            <a:spLocks noChangeShapeType="1"/>
          </p:cNvSpPr>
          <p:nvPr/>
        </p:nvSpPr>
        <p:spPr bwMode="auto">
          <a:xfrm flipH="1">
            <a:off x="5568948" y="5224717"/>
            <a:ext cx="169333" cy="2117"/>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直接连接符 44"/>
          <p:cNvSpPr>
            <a:spLocks noChangeShapeType="1"/>
          </p:cNvSpPr>
          <p:nvPr/>
        </p:nvSpPr>
        <p:spPr bwMode="auto">
          <a:xfrm flipH="1">
            <a:off x="5568948" y="4938967"/>
            <a:ext cx="169333"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直接连接符 45"/>
          <p:cNvSpPr>
            <a:spLocks noChangeShapeType="1"/>
          </p:cNvSpPr>
          <p:nvPr/>
        </p:nvSpPr>
        <p:spPr bwMode="auto">
          <a:xfrm flipH="1">
            <a:off x="5568948" y="4651101"/>
            <a:ext cx="169333" cy="2116"/>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7" name="直接连接符 46"/>
          <p:cNvSpPr>
            <a:spLocks noChangeShapeType="1"/>
          </p:cNvSpPr>
          <p:nvPr/>
        </p:nvSpPr>
        <p:spPr bwMode="auto">
          <a:xfrm flipH="1">
            <a:off x="5568948" y="4363234"/>
            <a:ext cx="169333" cy="2116"/>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TextBox 316"/>
          <p:cNvSpPr>
            <a:spLocks noChangeArrowheads="1"/>
          </p:cNvSpPr>
          <p:nvPr/>
        </p:nvSpPr>
        <p:spPr bwMode="auto">
          <a:xfrm>
            <a:off x="4846698" y="5377116"/>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317"/>
          <p:cNvSpPr>
            <a:spLocks noChangeArrowheads="1"/>
          </p:cNvSpPr>
          <p:nvPr/>
        </p:nvSpPr>
        <p:spPr bwMode="auto">
          <a:xfrm>
            <a:off x="4846698" y="508925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TextBox 318"/>
          <p:cNvSpPr>
            <a:spLocks noChangeArrowheads="1"/>
          </p:cNvSpPr>
          <p:nvPr/>
        </p:nvSpPr>
        <p:spPr bwMode="auto">
          <a:xfrm>
            <a:off x="4846698" y="480350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319"/>
          <p:cNvSpPr>
            <a:spLocks noChangeArrowheads="1"/>
          </p:cNvSpPr>
          <p:nvPr/>
        </p:nvSpPr>
        <p:spPr bwMode="auto">
          <a:xfrm>
            <a:off x="4846698" y="451775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2" name="TextBox 320"/>
          <p:cNvSpPr>
            <a:spLocks noChangeArrowheads="1"/>
          </p:cNvSpPr>
          <p:nvPr/>
        </p:nvSpPr>
        <p:spPr bwMode="auto">
          <a:xfrm>
            <a:off x="4846698" y="4232000"/>
            <a:ext cx="665567" cy="2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lang="zh-CN" altLang="en-US" sz="93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53" name="组合 52"/>
          <p:cNvGrpSpPr/>
          <p:nvPr/>
        </p:nvGrpSpPr>
        <p:grpSpPr>
          <a:xfrm>
            <a:off x="4540251" y="377766"/>
            <a:ext cx="3111500" cy="780455"/>
            <a:chOff x="3997640" y="1153421"/>
            <a:chExt cx="3111500" cy="780455"/>
          </a:xfrm>
        </p:grpSpPr>
        <p:sp>
          <p:nvSpPr>
            <p:cNvPr id="54" name="矩形 53"/>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55"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工作完成情况</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56" name="组合 55"/>
          <p:cNvGrpSpPr/>
          <p:nvPr/>
        </p:nvGrpSpPr>
        <p:grpSpPr>
          <a:xfrm>
            <a:off x="3093900" y="676502"/>
            <a:ext cx="6004200" cy="188400"/>
            <a:chOff x="3100251" y="676502"/>
            <a:chExt cx="6004200" cy="188400"/>
          </a:xfrm>
          <a:solidFill>
            <a:srgbClr val="121F2F"/>
          </a:solidFill>
        </p:grpSpPr>
        <p:grpSp>
          <p:nvGrpSpPr>
            <p:cNvPr id="57" name="组合 56"/>
            <p:cNvGrpSpPr/>
            <p:nvPr/>
          </p:nvGrpSpPr>
          <p:grpSpPr>
            <a:xfrm>
              <a:off x="3100251" y="676502"/>
              <a:ext cx="1440000" cy="188400"/>
              <a:chOff x="3100251" y="676502"/>
              <a:chExt cx="1440000" cy="188400"/>
            </a:xfrm>
            <a:grpFill/>
          </p:grpSpPr>
          <p:sp>
            <p:nvSpPr>
              <p:cNvPr id="62" name="矩形: 圆角 61"/>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3" name="矩形: 圆角 62"/>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4" name="矩形: 圆角 63"/>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58" name="组合 57"/>
            <p:cNvGrpSpPr/>
            <p:nvPr/>
          </p:nvGrpSpPr>
          <p:grpSpPr>
            <a:xfrm flipH="1">
              <a:off x="7664451" y="676502"/>
              <a:ext cx="1440000" cy="188400"/>
              <a:chOff x="3100251" y="676502"/>
              <a:chExt cx="1440000" cy="188400"/>
            </a:xfrm>
            <a:grpFill/>
          </p:grpSpPr>
          <p:sp>
            <p:nvSpPr>
              <p:cNvPr id="59" name="矩形: 圆角 58"/>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0" name="矩形: 圆角 59"/>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61" name="矩形: 圆角 60"/>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left)">
                                      <p:cBhvr>
                                        <p:cTn id="61" dur="500"/>
                                        <p:tgtEl>
                                          <p:spTgt spid="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left)">
                                      <p:cBhvr>
                                        <p:cTn id="70" dur="500"/>
                                        <p:tgtEl>
                                          <p:spTgt spid="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500"/>
                                        <p:tgtEl>
                                          <p:spTgt spid="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left)">
                                      <p:cBhvr>
                                        <p:cTn id="85" dur="500"/>
                                        <p:tgtEl>
                                          <p:spTgt spid="1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left)">
                                      <p:cBhvr>
                                        <p:cTn id="88" dur="500"/>
                                        <p:tgtEl>
                                          <p:spTgt spid="1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left)">
                                      <p:cBhvr>
                                        <p:cTn id="91" dur="500"/>
                                        <p:tgtEl>
                                          <p:spTgt spid="1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left)">
                                      <p:cBhvr>
                                        <p:cTn id="94" dur="500"/>
                                        <p:tgtEl>
                                          <p:spTgt spid="1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left)">
                                      <p:cBhvr>
                                        <p:cTn id="109" dur="500"/>
                                        <p:tgtEl>
                                          <p:spTgt spid="3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left)">
                                      <p:cBhvr>
                                        <p:cTn id="124" dur="500"/>
                                        <p:tgtEl>
                                          <p:spTgt spid="4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left)">
                                      <p:cBhvr>
                                        <p:cTn id="133" dur="500"/>
                                        <p:tgtEl>
                                          <p:spTgt spid="4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childTnLst>
                          </p:cTn>
                        </p:par>
                        <p:par>
                          <p:cTn id="137" fill="hold">
                            <p:stCondLst>
                              <p:cond delay="1000"/>
                            </p:stCondLst>
                            <p:childTnLst>
                              <p:par>
                                <p:cTn id="138" presetID="22" presetClass="entr" presetSubtype="4" fill="hold" grpId="0" nodeType="after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wipe(down)">
                                      <p:cBhvr>
                                        <p:cTn id="140" dur="500"/>
                                        <p:tgtEl>
                                          <p:spTgt spid="23"/>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up)">
                                      <p:cBhvr>
                                        <p:cTn id="143" dur="500"/>
                                        <p:tgtEl>
                                          <p:spTgt spid="24"/>
                                        </p:tgtEl>
                                      </p:cBhvr>
                                    </p:animEffect>
                                  </p:childTnLst>
                                </p:cTn>
                              </p:par>
                            </p:childTnLst>
                          </p:cTn>
                        </p:par>
                        <p:par>
                          <p:cTn id="144" fill="hold">
                            <p:stCondLst>
                              <p:cond delay="1500"/>
                            </p:stCondLst>
                            <p:childTnLst>
                              <p:par>
                                <p:cTn id="145" presetID="10" presetClass="entr" presetSubtype="0" fill="hold" grpId="0" nodeType="after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fade">
                                      <p:cBhvr>
                                        <p:cTn id="147" dur="500"/>
                                        <p:tgtEl>
                                          <p:spTgt spid="2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Effect transition="in" filter="fade">
                                      <p:cBhvr>
                                        <p:cTn id="150" dur="500"/>
                                        <p:tgtEl>
                                          <p:spTgt spid="2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Effect transition="in" filter="fade">
                                      <p:cBhvr>
                                        <p:cTn id="153" dur="500"/>
                                        <p:tgtEl>
                                          <p:spTgt spid="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fade">
                                      <p:cBhvr>
                                        <p:cTn id="156" dur="500"/>
                                        <p:tgtEl>
                                          <p:spTgt spid="2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Effect transition="in" filter="fade">
                                      <p:cBhvr>
                                        <p:cTn id="159" dur="500"/>
                                        <p:tgtEl>
                                          <p:spTgt spid="29"/>
                                        </p:tgtEl>
                                      </p:cBhvr>
                                    </p:animEffect>
                                  </p:childTnLst>
                                </p:cTn>
                              </p:par>
                            </p:childTnLst>
                          </p:cTn>
                        </p:par>
                        <p:par>
                          <p:cTn id="160" fill="hold">
                            <p:stCondLst>
                              <p:cond delay="2000"/>
                            </p:stCondLst>
                            <p:childTnLst>
                              <p:par>
                                <p:cTn id="161" presetID="42" presetClass="entr" presetSubtype="0" fill="hold" grpId="0" nodeType="after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fade">
                                      <p:cBhvr>
                                        <p:cTn id="163" dur="1000"/>
                                        <p:tgtEl>
                                          <p:spTgt spid="19"/>
                                        </p:tgtEl>
                                      </p:cBhvr>
                                    </p:animEffect>
                                    <p:anim calcmode="lin" valueType="num">
                                      <p:cBhvr>
                                        <p:cTn id="164" dur="1000" fill="hold"/>
                                        <p:tgtEl>
                                          <p:spTgt spid="19"/>
                                        </p:tgtEl>
                                        <p:attrNameLst>
                                          <p:attrName>ppt_x</p:attrName>
                                        </p:attrNameLst>
                                      </p:cBhvr>
                                      <p:tavLst>
                                        <p:tav tm="0">
                                          <p:val>
                                            <p:strVal val="#ppt_x"/>
                                          </p:val>
                                        </p:tav>
                                        <p:tav tm="100000">
                                          <p:val>
                                            <p:strVal val="#ppt_x"/>
                                          </p:val>
                                        </p:tav>
                                      </p:tavLst>
                                    </p:anim>
                                    <p:anim calcmode="lin" valueType="num">
                                      <p:cBhvr>
                                        <p:cTn id="165" dur="1000" fill="hold"/>
                                        <p:tgtEl>
                                          <p:spTgt spid="19"/>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27"/>
                                        </p:tgtEl>
                                        <p:attrNameLst>
                                          <p:attrName>style.visibility</p:attrName>
                                        </p:attrNameLst>
                                      </p:cBhvr>
                                      <p:to>
                                        <p:strVal val="visible"/>
                                      </p:to>
                                    </p:set>
                                    <p:animEffect transition="in" filter="fade">
                                      <p:cBhvr>
                                        <p:cTn id="168" dur="1000"/>
                                        <p:tgtEl>
                                          <p:spTgt spid="27"/>
                                        </p:tgtEl>
                                      </p:cBhvr>
                                    </p:animEffect>
                                    <p:anim calcmode="lin" valueType="num">
                                      <p:cBhvr>
                                        <p:cTn id="169" dur="1000" fill="hold"/>
                                        <p:tgtEl>
                                          <p:spTgt spid="27"/>
                                        </p:tgtEl>
                                        <p:attrNameLst>
                                          <p:attrName>ppt_x</p:attrName>
                                        </p:attrNameLst>
                                      </p:cBhvr>
                                      <p:tavLst>
                                        <p:tav tm="0">
                                          <p:val>
                                            <p:strVal val="#ppt_x"/>
                                          </p:val>
                                        </p:tav>
                                        <p:tav tm="100000">
                                          <p:val>
                                            <p:strVal val="#ppt_x"/>
                                          </p:val>
                                        </p:tav>
                                      </p:tavLst>
                                    </p:anim>
                                    <p:anim calcmode="lin" valueType="num">
                                      <p:cBhvr>
                                        <p:cTn id="170" dur="1000" fill="hold"/>
                                        <p:tgtEl>
                                          <p:spTgt spid="27"/>
                                        </p:tgtEl>
                                        <p:attrNameLst>
                                          <p:attrName>ppt_y</p:attrName>
                                        </p:attrNameLst>
                                      </p:cBhvr>
                                      <p:tavLst>
                                        <p:tav tm="0">
                                          <p:val>
                                            <p:strVal val="#ppt_y+.1"/>
                                          </p:val>
                                        </p:tav>
                                        <p:tav tm="100000">
                                          <p:val>
                                            <p:strVal val="#ppt_y"/>
                                          </p:val>
                                        </p:tav>
                                      </p:tavLst>
                                    </p:anim>
                                  </p:childTnLst>
                                </p:cTn>
                              </p:par>
                              <p:par>
                                <p:cTn id="171" presetID="22" presetClass="entr" presetSubtype="4" fill="hold" grpId="0" nodeType="withEffect">
                                  <p:stCondLst>
                                    <p:cond delay="500"/>
                                  </p:stCondLst>
                                  <p:childTnLst>
                                    <p:set>
                                      <p:cBhvr>
                                        <p:cTn id="172" dur="1" fill="hold">
                                          <p:stCondLst>
                                            <p:cond delay="0"/>
                                          </p:stCondLst>
                                        </p:cTn>
                                        <p:tgtEl>
                                          <p:spTgt spid="26"/>
                                        </p:tgtEl>
                                        <p:attrNameLst>
                                          <p:attrName>style.visibility</p:attrName>
                                        </p:attrNameLst>
                                      </p:cBhvr>
                                      <p:to>
                                        <p:strVal val="visible"/>
                                      </p:to>
                                    </p:set>
                                    <p:animEffect transition="in" filter="wipe(down)">
                                      <p:cBhvr>
                                        <p:cTn id="173" dur="500"/>
                                        <p:tgtEl>
                                          <p:spTgt spid="26"/>
                                        </p:tgtEl>
                                      </p:cBhvr>
                                    </p:animEffect>
                                  </p:childTnLst>
                                </p:cTn>
                              </p:par>
                              <p:par>
                                <p:cTn id="174" presetID="22" presetClass="entr" presetSubtype="4" fill="hold" grpId="0" nodeType="withEffect">
                                  <p:stCondLst>
                                    <p:cond delay="500"/>
                                  </p:stCondLst>
                                  <p:childTnLst>
                                    <p:set>
                                      <p:cBhvr>
                                        <p:cTn id="175" dur="1" fill="hold">
                                          <p:stCondLst>
                                            <p:cond delay="0"/>
                                          </p:stCondLst>
                                        </p:cTn>
                                        <p:tgtEl>
                                          <p:spTgt spid="18"/>
                                        </p:tgtEl>
                                        <p:attrNameLst>
                                          <p:attrName>style.visibility</p:attrName>
                                        </p:attrNameLst>
                                      </p:cBhvr>
                                      <p:to>
                                        <p:strVal val="visible"/>
                                      </p:to>
                                    </p:set>
                                    <p:animEffect transition="in" filter="wipe(down)">
                                      <p:cBhvr>
                                        <p:cTn id="1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animBg="1"/>
      <p:bldP spid="31" grpId="0"/>
      <p:bldP spid="32" grpId="0"/>
      <p:bldP spid="33" grpId="0"/>
      <p:bldP spid="3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68397" y="4997866"/>
            <a:ext cx="2213199"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121F2F"/>
                </a:solidFill>
                <a:effectLst/>
                <a:uLnTx/>
                <a:uFillTx/>
              </a:rPr>
              <a:t>请输入您的内容</a:t>
            </a:r>
            <a:endParaRPr kumimoji="0" lang="zh-CN" altLang="en-US" sz="2000" b="1" i="0" u="none" strike="noStrike" kern="0" cap="none" spc="0" normalizeH="0" baseline="0" noProof="0" dirty="0">
              <a:ln>
                <a:noFill/>
              </a:ln>
              <a:solidFill>
                <a:srgbClr val="121F2F"/>
              </a:solidFill>
              <a:effectLst/>
              <a:uLnTx/>
              <a:uFillTx/>
            </a:endParaRPr>
          </a:p>
        </p:txBody>
      </p:sp>
      <p:sp>
        <p:nvSpPr>
          <p:cNvPr id="3" name="矩形 2"/>
          <p:cNvSpPr/>
          <p:nvPr/>
        </p:nvSpPr>
        <p:spPr>
          <a:xfrm>
            <a:off x="1534661" y="5379357"/>
            <a:ext cx="2615556"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21F2F"/>
                </a:solidFill>
                <a:effectLst/>
                <a:uLnTx/>
                <a:uFillTx/>
              </a:rPr>
              <a:t>可通过右键选择只保留文本来粘贴您的内容。</a:t>
            </a:r>
            <a:endParaRPr kumimoji="0" lang="zh-CN" altLang="en-US" sz="1800" b="0" i="0" u="none" strike="noStrike" kern="0" cap="none" spc="0" normalizeH="0" baseline="0" noProof="0" dirty="0">
              <a:ln>
                <a:noFill/>
              </a:ln>
              <a:solidFill>
                <a:srgbClr val="121F2F"/>
              </a:solidFill>
              <a:effectLst/>
              <a:uLnTx/>
              <a:uFillTx/>
            </a:endParaRPr>
          </a:p>
        </p:txBody>
      </p:sp>
      <p:grpSp>
        <p:nvGrpSpPr>
          <p:cNvPr id="4" name="组合 3"/>
          <p:cNvGrpSpPr/>
          <p:nvPr/>
        </p:nvGrpSpPr>
        <p:grpSpPr>
          <a:xfrm>
            <a:off x="5778797" y="4544905"/>
            <a:ext cx="675771" cy="730451"/>
            <a:chOff x="5703888" y="3017838"/>
            <a:chExt cx="765175" cy="827088"/>
          </a:xfrm>
          <a:solidFill>
            <a:srgbClr val="121F2F"/>
          </a:solidFill>
        </p:grpSpPr>
        <p:sp>
          <p:nvSpPr>
            <p:cNvPr id="5" name="Freeform 230"/>
            <p:cNvSpPr/>
            <p:nvPr/>
          </p:nvSpPr>
          <p:spPr bwMode="auto">
            <a:xfrm>
              <a:off x="5867401" y="3390901"/>
              <a:ext cx="179388" cy="2016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6" name="Freeform 231"/>
            <p:cNvSpPr/>
            <p:nvPr/>
          </p:nvSpPr>
          <p:spPr bwMode="auto">
            <a:xfrm>
              <a:off x="5703888" y="3490913"/>
              <a:ext cx="441325"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7" name="Freeform 232"/>
            <p:cNvSpPr/>
            <p:nvPr/>
          </p:nvSpPr>
          <p:spPr bwMode="auto">
            <a:xfrm>
              <a:off x="6005513" y="38401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8" name="Freeform 233"/>
            <p:cNvSpPr/>
            <p:nvPr/>
          </p:nvSpPr>
          <p:spPr bwMode="auto">
            <a:xfrm>
              <a:off x="5973763" y="3597276"/>
              <a:ext cx="26988" cy="57150"/>
            </a:xfrm>
            <a:custGeom>
              <a:avLst/>
              <a:gdLst>
                <a:gd name="T0" fmla="*/ 12 w 17"/>
                <a:gd name="T1" fmla="*/ 0 h 36"/>
                <a:gd name="T2" fmla="*/ 17 w 17"/>
                <a:gd name="T3" fmla="*/ 21 h 36"/>
                <a:gd name="T4" fmla="*/ 10 w 17"/>
                <a:gd name="T5" fmla="*/ 36 h 36"/>
                <a:gd name="T6" fmla="*/ 0 w 17"/>
                <a:gd name="T7" fmla="*/ 21 h 36"/>
                <a:gd name="T8" fmla="*/ 3 w 17"/>
                <a:gd name="T9" fmla="*/ 0 h 36"/>
                <a:gd name="T10" fmla="*/ 12 w 17"/>
                <a:gd name="T11" fmla="*/ 0 h 36"/>
              </a:gdLst>
              <a:ahLst/>
              <a:cxnLst>
                <a:cxn ang="0">
                  <a:pos x="T0" y="T1"/>
                </a:cxn>
                <a:cxn ang="0">
                  <a:pos x="T2" y="T3"/>
                </a:cxn>
                <a:cxn ang="0">
                  <a:pos x="T4" y="T5"/>
                </a:cxn>
                <a:cxn ang="0">
                  <a:pos x="T6" y="T7"/>
                </a:cxn>
                <a:cxn ang="0">
                  <a:pos x="T8" y="T9"/>
                </a:cxn>
                <a:cxn ang="0">
                  <a:pos x="T10" y="T11"/>
                </a:cxn>
              </a:cxnLst>
              <a:rect l="0" t="0" r="r" b="b"/>
              <a:pathLst>
                <a:path w="17" h="36">
                  <a:moveTo>
                    <a:pt x="12" y="0"/>
                  </a:moveTo>
                  <a:lnTo>
                    <a:pt x="17" y="21"/>
                  </a:lnTo>
                  <a:lnTo>
                    <a:pt x="10" y="36"/>
                  </a:lnTo>
                  <a:lnTo>
                    <a:pt x="0" y="21"/>
                  </a:lnTo>
                  <a:lnTo>
                    <a:pt x="3"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9" name="Freeform 234"/>
            <p:cNvSpPr/>
            <p:nvPr/>
          </p:nvSpPr>
          <p:spPr bwMode="auto">
            <a:xfrm>
              <a:off x="5978526" y="3635376"/>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0" name="Freeform 235"/>
            <p:cNvSpPr/>
            <p:nvPr/>
          </p:nvSpPr>
          <p:spPr bwMode="auto">
            <a:xfrm>
              <a:off x="6115051" y="3230563"/>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1" name="Rectangle 236"/>
            <p:cNvSpPr>
              <a:spLocks noChangeArrowheads="1"/>
            </p:cNvSpPr>
            <p:nvPr/>
          </p:nvSpPr>
          <p:spPr bwMode="auto">
            <a:xfrm>
              <a:off x="6099176" y="3559176"/>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2" name="Freeform 237"/>
            <p:cNvSpPr>
              <a:spLocks noEditPoints="1"/>
            </p:cNvSpPr>
            <p:nvPr/>
          </p:nvSpPr>
          <p:spPr bwMode="auto">
            <a:xfrm>
              <a:off x="6019801" y="3159126"/>
              <a:ext cx="315913" cy="381000"/>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3" name="Freeform 238"/>
            <p:cNvSpPr/>
            <p:nvPr/>
          </p:nvSpPr>
          <p:spPr bwMode="auto">
            <a:xfrm>
              <a:off x="6126163" y="3616326"/>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4" name="Rectangle 239"/>
            <p:cNvSpPr>
              <a:spLocks noChangeArrowheads="1"/>
            </p:cNvSpPr>
            <p:nvPr/>
          </p:nvSpPr>
          <p:spPr bwMode="auto">
            <a:xfrm>
              <a:off x="6092826" y="3554413"/>
              <a:ext cx="16668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5" name="Rectangle 240"/>
            <p:cNvSpPr>
              <a:spLocks noChangeArrowheads="1"/>
            </p:cNvSpPr>
            <p:nvPr/>
          </p:nvSpPr>
          <p:spPr bwMode="auto">
            <a:xfrm>
              <a:off x="6092826" y="3578226"/>
              <a:ext cx="1666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6" name="Freeform 241"/>
            <p:cNvSpPr/>
            <p:nvPr/>
          </p:nvSpPr>
          <p:spPr bwMode="auto">
            <a:xfrm>
              <a:off x="6092826" y="3605213"/>
              <a:ext cx="166688"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7" name="Freeform 242"/>
            <p:cNvSpPr/>
            <p:nvPr/>
          </p:nvSpPr>
          <p:spPr bwMode="auto">
            <a:xfrm>
              <a:off x="6167438" y="3017838"/>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8" name="Freeform 243"/>
            <p:cNvSpPr/>
            <p:nvPr/>
          </p:nvSpPr>
          <p:spPr bwMode="auto">
            <a:xfrm>
              <a:off x="6027738" y="3048001"/>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19" name="Freeform 244"/>
            <p:cNvSpPr/>
            <p:nvPr/>
          </p:nvSpPr>
          <p:spPr bwMode="auto">
            <a:xfrm>
              <a:off x="5924551" y="3148013"/>
              <a:ext cx="84138"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0" name="Freeform 245"/>
            <p:cNvSpPr/>
            <p:nvPr/>
          </p:nvSpPr>
          <p:spPr bwMode="auto">
            <a:xfrm>
              <a:off x="5886451" y="3284538"/>
              <a:ext cx="84138" cy="34925"/>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1" name="Freeform 246"/>
            <p:cNvSpPr/>
            <p:nvPr/>
          </p:nvSpPr>
          <p:spPr bwMode="auto">
            <a:xfrm>
              <a:off x="6343651" y="3409951"/>
              <a:ext cx="87313" cy="61913"/>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2" name="Freeform 247"/>
            <p:cNvSpPr/>
            <p:nvPr/>
          </p:nvSpPr>
          <p:spPr bwMode="auto">
            <a:xfrm>
              <a:off x="6380163" y="3303588"/>
              <a:ext cx="88900"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3" name="Freeform 248"/>
            <p:cNvSpPr/>
            <p:nvPr/>
          </p:nvSpPr>
          <p:spPr bwMode="auto">
            <a:xfrm>
              <a:off x="6354763" y="3162301"/>
              <a:ext cx="82550" cy="61913"/>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4" name="Freeform 249"/>
            <p:cNvSpPr/>
            <p:nvPr/>
          </p:nvSpPr>
          <p:spPr bwMode="auto">
            <a:xfrm>
              <a:off x="6273801" y="3055938"/>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grpSp>
      <p:grpSp>
        <p:nvGrpSpPr>
          <p:cNvPr id="25" name="组合 24"/>
          <p:cNvGrpSpPr/>
          <p:nvPr/>
        </p:nvGrpSpPr>
        <p:grpSpPr>
          <a:xfrm>
            <a:off x="2622449" y="4234897"/>
            <a:ext cx="586043" cy="580435"/>
            <a:chOff x="5767388" y="3098800"/>
            <a:chExt cx="663575" cy="657225"/>
          </a:xfrm>
          <a:solidFill>
            <a:srgbClr val="121F2F"/>
          </a:solidFill>
        </p:grpSpPr>
        <p:sp>
          <p:nvSpPr>
            <p:cNvPr id="26" name="Freeform 253"/>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27" name="Freeform 254"/>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grpSp>
      <p:grpSp>
        <p:nvGrpSpPr>
          <p:cNvPr id="28" name="组合 27"/>
          <p:cNvGrpSpPr/>
          <p:nvPr/>
        </p:nvGrpSpPr>
        <p:grpSpPr>
          <a:xfrm>
            <a:off x="8720800" y="4296751"/>
            <a:ext cx="681379" cy="665956"/>
            <a:chOff x="5710238" y="3049588"/>
            <a:chExt cx="771526" cy="754062"/>
          </a:xfrm>
          <a:solidFill>
            <a:srgbClr val="121F2F"/>
          </a:solidFill>
        </p:grpSpPr>
        <p:sp>
          <p:nvSpPr>
            <p:cNvPr id="29"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30"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31"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sp>
          <p:nvSpPr>
            <p:cNvPr id="32"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sz="1350" kern="0">
                <a:solidFill>
                  <a:srgbClr val="121F2F"/>
                </a:solidFill>
                <a:latin typeface="Calibri" panose="020F0502020204030204"/>
                <a:ea typeface="宋体" panose="02010600030101010101" pitchFamily="2" charset="-122"/>
              </a:endParaRPr>
            </a:p>
          </p:txBody>
        </p:sp>
      </p:grpSp>
      <p:sp>
        <p:nvSpPr>
          <p:cNvPr id="33" name="矩形 32"/>
          <p:cNvSpPr/>
          <p:nvPr/>
        </p:nvSpPr>
        <p:spPr>
          <a:xfrm>
            <a:off x="4951198" y="5377262"/>
            <a:ext cx="2213199"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121F2F"/>
                </a:solidFill>
                <a:effectLst/>
                <a:uLnTx/>
                <a:uFillTx/>
              </a:rPr>
              <a:t>请输入您的内容</a:t>
            </a:r>
            <a:endParaRPr kumimoji="0" lang="zh-CN" altLang="en-US" sz="2000" b="1" i="0" u="none" strike="noStrike" kern="0" cap="none" spc="0" normalizeH="0" baseline="0" noProof="0" dirty="0">
              <a:ln>
                <a:noFill/>
              </a:ln>
              <a:solidFill>
                <a:srgbClr val="121F2F"/>
              </a:solidFill>
              <a:effectLst/>
              <a:uLnTx/>
              <a:uFillTx/>
            </a:endParaRPr>
          </a:p>
        </p:txBody>
      </p:sp>
      <p:sp>
        <p:nvSpPr>
          <p:cNvPr id="34" name="矩形 33"/>
          <p:cNvSpPr/>
          <p:nvPr/>
        </p:nvSpPr>
        <p:spPr>
          <a:xfrm>
            <a:off x="4776589" y="5848519"/>
            <a:ext cx="2615556"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21F2F"/>
                </a:solidFill>
                <a:effectLst/>
                <a:uLnTx/>
                <a:uFillTx/>
              </a:rPr>
              <a:t>可通过右键选择只保留文本来粘贴您的内容。</a:t>
            </a:r>
            <a:endParaRPr kumimoji="0" lang="zh-CN" altLang="en-US" sz="1800" b="0" i="0" u="none" strike="noStrike" kern="0" cap="none" spc="0" normalizeH="0" baseline="0" noProof="0" dirty="0">
              <a:ln>
                <a:noFill/>
              </a:ln>
              <a:solidFill>
                <a:srgbClr val="121F2F"/>
              </a:solidFill>
              <a:effectLst/>
              <a:uLnTx/>
              <a:uFillTx/>
            </a:endParaRPr>
          </a:p>
        </p:txBody>
      </p:sp>
      <p:sp>
        <p:nvSpPr>
          <p:cNvPr id="35" name="矩形 34"/>
          <p:cNvSpPr/>
          <p:nvPr/>
        </p:nvSpPr>
        <p:spPr>
          <a:xfrm>
            <a:off x="7893201" y="5077052"/>
            <a:ext cx="2213199"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121F2F"/>
                </a:solidFill>
                <a:effectLst/>
                <a:uLnTx/>
                <a:uFillTx/>
              </a:rPr>
              <a:t>请输入您的内容</a:t>
            </a:r>
            <a:endParaRPr kumimoji="0" lang="zh-CN" altLang="en-US" sz="2000" b="1" i="0" u="none" strike="noStrike" kern="0" cap="none" spc="0" normalizeH="0" baseline="0" noProof="0" dirty="0">
              <a:ln>
                <a:noFill/>
              </a:ln>
              <a:solidFill>
                <a:srgbClr val="121F2F"/>
              </a:solidFill>
              <a:effectLst/>
              <a:uLnTx/>
              <a:uFillTx/>
            </a:endParaRPr>
          </a:p>
        </p:txBody>
      </p:sp>
      <p:sp>
        <p:nvSpPr>
          <p:cNvPr id="36" name="矩形 35"/>
          <p:cNvSpPr/>
          <p:nvPr/>
        </p:nvSpPr>
        <p:spPr>
          <a:xfrm>
            <a:off x="7728917" y="5518368"/>
            <a:ext cx="2615556" cy="646331"/>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121F2F"/>
                </a:solidFill>
                <a:effectLst/>
                <a:uLnTx/>
                <a:uFillTx/>
              </a:rPr>
              <a:t>可通过右键选择只保留文本来粘贴您的内容。</a:t>
            </a:r>
            <a:endParaRPr kumimoji="0" lang="zh-CN" altLang="en-US" sz="1800" b="0" i="0" u="none" strike="noStrike" kern="0" cap="none" spc="0" normalizeH="0" baseline="0" noProof="0" dirty="0">
              <a:ln>
                <a:noFill/>
              </a:ln>
              <a:solidFill>
                <a:srgbClr val="121F2F"/>
              </a:solidFill>
              <a:effectLst/>
              <a:uLnTx/>
              <a:uFillTx/>
            </a:endParaRPr>
          </a:p>
        </p:txBody>
      </p:sp>
      <p:grpSp>
        <p:nvGrpSpPr>
          <p:cNvPr id="37" name="组合 36"/>
          <p:cNvGrpSpPr/>
          <p:nvPr/>
        </p:nvGrpSpPr>
        <p:grpSpPr>
          <a:xfrm>
            <a:off x="1722232" y="1526328"/>
            <a:ext cx="8593093" cy="2897037"/>
            <a:chOff x="2496683" y="1908087"/>
            <a:chExt cx="7137403" cy="2406272"/>
          </a:xfrm>
        </p:grpSpPr>
        <p:grpSp>
          <p:nvGrpSpPr>
            <p:cNvPr id="38" name="Group 12"/>
            <p:cNvGrpSpPr>
              <a:grpSpLocks noChangeAspect="1"/>
            </p:cNvGrpSpPr>
            <p:nvPr/>
          </p:nvGrpSpPr>
          <p:grpSpPr bwMode="auto">
            <a:xfrm>
              <a:off x="7094818" y="2392013"/>
              <a:ext cx="2539268" cy="1542004"/>
              <a:chOff x="538115" y="2342244"/>
              <a:chExt cx="6736746" cy="3875068"/>
            </a:xfrm>
          </p:grpSpPr>
          <p:pic>
            <p:nvPicPr>
              <p:cNvPr id="45" name="Picture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4"/>
              <p:cNvSpPr/>
              <p:nvPr/>
            </p:nvSpPr>
            <p:spPr>
              <a:xfrm>
                <a:off x="1346069" y="2555131"/>
                <a:ext cx="5120837" cy="322562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algn="ctr" defTabSz="914400">
                  <a:defRPr/>
                </a:pPr>
                <a:endParaRPr lang="zh-CN" altLang="zh-CN" sz="1350" kern="0">
                  <a:solidFill>
                    <a:srgbClr val="121F2F"/>
                  </a:solidFill>
                  <a:latin typeface="Calibri" panose="020F0502020204030204"/>
                  <a:ea typeface="宋体" panose="02010600030101010101" pitchFamily="2" charset="-122"/>
                </a:endParaRPr>
              </a:p>
            </p:txBody>
          </p:sp>
        </p:grpSp>
        <p:grpSp>
          <p:nvGrpSpPr>
            <p:cNvPr id="39" name="Group 9"/>
            <p:cNvGrpSpPr>
              <a:grpSpLocks noChangeAspect="1"/>
            </p:cNvGrpSpPr>
            <p:nvPr/>
          </p:nvGrpSpPr>
          <p:grpSpPr bwMode="auto">
            <a:xfrm>
              <a:off x="2496683" y="2387250"/>
              <a:ext cx="2540342" cy="1542004"/>
              <a:chOff x="538115" y="2342244"/>
              <a:chExt cx="6736746" cy="3875068"/>
            </a:xfrm>
          </p:grpSpPr>
          <p:pic>
            <p:nvPicPr>
              <p:cNvPr id="43"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11"/>
              <p:cNvSpPr/>
              <p:nvPr/>
            </p:nvSpPr>
            <p:spPr>
              <a:xfrm>
                <a:off x="1345728" y="2555131"/>
                <a:ext cx="5121520" cy="322562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algn="ctr" defTabSz="914400">
                  <a:defRPr/>
                </a:pPr>
                <a:endParaRPr lang="zh-CN" altLang="zh-CN" sz="1350" kern="0">
                  <a:solidFill>
                    <a:srgbClr val="121F2F"/>
                  </a:solidFill>
                  <a:latin typeface="Calibri" panose="020F0502020204030204"/>
                  <a:ea typeface="宋体" panose="02010600030101010101" pitchFamily="2" charset="-122"/>
                </a:endParaRPr>
              </a:p>
            </p:txBody>
          </p:sp>
        </p:grpSp>
        <p:grpSp>
          <p:nvGrpSpPr>
            <p:cNvPr id="40" name="Group 6"/>
            <p:cNvGrpSpPr/>
            <p:nvPr/>
          </p:nvGrpSpPr>
          <p:grpSpPr bwMode="auto">
            <a:xfrm>
              <a:off x="4083560" y="1908087"/>
              <a:ext cx="3963590" cy="2406272"/>
              <a:chOff x="538115" y="2342244"/>
              <a:chExt cx="6736746" cy="3875068"/>
            </a:xfrm>
          </p:grpSpPr>
          <p:pic>
            <p:nvPicPr>
              <p:cNvPr id="41"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p:cNvSpPr/>
              <p:nvPr/>
            </p:nvSpPr>
            <p:spPr>
              <a:xfrm>
                <a:off x="1343793" y="2553572"/>
                <a:ext cx="5123113" cy="322814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anchor="ctr"/>
              <a:lstStyle/>
              <a:p>
                <a:pPr algn="ctr" defTabSz="914400">
                  <a:defRPr/>
                </a:pPr>
                <a:endParaRPr lang="zh-CN" altLang="zh-CN" sz="1350" kern="0">
                  <a:solidFill>
                    <a:srgbClr val="121F2F"/>
                  </a:solidFill>
                  <a:latin typeface="Calibri" panose="020F0502020204030204"/>
                  <a:ea typeface="宋体" panose="02010600030101010101" pitchFamily="2" charset="-122"/>
                </a:endParaRPr>
              </a:p>
            </p:txBody>
          </p:sp>
        </p:grpSp>
      </p:grpSp>
      <p:grpSp>
        <p:nvGrpSpPr>
          <p:cNvPr id="47" name="组合 46"/>
          <p:cNvGrpSpPr/>
          <p:nvPr/>
        </p:nvGrpSpPr>
        <p:grpSpPr>
          <a:xfrm>
            <a:off x="4540251" y="377766"/>
            <a:ext cx="3111500" cy="780455"/>
            <a:chOff x="3997640" y="1153421"/>
            <a:chExt cx="3111500" cy="780455"/>
          </a:xfrm>
        </p:grpSpPr>
        <p:sp>
          <p:nvSpPr>
            <p:cNvPr id="48" name="矩形 47"/>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49"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工作完成情况</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50" name="组合 49"/>
          <p:cNvGrpSpPr/>
          <p:nvPr/>
        </p:nvGrpSpPr>
        <p:grpSpPr>
          <a:xfrm>
            <a:off x="3093900" y="676502"/>
            <a:ext cx="6004200" cy="188400"/>
            <a:chOff x="3100251" y="676502"/>
            <a:chExt cx="6004200" cy="188400"/>
          </a:xfrm>
          <a:solidFill>
            <a:srgbClr val="121F2F"/>
          </a:solidFill>
        </p:grpSpPr>
        <p:grpSp>
          <p:nvGrpSpPr>
            <p:cNvPr id="51" name="组合 50"/>
            <p:cNvGrpSpPr/>
            <p:nvPr/>
          </p:nvGrpSpPr>
          <p:grpSpPr>
            <a:xfrm>
              <a:off x="3100251" y="676502"/>
              <a:ext cx="1440000" cy="188400"/>
              <a:chOff x="3100251" y="676502"/>
              <a:chExt cx="1440000" cy="188400"/>
            </a:xfrm>
            <a:grpFill/>
          </p:grpSpPr>
          <p:sp>
            <p:nvSpPr>
              <p:cNvPr id="56" name="矩形: 圆角 55"/>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7" name="矩形: 圆角 56"/>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8" name="矩形: 圆角 57"/>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52" name="组合 51"/>
            <p:cNvGrpSpPr/>
            <p:nvPr/>
          </p:nvGrpSpPr>
          <p:grpSpPr>
            <a:xfrm flipH="1">
              <a:off x="7664451" y="676502"/>
              <a:ext cx="1440000" cy="188400"/>
              <a:chOff x="3100251" y="676502"/>
              <a:chExt cx="1440000" cy="188400"/>
            </a:xfrm>
            <a:grpFill/>
          </p:grpSpPr>
          <p:sp>
            <p:nvSpPr>
              <p:cNvPr id="53" name="矩形: 圆角 52"/>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4" name="矩形: 圆角 53"/>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55" name="矩形: 圆角 54"/>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250" fill="hold"/>
                                        <p:tgtEl>
                                          <p:spTgt spid="2"/>
                                        </p:tgtEl>
                                        <p:attrNameLst>
                                          <p:attrName>ppt_w</p:attrName>
                                        </p:attrNameLst>
                                      </p:cBhvr>
                                      <p:tavLst>
                                        <p:tav tm="0">
                                          <p:val>
                                            <p:fltVal val="0"/>
                                          </p:val>
                                        </p:tav>
                                        <p:tav tm="100000">
                                          <p:val>
                                            <p:strVal val="#ppt_w"/>
                                          </p:val>
                                        </p:tav>
                                      </p:tavLst>
                                    </p:anim>
                                    <p:anim calcmode="lin" valueType="num">
                                      <p:cBhvr>
                                        <p:cTn id="21" dur="250" fill="hold"/>
                                        <p:tgtEl>
                                          <p:spTgt spid="2"/>
                                        </p:tgtEl>
                                        <p:attrNameLst>
                                          <p:attrName>ppt_h</p:attrName>
                                        </p:attrNameLst>
                                      </p:cBhvr>
                                      <p:tavLst>
                                        <p:tav tm="0">
                                          <p:val>
                                            <p:fltVal val="0"/>
                                          </p:val>
                                        </p:tav>
                                        <p:tav tm="100000">
                                          <p:val>
                                            <p:strVal val="#ppt_h"/>
                                          </p:val>
                                        </p:tav>
                                      </p:tavLst>
                                    </p:anim>
                                  </p:childTnLst>
                                </p:cTn>
                              </p:par>
                            </p:childTnLst>
                          </p:cTn>
                        </p:par>
                        <p:par>
                          <p:cTn id="22" fill="hold">
                            <p:stCondLst>
                              <p:cond delay="1899"/>
                            </p:stCondLst>
                            <p:childTnLst>
                              <p:par>
                                <p:cTn id="23" presetID="14" presetClass="entr" presetSubtype="1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250"/>
                                        <p:tgtEl>
                                          <p:spTgt spid="3"/>
                                        </p:tgtEl>
                                      </p:cBhvr>
                                    </p:animEffect>
                                  </p:childTnLst>
                                </p:cTn>
                              </p:par>
                            </p:childTnLst>
                          </p:cTn>
                        </p:par>
                        <p:par>
                          <p:cTn id="26" fill="hold">
                            <p:stCondLst>
                              <p:cond delay="2399"/>
                            </p:stCondLst>
                            <p:childTnLst>
                              <p:par>
                                <p:cTn id="27" presetID="49" presetClass="entr" presetSubtype="0" decel="10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2899"/>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33"/>
                                        </p:tgtEl>
                                        <p:attrNameLst>
                                          <p:attrName>style.visibility</p:attrName>
                                        </p:attrNameLst>
                                      </p:cBhvr>
                                      <p:to>
                                        <p:strVal val="visible"/>
                                      </p:to>
                                    </p:set>
                                    <p:anim calcmode="lin" valueType="num">
                                      <p:cBhvr>
                                        <p:cTn id="36" dur="250" fill="hold"/>
                                        <p:tgtEl>
                                          <p:spTgt spid="33"/>
                                        </p:tgtEl>
                                        <p:attrNameLst>
                                          <p:attrName>ppt_w</p:attrName>
                                        </p:attrNameLst>
                                      </p:cBhvr>
                                      <p:tavLst>
                                        <p:tav tm="0">
                                          <p:val>
                                            <p:fltVal val="0"/>
                                          </p:val>
                                        </p:tav>
                                        <p:tav tm="100000">
                                          <p:val>
                                            <p:strVal val="#ppt_w"/>
                                          </p:val>
                                        </p:tav>
                                      </p:tavLst>
                                    </p:anim>
                                    <p:anim calcmode="lin" valueType="num">
                                      <p:cBhvr>
                                        <p:cTn id="37" dur="25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049"/>
                            </p:stCondLst>
                            <p:childTnLst>
                              <p:par>
                                <p:cTn id="39" presetID="14" presetClass="entr" presetSubtype="1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randombar(horizontal)">
                                      <p:cBhvr>
                                        <p:cTn id="41" dur="250"/>
                                        <p:tgtEl>
                                          <p:spTgt spid="34"/>
                                        </p:tgtEl>
                                      </p:cBhvr>
                                    </p:animEffect>
                                  </p:childTnLst>
                                </p:cTn>
                              </p:par>
                            </p:childTnLst>
                          </p:cTn>
                        </p:par>
                        <p:par>
                          <p:cTn id="42" fill="hold">
                            <p:stCondLst>
                              <p:cond delay="3549"/>
                            </p:stCondLst>
                            <p:childTnLst>
                              <p:par>
                                <p:cTn id="43" presetID="49" presetClass="entr" presetSubtype="0" decel="10000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 calcmode="lin" valueType="num">
                                      <p:cBhvr>
                                        <p:cTn id="47" dur="500" fill="hold"/>
                                        <p:tgtEl>
                                          <p:spTgt spid="28"/>
                                        </p:tgtEl>
                                        <p:attrNameLst>
                                          <p:attrName>style.rotation</p:attrName>
                                        </p:attrNameLst>
                                      </p:cBhvr>
                                      <p:tavLst>
                                        <p:tav tm="0">
                                          <p:val>
                                            <p:fltVal val="360"/>
                                          </p:val>
                                        </p:tav>
                                        <p:tav tm="100000">
                                          <p:val>
                                            <p:fltVal val="0"/>
                                          </p:val>
                                        </p:tav>
                                      </p:tavLst>
                                    </p:anim>
                                    <p:animEffect transition="in" filter="fade">
                                      <p:cBhvr>
                                        <p:cTn id="48" dur="500"/>
                                        <p:tgtEl>
                                          <p:spTgt spid="28"/>
                                        </p:tgtEl>
                                      </p:cBhvr>
                                    </p:animEffect>
                                  </p:childTnLst>
                                </p:cTn>
                              </p:par>
                            </p:childTnLst>
                          </p:cTn>
                        </p:par>
                        <p:par>
                          <p:cTn id="49" fill="hold">
                            <p:stCondLst>
                              <p:cond delay="4049"/>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35"/>
                                        </p:tgtEl>
                                        <p:attrNameLst>
                                          <p:attrName>style.visibility</p:attrName>
                                        </p:attrNameLst>
                                      </p:cBhvr>
                                      <p:to>
                                        <p:strVal val="visible"/>
                                      </p:to>
                                    </p:set>
                                    <p:anim calcmode="lin" valueType="num">
                                      <p:cBhvr>
                                        <p:cTn id="52" dur="250" fill="hold"/>
                                        <p:tgtEl>
                                          <p:spTgt spid="35"/>
                                        </p:tgtEl>
                                        <p:attrNameLst>
                                          <p:attrName>ppt_w</p:attrName>
                                        </p:attrNameLst>
                                      </p:cBhvr>
                                      <p:tavLst>
                                        <p:tav tm="0">
                                          <p:val>
                                            <p:fltVal val="0"/>
                                          </p:val>
                                        </p:tav>
                                        <p:tav tm="100000">
                                          <p:val>
                                            <p:strVal val="#ppt_w"/>
                                          </p:val>
                                        </p:tav>
                                      </p:tavLst>
                                    </p:anim>
                                    <p:anim calcmode="lin" valueType="num">
                                      <p:cBhvr>
                                        <p:cTn id="53" dur="250" fill="hold"/>
                                        <p:tgtEl>
                                          <p:spTgt spid="35"/>
                                        </p:tgtEl>
                                        <p:attrNameLst>
                                          <p:attrName>ppt_h</p:attrName>
                                        </p:attrNameLst>
                                      </p:cBhvr>
                                      <p:tavLst>
                                        <p:tav tm="0">
                                          <p:val>
                                            <p:fltVal val="0"/>
                                          </p:val>
                                        </p:tav>
                                        <p:tav tm="100000">
                                          <p:val>
                                            <p:strVal val="#ppt_h"/>
                                          </p:val>
                                        </p:tav>
                                      </p:tavLst>
                                    </p:anim>
                                  </p:childTnLst>
                                </p:cTn>
                              </p:par>
                            </p:childTnLst>
                          </p:cTn>
                        </p:par>
                        <p:par>
                          <p:cTn id="54" fill="hold">
                            <p:stCondLst>
                              <p:cond delay="4199"/>
                            </p:stCondLst>
                            <p:childTnLst>
                              <p:par>
                                <p:cTn id="55" presetID="14" presetClass="entr" presetSubtype="10"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randombar(horizontal)">
                                      <p:cBhvr>
                                        <p:cTn id="57"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 y="4297094"/>
            <a:ext cx="12204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 name="Rectangle 11"/>
          <p:cNvSpPr>
            <a:spLocks noChangeArrowheads="1"/>
          </p:cNvSpPr>
          <p:nvPr/>
        </p:nvSpPr>
        <p:spPr bwMode="auto">
          <a:xfrm>
            <a:off x="-11114" y="4297095"/>
            <a:ext cx="12225339" cy="682625"/>
          </a:xfrm>
          <a:prstGeom prst="rect">
            <a:avLst/>
          </a:prstGeom>
          <a:solidFill>
            <a:srgbClr val="000E3D"/>
          </a:solidFill>
          <a:ln>
            <a:noFill/>
          </a:ln>
        </p:spPr>
        <p:txBody>
          <a:bodyPr lIns="91440" tIns="45720" rIns="91440" bIns="4572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bwMode="auto">
          <a:xfrm>
            <a:off x="4327526" y="2061894"/>
            <a:ext cx="3536951" cy="2133600"/>
            <a:chOff x="0" y="0"/>
            <a:chExt cx="3536515" cy="2133600"/>
          </a:xfrm>
        </p:grpSpPr>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p:nvSpPr>
          <p:spPr bwMode="auto">
            <a:xfrm>
              <a:off x="519687" y="255892"/>
              <a:ext cx="2450592" cy="1530000"/>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2"/>
          <p:cNvGrpSpPr/>
          <p:nvPr/>
        </p:nvGrpSpPr>
        <p:grpSpPr bwMode="auto">
          <a:xfrm>
            <a:off x="873126" y="2061894"/>
            <a:ext cx="3536951" cy="2133600"/>
            <a:chOff x="0" y="0"/>
            <a:chExt cx="3536515" cy="2133600"/>
          </a:xfrm>
        </p:grpSpPr>
        <p:pic>
          <p:nvPicPr>
            <p:cNvPr id="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9"/>
            <p:cNvSpPr>
              <a:spLocks noChangeArrowheads="1"/>
            </p:cNvSpPr>
            <p:nvPr/>
          </p:nvSpPr>
          <p:spPr bwMode="auto">
            <a:xfrm>
              <a:off x="524581" y="255892"/>
              <a:ext cx="2450592" cy="1530000"/>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4"/>
          <p:cNvGrpSpPr/>
          <p:nvPr/>
        </p:nvGrpSpPr>
        <p:grpSpPr bwMode="auto">
          <a:xfrm>
            <a:off x="7781925" y="2061894"/>
            <a:ext cx="3535363" cy="2133600"/>
            <a:chOff x="0" y="0"/>
            <a:chExt cx="3536515" cy="2133600"/>
          </a:xfrm>
        </p:grpSpPr>
        <p:pic>
          <p:nvPicPr>
            <p:cNvPr id="11"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
            <p:cNvSpPr>
              <a:spLocks noChangeArrowheads="1"/>
            </p:cNvSpPr>
            <p:nvPr/>
          </p:nvSpPr>
          <p:spPr bwMode="auto">
            <a:xfrm>
              <a:off x="515715" y="255890"/>
              <a:ext cx="2450592" cy="1530000"/>
            </a:xfrm>
            <a:prstGeom prst="rect">
              <a:avLst/>
            </a:prstGeom>
            <a:blipFill dpi="0" rotWithShape="1">
              <a:blip r:embed="rId4"/>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endParaRPr lang="zh-CN" altLang="zh-CN" sz="3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3" name="矩形 37"/>
          <p:cNvSpPr>
            <a:spLocks noChangeArrowheads="1"/>
          </p:cNvSpPr>
          <p:nvPr/>
        </p:nvSpPr>
        <p:spPr bwMode="auto">
          <a:xfrm>
            <a:off x="1316038" y="1372920"/>
            <a:ext cx="9593263" cy="650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矩形 38"/>
          <p:cNvSpPr>
            <a:spLocks noChangeArrowheads="1"/>
          </p:cNvSpPr>
          <p:nvPr/>
        </p:nvSpPr>
        <p:spPr bwMode="auto">
          <a:xfrm>
            <a:off x="1985814" y="4406633"/>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200" b="1" dirty="0">
                <a:solidFill>
                  <a:schemeClr val="bg1"/>
                </a:solidFill>
                <a:latin typeface="微软雅黑" panose="020B0503020204020204" pitchFamily="34" charset="-122"/>
                <a:ea typeface="微软雅黑" panose="020B0503020204020204" pitchFamily="34" charset="-122"/>
                <a:cs typeface="+mn-ea"/>
                <a:sym typeface="+mn-lt"/>
              </a:rPr>
              <a:t>项目展示</a:t>
            </a:r>
            <a:endParaRPr lang="en-US" altLang="zh-CN"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矩形 47"/>
          <p:cNvSpPr>
            <a:spLocks noChangeArrowheads="1"/>
          </p:cNvSpPr>
          <p:nvPr/>
        </p:nvSpPr>
        <p:spPr bwMode="auto">
          <a:xfrm>
            <a:off x="1308319" y="5044807"/>
            <a:ext cx="2668152"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在此录入上述图表的描述说明，在此录入上述图表的描述说明，在此录入上述图表的描述说明。</a:t>
            </a:r>
            <a:endPar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51"/>
          <p:cNvSpPr>
            <a:spLocks noChangeArrowheads="1"/>
          </p:cNvSpPr>
          <p:nvPr/>
        </p:nvSpPr>
        <p:spPr bwMode="auto">
          <a:xfrm>
            <a:off x="5440214" y="4406633"/>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200" b="1" dirty="0">
                <a:solidFill>
                  <a:schemeClr val="bg1"/>
                </a:solidFill>
                <a:latin typeface="微软雅黑" panose="020B0503020204020204" pitchFamily="34" charset="-122"/>
                <a:ea typeface="微软雅黑" panose="020B0503020204020204" pitchFamily="34" charset="-122"/>
                <a:cs typeface="+mn-ea"/>
                <a:sym typeface="+mn-lt"/>
              </a:rPr>
              <a:t>项目展示</a:t>
            </a:r>
            <a:endParaRPr lang="en-US" altLang="zh-CN"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7" name="矩形 47"/>
          <p:cNvSpPr>
            <a:spLocks noChangeArrowheads="1"/>
          </p:cNvSpPr>
          <p:nvPr/>
        </p:nvSpPr>
        <p:spPr bwMode="auto">
          <a:xfrm>
            <a:off x="4761133" y="5044807"/>
            <a:ext cx="2668152"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在此录入上述图表的描述说明，在此录入上述图表的描述说明，在此录入上述图表的描述说明。</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矩形 53"/>
          <p:cNvSpPr>
            <a:spLocks noChangeArrowheads="1"/>
          </p:cNvSpPr>
          <p:nvPr/>
        </p:nvSpPr>
        <p:spPr bwMode="auto">
          <a:xfrm>
            <a:off x="8893025" y="4406633"/>
            <a:ext cx="1313162"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200" b="1" dirty="0">
                <a:solidFill>
                  <a:schemeClr val="bg1"/>
                </a:solidFill>
                <a:latin typeface="微软雅黑" panose="020B0503020204020204" pitchFamily="34" charset="-122"/>
                <a:ea typeface="微软雅黑" panose="020B0503020204020204" pitchFamily="34" charset="-122"/>
                <a:cs typeface="+mn-ea"/>
                <a:sym typeface="+mn-lt"/>
              </a:rPr>
              <a:t>项目展示</a:t>
            </a:r>
            <a:endParaRPr lang="en-US" altLang="zh-CN"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矩形 47"/>
          <p:cNvSpPr>
            <a:spLocks noChangeArrowheads="1"/>
          </p:cNvSpPr>
          <p:nvPr/>
        </p:nvSpPr>
        <p:spPr bwMode="auto">
          <a:xfrm>
            <a:off x="8215533" y="5044807"/>
            <a:ext cx="2668152" cy="97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在此录入上述图表的描述说明，在此录入上述图表的描述说明，在此录入上述图表的描述说明。</a:t>
            </a:r>
            <a:endParaRPr lang="zh-CN" altLang="en-US" sz="18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0" name="组合 19"/>
          <p:cNvGrpSpPr/>
          <p:nvPr/>
        </p:nvGrpSpPr>
        <p:grpSpPr>
          <a:xfrm>
            <a:off x="4540251" y="377766"/>
            <a:ext cx="3111500" cy="780455"/>
            <a:chOff x="3997640" y="1153421"/>
            <a:chExt cx="3111500" cy="780455"/>
          </a:xfrm>
        </p:grpSpPr>
        <p:sp>
          <p:nvSpPr>
            <p:cNvPr id="21" name="矩形 20"/>
            <p:cNvSpPr/>
            <p:nvPr/>
          </p:nvSpPr>
          <p:spPr>
            <a:xfrm>
              <a:off x="4042089" y="1656877"/>
              <a:ext cx="3022600" cy="276999"/>
            </a:xfrm>
            <a:prstGeom prst="rect">
              <a:avLst/>
            </a:prstGeom>
          </p:spPr>
          <p:txBody>
            <a:bodyPr wrap="square">
              <a:spAutoFit/>
            </a:bodyPr>
            <a:lstStyle/>
            <a:p>
              <a:pPr algn="dist">
                <a:spcBef>
                  <a:spcPct val="0"/>
                </a:spcBef>
              </a:pPr>
              <a:r>
                <a:rPr lang="en-US" altLang="zh-CN" sz="1200" dirty="0">
                  <a:solidFill>
                    <a:srgbClr val="121F2F"/>
                  </a:solidFill>
                  <a:latin typeface="微软雅黑" panose="020B0503020204020204" pitchFamily="34" charset="-122"/>
                  <a:ea typeface="微软雅黑" panose="020B0503020204020204" pitchFamily="34" charset="-122"/>
                </a:rPr>
                <a:t>PLEASE ADD THE TITLE HERE</a:t>
              </a:r>
              <a:endParaRPr lang="en-US" altLang="zh-CN" sz="1200" dirty="0">
                <a:solidFill>
                  <a:srgbClr val="121F2F"/>
                </a:solidFill>
                <a:latin typeface="微软雅黑" panose="020B0503020204020204" pitchFamily="34" charset="-122"/>
                <a:ea typeface="微软雅黑" panose="020B0503020204020204" pitchFamily="34" charset="-122"/>
              </a:endParaRPr>
            </a:p>
          </p:txBody>
        </p:sp>
        <p:sp>
          <p:nvSpPr>
            <p:cNvPr id="22" name="TextBox 76"/>
            <p:cNvSpPr txBox="1"/>
            <p:nvPr/>
          </p:nvSpPr>
          <p:spPr>
            <a:xfrm>
              <a:off x="3997640" y="1153421"/>
              <a:ext cx="3111500" cy="584775"/>
            </a:xfrm>
            <a:prstGeom prst="rect">
              <a:avLst/>
            </a:prstGeom>
            <a:noFill/>
          </p:spPr>
          <p:txBody>
            <a:bodyPr wrap="square" rtlCol="0">
              <a:spAutoFit/>
            </a:bodyPr>
            <a:lstStyle/>
            <a:p>
              <a:pPr algn="ctr"/>
              <a:r>
                <a:rPr lang="zh-CN" altLang="en-US" sz="3200" dirty="0">
                  <a:solidFill>
                    <a:srgbClr val="121F2F"/>
                  </a:solidFill>
                  <a:latin typeface="微软雅黑 Light" panose="020B0502040204020203" pitchFamily="34" charset="-122"/>
                  <a:ea typeface="微软雅黑 Light" panose="020B0502040204020203" pitchFamily="34" charset="-122"/>
                </a:rPr>
                <a:t>成功项目展示</a:t>
              </a:r>
              <a:endParaRPr lang="zh-CN" altLang="en-US" sz="3200" dirty="0">
                <a:solidFill>
                  <a:srgbClr val="121F2F"/>
                </a:solidFill>
                <a:latin typeface="微软雅黑 Light" panose="020B0502040204020203" pitchFamily="34" charset="-122"/>
                <a:ea typeface="微软雅黑 Light" panose="020B0502040204020203" pitchFamily="34" charset="-122"/>
              </a:endParaRPr>
            </a:p>
          </p:txBody>
        </p:sp>
      </p:grpSp>
      <p:grpSp>
        <p:nvGrpSpPr>
          <p:cNvPr id="23" name="组合 22"/>
          <p:cNvGrpSpPr/>
          <p:nvPr/>
        </p:nvGrpSpPr>
        <p:grpSpPr>
          <a:xfrm>
            <a:off x="3093900" y="676502"/>
            <a:ext cx="6004200" cy="188400"/>
            <a:chOff x="3100251" y="676502"/>
            <a:chExt cx="6004200" cy="188400"/>
          </a:xfrm>
          <a:solidFill>
            <a:srgbClr val="121F2F"/>
          </a:solidFill>
        </p:grpSpPr>
        <p:grpSp>
          <p:nvGrpSpPr>
            <p:cNvPr id="24" name="组合 23"/>
            <p:cNvGrpSpPr/>
            <p:nvPr/>
          </p:nvGrpSpPr>
          <p:grpSpPr>
            <a:xfrm>
              <a:off x="3100251" y="676502"/>
              <a:ext cx="1440000" cy="188400"/>
              <a:chOff x="3100251" y="676502"/>
              <a:chExt cx="1440000" cy="188400"/>
            </a:xfrm>
            <a:grpFill/>
          </p:grpSpPr>
          <p:sp>
            <p:nvSpPr>
              <p:cNvPr id="29" name="矩形: 圆角 28"/>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0" name="矩形: 圆角 29"/>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31" name="矩形: 圆角 30"/>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nvGrpSpPr>
            <p:cNvPr id="25" name="组合 24"/>
            <p:cNvGrpSpPr/>
            <p:nvPr/>
          </p:nvGrpSpPr>
          <p:grpSpPr>
            <a:xfrm flipH="1">
              <a:off x="7664451" y="676502"/>
              <a:ext cx="1440000" cy="188400"/>
              <a:chOff x="3100251" y="676502"/>
              <a:chExt cx="1440000" cy="188400"/>
            </a:xfrm>
            <a:grpFill/>
          </p:grpSpPr>
          <p:sp>
            <p:nvSpPr>
              <p:cNvPr id="26" name="矩形: 圆角 25"/>
              <p:cNvSpPr/>
              <p:nvPr/>
            </p:nvSpPr>
            <p:spPr>
              <a:xfrm>
                <a:off x="3100251" y="752702"/>
                <a:ext cx="144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7" name="矩形: 圆角 26"/>
              <p:cNvSpPr/>
              <p:nvPr/>
            </p:nvSpPr>
            <p:spPr>
              <a:xfrm>
                <a:off x="4036251" y="676502"/>
                <a:ext cx="504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sp>
            <p:nvSpPr>
              <p:cNvPr id="28" name="矩形: 圆角 27"/>
              <p:cNvSpPr/>
              <p:nvPr/>
            </p:nvSpPr>
            <p:spPr>
              <a:xfrm>
                <a:off x="3820251" y="828902"/>
                <a:ext cx="720000" cy="36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1921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p:cBhvr>
                                        <p:cTn id="11" dur="1000"/>
                                        <p:tgtEl>
                                          <p:spTgt spid="3"/>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p:tgtEl>
                                          <p:spTgt spid="4"/>
                                        </p:tgtEl>
                                        <p:attrNameLst>
                                          <p:attrName>ppt_y</p:attrName>
                                        </p:attrNameLst>
                                      </p:cBhvr>
                                      <p:tavLst>
                                        <p:tav tm="0">
                                          <p:val>
                                            <p:strVal val="#ppt_y-#ppt_h*1.125000"/>
                                          </p:val>
                                        </p:tav>
                                        <p:tav tm="100000">
                                          <p:val>
                                            <p:strVal val="#ppt_y"/>
                                          </p:val>
                                        </p:tav>
                                      </p:tavLst>
                                    </p:anim>
                                    <p:animEffect>
                                      <p:cBhvr>
                                        <p:cTn id="16" dur="500"/>
                                        <p:tgtEl>
                                          <p:spTgt spid="4"/>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p:tgtEl>
                                          <p:spTgt spid="7"/>
                                        </p:tgtEl>
                                        <p:attrNameLst>
                                          <p:attrName>ppt_x</p:attrName>
                                        </p:attrNameLst>
                                      </p:cBhvr>
                                      <p:tavLst>
                                        <p:tav tm="0">
                                          <p:val>
                                            <p:strVal val="#ppt_x+#ppt_w*1.125000"/>
                                          </p:val>
                                        </p:tav>
                                        <p:tav tm="100000">
                                          <p:val>
                                            <p:strVal val="#ppt_x"/>
                                          </p:val>
                                        </p:tav>
                                      </p:tavLst>
                                    </p:anim>
                                    <p:animEffect>
                                      <p:cBhvr>
                                        <p:cTn id="21" dur="500"/>
                                        <p:tgtEl>
                                          <p:spTgt spid="7"/>
                                        </p:tgtEl>
                                      </p:cBhvr>
                                    </p:animEffect>
                                  </p:childTnLst>
                                </p:cTn>
                              </p:par>
                              <p:par>
                                <p:cTn id="22" presetID="12"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p:tgtEl>
                                          <p:spTgt spid="10"/>
                                        </p:tgtEl>
                                        <p:attrNameLst>
                                          <p:attrName>ppt_x</p:attrName>
                                        </p:attrNameLst>
                                      </p:cBhvr>
                                      <p:tavLst>
                                        <p:tav tm="0">
                                          <p:val>
                                            <p:strVal val="#ppt_x-#ppt_w*1.125000"/>
                                          </p:val>
                                        </p:tav>
                                        <p:tav tm="100000">
                                          <p:val>
                                            <p:strVal val="#ppt_x"/>
                                          </p:val>
                                        </p:tav>
                                      </p:tavLst>
                                    </p:anim>
                                    <p:animEffect>
                                      <p:cBhvr>
                                        <p:cTn id="25" dur="500"/>
                                        <p:tgtEl>
                                          <p:spTgt spid="10"/>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p:cBhvr>
                                        <p:cTn id="42" dur="750"/>
                                        <p:tgtEl>
                                          <p:spTgt spid="17"/>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p:cBhvr>
                                        <p:cTn id="45" dur="750"/>
                                        <p:tgtEl>
                                          <p:spTgt spid="15"/>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13" grpId="0" bldLvl="0" autoUpdateAnimBg="0"/>
      <p:bldP spid="14" grpId="0" bldLvl="0" autoUpdateAnimBg="0"/>
      <p:bldP spid="15" grpId="0" bldLvl="0" autoUpdateAnimBg="0"/>
      <p:bldP spid="16" grpId="0" bldLvl="0" autoUpdateAnimBg="0"/>
      <p:bldP spid="17" grpId="0" bldLvl="0" autoUpdateAnimBg="0"/>
      <p:bldP spid="18" grpId="0" bldLvl="0" autoUpdateAnimBg="0"/>
      <p:bldP spid="19"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我的常用字体">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2197</Words>
  <Application>WPS 演示</Application>
  <PresentationFormat>宽屏</PresentationFormat>
  <Paragraphs>285</Paragraphs>
  <Slides>15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微软雅黑 Light</vt:lpstr>
      <vt:lpstr>微软雅黑</vt:lpstr>
      <vt:lpstr>Impact</vt:lpstr>
      <vt:lpstr>Calibri</vt:lpstr>
      <vt:lpstr>HappyZcool-2016</vt:lpstr>
      <vt:lpstr>Calibri</vt:lpstr>
      <vt:lpstr>方正兰亭中黑_GBK</vt:lpstr>
      <vt:lpstr>黑体</vt:lpstr>
      <vt:lpstr>方正兰亭细黑_GBK</vt:lpstr>
      <vt:lpstr>等线</vt:lpstr>
      <vt:lpstr>方正兰亭黑_GBK</vt:lpstr>
      <vt:lpstr>Arial</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沙皮</cp:lastModifiedBy>
  <cp:revision>28</cp:revision>
  <dcterms:created xsi:type="dcterms:W3CDTF">2019-08-01T01:18:00Z</dcterms:created>
  <dcterms:modified xsi:type="dcterms:W3CDTF">2019-11-18T03:00:22Z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