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81" r:id="rId4"/>
    <p:sldId id="282" r:id="rId5"/>
    <p:sldId id="283" r:id="rId6"/>
    <p:sldId id="257" r:id="rId7"/>
    <p:sldId id="259" r:id="rId9"/>
    <p:sldId id="263" r:id="rId10"/>
    <p:sldId id="271" r:id="rId11"/>
    <p:sldId id="265" r:id="rId12"/>
    <p:sldId id="266" r:id="rId13"/>
    <p:sldId id="270" r:id="rId14"/>
    <p:sldId id="260" r:id="rId15"/>
    <p:sldId id="267" r:id="rId16"/>
    <p:sldId id="268" r:id="rId17"/>
    <p:sldId id="269" r:id="rId18"/>
    <p:sldId id="264" r:id="rId19"/>
    <p:sldId id="272" r:id="rId20"/>
    <p:sldId id="261" r:id="rId21"/>
    <p:sldId id="273" r:id="rId22"/>
    <p:sldId id="274" r:id="rId23"/>
    <p:sldId id="275" r:id="rId24"/>
    <p:sldId id="276" r:id="rId25"/>
    <p:sldId id="262" r:id="rId26"/>
    <p:sldId id="277" r:id="rId27"/>
    <p:sldId id="278" r:id="rId28"/>
    <p:sldId id="279" r:id="rId29"/>
    <p:sldId id="280" r:id="rId3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323"/>
    <a:srgbClr val="C43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0" autoAdjust="0"/>
    <p:restoredTop sz="94660"/>
  </p:normalViewPr>
  <p:slideViewPr>
    <p:cSldViewPr snapToGrid="0">
      <p:cViewPr varScale="1">
        <p:scale>
          <a:sx n="72" d="100"/>
          <a:sy n="72" d="100"/>
        </p:scale>
        <p:origin x="348" y="5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73089E34-F1BD-47FA-BA05-C049963C0849}"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76A28FB5-5FD8-410B-BAEB-4E1975679788}"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D6B1FB7-BB82-4483-A285-23DD38FF5E06}"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75DC4F9-DBDA-410D-BFE9-B66437D83A73}"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B21FF7E4-721C-4288-800D-2AA4F437AD29}"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B954ADB0-4A34-415D-84B2-3E8E807EDF49}"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F69348B-538A-4411-B8E6-B4EF43A6BF92}"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0BEE395-845D-469A-B780-2B7B3EEE920E}"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9FE6663-3FC8-4ADE-A376-6DEBBBE6FCAA}"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A9F9EA0F-5E8A-4708-BB10-1330F3916CAB}"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4727173-39BD-42FD-AEEC-19FAA61C60C8}"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1AA5DEA-CF0A-4D3C-A716-C47DE6BC5272}"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5FE8D46-2E4A-47C7-A339-F83F165D94A2}"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5143CAD-67F3-49D0-AD05-B732AFCEC45B}"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3DBFF29B-D5CE-4F9A-A7DF-4508D2A84D31}"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C79FAC1-C52D-4568-BAFA-7EEA3F819FCD}"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3E639203-3199-4A94-A83F-053A345E5292}"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9FF9F8D-A702-45C3-889B-00829AA3EB7E}"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95EA4D8E-AD08-4709-A4A7-058055EA2FDA}"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F0A39D24-D72A-4A3C-8107-4A4A423B9D51}"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E185A0B-2840-4CBC-A919-BEA0A181AF91}"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8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334E929C-09D4-4DE7-9DB4-471A117B6E35}"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04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3243B47-80B6-4017-843F-89A9513FCD90}"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25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468A209E-9FE3-4B86-99F1-182B4F94E20E}"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2936BFC-7F03-422E-BE72-A298D6F74811}"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A4B808F-B5DC-4584-9EFC-2D85824C82E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3D27081-C361-4810-8286-DA0DB9ABB7E8}"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E6B3A1A-0E4C-4240-BEBB-25A1C17BCD4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B013C0D-9E4E-4EC7-BEBF-0149F80B0BD2}"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688CCF-FE2C-4ECE-842B-CB18B9E0121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D79F37-30C8-42C7-A1B6-71C25D981E17}"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2E30D7B-1880-40CE-BFFD-50D31BC8CEB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18CEEBB-F2B0-42CA-AB32-6E612A2F163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A8707B32-93B6-4112-9AA4-5776725E118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1D7A724-9D76-4A75-805C-4AA7955F3AB5}"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F109643-5081-49F7-B2CE-DA81EDC830D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3F34AF6-D1F4-4742-A0DA-C74B9FCB2EC2}"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808B212-4F29-4DDB-8733-C8E9D515D236}"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A84C4D6-A831-444D-A66C-120169C165A2}"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8B88CE83-7600-4106-866A-95C3F49E9224}"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483E00C-6D32-4BA0-813B-F6FCCEA46746}"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7568DD-3F17-4645-AB52-7CE0F16990B8}"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B8F99B9-D1BA-4829-B7F0-F9A7DED9097F}"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46FB0CE6-5AA3-4776-A39B-AFD78E08B6D5}"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F047502-CFF3-4962-9C2C-7E4201FD2DA9}"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E79F84A-8B40-4859-B1B5-88B6E5E408AD}"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B0BA0A3-2950-4E5D-8421-05D6EC05BBCD}"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B90964A-2364-4E91-A8FD-E174F9D7FB99}"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A0832A5A-A216-4981-BB52-59C0E7C1F400}"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75" name="文本框 4"/>
          <p:cNvSpPr txBox="1">
            <a:spLocks noChangeArrowheads="1"/>
          </p:cNvSpPr>
          <p:nvPr/>
        </p:nvSpPr>
        <p:spPr bwMode="auto">
          <a:xfrm>
            <a:off x="3800475" y="1382713"/>
            <a:ext cx="4295140" cy="221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3800">
                <a:solidFill>
                  <a:srgbClr val="C43C3C"/>
                </a:solidFill>
                <a:latin typeface="微软雅黑" panose="020B0503020204020204" pitchFamily="34" charset="-122"/>
                <a:ea typeface="微软雅黑" panose="020B0503020204020204" pitchFamily="34" charset="-122"/>
              </a:rPr>
              <a:t>2019</a:t>
            </a:r>
            <a:endParaRPr lang="zh-CN" altLang="en-US" sz="13800">
              <a:solidFill>
                <a:srgbClr val="C43C3C"/>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273425" y="1408113"/>
            <a:ext cx="1366838"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495675" y="1363663"/>
            <a:ext cx="92075" cy="92075"/>
          </a:xfrm>
          <a:prstGeom prst="ellipse">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78" name="文本框 14"/>
          <p:cNvSpPr txBox="1">
            <a:spLocks noChangeArrowheads="1"/>
          </p:cNvSpPr>
          <p:nvPr/>
        </p:nvSpPr>
        <p:spPr bwMode="auto">
          <a:xfrm>
            <a:off x="4730750" y="3779838"/>
            <a:ext cx="2574925" cy="369887"/>
          </a:xfrm>
          <a:prstGeom prst="rect">
            <a:avLst/>
          </a:prstGeom>
          <a:solidFill>
            <a:srgbClr val="C43C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Tx/>
              <a:buNone/>
            </a:pPr>
            <a:r>
              <a:rPr lang="en-US" altLang="zh-CN" sz="1800">
                <a:solidFill>
                  <a:schemeClr val="bg1"/>
                </a:solidFill>
                <a:latin typeface="微软雅黑" panose="020B0503020204020204" pitchFamily="34" charset="-122"/>
                <a:ea typeface="微软雅黑" panose="020B0503020204020204" pitchFamily="34" charset="-122"/>
              </a:rPr>
              <a:t>POWER POINT</a:t>
            </a:r>
            <a:endParaRPr lang="zh-CN" altLang="en-US" sz="180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3541713" y="1174750"/>
            <a:ext cx="0" cy="71120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80" name="文本框 23"/>
          <p:cNvSpPr txBox="1">
            <a:spLocks noChangeArrowheads="1"/>
          </p:cNvSpPr>
          <p:nvPr/>
        </p:nvSpPr>
        <p:spPr bwMode="auto">
          <a:xfrm>
            <a:off x="2614613" y="4437063"/>
            <a:ext cx="69627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Tx/>
              <a:buNone/>
            </a:pPr>
            <a:r>
              <a:rPr lang="zh-CN" altLang="en-US" sz="4400">
                <a:solidFill>
                  <a:srgbClr val="232323"/>
                </a:solidFill>
                <a:latin typeface="微软雅黑" panose="020B0503020204020204" pitchFamily="34" charset="-122"/>
                <a:ea typeface="微软雅黑" panose="020B0503020204020204" pitchFamily="34" charset="-122"/>
              </a:rPr>
              <a:t>极简商务实用模板</a:t>
            </a:r>
            <a:endParaRPr lang="zh-CN" altLang="en-US" sz="4400">
              <a:solidFill>
                <a:srgbClr val="232323"/>
              </a:solidFill>
              <a:latin typeface="微软雅黑" panose="020B0503020204020204" pitchFamily="34" charset="-122"/>
              <a:ea typeface="微软雅黑" panose="020B0503020204020204" pitchFamily="34" charset="-122"/>
            </a:endParaRPr>
          </a:p>
        </p:txBody>
      </p:sp>
      <p:sp>
        <p:nvSpPr>
          <p:cNvPr id="3081" name="文本框 25"/>
          <p:cNvSpPr txBox="1">
            <a:spLocks noChangeArrowheads="1"/>
          </p:cNvSpPr>
          <p:nvPr/>
        </p:nvSpPr>
        <p:spPr bwMode="auto">
          <a:xfrm>
            <a:off x="2890838" y="5249863"/>
            <a:ext cx="6370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Tx/>
              <a:buNone/>
            </a:pPr>
            <a:r>
              <a:rPr lang="en-US" altLang="zh-CN" sz="1600">
                <a:solidFill>
                  <a:srgbClr val="232323"/>
                </a:solidFill>
                <a:latin typeface="微软雅黑" panose="020B0503020204020204" pitchFamily="34" charset="-122"/>
                <a:ea typeface="微软雅黑" panose="020B0503020204020204" pitchFamily="34" charset="-122"/>
                <a:cs typeface="Arial" panose="020B0604020202020204" pitchFamily="34" charset="0"/>
              </a:rPr>
              <a:t>THE PROFESSIONAL POWERPOINT TEMPALTE</a:t>
            </a:r>
            <a:endParaRPr lang="zh-CN" altLang="en-US" sz="1600">
              <a:solidFill>
                <a:srgbClr val="23232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矩形 38"/>
          <p:cNvSpPr/>
          <p:nvPr/>
        </p:nvSpPr>
        <p:spPr>
          <a:xfrm>
            <a:off x="-4763" y="6548438"/>
            <a:ext cx="12192001"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5" name="直接连接符 14"/>
          <p:cNvCxnSpPr/>
          <p:nvPr/>
        </p:nvCxnSpPr>
        <p:spPr>
          <a:xfrm flipH="1">
            <a:off x="7272338" y="3249613"/>
            <a:ext cx="1882775"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678863" y="2506663"/>
            <a:ext cx="0" cy="1087437"/>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8632825" y="3201988"/>
            <a:ext cx="90488" cy="90487"/>
          </a:xfrm>
          <a:prstGeom prst="ellipse">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5" name="AutoShape 14"/>
          <p:cNvSpPr/>
          <p:nvPr/>
        </p:nvSpPr>
        <p:spPr bwMode="auto">
          <a:xfrm>
            <a:off x="4071938" y="1766888"/>
            <a:ext cx="4046537" cy="3970337"/>
          </a:xfrm>
          <a:custGeom>
            <a:avLst/>
            <a:gdLst>
              <a:gd name="T0" fmla="*/ 1520916 w 21500"/>
              <a:gd name="T1" fmla="*/ 1491457 h 21600"/>
              <a:gd name="T2" fmla="*/ 1520916 w 21500"/>
              <a:gd name="T3" fmla="*/ 1491457 h 21600"/>
              <a:gd name="T4" fmla="*/ 1520916 w 21500"/>
              <a:gd name="T5" fmla="*/ 1491457 h 21600"/>
              <a:gd name="T6" fmla="*/ 1520916 w 21500"/>
              <a:gd name="T7" fmla="*/ 14914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00" h="21600">
                <a:moveTo>
                  <a:pt x="20805" y="10028"/>
                </a:moveTo>
                <a:cubicBezTo>
                  <a:pt x="21106" y="9411"/>
                  <a:pt x="21106" y="8640"/>
                  <a:pt x="20880" y="7945"/>
                </a:cubicBezTo>
                <a:cubicBezTo>
                  <a:pt x="20654" y="7174"/>
                  <a:pt x="20203" y="6557"/>
                  <a:pt x="19601" y="6248"/>
                </a:cubicBezTo>
                <a:cubicBezTo>
                  <a:pt x="19676" y="5631"/>
                  <a:pt x="19601" y="4937"/>
                  <a:pt x="19224" y="4397"/>
                </a:cubicBezTo>
                <a:cubicBezTo>
                  <a:pt x="18923" y="3934"/>
                  <a:pt x="18472" y="3548"/>
                  <a:pt x="17945" y="3394"/>
                </a:cubicBezTo>
                <a:cubicBezTo>
                  <a:pt x="17870" y="2931"/>
                  <a:pt x="17644" y="2545"/>
                  <a:pt x="17343" y="2237"/>
                </a:cubicBezTo>
                <a:cubicBezTo>
                  <a:pt x="16891" y="1697"/>
                  <a:pt x="16289" y="1465"/>
                  <a:pt x="15687" y="1388"/>
                </a:cubicBezTo>
                <a:cubicBezTo>
                  <a:pt x="15085" y="540"/>
                  <a:pt x="14031" y="0"/>
                  <a:pt x="12827" y="0"/>
                </a:cubicBezTo>
                <a:cubicBezTo>
                  <a:pt x="12300" y="0"/>
                  <a:pt x="11849" y="77"/>
                  <a:pt x="11397" y="308"/>
                </a:cubicBezTo>
                <a:cubicBezTo>
                  <a:pt x="10946" y="540"/>
                  <a:pt x="10645" y="771"/>
                  <a:pt x="10419" y="1080"/>
                </a:cubicBezTo>
                <a:cubicBezTo>
                  <a:pt x="10268" y="925"/>
                  <a:pt x="10118" y="848"/>
                  <a:pt x="9967" y="694"/>
                </a:cubicBezTo>
                <a:cubicBezTo>
                  <a:pt x="9516" y="308"/>
                  <a:pt x="8989" y="154"/>
                  <a:pt x="8387" y="154"/>
                </a:cubicBezTo>
                <a:cubicBezTo>
                  <a:pt x="7484" y="154"/>
                  <a:pt x="6656" y="617"/>
                  <a:pt x="5903" y="1388"/>
                </a:cubicBezTo>
                <a:cubicBezTo>
                  <a:pt x="5301" y="1388"/>
                  <a:pt x="4624" y="1697"/>
                  <a:pt x="4172" y="2237"/>
                </a:cubicBezTo>
                <a:cubicBezTo>
                  <a:pt x="3871" y="2545"/>
                  <a:pt x="3645" y="2931"/>
                  <a:pt x="3495" y="3394"/>
                </a:cubicBezTo>
                <a:cubicBezTo>
                  <a:pt x="2968" y="3548"/>
                  <a:pt x="2516" y="3934"/>
                  <a:pt x="2215" y="4397"/>
                </a:cubicBezTo>
                <a:cubicBezTo>
                  <a:pt x="1914" y="4937"/>
                  <a:pt x="1764" y="5631"/>
                  <a:pt x="1839" y="6248"/>
                </a:cubicBezTo>
                <a:cubicBezTo>
                  <a:pt x="1237" y="6557"/>
                  <a:pt x="785" y="7174"/>
                  <a:pt x="560" y="7945"/>
                </a:cubicBezTo>
                <a:cubicBezTo>
                  <a:pt x="334" y="8640"/>
                  <a:pt x="409" y="9411"/>
                  <a:pt x="635" y="10028"/>
                </a:cubicBezTo>
                <a:cubicBezTo>
                  <a:pt x="-42" y="11031"/>
                  <a:pt x="-42" y="12419"/>
                  <a:pt x="33" y="12882"/>
                </a:cubicBezTo>
                <a:cubicBezTo>
                  <a:pt x="108" y="14271"/>
                  <a:pt x="710" y="15351"/>
                  <a:pt x="1613" y="15968"/>
                </a:cubicBezTo>
                <a:cubicBezTo>
                  <a:pt x="1538" y="16662"/>
                  <a:pt x="1764" y="17357"/>
                  <a:pt x="2140" y="17974"/>
                </a:cubicBezTo>
                <a:cubicBezTo>
                  <a:pt x="2592" y="18514"/>
                  <a:pt x="3118" y="18899"/>
                  <a:pt x="3721" y="18977"/>
                </a:cubicBezTo>
                <a:cubicBezTo>
                  <a:pt x="3796" y="19439"/>
                  <a:pt x="4022" y="19902"/>
                  <a:pt x="4323" y="20211"/>
                </a:cubicBezTo>
                <a:cubicBezTo>
                  <a:pt x="4849" y="20751"/>
                  <a:pt x="5527" y="21060"/>
                  <a:pt x="6279" y="21060"/>
                </a:cubicBezTo>
                <a:cubicBezTo>
                  <a:pt x="6430" y="21060"/>
                  <a:pt x="6580" y="21060"/>
                  <a:pt x="6731" y="20982"/>
                </a:cubicBezTo>
                <a:cubicBezTo>
                  <a:pt x="7333" y="21445"/>
                  <a:pt x="7935" y="21599"/>
                  <a:pt x="8537" y="21599"/>
                </a:cubicBezTo>
                <a:cubicBezTo>
                  <a:pt x="9516" y="21599"/>
                  <a:pt x="10419" y="21060"/>
                  <a:pt x="10946" y="20057"/>
                </a:cubicBezTo>
                <a:cubicBezTo>
                  <a:pt x="11171" y="20519"/>
                  <a:pt x="11472" y="20905"/>
                  <a:pt x="11924" y="21137"/>
                </a:cubicBezTo>
                <a:cubicBezTo>
                  <a:pt x="12300" y="21368"/>
                  <a:pt x="12677" y="21522"/>
                  <a:pt x="13128" y="21522"/>
                </a:cubicBezTo>
                <a:cubicBezTo>
                  <a:pt x="13730" y="21522"/>
                  <a:pt x="14257" y="21368"/>
                  <a:pt x="14709" y="20982"/>
                </a:cubicBezTo>
                <a:cubicBezTo>
                  <a:pt x="14859" y="21060"/>
                  <a:pt x="15085" y="21060"/>
                  <a:pt x="15236" y="21060"/>
                </a:cubicBezTo>
                <a:cubicBezTo>
                  <a:pt x="15838" y="21060"/>
                  <a:pt x="16440" y="20828"/>
                  <a:pt x="16891" y="20442"/>
                </a:cubicBezTo>
                <a:cubicBezTo>
                  <a:pt x="17343" y="20057"/>
                  <a:pt x="17644" y="19594"/>
                  <a:pt x="17794" y="18977"/>
                </a:cubicBezTo>
                <a:cubicBezTo>
                  <a:pt x="18397" y="18899"/>
                  <a:pt x="18923" y="18514"/>
                  <a:pt x="19300" y="17974"/>
                </a:cubicBezTo>
                <a:cubicBezTo>
                  <a:pt x="19751" y="17357"/>
                  <a:pt x="19902" y="16662"/>
                  <a:pt x="19902" y="15968"/>
                </a:cubicBezTo>
                <a:cubicBezTo>
                  <a:pt x="20730" y="15351"/>
                  <a:pt x="21332" y="14271"/>
                  <a:pt x="21482" y="12882"/>
                </a:cubicBezTo>
                <a:cubicBezTo>
                  <a:pt x="21558" y="12034"/>
                  <a:pt x="21407" y="10877"/>
                  <a:pt x="20805" y="10028"/>
                </a:cubicBezTo>
                <a:close/>
              </a:path>
            </a:pathLst>
          </a:custGeom>
          <a:solidFill>
            <a:srgbClr val="C43C3C"/>
          </a:solidFill>
          <a:ln>
            <a:solidFill>
              <a:srgbClr val="C43C3C"/>
            </a:solidFill>
          </a:ln>
          <a:effectLst/>
        </p:spPr>
        <p:txBody>
          <a:bodyPr lIns="0" tIns="0" rIns="0" bIns="0"/>
          <a:lstStyle/>
          <a:p>
            <a:pPr eaLnBrk="1" fontAlgn="auto" hangingPunct="1">
              <a:spcBef>
                <a:spcPts val="0"/>
              </a:spcBef>
              <a:spcAft>
                <a:spcPts val="0"/>
              </a:spcAft>
              <a:defRPr/>
            </a:pPr>
            <a:endParaRPr lang="zh-CN" altLang="en-US">
              <a:solidFill>
                <a:srgbClr val="232323"/>
              </a:solidFill>
              <a:latin typeface="+mn-lt"/>
              <a:ea typeface="微软雅黑" panose="020B0503020204020204" pitchFamily="34" charset="-122"/>
              <a:cs typeface="+mn-ea"/>
              <a:sym typeface="Arial" panose="020B0604020202020204" pitchFamily="34" charset="0"/>
            </a:endParaRPr>
          </a:p>
        </p:txBody>
      </p:sp>
      <p:sp>
        <p:nvSpPr>
          <p:cNvPr id="6" name="AutoShape 15"/>
          <p:cNvSpPr/>
          <p:nvPr/>
        </p:nvSpPr>
        <p:spPr bwMode="auto">
          <a:xfrm>
            <a:off x="4202113" y="1897063"/>
            <a:ext cx="3775075" cy="3714750"/>
          </a:xfrm>
          <a:custGeom>
            <a:avLst/>
            <a:gdLst>
              <a:gd name="T0" fmla="*/ 1418949 w 21392"/>
              <a:gd name="T1" fmla="*/ 1439087 h 19919"/>
              <a:gd name="T2" fmla="*/ 1418949 w 21392"/>
              <a:gd name="T3" fmla="*/ 1439087 h 19919"/>
              <a:gd name="T4" fmla="*/ 1418949 w 21392"/>
              <a:gd name="T5" fmla="*/ 1439087 h 19919"/>
              <a:gd name="T6" fmla="*/ 1418949 w 21392"/>
              <a:gd name="T7" fmla="*/ 1439087 h 199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92" h="19919">
                <a:moveTo>
                  <a:pt x="5876" y="1435"/>
                </a:moveTo>
                <a:cubicBezTo>
                  <a:pt x="6759" y="370"/>
                  <a:pt x="8204" y="-314"/>
                  <a:pt x="9489" y="598"/>
                </a:cubicBezTo>
                <a:cubicBezTo>
                  <a:pt x="10854" y="1587"/>
                  <a:pt x="10774" y="3488"/>
                  <a:pt x="9890" y="4781"/>
                </a:cubicBezTo>
                <a:cubicBezTo>
                  <a:pt x="10774" y="5846"/>
                  <a:pt x="10693" y="7671"/>
                  <a:pt x="9649" y="8584"/>
                </a:cubicBezTo>
                <a:cubicBezTo>
                  <a:pt x="10533" y="9573"/>
                  <a:pt x="10613" y="11322"/>
                  <a:pt x="9810" y="12387"/>
                </a:cubicBezTo>
                <a:cubicBezTo>
                  <a:pt x="10774" y="13300"/>
                  <a:pt x="10774" y="14897"/>
                  <a:pt x="9890" y="15809"/>
                </a:cubicBezTo>
                <a:cubicBezTo>
                  <a:pt x="11898" y="18319"/>
                  <a:pt x="9007" y="21285"/>
                  <a:pt x="6678" y="19232"/>
                </a:cubicBezTo>
                <a:cubicBezTo>
                  <a:pt x="5313" y="19688"/>
                  <a:pt x="3868" y="18776"/>
                  <a:pt x="3868" y="17407"/>
                </a:cubicBezTo>
                <a:cubicBezTo>
                  <a:pt x="2423" y="17407"/>
                  <a:pt x="1379" y="16038"/>
                  <a:pt x="1780" y="14669"/>
                </a:cubicBezTo>
                <a:cubicBezTo>
                  <a:pt x="656" y="14212"/>
                  <a:pt x="94" y="13071"/>
                  <a:pt x="14" y="11931"/>
                </a:cubicBezTo>
                <a:cubicBezTo>
                  <a:pt x="-66" y="11018"/>
                  <a:pt x="174" y="9877"/>
                  <a:pt x="897" y="9269"/>
                </a:cubicBezTo>
                <a:cubicBezTo>
                  <a:pt x="-66" y="8128"/>
                  <a:pt x="656" y="6226"/>
                  <a:pt x="2102" y="5846"/>
                </a:cubicBezTo>
                <a:cubicBezTo>
                  <a:pt x="1620" y="4705"/>
                  <a:pt x="2342" y="3260"/>
                  <a:pt x="3707" y="3184"/>
                </a:cubicBezTo>
                <a:cubicBezTo>
                  <a:pt x="3627" y="2195"/>
                  <a:pt x="4832" y="1207"/>
                  <a:pt x="5876" y="1435"/>
                </a:cubicBezTo>
                <a:close/>
                <a:moveTo>
                  <a:pt x="11978" y="674"/>
                </a:moveTo>
                <a:cubicBezTo>
                  <a:pt x="10533" y="1283"/>
                  <a:pt x="11737" y="2728"/>
                  <a:pt x="12380" y="3412"/>
                </a:cubicBezTo>
                <a:cubicBezTo>
                  <a:pt x="10774" y="4173"/>
                  <a:pt x="10934" y="5770"/>
                  <a:pt x="12460" y="6607"/>
                </a:cubicBezTo>
                <a:cubicBezTo>
                  <a:pt x="11175" y="7367"/>
                  <a:pt x="10613" y="9116"/>
                  <a:pt x="12058" y="9953"/>
                </a:cubicBezTo>
                <a:cubicBezTo>
                  <a:pt x="12380" y="9801"/>
                  <a:pt x="12781" y="9725"/>
                  <a:pt x="13102" y="9725"/>
                </a:cubicBezTo>
                <a:cubicBezTo>
                  <a:pt x="13102" y="8812"/>
                  <a:pt x="13664" y="8128"/>
                  <a:pt x="14628" y="7900"/>
                </a:cubicBezTo>
                <a:cubicBezTo>
                  <a:pt x="14467" y="7367"/>
                  <a:pt x="14628" y="6835"/>
                  <a:pt x="14949" y="6378"/>
                </a:cubicBezTo>
                <a:cubicBezTo>
                  <a:pt x="14548" y="6302"/>
                  <a:pt x="14146" y="6074"/>
                  <a:pt x="13825" y="5618"/>
                </a:cubicBezTo>
                <a:cubicBezTo>
                  <a:pt x="13423" y="5846"/>
                  <a:pt x="12942" y="5846"/>
                  <a:pt x="12540" y="5618"/>
                </a:cubicBezTo>
                <a:cubicBezTo>
                  <a:pt x="12781" y="5162"/>
                  <a:pt x="12781" y="5162"/>
                  <a:pt x="12781" y="5162"/>
                </a:cubicBezTo>
                <a:cubicBezTo>
                  <a:pt x="13343" y="5542"/>
                  <a:pt x="14387" y="4933"/>
                  <a:pt x="14307" y="4249"/>
                </a:cubicBezTo>
                <a:cubicBezTo>
                  <a:pt x="14789" y="4173"/>
                  <a:pt x="14789" y="4173"/>
                  <a:pt x="14789" y="4173"/>
                </a:cubicBezTo>
                <a:cubicBezTo>
                  <a:pt x="14869" y="4629"/>
                  <a:pt x="14628" y="5085"/>
                  <a:pt x="14226" y="5390"/>
                </a:cubicBezTo>
                <a:cubicBezTo>
                  <a:pt x="15029" y="6378"/>
                  <a:pt x="16876" y="5922"/>
                  <a:pt x="16314" y="4173"/>
                </a:cubicBezTo>
                <a:cubicBezTo>
                  <a:pt x="18322" y="3260"/>
                  <a:pt x="16475" y="1359"/>
                  <a:pt x="15270" y="2119"/>
                </a:cubicBezTo>
                <a:cubicBezTo>
                  <a:pt x="15110" y="826"/>
                  <a:pt x="13263" y="142"/>
                  <a:pt x="11978" y="674"/>
                </a:cubicBezTo>
                <a:close/>
                <a:moveTo>
                  <a:pt x="12380" y="14288"/>
                </a:moveTo>
                <a:cubicBezTo>
                  <a:pt x="10854" y="14669"/>
                  <a:pt x="10774" y="16646"/>
                  <a:pt x="12058" y="17255"/>
                </a:cubicBezTo>
                <a:cubicBezTo>
                  <a:pt x="11818" y="18015"/>
                  <a:pt x="11898" y="18700"/>
                  <a:pt x="12620" y="19080"/>
                </a:cubicBezTo>
                <a:cubicBezTo>
                  <a:pt x="13423" y="19536"/>
                  <a:pt x="14066" y="19156"/>
                  <a:pt x="14628" y="18624"/>
                </a:cubicBezTo>
                <a:cubicBezTo>
                  <a:pt x="15270" y="18928"/>
                  <a:pt x="15913" y="18928"/>
                  <a:pt x="16475" y="18547"/>
                </a:cubicBezTo>
                <a:cubicBezTo>
                  <a:pt x="17117" y="18015"/>
                  <a:pt x="17037" y="17483"/>
                  <a:pt x="16876" y="16798"/>
                </a:cubicBezTo>
                <a:cubicBezTo>
                  <a:pt x="18402" y="17331"/>
                  <a:pt x="19687" y="15809"/>
                  <a:pt x="18964" y="14440"/>
                </a:cubicBezTo>
                <a:cubicBezTo>
                  <a:pt x="20249" y="13984"/>
                  <a:pt x="20731" y="13147"/>
                  <a:pt x="20891" y="11931"/>
                </a:cubicBezTo>
                <a:cubicBezTo>
                  <a:pt x="20971" y="11170"/>
                  <a:pt x="20811" y="10105"/>
                  <a:pt x="20168" y="9649"/>
                </a:cubicBezTo>
                <a:cubicBezTo>
                  <a:pt x="19847" y="9801"/>
                  <a:pt x="19606" y="9877"/>
                  <a:pt x="19285" y="9953"/>
                </a:cubicBezTo>
                <a:cubicBezTo>
                  <a:pt x="18884" y="10638"/>
                  <a:pt x="18241" y="11094"/>
                  <a:pt x="17438" y="11018"/>
                </a:cubicBezTo>
                <a:cubicBezTo>
                  <a:pt x="17278" y="11398"/>
                  <a:pt x="17358" y="11931"/>
                  <a:pt x="17599" y="12311"/>
                </a:cubicBezTo>
                <a:cubicBezTo>
                  <a:pt x="18081" y="12083"/>
                  <a:pt x="18723" y="12235"/>
                  <a:pt x="19285" y="12539"/>
                </a:cubicBezTo>
                <a:cubicBezTo>
                  <a:pt x="18964" y="12919"/>
                  <a:pt x="18964" y="12919"/>
                  <a:pt x="18964" y="12919"/>
                </a:cubicBezTo>
                <a:cubicBezTo>
                  <a:pt x="17920" y="12311"/>
                  <a:pt x="16957" y="13071"/>
                  <a:pt x="17117" y="14288"/>
                </a:cubicBezTo>
                <a:cubicBezTo>
                  <a:pt x="16635" y="14288"/>
                  <a:pt x="16635" y="14288"/>
                  <a:pt x="16635" y="14288"/>
                </a:cubicBezTo>
                <a:cubicBezTo>
                  <a:pt x="16555" y="13680"/>
                  <a:pt x="16635" y="13071"/>
                  <a:pt x="17117" y="12615"/>
                </a:cubicBezTo>
                <a:cubicBezTo>
                  <a:pt x="16796" y="12083"/>
                  <a:pt x="16796" y="11398"/>
                  <a:pt x="16876" y="10866"/>
                </a:cubicBezTo>
                <a:cubicBezTo>
                  <a:pt x="16154" y="10562"/>
                  <a:pt x="15752" y="9877"/>
                  <a:pt x="15832" y="9116"/>
                </a:cubicBezTo>
                <a:cubicBezTo>
                  <a:pt x="15351" y="9040"/>
                  <a:pt x="15029" y="8736"/>
                  <a:pt x="14789" y="8356"/>
                </a:cubicBezTo>
                <a:cubicBezTo>
                  <a:pt x="13986" y="8508"/>
                  <a:pt x="13584" y="9116"/>
                  <a:pt x="13664" y="9801"/>
                </a:cubicBezTo>
                <a:cubicBezTo>
                  <a:pt x="15110" y="10333"/>
                  <a:pt x="15431" y="11931"/>
                  <a:pt x="14548" y="13071"/>
                </a:cubicBezTo>
                <a:cubicBezTo>
                  <a:pt x="15591" y="13832"/>
                  <a:pt x="15591" y="15353"/>
                  <a:pt x="14708" y="16266"/>
                </a:cubicBezTo>
                <a:cubicBezTo>
                  <a:pt x="15110" y="16646"/>
                  <a:pt x="15190" y="17178"/>
                  <a:pt x="15029" y="17635"/>
                </a:cubicBezTo>
                <a:cubicBezTo>
                  <a:pt x="14548" y="17483"/>
                  <a:pt x="14548" y="17483"/>
                  <a:pt x="14548" y="17483"/>
                </a:cubicBezTo>
                <a:cubicBezTo>
                  <a:pt x="14789" y="16494"/>
                  <a:pt x="13825" y="16114"/>
                  <a:pt x="13022" y="16418"/>
                </a:cubicBezTo>
                <a:cubicBezTo>
                  <a:pt x="12781" y="15962"/>
                  <a:pt x="12781" y="15962"/>
                  <a:pt x="12781" y="15962"/>
                </a:cubicBezTo>
                <a:cubicBezTo>
                  <a:pt x="13263" y="15809"/>
                  <a:pt x="13825" y="15733"/>
                  <a:pt x="14307" y="15962"/>
                </a:cubicBezTo>
                <a:cubicBezTo>
                  <a:pt x="15270" y="15125"/>
                  <a:pt x="14789" y="13528"/>
                  <a:pt x="13664" y="13300"/>
                </a:cubicBezTo>
                <a:cubicBezTo>
                  <a:pt x="15591" y="11626"/>
                  <a:pt x="13825" y="9649"/>
                  <a:pt x="12299" y="10409"/>
                </a:cubicBezTo>
                <a:cubicBezTo>
                  <a:pt x="10774" y="11246"/>
                  <a:pt x="11095" y="13528"/>
                  <a:pt x="12380" y="14288"/>
                </a:cubicBezTo>
                <a:close/>
                <a:moveTo>
                  <a:pt x="18482" y="6226"/>
                </a:moveTo>
                <a:cubicBezTo>
                  <a:pt x="20971" y="6378"/>
                  <a:pt x="20971" y="9421"/>
                  <a:pt x="18964" y="9421"/>
                </a:cubicBezTo>
                <a:cubicBezTo>
                  <a:pt x="18161" y="11246"/>
                  <a:pt x="16154" y="10638"/>
                  <a:pt x="16314" y="8736"/>
                </a:cubicBezTo>
                <a:cubicBezTo>
                  <a:pt x="14949" y="8432"/>
                  <a:pt x="14628" y="7291"/>
                  <a:pt x="15672" y="6378"/>
                </a:cubicBezTo>
                <a:cubicBezTo>
                  <a:pt x="16555" y="6150"/>
                  <a:pt x="17117" y="5314"/>
                  <a:pt x="16876" y="4477"/>
                </a:cubicBezTo>
                <a:cubicBezTo>
                  <a:pt x="17197" y="4249"/>
                  <a:pt x="17438" y="4021"/>
                  <a:pt x="17599" y="3716"/>
                </a:cubicBezTo>
                <a:cubicBezTo>
                  <a:pt x="19044" y="3716"/>
                  <a:pt x="19285" y="5466"/>
                  <a:pt x="18482" y="6226"/>
                </a:cubicBezTo>
                <a:close/>
                <a:moveTo>
                  <a:pt x="15591" y="1435"/>
                </a:moveTo>
                <a:cubicBezTo>
                  <a:pt x="15029" y="142"/>
                  <a:pt x="13022" y="-314"/>
                  <a:pt x="11737" y="218"/>
                </a:cubicBezTo>
                <a:cubicBezTo>
                  <a:pt x="10212" y="902"/>
                  <a:pt x="10693" y="2271"/>
                  <a:pt x="11577" y="3260"/>
                </a:cubicBezTo>
                <a:cubicBezTo>
                  <a:pt x="10533" y="4021"/>
                  <a:pt x="10533" y="5770"/>
                  <a:pt x="11496" y="6607"/>
                </a:cubicBezTo>
                <a:cubicBezTo>
                  <a:pt x="10452" y="7519"/>
                  <a:pt x="10452" y="9421"/>
                  <a:pt x="11577" y="10257"/>
                </a:cubicBezTo>
                <a:cubicBezTo>
                  <a:pt x="10452" y="11246"/>
                  <a:pt x="10452" y="13147"/>
                  <a:pt x="11416" y="14136"/>
                </a:cubicBezTo>
                <a:cubicBezTo>
                  <a:pt x="10452" y="14897"/>
                  <a:pt x="10452" y="16798"/>
                  <a:pt x="11416" y="17483"/>
                </a:cubicBezTo>
                <a:cubicBezTo>
                  <a:pt x="11255" y="18319"/>
                  <a:pt x="11577" y="19080"/>
                  <a:pt x="12299" y="19536"/>
                </a:cubicBezTo>
                <a:cubicBezTo>
                  <a:pt x="13183" y="19993"/>
                  <a:pt x="14066" y="19840"/>
                  <a:pt x="14789" y="19232"/>
                </a:cubicBezTo>
                <a:cubicBezTo>
                  <a:pt x="15431" y="19460"/>
                  <a:pt x="16234" y="19384"/>
                  <a:pt x="16796" y="18928"/>
                </a:cubicBezTo>
                <a:cubicBezTo>
                  <a:pt x="17278" y="18547"/>
                  <a:pt x="17519" y="18015"/>
                  <a:pt x="17519" y="17407"/>
                </a:cubicBezTo>
                <a:cubicBezTo>
                  <a:pt x="18964" y="17407"/>
                  <a:pt x="20008" y="16038"/>
                  <a:pt x="19606" y="14669"/>
                </a:cubicBezTo>
                <a:cubicBezTo>
                  <a:pt x="20731" y="14212"/>
                  <a:pt x="21293" y="13071"/>
                  <a:pt x="21373" y="11931"/>
                </a:cubicBezTo>
                <a:cubicBezTo>
                  <a:pt x="21453" y="11018"/>
                  <a:pt x="21293" y="9877"/>
                  <a:pt x="20490" y="9269"/>
                </a:cubicBezTo>
                <a:cubicBezTo>
                  <a:pt x="21534" y="8128"/>
                  <a:pt x="20811" y="6226"/>
                  <a:pt x="19285" y="5846"/>
                </a:cubicBezTo>
                <a:cubicBezTo>
                  <a:pt x="19767" y="4705"/>
                  <a:pt x="19044" y="3260"/>
                  <a:pt x="17760" y="3184"/>
                </a:cubicBezTo>
                <a:cubicBezTo>
                  <a:pt x="17760" y="2195"/>
                  <a:pt x="16635" y="1207"/>
                  <a:pt x="15591" y="1435"/>
                </a:cubicBezTo>
                <a:close/>
                <a:moveTo>
                  <a:pt x="5554" y="8508"/>
                </a:moveTo>
                <a:cubicBezTo>
                  <a:pt x="5956" y="9116"/>
                  <a:pt x="6598" y="9193"/>
                  <a:pt x="7160" y="8812"/>
                </a:cubicBezTo>
                <a:cubicBezTo>
                  <a:pt x="7080" y="8128"/>
                  <a:pt x="7401" y="7519"/>
                  <a:pt x="7963" y="7139"/>
                </a:cubicBezTo>
                <a:cubicBezTo>
                  <a:pt x="8284" y="7519"/>
                  <a:pt x="8284" y="7519"/>
                  <a:pt x="8284" y="7519"/>
                </a:cubicBezTo>
                <a:cubicBezTo>
                  <a:pt x="7883" y="7824"/>
                  <a:pt x="7642" y="8204"/>
                  <a:pt x="7642" y="8736"/>
                </a:cubicBezTo>
                <a:cubicBezTo>
                  <a:pt x="7722" y="9116"/>
                  <a:pt x="7963" y="9573"/>
                  <a:pt x="8365" y="9725"/>
                </a:cubicBezTo>
                <a:cubicBezTo>
                  <a:pt x="8204" y="10181"/>
                  <a:pt x="8204" y="10181"/>
                  <a:pt x="8204" y="10181"/>
                </a:cubicBezTo>
                <a:cubicBezTo>
                  <a:pt x="7803" y="10029"/>
                  <a:pt x="7481" y="9725"/>
                  <a:pt x="7321" y="9269"/>
                </a:cubicBezTo>
                <a:cubicBezTo>
                  <a:pt x="6598" y="9725"/>
                  <a:pt x="5715" y="9573"/>
                  <a:pt x="5233" y="8964"/>
                </a:cubicBezTo>
                <a:cubicBezTo>
                  <a:pt x="4832" y="9269"/>
                  <a:pt x="4350" y="9421"/>
                  <a:pt x="3868" y="9421"/>
                </a:cubicBezTo>
                <a:cubicBezTo>
                  <a:pt x="4029" y="9725"/>
                  <a:pt x="4109" y="9953"/>
                  <a:pt x="4109" y="10257"/>
                </a:cubicBezTo>
                <a:cubicBezTo>
                  <a:pt x="5313" y="10029"/>
                  <a:pt x="6277" y="10562"/>
                  <a:pt x="6598" y="11778"/>
                </a:cubicBezTo>
                <a:cubicBezTo>
                  <a:pt x="7000" y="11702"/>
                  <a:pt x="7481" y="11778"/>
                  <a:pt x="7803" y="12083"/>
                </a:cubicBezTo>
                <a:cubicBezTo>
                  <a:pt x="8284" y="11855"/>
                  <a:pt x="8927" y="11855"/>
                  <a:pt x="9409" y="12083"/>
                </a:cubicBezTo>
                <a:cubicBezTo>
                  <a:pt x="10212" y="10942"/>
                  <a:pt x="9890" y="9497"/>
                  <a:pt x="8847" y="8584"/>
                </a:cubicBezTo>
                <a:cubicBezTo>
                  <a:pt x="10131" y="7595"/>
                  <a:pt x="10372" y="6074"/>
                  <a:pt x="9248" y="4857"/>
                </a:cubicBezTo>
                <a:cubicBezTo>
                  <a:pt x="10131" y="3869"/>
                  <a:pt x="10533" y="1891"/>
                  <a:pt x="9168" y="978"/>
                </a:cubicBezTo>
                <a:cubicBezTo>
                  <a:pt x="7963" y="142"/>
                  <a:pt x="6759" y="1131"/>
                  <a:pt x="6116" y="2043"/>
                </a:cubicBezTo>
                <a:cubicBezTo>
                  <a:pt x="4912" y="1587"/>
                  <a:pt x="3788" y="2804"/>
                  <a:pt x="4510" y="3945"/>
                </a:cubicBezTo>
                <a:cubicBezTo>
                  <a:pt x="5313" y="5238"/>
                  <a:pt x="7562" y="5466"/>
                  <a:pt x="7722" y="3945"/>
                </a:cubicBezTo>
                <a:cubicBezTo>
                  <a:pt x="7160" y="3869"/>
                  <a:pt x="6759" y="3640"/>
                  <a:pt x="6357" y="3260"/>
                </a:cubicBezTo>
                <a:cubicBezTo>
                  <a:pt x="6839" y="2956"/>
                  <a:pt x="6839" y="2956"/>
                  <a:pt x="6839" y="2956"/>
                </a:cubicBezTo>
                <a:cubicBezTo>
                  <a:pt x="7401" y="3640"/>
                  <a:pt x="8525" y="3640"/>
                  <a:pt x="8847" y="2728"/>
                </a:cubicBezTo>
                <a:cubicBezTo>
                  <a:pt x="9328" y="2880"/>
                  <a:pt x="9328" y="2880"/>
                  <a:pt x="9328" y="2880"/>
                </a:cubicBezTo>
                <a:cubicBezTo>
                  <a:pt x="9168" y="3336"/>
                  <a:pt x="8766" y="3716"/>
                  <a:pt x="8204" y="3869"/>
                </a:cubicBezTo>
                <a:cubicBezTo>
                  <a:pt x="8204" y="4933"/>
                  <a:pt x="7321" y="5542"/>
                  <a:pt x="6277" y="5466"/>
                </a:cubicBezTo>
                <a:cubicBezTo>
                  <a:pt x="6678" y="6226"/>
                  <a:pt x="6518" y="7139"/>
                  <a:pt x="5715" y="7519"/>
                </a:cubicBezTo>
                <a:cubicBezTo>
                  <a:pt x="5795" y="7824"/>
                  <a:pt x="5715" y="8204"/>
                  <a:pt x="5554" y="8508"/>
                </a:cubicBezTo>
                <a:close/>
                <a:moveTo>
                  <a:pt x="7803" y="12691"/>
                </a:moveTo>
                <a:cubicBezTo>
                  <a:pt x="6839" y="11855"/>
                  <a:pt x="5795" y="12235"/>
                  <a:pt x="6116" y="13452"/>
                </a:cubicBezTo>
                <a:cubicBezTo>
                  <a:pt x="4671" y="14060"/>
                  <a:pt x="4832" y="15581"/>
                  <a:pt x="6277" y="15733"/>
                </a:cubicBezTo>
                <a:cubicBezTo>
                  <a:pt x="6438" y="15049"/>
                  <a:pt x="7000" y="14669"/>
                  <a:pt x="7722" y="14516"/>
                </a:cubicBezTo>
                <a:cubicBezTo>
                  <a:pt x="7803" y="14973"/>
                  <a:pt x="7803" y="14973"/>
                  <a:pt x="7803" y="14973"/>
                </a:cubicBezTo>
                <a:cubicBezTo>
                  <a:pt x="6438" y="15277"/>
                  <a:pt x="6518" y="16798"/>
                  <a:pt x="7642" y="17255"/>
                </a:cubicBezTo>
                <a:cubicBezTo>
                  <a:pt x="7481" y="17711"/>
                  <a:pt x="7481" y="17711"/>
                  <a:pt x="7481" y="17711"/>
                </a:cubicBezTo>
                <a:cubicBezTo>
                  <a:pt x="6839" y="17483"/>
                  <a:pt x="6357" y="16950"/>
                  <a:pt x="6277" y="16266"/>
                </a:cubicBezTo>
                <a:cubicBezTo>
                  <a:pt x="4430" y="16038"/>
                  <a:pt x="4029" y="14060"/>
                  <a:pt x="5474" y="13147"/>
                </a:cubicBezTo>
                <a:cubicBezTo>
                  <a:pt x="5474" y="12691"/>
                  <a:pt x="5715" y="12235"/>
                  <a:pt x="6116" y="12007"/>
                </a:cubicBezTo>
                <a:cubicBezTo>
                  <a:pt x="5795" y="10485"/>
                  <a:pt x="4350" y="10562"/>
                  <a:pt x="3386" y="11018"/>
                </a:cubicBezTo>
                <a:cubicBezTo>
                  <a:pt x="3788" y="10257"/>
                  <a:pt x="3707" y="9269"/>
                  <a:pt x="2423" y="9193"/>
                </a:cubicBezTo>
                <a:cubicBezTo>
                  <a:pt x="977" y="9193"/>
                  <a:pt x="415" y="10714"/>
                  <a:pt x="576" y="11931"/>
                </a:cubicBezTo>
                <a:cubicBezTo>
                  <a:pt x="656" y="13147"/>
                  <a:pt x="1218" y="13984"/>
                  <a:pt x="2423" y="14440"/>
                </a:cubicBezTo>
                <a:cubicBezTo>
                  <a:pt x="1941" y="15962"/>
                  <a:pt x="2905" y="17178"/>
                  <a:pt x="4510" y="16798"/>
                </a:cubicBezTo>
                <a:cubicBezTo>
                  <a:pt x="4270" y="18319"/>
                  <a:pt x="5313" y="19156"/>
                  <a:pt x="6759" y="18624"/>
                </a:cubicBezTo>
                <a:cubicBezTo>
                  <a:pt x="8847" y="20677"/>
                  <a:pt x="11255" y="18091"/>
                  <a:pt x="9248" y="15809"/>
                </a:cubicBezTo>
                <a:cubicBezTo>
                  <a:pt x="10131" y="15049"/>
                  <a:pt x="10372" y="13680"/>
                  <a:pt x="9489" y="12767"/>
                </a:cubicBezTo>
                <a:cubicBezTo>
                  <a:pt x="9007" y="12311"/>
                  <a:pt x="8284" y="12311"/>
                  <a:pt x="7803" y="12691"/>
                </a:cubicBezTo>
                <a:close/>
                <a:moveTo>
                  <a:pt x="1379" y="8964"/>
                </a:moveTo>
                <a:cubicBezTo>
                  <a:pt x="2021" y="8660"/>
                  <a:pt x="2503" y="8660"/>
                  <a:pt x="3226" y="8888"/>
                </a:cubicBezTo>
                <a:cubicBezTo>
                  <a:pt x="4270" y="9193"/>
                  <a:pt x="5956" y="8280"/>
                  <a:pt x="4912" y="7215"/>
                </a:cubicBezTo>
                <a:cubicBezTo>
                  <a:pt x="5956" y="7291"/>
                  <a:pt x="6357" y="5998"/>
                  <a:pt x="5554" y="5390"/>
                </a:cubicBezTo>
                <a:cubicBezTo>
                  <a:pt x="4751" y="5162"/>
                  <a:pt x="4109" y="4477"/>
                  <a:pt x="3788" y="3716"/>
                </a:cubicBezTo>
                <a:cubicBezTo>
                  <a:pt x="2342" y="3716"/>
                  <a:pt x="2182" y="5466"/>
                  <a:pt x="2985" y="6226"/>
                </a:cubicBezTo>
                <a:cubicBezTo>
                  <a:pt x="1459" y="6150"/>
                  <a:pt x="415" y="7900"/>
                  <a:pt x="1379" y="8964"/>
                </a:cubicBezTo>
                <a:close/>
              </a:path>
            </a:pathLst>
          </a:custGeom>
          <a:solidFill>
            <a:schemeClr val="bg1"/>
          </a:solidFill>
          <a:ln w="3175" cap="flat" cmpd="sng">
            <a:solidFill>
              <a:schemeClr val="bg1"/>
            </a:solidFill>
            <a:prstDash val="solid"/>
            <a:miter lim="0"/>
          </a:ln>
          <a:effectLst/>
        </p:spPr>
        <p:txBody>
          <a:bodyPr lIns="0" tIns="0" rIns="0" bIns="0"/>
          <a:lstStyle/>
          <a:p>
            <a:pPr eaLnBrk="1" fontAlgn="auto" hangingPunct="1">
              <a:spcBef>
                <a:spcPts val="0"/>
              </a:spcBef>
              <a:spcAft>
                <a:spcPts val="0"/>
              </a:spcAft>
              <a:defRPr/>
            </a:pPr>
            <a:endParaRPr lang="zh-CN" altLang="en-US">
              <a:solidFill>
                <a:srgbClr val="232323"/>
              </a:solidFill>
              <a:latin typeface="+mn-lt"/>
              <a:ea typeface="微软雅黑" panose="020B0503020204020204" pitchFamily="34" charset="-122"/>
              <a:cs typeface="+mn-ea"/>
              <a:sym typeface="Arial" panose="020B0604020202020204" pitchFamily="34" charset="0"/>
            </a:endParaRPr>
          </a:p>
        </p:txBody>
      </p:sp>
      <p:sp>
        <p:nvSpPr>
          <p:cNvPr id="17415" name="TextBox 13"/>
          <p:cNvSpPr txBox="1">
            <a:spLocks noChangeArrowheads="1"/>
          </p:cNvSpPr>
          <p:nvPr/>
        </p:nvSpPr>
        <p:spPr bwMode="auto">
          <a:xfrm>
            <a:off x="1736725" y="2182813"/>
            <a:ext cx="23352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200">
                <a:solidFill>
                  <a:srgbClr val="232323"/>
                </a:solidFill>
                <a:latin typeface="Arial" panose="020B0604020202020204" pitchFamily="34" charset="0"/>
                <a:ea typeface="微软雅黑" panose="020B0503020204020204" pitchFamily="34" charset="-122"/>
                <a:sym typeface="Arial" panose="020B0604020202020204" pitchFamily="34" charset="0"/>
              </a:rPr>
              <a:t>根据你的需要绘制文本框大小</a:t>
            </a:r>
            <a:r>
              <a:rPr lang="en-US" altLang="zh-CN" sz="1200">
                <a:solidFill>
                  <a:srgbClr val="232323"/>
                </a:solidFill>
                <a:latin typeface="Arial" panose="020B0604020202020204" pitchFamily="34" charset="0"/>
                <a:ea typeface="微软雅黑" panose="020B0503020204020204" pitchFamily="34" charset="-122"/>
                <a:sym typeface="Arial" panose="020B0604020202020204" pitchFamily="34" charset="0"/>
              </a:rPr>
              <a:t>.</a:t>
            </a:r>
            <a:r>
              <a:rPr lang="zh-CN" altLang="en-US" sz="1200">
                <a:solidFill>
                  <a:srgbClr val="232323"/>
                </a:solidFill>
                <a:latin typeface="Arial" panose="020B0604020202020204" pitchFamily="34" charset="0"/>
                <a:ea typeface="微软雅黑" panose="020B0503020204020204" pitchFamily="34" charset="-122"/>
                <a:sym typeface="Arial" panose="020B0604020202020204" pitchFamily="34" charset="0"/>
              </a:rPr>
              <a:t>请认真阅读说明书和更多的工作手册的模板。</a:t>
            </a:r>
            <a:endParaRPr lang="en-US" altLang="zh-CN" sz="1200">
              <a:solidFill>
                <a:srgbClr val="23232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16" name="TextBox 13"/>
          <p:cNvSpPr txBox="1">
            <a:spLocks noChangeArrowheads="1"/>
          </p:cNvSpPr>
          <p:nvPr/>
        </p:nvSpPr>
        <p:spPr bwMode="auto">
          <a:xfrm>
            <a:off x="1298575" y="325278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rgbClr val="232323"/>
                </a:solidFill>
                <a:latin typeface="Arial" panose="020B0604020202020204" pitchFamily="34" charset="0"/>
                <a:ea typeface="微软雅黑" panose="020B0503020204020204" pitchFamily="34" charset="-122"/>
                <a:sym typeface="Arial" panose="020B0604020202020204" pitchFamily="34" charset="0"/>
              </a:rPr>
              <a:t>编辑标题</a:t>
            </a:r>
            <a:endParaRPr lang="en-US" altLang="zh-CN" sz="1600" b="1">
              <a:solidFill>
                <a:srgbClr val="23232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17" name="TextBox 13"/>
          <p:cNvSpPr txBox="1">
            <a:spLocks noChangeArrowheads="1"/>
          </p:cNvSpPr>
          <p:nvPr/>
        </p:nvSpPr>
        <p:spPr bwMode="auto">
          <a:xfrm>
            <a:off x="1301750" y="3538538"/>
            <a:ext cx="23352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200">
                <a:solidFill>
                  <a:srgbClr val="232323"/>
                </a:solidFill>
                <a:latin typeface="Arial" panose="020B0604020202020204" pitchFamily="34" charset="0"/>
                <a:ea typeface="微软雅黑" panose="020B0503020204020204" pitchFamily="34" charset="-122"/>
                <a:sym typeface="Arial" panose="020B0604020202020204" pitchFamily="34" charset="0"/>
              </a:rPr>
              <a:t>根据你的需要绘制文本框大小</a:t>
            </a:r>
            <a:r>
              <a:rPr lang="en-US" altLang="zh-CN" sz="1200">
                <a:solidFill>
                  <a:srgbClr val="232323"/>
                </a:solidFill>
                <a:latin typeface="Arial" panose="020B0604020202020204" pitchFamily="34" charset="0"/>
                <a:ea typeface="微软雅黑" panose="020B0503020204020204" pitchFamily="34" charset="-122"/>
                <a:sym typeface="Arial" panose="020B0604020202020204" pitchFamily="34" charset="0"/>
              </a:rPr>
              <a:t>.</a:t>
            </a:r>
            <a:r>
              <a:rPr lang="zh-CN" altLang="en-US" sz="1200">
                <a:solidFill>
                  <a:srgbClr val="232323"/>
                </a:solidFill>
                <a:latin typeface="Arial" panose="020B0604020202020204" pitchFamily="34" charset="0"/>
                <a:ea typeface="微软雅黑" panose="020B0503020204020204" pitchFamily="34" charset="-122"/>
                <a:sym typeface="Arial" panose="020B0604020202020204" pitchFamily="34" charset="0"/>
              </a:rPr>
              <a:t>请认真阅读说明书和更多的工作手册的模板。</a:t>
            </a:r>
            <a:endParaRPr lang="en-US" altLang="zh-CN" sz="1200">
              <a:solidFill>
                <a:srgbClr val="23232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18" name="TextBox 13"/>
          <p:cNvSpPr txBox="1">
            <a:spLocks noChangeArrowheads="1"/>
          </p:cNvSpPr>
          <p:nvPr/>
        </p:nvSpPr>
        <p:spPr bwMode="auto">
          <a:xfrm>
            <a:off x="1736725" y="4648200"/>
            <a:ext cx="195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rgbClr val="232323"/>
                </a:solidFill>
                <a:latin typeface="Arial" panose="020B0604020202020204" pitchFamily="34" charset="0"/>
                <a:ea typeface="微软雅黑" panose="020B0503020204020204" pitchFamily="34" charset="-122"/>
                <a:sym typeface="Arial" panose="020B0604020202020204" pitchFamily="34" charset="0"/>
              </a:rPr>
              <a:t>编辑标题</a:t>
            </a:r>
            <a:endParaRPr lang="en-US" altLang="zh-CN" sz="1600" b="1">
              <a:solidFill>
                <a:srgbClr val="23232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19" name="TextBox 13"/>
          <p:cNvSpPr txBox="1">
            <a:spLocks noChangeArrowheads="1"/>
          </p:cNvSpPr>
          <p:nvPr/>
        </p:nvSpPr>
        <p:spPr bwMode="auto">
          <a:xfrm>
            <a:off x="1741488" y="4933950"/>
            <a:ext cx="23336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200">
                <a:solidFill>
                  <a:srgbClr val="232323"/>
                </a:solidFill>
                <a:latin typeface="Arial" panose="020B0604020202020204" pitchFamily="34" charset="0"/>
                <a:ea typeface="微软雅黑" panose="020B0503020204020204" pitchFamily="34" charset="-122"/>
                <a:sym typeface="Arial" panose="020B0604020202020204" pitchFamily="34" charset="0"/>
              </a:rPr>
              <a:t>根据你的需要绘制文本框大小</a:t>
            </a:r>
            <a:r>
              <a:rPr lang="en-US" altLang="zh-CN" sz="1200">
                <a:solidFill>
                  <a:srgbClr val="232323"/>
                </a:solidFill>
                <a:latin typeface="Arial" panose="020B0604020202020204" pitchFamily="34" charset="0"/>
                <a:ea typeface="微软雅黑" panose="020B0503020204020204" pitchFamily="34" charset="-122"/>
                <a:sym typeface="Arial" panose="020B0604020202020204" pitchFamily="34" charset="0"/>
              </a:rPr>
              <a:t>.</a:t>
            </a:r>
            <a:r>
              <a:rPr lang="zh-CN" altLang="en-US" sz="1200">
                <a:solidFill>
                  <a:srgbClr val="232323"/>
                </a:solidFill>
                <a:latin typeface="Arial" panose="020B0604020202020204" pitchFamily="34" charset="0"/>
                <a:ea typeface="微软雅黑" panose="020B0503020204020204" pitchFamily="34" charset="-122"/>
                <a:sym typeface="Arial" panose="020B0604020202020204" pitchFamily="34" charset="0"/>
              </a:rPr>
              <a:t>请认真阅读说明书和更多的工作手册的模板。</a:t>
            </a:r>
            <a:endParaRPr lang="en-US" altLang="zh-CN" sz="1200">
              <a:solidFill>
                <a:srgbClr val="23232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0" name="TextBox 13"/>
          <p:cNvSpPr txBox="1">
            <a:spLocks noChangeArrowheads="1"/>
          </p:cNvSpPr>
          <p:nvPr/>
        </p:nvSpPr>
        <p:spPr bwMode="auto">
          <a:xfrm>
            <a:off x="8353425" y="44021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rgbClr val="232323"/>
                </a:solidFill>
                <a:latin typeface="Arial" panose="020B0604020202020204" pitchFamily="34" charset="0"/>
                <a:ea typeface="微软雅黑" panose="020B0503020204020204" pitchFamily="34" charset="-122"/>
                <a:sym typeface="Arial" panose="020B0604020202020204" pitchFamily="34" charset="0"/>
              </a:rPr>
              <a:t>编辑标题</a:t>
            </a:r>
            <a:endParaRPr lang="en-US" altLang="zh-CN" sz="1600" b="1">
              <a:solidFill>
                <a:srgbClr val="23232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1" name="TextBox 13"/>
          <p:cNvSpPr txBox="1">
            <a:spLocks noChangeArrowheads="1"/>
          </p:cNvSpPr>
          <p:nvPr/>
        </p:nvSpPr>
        <p:spPr bwMode="auto">
          <a:xfrm>
            <a:off x="8358188" y="4687888"/>
            <a:ext cx="23336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200">
                <a:solidFill>
                  <a:srgbClr val="232323"/>
                </a:solidFill>
                <a:latin typeface="Arial" panose="020B0604020202020204" pitchFamily="34" charset="0"/>
                <a:ea typeface="微软雅黑" panose="020B0503020204020204" pitchFamily="34" charset="-122"/>
                <a:sym typeface="Arial" panose="020B0604020202020204" pitchFamily="34" charset="0"/>
              </a:rPr>
              <a:t>根据你的需要绘制文本框大小</a:t>
            </a:r>
            <a:r>
              <a:rPr lang="en-US" altLang="zh-CN" sz="1200">
                <a:solidFill>
                  <a:srgbClr val="232323"/>
                </a:solidFill>
                <a:latin typeface="Arial" panose="020B0604020202020204" pitchFamily="34" charset="0"/>
                <a:ea typeface="微软雅黑" panose="020B0503020204020204" pitchFamily="34" charset="-122"/>
                <a:sym typeface="Arial" panose="020B0604020202020204" pitchFamily="34" charset="0"/>
              </a:rPr>
              <a:t>.</a:t>
            </a:r>
            <a:r>
              <a:rPr lang="zh-CN" altLang="en-US" sz="1200">
                <a:solidFill>
                  <a:srgbClr val="232323"/>
                </a:solidFill>
                <a:latin typeface="Arial" panose="020B0604020202020204" pitchFamily="34" charset="0"/>
                <a:ea typeface="微软雅黑" panose="020B0503020204020204" pitchFamily="34" charset="-122"/>
                <a:sym typeface="Arial" panose="020B0604020202020204" pitchFamily="34" charset="0"/>
              </a:rPr>
              <a:t>请认真阅读说明书和更多的工作手册的模板。</a:t>
            </a:r>
            <a:endParaRPr lang="en-US" altLang="zh-CN" sz="1200">
              <a:solidFill>
                <a:srgbClr val="23232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2" name="TextBox 13"/>
          <p:cNvSpPr txBox="1">
            <a:spLocks noChangeArrowheads="1"/>
          </p:cNvSpPr>
          <p:nvPr/>
        </p:nvSpPr>
        <p:spPr bwMode="auto">
          <a:xfrm>
            <a:off x="7962900" y="2305050"/>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rgbClr val="232323"/>
                </a:solidFill>
                <a:latin typeface="Arial" panose="020B0604020202020204" pitchFamily="34" charset="0"/>
                <a:ea typeface="微软雅黑" panose="020B0503020204020204" pitchFamily="34" charset="-122"/>
                <a:sym typeface="Arial" panose="020B0604020202020204" pitchFamily="34" charset="0"/>
              </a:rPr>
              <a:t>编辑标题</a:t>
            </a:r>
            <a:endParaRPr lang="en-US" altLang="zh-CN" sz="1600" b="1">
              <a:solidFill>
                <a:srgbClr val="23232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3" name="TextBox 13"/>
          <p:cNvSpPr txBox="1">
            <a:spLocks noChangeArrowheads="1"/>
          </p:cNvSpPr>
          <p:nvPr/>
        </p:nvSpPr>
        <p:spPr bwMode="auto">
          <a:xfrm>
            <a:off x="8162925" y="2646363"/>
            <a:ext cx="23336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200">
                <a:solidFill>
                  <a:srgbClr val="232323"/>
                </a:solidFill>
                <a:latin typeface="Arial" panose="020B0604020202020204" pitchFamily="34" charset="0"/>
                <a:ea typeface="微软雅黑" panose="020B0503020204020204" pitchFamily="34" charset="-122"/>
                <a:sym typeface="Arial" panose="020B0604020202020204" pitchFamily="34" charset="0"/>
              </a:rPr>
              <a:t>根据你的需要绘制文本框大小</a:t>
            </a:r>
            <a:r>
              <a:rPr lang="en-US" altLang="zh-CN" sz="1200">
                <a:solidFill>
                  <a:srgbClr val="232323"/>
                </a:solidFill>
                <a:latin typeface="Arial" panose="020B0604020202020204" pitchFamily="34" charset="0"/>
                <a:ea typeface="微软雅黑" panose="020B0503020204020204" pitchFamily="34" charset="-122"/>
                <a:sym typeface="Arial" panose="020B0604020202020204" pitchFamily="34" charset="0"/>
              </a:rPr>
              <a:t>.</a:t>
            </a:r>
            <a:r>
              <a:rPr lang="zh-CN" altLang="en-US" sz="1200">
                <a:solidFill>
                  <a:srgbClr val="232323"/>
                </a:solidFill>
                <a:latin typeface="Arial" panose="020B0604020202020204" pitchFamily="34" charset="0"/>
                <a:ea typeface="微软雅黑" panose="020B0503020204020204" pitchFamily="34" charset="-122"/>
                <a:sym typeface="Arial" panose="020B0604020202020204" pitchFamily="34" charset="0"/>
              </a:rPr>
              <a:t>请认真阅读说明书和更多的工作手册的模板。</a:t>
            </a:r>
            <a:endParaRPr lang="en-US" altLang="zh-CN" sz="1200">
              <a:solidFill>
                <a:srgbClr val="23232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4" name="TextBox 13"/>
          <p:cNvSpPr txBox="1">
            <a:spLocks noChangeArrowheads="1"/>
          </p:cNvSpPr>
          <p:nvPr/>
        </p:nvSpPr>
        <p:spPr bwMode="auto">
          <a:xfrm>
            <a:off x="2108200" y="18272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rgbClr val="232323"/>
                </a:solidFill>
                <a:latin typeface="Arial" panose="020B0604020202020204" pitchFamily="34" charset="0"/>
                <a:ea typeface="微软雅黑" panose="020B0503020204020204" pitchFamily="34" charset="-122"/>
                <a:sym typeface="Arial" panose="020B0604020202020204" pitchFamily="34" charset="0"/>
              </a:rPr>
              <a:t>编辑标题</a:t>
            </a:r>
            <a:endParaRPr lang="en-US" altLang="zh-CN" sz="1600" b="1">
              <a:solidFill>
                <a:srgbClr val="232323"/>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5" name="矩形 4"/>
          <p:cNvSpPr/>
          <p:nvPr/>
        </p:nvSpPr>
        <p:spPr>
          <a:xfrm>
            <a:off x="2084388" y="2589213"/>
            <a:ext cx="252412"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 name="矩形 5"/>
          <p:cNvSpPr/>
          <p:nvPr/>
        </p:nvSpPr>
        <p:spPr>
          <a:xfrm>
            <a:off x="2398713" y="2589213"/>
            <a:ext cx="252412"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 name="矩形 6"/>
          <p:cNvSpPr/>
          <p:nvPr/>
        </p:nvSpPr>
        <p:spPr>
          <a:xfrm>
            <a:off x="2711450" y="2589213"/>
            <a:ext cx="252413"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 name="矩形 7"/>
          <p:cNvSpPr/>
          <p:nvPr/>
        </p:nvSpPr>
        <p:spPr>
          <a:xfrm>
            <a:off x="3032125" y="2589213"/>
            <a:ext cx="252413"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9" name="矩形 8"/>
          <p:cNvSpPr/>
          <p:nvPr/>
        </p:nvSpPr>
        <p:spPr>
          <a:xfrm>
            <a:off x="2084388" y="2905125"/>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0" name="矩形 9"/>
          <p:cNvSpPr/>
          <p:nvPr/>
        </p:nvSpPr>
        <p:spPr>
          <a:xfrm>
            <a:off x="2398713" y="2905125"/>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1" name="矩形 10"/>
          <p:cNvSpPr/>
          <p:nvPr/>
        </p:nvSpPr>
        <p:spPr>
          <a:xfrm>
            <a:off x="2711450" y="2905125"/>
            <a:ext cx="252413"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2" name="矩形 11"/>
          <p:cNvSpPr/>
          <p:nvPr/>
        </p:nvSpPr>
        <p:spPr>
          <a:xfrm>
            <a:off x="3032125" y="2905125"/>
            <a:ext cx="252413"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3" name="矩形 12"/>
          <p:cNvSpPr/>
          <p:nvPr/>
        </p:nvSpPr>
        <p:spPr>
          <a:xfrm>
            <a:off x="2082800" y="3216275"/>
            <a:ext cx="252413"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4" name="矩形 13"/>
          <p:cNvSpPr/>
          <p:nvPr/>
        </p:nvSpPr>
        <p:spPr>
          <a:xfrm>
            <a:off x="2395538" y="3216275"/>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5" name="矩形 14"/>
          <p:cNvSpPr/>
          <p:nvPr/>
        </p:nvSpPr>
        <p:spPr>
          <a:xfrm>
            <a:off x="2709863" y="3216275"/>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6" name="矩形 15"/>
          <p:cNvSpPr/>
          <p:nvPr/>
        </p:nvSpPr>
        <p:spPr>
          <a:xfrm>
            <a:off x="3028950" y="3216275"/>
            <a:ext cx="254000"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7" name="矩形 16"/>
          <p:cNvSpPr/>
          <p:nvPr/>
        </p:nvSpPr>
        <p:spPr>
          <a:xfrm>
            <a:off x="2084388" y="3530600"/>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8" name="矩形 17"/>
          <p:cNvSpPr/>
          <p:nvPr/>
        </p:nvSpPr>
        <p:spPr>
          <a:xfrm>
            <a:off x="2398713" y="3530600"/>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9" name="矩形 18"/>
          <p:cNvSpPr/>
          <p:nvPr/>
        </p:nvSpPr>
        <p:spPr>
          <a:xfrm>
            <a:off x="2711450" y="3530600"/>
            <a:ext cx="252413"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20" name="矩形 19"/>
          <p:cNvSpPr/>
          <p:nvPr/>
        </p:nvSpPr>
        <p:spPr>
          <a:xfrm>
            <a:off x="3032125" y="3530600"/>
            <a:ext cx="252413"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21" name="矩形 20"/>
          <p:cNvSpPr/>
          <p:nvPr/>
        </p:nvSpPr>
        <p:spPr>
          <a:xfrm>
            <a:off x="2082800" y="3843338"/>
            <a:ext cx="252413"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22" name="矩形 21"/>
          <p:cNvSpPr/>
          <p:nvPr/>
        </p:nvSpPr>
        <p:spPr>
          <a:xfrm>
            <a:off x="2395538" y="3843338"/>
            <a:ext cx="252412"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23" name="矩形 22"/>
          <p:cNvSpPr/>
          <p:nvPr/>
        </p:nvSpPr>
        <p:spPr>
          <a:xfrm>
            <a:off x="2709863" y="3843338"/>
            <a:ext cx="252412"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24" name="矩形 23"/>
          <p:cNvSpPr/>
          <p:nvPr/>
        </p:nvSpPr>
        <p:spPr>
          <a:xfrm>
            <a:off x="3028950" y="3843338"/>
            <a:ext cx="254000"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25" name="矩形 24"/>
          <p:cNvSpPr/>
          <p:nvPr/>
        </p:nvSpPr>
        <p:spPr>
          <a:xfrm>
            <a:off x="2082800" y="4157663"/>
            <a:ext cx="252413"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26" name="矩形 25"/>
          <p:cNvSpPr/>
          <p:nvPr/>
        </p:nvSpPr>
        <p:spPr>
          <a:xfrm>
            <a:off x="2395538" y="4157663"/>
            <a:ext cx="252412"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27" name="矩形 26"/>
          <p:cNvSpPr/>
          <p:nvPr/>
        </p:nvSpPr>
        <p:spPr>
          <a:xfrm>
            <a:off x="2709863" y="4157663"/>
            <a:ext cx="252412"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28" name="矩形 27"/>
          <p:cNvSpPr/>
          <p:nvPr/>
        </p:nvSpPr>
        <p:spPr>
          <a:xfrm>
            <a:off x="3028950" y="4157663"/>
            <a:ext cx="254000"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29" name="矩形 28"/>
          <p:cNvSpPr/>
          <p:nvPr/>
        </p:nvSpPr>
        <p:spPr>
          <a:xfrm>
            <a:off x="2082800" y="4470400"/>
            <a:ext cx="252413"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30" name="矩形 29"/>
          <p:cNvSpPr/>
          <p:nvPr/>
        </p:nvSpPr>
        <p:spPr>
          <a:xfrm>
            <a:off x="2395538" y="4470400"/>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31" name="矩形 30"/>
          <p:cNvSpPr/>
          <p:nvPr/>
        </p:nvSpPr>
        <p:spPr>
          <a:xfrm>
            <a:off x="2709863" y="4470400"/>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32" name="矩形 31"/>
          <p:cNvSpPr/>
          <p:nvPr/>
        </p:nvSpPr>
        <p:spPr>
          <a:xfrm>
            <a:off x="3028950" y="4470400"/>
            <a:ext cx="254000"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33" name="矩形 32"/>
          <p:cNvSpPr/>
          <p:nvPr/>
        </p:nvSpPr>
        <p:spPr>
          <a:xfrm>
            <a:off x="2084388" y="1962150"/>
            <a:ext cx="252412" cy="252413"/>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34" name="矩形 33"/>
          <p:cNvSpPr/>
          <p:nvPr/>
        </p:nvSpPr>
        <p:spPr>
          <a:xfrm>
            <a:off x="2398713" y="1962150"/>
            <a:ext cx="252412" cy="252413"/>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35" name="矩形 34"/>
          <p:cNvSpPr/>
          <p:nvPr/>
        </p:nvSpPr>
        <p:spPr>
          <a:xfrm>
            <a:off x="2711450" y="1962150"/>
            <a:ext cx="252413" cy="252413"/>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36" name="矩形 35"/>
          <p:cNvSpPr/>
          <p:nvPr/>
        </p:nvSpPr>
        <p:spPr>
          <a:xfrm>
            <a:off x="3032125" y="1962150"/>
            <a:ext cx="252413" cy="252413"/>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37" name="矩形 36"/>
          <p:cNvSpPr/>
          <p:nvPr/>
        </p:nvSpPr>
        <p:spPr>
          <a:xfrm>
            <a:off x="2084388" y="2278063"/>
            <a:ext cx="252412"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38" name="矩形 37"/>
          <p:cNvSpPr/>
          <p:nvPr/>
        </p:nvSpPr>
        <p:spPr>
          <a:xfrm>
            <a:off x="2398713" y="2278063"/>
            <a:ext cx="252412"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0" name="矩形 39"/>
          <p:cNvSpPr/>
          <p:nvPr/>
        </p:nvSpPr>
        <p:spPr>
          <a:xfrm>
            <a:off x="2711450" y="2278063"/>
            <a:ext cx="252413"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1" name="矩形 40"/>
          <p:cNvSpPr/>
          <p:nvPr/>
        </p:nvSpPr>
        <p:spPr>
          <a:xfrm>
            <a:off x="3032125" y="2278063"/>
            <a:ext cx="252413"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2" name="矩形 41"/>
          <p:cNvSpPr/>
          <p:nvPr/>
        </p:nvSpPr>
        <p:spPr>
          <a:xfrm>
            <a:off x="3805238" y="2589213"/>
            <a:ext cx="252412" cy="252412"/>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3" name="矩形 42"/>
          <p:cNvSpPr/>
          <p:nvPr/>
        </p:nvSpPr>
        <p:spPr>
          <a:xfrm>
            <a:off x="4117975" y="2589213"/>
            <a:ext cx="252413" cy="252412"/>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4" name="矩形 43"/>
          <p:cNvSpPr/>
          <p:nvPr/>
        </p:nvSpPr>
        <p:spPr>
          <a:xfrm>
            <a:off x="4430713" y="2589213"/>
            <a:ext cx="252412" cy="252412"/>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5" name="矩形 44"/>
          <p:cNvSpPr/>
          <p:nvPr/>
        </p:nvSpPr>
        <p:spPr>
          <a:xfrm>
            <a:off x="4751388" y="2589213"/>
            <a:ext cx="252412" cy="252412"/>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6" name="矩形 45"/>
          <p:cNvSpPr/>
          <p:nvPr/>
        </p:nvSpPr>
        <p:spPr>
          <a:xfrm>
            <a:off x="3805238" y="2905125"/>
            <a:ext cx="252412" cy="252413"/>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7" name="矩形 46"/>
          <p:cNvSpPr/>
          <p:nvPr/>
        </p:nvSpPr>
        <p:spPr>
          <a:xfrm>
            <a:off x="4117975" y="2905125"/>
            <a:ext cx="252413" cy="252413"/>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8" name="矩形 47"/>
          <p:cNvSpPr/>
          <p:nvPr/>
        </p:nvSpPr>
        <p:spPr>
          <a:xfrm>
            <a:off x="4430713" y="2905125"/>
            <a:ext cx="252412" cy="252413"/>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9" name="矩形 48"/>
          <p:cNvSpPr/>
          <p:nvPr/>
        </p:nvSpPr>
        <p:spPr>
          <a:xfrm>
            <a:off x="4751388" y="2905125"/>
            <a:ext cx="252412" cy="252413"/>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50" name="矩形 49"/>
          <p:cNvSpPr/>
          <p:nvPr/>
        </p:nvSpPr>
        <p:spPr>
          <a:xfrm>
            <a:off x="3802063" y="3216275"/>
            <a:ext cx="252412" cy="252413"/>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51" name="矩形 50"/>
          <p:cNvSpPr/>
          <p:nvPr/>
        </p:nvSpPr>
        <p:spPr>
          <a:xfrm>
            <a:off x="4116388" y="3216275"/>
            <a:ext cx="252412" cy="252413"/>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52" name="矩形 51"/>
          <p:cNvSpPr/>
          <p:nvPr/>
        </p:nvSpPr>
        <p:spPr>
          <a:xfrm>
            <a:off x="4429125" y="3216275"/>
            <a:ext cx="252413" cy="252413"/>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53" name="矩形 52"/>
          <p:cNvSpPr/>
          <p:nvPr/>
        </p:nvSpPr>
        <p:spPr>
          <a:xfrm>
            <a:off x="4749800" y="3216275"/>
            <a:ext cx="252413" cy="252413"/>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54" name="矩形 53"/>
          <p:cNvSpPr/>
          <p:nvPr/>
        </p:nvSpPr>
        <p:spPr>
          <a:xfrm>
            <a:off x="3805238" y="3530600"/>
            <a:ext cx="252412" cy="252413"/>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55" name="矩形 54"/>
          <p:cNvSpPr/>
          <p:nvPr/>
        </p:nvSpPr>
        <p:spPr>
          <a:xfrm>
            <a:off x="4117975" y="3530600"/>
            <a:ext cx="252413" cy="252413"/>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56" name="矩形 55"/>
          <p:cNvSpPr/>
          <p:nvPr/>
        </p:nvSpPr>
        <p:spPr>
          <a:xfrm>
            <a:off x="4430713" y="3530600"/>
            <a:ext cx="252412" cy="252413"/>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57" name="矩形 56"/>
          <p:cNvSpPr/>
          <p:nvPr/>
        </p:nvSpPr>
        <p:spPr>
          <a:xfrm>
            <a:off x="4751388" y="3530600"/>
            <a:ext cx="252412" cy="252413"/>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58" name="矩形 57"/>
          <p:cNvSpPr/>
          <p:nvPr/>
        </p:nvSpPr>
        <p:spPr>
          <a:xfrm>
            <a:off x="3802063" y="3843338"/>
            <a:ext cx="252412" cy="252412"/>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59" name="矩形 58"/>
          <p:cNvSpPr/>
          <p:nvPr/>
        </p:nvSpPr>
        <p:spPr>
          <a:xfrm>
            <a:off x="4116388" y="3843338"/>
            <a:ext cx="252412" cy="252412"/>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0" name="矩形 59"/>
          <p:cNvSpPr/>
          <p:nvPr/>
        </p:nvSpPr>
        <p:spPr>
          <a:xfrm>
            <a:off x="4429125" y="3843338"/>
            <a:ext cx="252413" cy="252412"/>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1" name="矩形 60"/>
          <p:cNvSpPr/>
          <p:nvPr/>
        </p:nvSpPr>
        <p:spPr>
          <a:xfrm>
            <a:off x="4749800" y="3843338"/>
            <a:ext cx="252413" cy="252412"/>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2" name="矩形 61"/>
          <p:cNvSpPr/>
          <p:nvPr/>
        </p:nvSpPr>
        <p:spPr>
          <a:xfrm>
            <a:off x="3802063" y="4157663"/>
            <a:ext cx="252412" cy="252412"/>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3" name="矩形 62"/>
          <p:cNvSpPr/>
          <p:nvPr/>
        </p:nvSpPr>
        <p:spPr>
          <a:xfrm>
            <a:off x="4116388" y="4157663"/>
            <a:ext cx="252412" cy="252412"/>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4" name="矩形 63"/>
          <p:cNvSpPr/>
          <p:nvPr/>
        </p:nvSpPr>
        <p:spPr>
          <a:xfrm>
            <a:off x="4429125" y="4157663"/>
            <a:ext cx="252413" cy="252412"/>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5" name="矩形 64"/>
          <p:cNvSpPr/>
          <p:nvPr/>
        </p:nvSpPr>
        <p:spPr>
          <a:xfrm>
            <a:off x="4749800" y="4157663"/>
            <a:ext cx="252413" cy="252412"/>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6" name="矩形 65"/>
          <p:cNvSpPr/>
          <p:nvPr/>
        </p:nvSpPr>
        <p:spPr>
          <a:xfrm>
            <a:off x="3802063" y="4470400"/>
            <a:ext cx="252412" cy="252413"/>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7" name="矩形 66"/>
          <p:cNvSpPr/>
          <p:nvPr/>
        </p:nvSpPr>
        <p:spPr>
          <a:xfrm>
            <a:off x="4116388" y="4470400"/>
            <a:ext cx="252412" cy="252413"/>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8" name="矩形 67"/>
          <p:cNvSpPr/>
          <p:nvPr/>
        </p:nvSpPr>
        <p:spPr>
          <a:xfrm>
            <a:off x="4429125" y="4470400"/>
            <a:ext cx="252413" cy="252413"/>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9" name="矩形 68"/>
          <p:cNvSpPr/>
          <p:nvPr/>
        </p:nvSpPr>
        <p:spPr>
          <a:xfrm>
            <a:off x="4749800" y="4470400"/>
            <a:ext cx="252413" cy="252413"/>
          </a:xfrm>
          <a:prstGeom prst="rect">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0" name="矩形 69"/>
          <p:cNvSpPr/>
          <p:nvPr/>
        </p:nvSpPr>
        <p:spPr>
          <a:xfrm>
            <a:off x="3805238" y="1962150"/>
            <a:ext cx="252412" cy="252413"/>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1" name="矩形 70"/>
          <p:cNvSpPr/>
          <p:nvPr/>
        </p:nvSpPr>
        <p:spPr>
          <a:xfrm>
            <a:off x="4117975" y="1962150"/>
            <a:ext cx="252413" cy="252413"/>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2" name="矩形 71"/>
          <p:cNvSpPr/>
          <p:nvPr/>
        </p:nvSpPr>
        <p:spPr>
          <a:xfrm>
            <a:off x="4430713" y="1962150"/>
            <a:ext cx="252412" cy="252413"/>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3" name="矩形 72"/>
          <p:cNvSpPr/>
          <p:nvPr/>
        </p:nvSpPr>
        <p:spPr>
          <a:xfrm>
            <a:off x="4751388" y="1962150"/>
            <a:ext cx="252412" cy="252413"/>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4" name="矩形 73"/>
          <p:cNvSpPr/>
          <p:nvPr/>
        </p:nvSpPr>
        <p:spPr>
          <a:xfrm>
            <a:off x="3805238" y="2278063"/>
            <a:ext cx="252412" cy="252412"/>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5" name="矩形 74"/>
          <p:cNvSpPr/>
          <p:nvPr/>
        </p:nvSpPr>
        <p:spPr>
          <a:xfrm>
            <a:off x="4117975" y="2278063"/>
            <a:ext cx="252413" cy="252412"/>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6" name="矩形 75"/>
          <p:cNvSpPr/>
          <p:nvPr/>
        </p:nvSpPr>
        <p:spPr>
          <a:xfrm>
            <a:off x="4430713" y="2278063"/>
            <a:ext cx="252412" cy="252412"/>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7" name="矩形 76"/>
          <p:cNvSpPr/>
          <p:nvPr/>
        </p:nvSpPr>
        <p:spPr>
          <a:xfrm>
            <a:off x="4751388" y="2278063"/>
            <a:ext cx="252412" cy="252412"/>
          </a:xfrm>
          <a:prstGeom prst="rect">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8" name="矩形 77"/>
          <p:cNvSpPr/>
          <p:nvPr/>
        </p:nvSpPr>
        <p:spPr>
          <a:xfrm>
            <a:off x="5462588" y="2589213"/>
            <a:ext cx="252412"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9" name="矩形 78"/>
          <p:cNvSpPr/>
          <p:nvPr/>
        </p:nvSpPr>
        <p:spPr>
          <a:xfrm>
            <a:off x="5776913" y="2589213"/>
            <a:ext cx="252412"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0" name="矩形 79"/>
          <p:cNvSpPr/>
          <p:nvPr/>
        </p:nvSpPr>
        <p:spPr>
          <a:xfrm>
            <a:off x="6089650" y="2589213"/>
            <a:ext cx="252413"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1" name="矩形 80"/>
          <p:cNvSpPr/>
          <p:nvPr/>
        </p:nvSpPr>
        <p:spPr>
          <a:xfrm>
            <a:off x="6410325" y="2589213"/>
            <a:ext cx="252413"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2" name="矩形 81"/>
          <p:cNvSpPr/>
          <p:nvPr/>
        </p:nvSpPr>
        <p:spPr>
          <a:xfrm>
            <a:off x="5462588" y="2905125"/>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3" name="矩形 82"/>
          <p:cNvSpPr/>
          <p:nvPr/>
        </p:nvSpPr>
        <p:spPr>
          <a:xfrm>
            <a:off x="5776913" y="2905125"/>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4" name="矩形 83"/>
          <p:cNvSpPr/>
          <p:nvPr/>
        </p:nvSpPr>
        <p:spPr>
          <a:xfrm>
            <a:off x="6089650" y="2905125"/>
            <a:ext cx="252413"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5" name="矩形 84"/>
          <p:cNvSpPr/>
          <p:nvPr/>
        </p:nvSpPr>
        <p:spPr>
          <a:xfrm>
            <a:off x="6410325" y="2905125"/>
            <a:ext cx="252413"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6" name="矩形 85"/>
          <p:cNvSpPr/>
          <p:nvPr/>
        </p:nvSpPr>
        <p:spPr>
          <a:xfrm>
            <a:off x="5461000" y="3216275"/>
            <a:ext cx="252413"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7" name="矩形 86"/>
          <p:cNvSpPr/>
          <p:nvPr/>
        </p:nvSpPr>
        <p:spPr>
          <a:xfrm>
            <a:off x="5773738" y="3216275"/>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8" name="矩形 87"/>
          <p:cNvSpPr/>
          <p:nvPr/>
        </p:nvSpPr>
        <p:spPr>
          <a:xfrm>
            <a:off x="6088063" y="3216275"/>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9" name="矩形 88"/>
          <p:cNvSpPr/>
          <p:nvPr/>
        </p:nvSpPr>
        <p:spPr>
          <a:xfrm>
            <a:off x="6407150" y="3216275"/>
            <a:ext cx="254000"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90" name="矩形 89"/>
          <p:cNvSpPr/>
          <p:nvPr/>
        </p:nvSpPr>
        <p:spPr>
          <a:xfrm>
            <a:off x="5462588" y="3530600"/>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91" name="矩形 90"/>
          <p:cNvSpPr/>
          <p:nvPr/>
        </p:nvSpPr>
        <p:spPr>
          <a:xfrm>
            <a:off x="5776913" y="3530600"/>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92" name="矩形 91"/>
          <p:cNvSpPr/>
          <p:nvPr/>
        </p:nvSpPr>
        <p:spPr>
          <a:xfrm>
            <a:off x="6089650" y="3530600"/>
            <a:ext cx="252413"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93" name="矩形 92"/>
          <p:cNvSpPr/>
          <p:nvPr/>
        </p:nvSpPr>
        <p:spPr>
          <a:xfrm>
            <a:off x="6410325" y="3530600"/>
            <a:ext cx="252413"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94" name="矩形 93"/>
          <p:cNvSpPr/>
          <p:nvPr/>
        </p:nvSpPr>
        <p:spPr>
          <a:xfrm>
            <a:off x="5461000" y="3843338"/>
            <a:ext cx="252413"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95" name="矩形 94"/>
          <p:cNvSpPr/>
          <p:nvPr/>
        </p:nvSpPr>
        <p:spPr>
          <a:xfrm>
            <a:off x="5773738" y="3843338"/>
            <a:ext cx="252412"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96" name="矩形 95"/>
          <p:cNvSpPr/>
          <p:nvPr/>
        </p:nvSpPr>
        <p:spPr>
          <a:xfrm>
            <a:off x="6088063" y="3843338"/>
            <a:ext cx="252412"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97" name="矩形 96"/>
          <p:cNvSpPr/>
          <p:nvPr/>
        </p:nvSpPr>
        <p:spPr>
          <a:xfrm>
            <a:off x="6407150" y="3843338"/>
            <a:ext cx="254000"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98" name="矩形 97"/>
          <p:cNvSpPr/>
          <p:nvPr/>
        </p:nvSpPr>
        <p:spPr>
          <a:xfrm>
            <a:off x="5461000" y="4157663"/>
            <a:ext cx="252413"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99" name="矩形 98"/>
          <p:cNvSpPr/>
          <p:nvPr/>
        </p:nvSpPr>
        <p:spPr>
          <a:xfrm>
            <a:off x="5773738" y="4157663"/>
            <a:ext cx="252412"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00" name="矩形 99"/>
          <p:cNvSpPr/>
          <p:nvPr/>
        </p:nvSpPr>
        <p:spPr>
          <a:xfrm>
            <a:off x="6088063" y="4157663"/>
            <a:ext cx="252412"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01" name="矩形 100"/>
          <p:cNvSpPr/>
          <p:nvPr/>
        </p:nvSpPr>
        <p:spPr>
          <a:xfrm>
            <a:off x="6407150" y="4157663"/>
            <a:ext cx="254000" cy="252412"/>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02" name="矩形 101"/>
          <p:cNvSpPr/>
          <p:nvPr/>
        </p:nvSpPr>
        <p:spPr>
          <a:xfrm>
            <a:off x="5461000" y="4470400"/>
            <a:ext cx="252413"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03" name="矩形 102"/>
          <p:cNvSpPr/>
          <p:nvPr/>
        </p:nvSpPr>
        <p:spPr>
          <a:xfrm>
            <a:off x="5773738" y="4470400"/>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04" name="矩形 103"/>
          <p:cNvSpPr/>
          <p:nvPr/>
        </p:nvSpPr>
        <p:spPr>
          <a:xfrm>
            <a:off x="6088063" y="4470400"/>
            <a:ext cx="252412"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05" name="矩形 104"/>
          <p:cNvSpPr/>
          <p:nvPr/>
        </p:nvSpPr>
        <p:spPr>
          <a:xfrm>
            <a:off x="6407150" y="4470400"/>
            <a:ext cx="254000" cy="252413"/>
          </a:xfrm>
          <a:prstGeom prst="rect">
            <a:avLst/>
          </a:prstGeom>
          <a:solidFill>
            <a:srgbClr val="C43C3C"/>
          </a:solid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06" name="矩形 105"/>
          <p:cNvSpPr/>
          <p:nvPr/>
        </p:nvSpPr>
        <p:spPr>
          <a:xfrm>
            <a:off x="5462588" y="1962150"/>
            <a:ext cx="252412" cy="252413"/>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07" name="矩形 106"/>
          <p:cNvSpPr/>
          <p:nvPr/>
        </p:nvSpPr>
        <p:spPr>
          <a:xfrm>
            <a:off x="5776913" y="1962150"/>
            <a:ext cx="252412" cy="252413"/>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08" name="矩形 107"/>
          <p:cNvSpPr/>
          <p:nvPr/>
        </p:nvSpPr>
        <p:spPr>
          <a:xfrm>
            <a:off x="6089650" y="1962150"/>
            <a:ext cx="252413" cy="252413"/>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09" name="矩形 108"/>
          <p:cNvSpPr/>
          <p:nvPr/>
        </p:nvSpPr>
        <p:spPr>
          <a:xfrm>
            <a:off x="6410325" y="1962150"/>
            <a:ext cx="252413" cy="252413"/>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10" name="矩形 109"/>
          <p:cNvSpPr/>
          <p:nvPr/>
        </p:nvSpPr>
        <p:spPr>
          <a:xfrm>
            <a:off x="5462588" y="2278063"/>
            <a:ext cx="252412"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11" name="矩形 110"/>
          <p:cNvSpPr/>
          <p:nvPr/>
        </p:nvSpPr>
        <p:spPr>
          <a:xfrm>
            <a:off x="5776913" y="2278063"/>
            <a:ext cx="252412"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12" name="矩形 111"/>
          <p:cNvSpPr/>
          <p:nvPr/>
        </p:nvSpPr>
        <p:spPr>
          <a:xfrm>
            <a:off x="6089650" y="2278063"/>
            <a:ext cx="252413"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13" name="矩形 112"/>
          <p:cNvSpPr/>
          <p:nvPr/>
        </p:nvSpPr>
        <p:spPr>
          <a:xfrm>
            <a:off x="6410325" y="2278063"/>
            <a:ext cx="252413" cy="252412"/>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9569" name="文本框 113"/>
          <p:cNvSpPr txBox="1">
            <a:spLocks noChangeArrowheads="1"/>
          </p:cNvSpPr>
          <p:nvPr/>
        </p:nvSpPr>
        <p:spPr bwMode="auto">
          <a:xfrm>
            <a:off x="2274888" y="4783138"/>
            <a:ext cx="754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b="1">
                <a:solidFill>
                  <a:srgbClr val="232323"/>
                </a:solidFill>
                <a:latin typeface="微软雅黑" panose="020B0503020204020204" pitchFamily="34" charset="-122"/>
                <a:ea typeface="微软雅黑" panose="020B0503020204020204" pitchFamily="34" charset="-122"/>
              </a:rPr>
              <a:t>2013</a:t>
            </a:r>
            <a:endParaRPr lang="zh-CN" altLang="en-US" sz="1800" b="1">
              <a:solidFill>
                <a:srgbClr val="232323"/>
              </a:solidFill>
              <a:latin typeface="微软雅黑" panose="020B0503020204020204" pitchFamily="34" charset="-122"/>
              <a:ea typeface="微软雅黑" panose="020B0503020204020204" pitchFamily="34" charset="-122"/>
            </a:endParaRPr>
          </a:p>
        </p:txBody>
      </p:sp>
      <p:sp>
        <p:nvSpPr>
          <p:cNvPr id="19570" name="文本框 114"/>
          <p:cNvSpPr txBox="1">
            <a:spLocks noChangeArrowheads="1"/>
          </p:cNvSpPr>
          <p:nvPr/>
        </p:nvSpPr>
        <p:spPr bwMode="auto">
          <a:xfrm>
            <a:off x="4016375" y="4783138"/>
            <a:ext cx="755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b="1">
                <a:solidFill>
                  <a:srgbClr val="232323"/>
                </a:solidFill>
                <a:latin typeface="微软雅黑" panose="020B0503020204020204" pitchFamily="34" charset="-122"/>
                <a:ea typeface="微软雅黑" panose="020B0503020204020204" pitchFamily="34" charset="-122"/>
              </a:rPr>
              <a:t>2014</a:t>
            </a:r>
            <a:endParaRPr lang="zh-CN" altLang="en-US" sz="1800" b="1">
              <a:solidFill>
                <a:srgbClr val="232323"/>
              </a:solidFill>
              <a:latin typeface="微软雅黑" panose="020B0503020204020204" pitchFamily="34" charset="-122"/>
              <a:ea typeface="微软雅黑" panose="020B0503020204020204" pitchFamily="34" charset="-122"/>
            </a:endParaRPr>
          </a:p>
        </p:txBody>
      </p:sp>
      <p:sp>
        <p:nvSpPr>
          <p:cNvPr id="19571" name="文本框 115"/>
          <p:cNvSpPr txBox="1">
            <a:spLocks noChangeArrowheads="1"/>
          </p:cNvSpPr>
          <p:nvPr/>
        </p:nvSpPr>
        <p:spPr bwMode="auto">
          <a:xfrm>
            <a:off x="5653088" y="4783138"/>
            <a:ext cx="754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b="1">
                <a:solidFill>
                  <a:srgbClr val="232323"/>
                </a:solidFill>
                <a:latin typeface="微软雅黑" panose="020B0503020204020204" pitchFamily="34" charset="-122"/>
                <a:ea typeface="微软雅黑" panose="020B0503020204020204" pitchFamily="34" charset="-122"/>
              </a:rPr>
              <a:t>2015</a:t>
            </a:r>
            <a:endParaRPr lang="zh-CN" altLang="en-US" sz="1800" b="1">
              <a:solidFill>
                <a:srgbClr val="232323"/>
              </a:solidFill>
              <a:latin typeface="微软雅黑" panose="020B0503020204020204" pitchFamily="34" charset="-122"/>
              <a:ea typeface="微软雅黑" panose="020B0503020204020204" pitchFamily="34" charset="-122"/>
            </a:endParaRPr>
          </a:p>
        </p:txBody>
      </p:sp>
      <p:sp>
        <p:nvSpPr>
          <p:cNvPr id="19572" name="矩形 116"/>
          <p:cNvSpPr>
            <a:spLocks noChangeArrowheads="1"/>
          </p:cNvSpPr>
          <p:nvPr/>
        </p:nvSpPr>
        <p:spPr bwMode="auto">
          <a:xfrm>
            <a:off x="1895475" y="5095875"/>
            <a:ext cx="1387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200">
                <a:solidFill>
                  <a:srgbClr val="232323"/>
                </a:solidFill>
                <a:latin typeface="微软雅黑" panose="020B0503020204020204" pitchFamily="34" charset="-122"/>
                <a:ea typeface="微软雅黑" panose="020B0503020204020204" pitchFamily="34" charset="-122"/>
              </a:rPr>
              <a:t>单击此处添加您的文字内容。</a:t>
            </a:r>
            <a:endParaRPr lang="zh-CN" altLang="en-US" sz="1200">
              <a:solidFill>
                <a:srgbClr val="232323"/>
              </a:solidFill>
            </a:endParaRPr>
          </a:p>
        </p:txBody>
      </p:sp>
      <p:sp>
        <p:nvSpPr>
          <p:cNvPr id="19573" name="矩形 117"/>
          <p:cNvSpPr>
            <a:spLocks noChangeArrowheads="1"/>
          </p:cNvSpPr>
          <p:nvPr/>
        </p:nvSpPr>
        <p:spPr bwMode="auto">
          <a:xfrm>
            <a:off x="3732213" y="5095875"/>
            <a:ext cx="133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200">
                <a:solidFill>
                  <a:srgbClr val="232323"/>
                </a:solidFill>
                <a:latin typeface="微软雅黑" panose="020B0503020204020204" pitchFamily="34" charset="-122"/>
                <a:ea typeface="微软雅黑" panose="020B0503020204020204" pitchFamily="34" charset="-122"/>
              </a:rPr>
              <a:t>单击此处添加您的文字内容。</a:t>
            </a:r>
            <a:endParaRPr lang="zh-CN" altLang="en-US" sz="1200">
              <a:solidFill>
                <a:srgbClr val="232323"/>
              </a:solidFill>
            </a:endParaRPr>
          </a:p>
        </p:txBody>
      </p:sp>
      <p:sp>
        <p:nvSpPr>
          <p:cNvPr id="19574" name="矩形 118"/>
          <p:cNvSpPr>
            <a:spLocks noChangeArrowheads="1"/>
          </p:cNvSpPr>
          <p:nvPr/>
        </p:nvSpPr>
        <p:spPr bwMode="auto">
          <a:xfrm>
            <a:off x="5461000" y="5094288"/>
            <a:ext cx="1287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200">
                <a:solidFill>
                  <a:srgbClr val="232323"/>
                </a:solidFill>
                <a:latin typeface="微软雅黑" panose="020B0503020204020204" pitchFamily="34" charset="-122"/>
                <a:ea typeface="微软雅黑" panose="020B0503020204020204" pitchFamily="34" charset="-122"/>
              </a:rPr>
              <a:t>单击此处添加您的文字内容。</a:t>
            </a:r>
            <a:endParaRPr lang="zh-CN" altLang="en-US" sz="1200">
              <a:solidFill>
                <a:srgbClr val="232323"/>
              </a:solidFill>
            </a:endParaRPr>
          </a:p>
        </p:txBody>
      </p:sp>
      <p:sp>
        <p:nvSpPr>
          <p:cNvPr id="120" name="矩形 119"/>
          <p:cNvSpPr/>
          <p:nvPr/>
        </p:nvSpPr>
        <p:spPr>
          <a:xfrm>
            <a:off x="7475538" y="1644650"/>
            <a:ext cx="381000" cy="381000"/>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1</a:t>
            </a:r>
            <a:endParaRPr lang="zh-CN" altLang="en-US" dirty="0">
              <a:solidFill>
                <a:schemeClr val="bg1"/>
              </a:solidFill>
            </a:endParaRPr>
          </a:p>
        </p:txBody>
      </p:sp>
      <p:sp>
        <p:nvSpPr>
          <p:cNvPr id="121" name="矩形 120"/>
          <p:cNvSpPr/>
          <p:nvPr/>
        </p:nvSpPr>
        <p:spPr>
          <a:xfrm>
            <a:off x="7470775" y="2606675"/>
            <a:ext cx="381000" cy="381000"/>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2</a:t>
            </a:r>
            <a:endParaRPr lang="zh-CN" altLang="en-US" dirty="0">
              <a:solidFill>
                <a:schemeClr val="bg1"/>
              </a:solidFill>
            </a:endParaRPr>
          </a:p>
        </p:txBody>
      </p:sp>
      <p:sp>
        <p:nvSpPr>
          <p:cNvPr id="122" name="矩形 121"/>
          <p:cNvSpPr/>
          <p:nvPr/>
        </p:nvSpPr>
        <p:spPr>
          <a:xfrm>
            <a:off x="7467600" y="3602038"/>
            <a:ext cx="381000" cy="381000"/>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3</a:t>
            </a:r>
            <a:endParaRPr lang="zh-CN" altLang="en-US" dirty="0">
              <a:solidFill>
                <a:schemeClr val="bg1"/>
              </a:solidFill>
            </a:endParaRPr>
          </a:p>
        </p:txBody>
      </p:sp>
      <p:sp>
        <p:nvSpPr>
          <p:cNvPr id="123" name="矩形 122"/>
          <p:cNvSpPr/>
          <p:nvPr/>
        </p:nvSpPr>
        <p:spPr>
          <a:xfrm>
            <a:off x="7458075" y="4583113"/>
            <a:ext cx="381000" cy="381000"/>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4</a:t>
            </a:r>
            <a:endParaRPr lang="zh-CN" altLang="en-US" dirty="0">
              <a:solidFill>
                <a:schemeClr val="bg1"/>
              </a:solidFill>
            </a:endParaRPr>
          </a:p>
        </p:txBody>
      </p:sp>
      <p:sp>
        <p:nvSpPr>
          <p:cNvPr id="19579" name="文本框 123"/>
          <p:cNvSpPr txBox="1">
            <a:spLocks noChangeArrowheads="1"/>
          </p:cNvSpPr>
          <p:nvPr/>
        </p:nvSpPr>
        <p:spPr bwMode="auto">
          <a:xfrm>
            <a:off x="7902575" y="1624013"/>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b="1">
                <a:solidFill>
                  <a:srgbClr val="232323"/>
                </a:solidFill>
                <a:latin typeface="微软雅黑" panose="020B0503020204020204" pitchFamily="34" charset="-122"/>
                <a:ea typeface="微软雅黑" panose="020B0503020204020204" pitchFamily="34" charset="-122"/>
              </a:rPr>
              <a:t>单击添加标题</a:t>
            </a:r>
            <a:endParaRPr lang="zh-CN" altLang="en-US" sz="1600" b="1">
              <a:solidFill>
                <a:srgbClr val="232323"/>
              </a:solidFill>
              <a:latin typeface="微软雅黑" panose="020B0503020204020204" pitchFamily="34" charset="-122"/>
              <a:ea typeface="微软雅黑" panose="020B0503020204020204" pitchFamily="34" charset="-122"/>
            </a:endParaRPr>
          </a:p>
        </p:txBody>
      </p:sp>
      <p:sp>
        <p:nvSpPr>
          <p:cNvPr id="19580" name="文本框 124"/>
          <p:cNvSpPr txBox="1">
            <a:spLocks noChangeArrowheads="1"/>
          </p:cNvSpPr>
          <p:nvPr/>
        </p:nvSpPr>
        <p:spPr bwMode="auto">
          <a:xfrm>
            <a:off x="7897813" y="2524125"/>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b="1">
                <a:solidFill>
                  <a:srgbClr val="232323"/>
                </a:solidFill>
                <a:latin typeface="微软雅黑" panose="020B0503020204020204" pitchFamily="34" charset="-122"/>
                <a:ea typeface="微软雅黑" panose="020B0503020204020204" pitchFamily="34" charset="-122"/>
              </a:rPr>
              <a:t>单击添加标题</a:t>
            </a:r>
            <a:endParaRPr lang="zh-CN" altLang="en-US" sz="1600" b="1">
              <a:solidFill>
                <a:srgbClr val="232323"/>
              </a:solidFill>
              <a:latin typeface="微软雅黑" panose="020B0503020204020204" pitchFamily="34" charset="-122"/>
              <a:ea typeface="微软雅黑" panose="020B0503020204020204" pitchFamily="34" charset="-122"/>
            </a:endParaRPr>
          </a:p>
        </p:txBody>
      </p:sp>
      <p:sp>
        <p:nvSpPr>
          <p:cNvPr id="19581" name="文本框 125"/>
          <p:cNvSpPr txBox="1">
            <a:spLocks noChangeArrowheads="1"/>
          </p:cNvSpPr>
          <p:nvPr/>
        </p:nvSpPr>
        <p:spPr bwMode="auto">
          <a:xfrm>
            <a:off x="7889875" y="3543300"/>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b="1">
                <a:solidFill>
                  <a:srgbClr val="232323"/>
                </a:solidFill>
                <a:latin typeface="微软雅黑" panose="020B0503020204020204" pitchFamily="34" charset="-122"/>
                <a:ea typeface="微软雅黑" panose="020B0503020204020204" pitchFamily="34" charset="-122"/>
              </a:rPr>
              <a:t>单击添加标题</a:t>
            </a:r>
            <a:endParaRPr lang="zh-CN" altLang="en-US" sz="1600" b="1">
              <a:solidFill>
                <a:srgbClr val="232323"/>
              </a:solidFill>
              <a:latin typeface="微软雅黑" panose="020B0503020204020204" pitchFamily="34" charset="-122"/>
              <a:ea typeface="微软雅黑" panose="020B0503020204020204" pitchFamily="34" charset="-122"/>
            </a:endParaRPr>
          </a:p>
        </p:txBody>
      </p:sp>
      <p:sp>
        <p:nvSpPr>
          <p:cNvPr id="19582" name="文本框 126"/>
          <p:cNvSpPr txBox="1">
            <a:spLocks noChangeArrowheads="1"/>
          </p:cNvSpPr>
          <p:nvPr/>
        </p:nvSpPr>
        <p:spPr bwMode="auto">
          <a:xfrm>
            <a:off x="7889875" y="4543425"/>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b="1">
                <a:solidFill>
                  <a:srgbClr val="232323"/>
                </a:solidFill>
                <a:latin typeface="微软雅黑" panose="020B0503020204020204" pitchFamily="34" charset="-122"/>
                <a:ea typeface="微软雅黑" panose="020B0503020204020204" pitchFamily="34" charset="-122"/>
              </a:rPr>
              <a:t>单击添加标题</a:t>
            </a:r>
            <a:endParaRPr lang="zh-CN" altLang="en-US" sz="1600" b="1">
              <a:solidFill>
                <a:srgbClr val="232323"/>
              </a:solidFill>
              <a:latin typeface="微软雅黑" panose="020B0503020204020204" pitchFamily="34" charset="-122"/>
              <a:ea typeface="微软雅黑" panose="020B0503020204020204" pitchFamily="34" charset="-122"/>
            </a:endParaRPr>
          </a:p>
        </p:txBody>
      </p:sp>
      <p:sp>
        <p:nvSpPr>
          <p:cNvPr id="19583" name="矩形 127"/>
          <p:cNvSpPr>
            <a:spLocks noChangeArrowheads="1"/>
          </p:cNvSpPr>
          <p:nvPr/>
        </p:nvSpPr>
        <p:spPr bwMode="auto">
          <a:xfrm>
            <a:off x="7902575" y="1989138"/>
            <a:ext cx="26717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rgbClr val="232323"/>
              </a:solidFill>
            </a:endParaRPr>
          </a:p>
        </p:txBody>
      </p:sp>
      <p:sp>
        <p:nvSpPr>
          <p:cNvPr id="19584" name="矩形 128"/>
          <p:cNvSpPr>
            <a:spLocks noChangeArrowheads="1"/>
          </p:cNvSpPr>
          <p:nvPr/>
        </p:nvSpPr>
        <p:spPr bwMode="auto">
          <a:xfrm>
            <a:off x="7908925" y="2916238"/>
            <a:ext cx="26717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rgbClr val="232323"/>
              </a:solidFill>
            </a:endParaRPr>
          </a:p>
        </p:txBody>
      </p:sp>
      <p:sp>
        <p:nvSpPr>
          <p:cNvPr id="19585" name="矩形 129"/>
          <p:cNvSpPr>
            <a:spLocks noChangeArrowheads="1"/>
          </p:cNvSpPr>
          <p:nvPr/>
        </p:nvSpPr>
        <p:spPr bwMode="auto">
          <a:xfrm>
            <a:off x="7896225" y="3919538"/>
            <a:ext cx="2670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rgbClr val="232323"/>
              </a:solidFill>
            </a:endParaRPr>
          </a:p>
        </p:txBody>
      </p:sp>
      <p:sp>
        <p:nvSpPr>
          <p:cNvPr id="19586" name="矩形 130"/>
          <p:cNvSpPr>
            <a:spLocks noChangeArrowheads="1"/>
          </p:cNvSpPr>
          <p:nvPr/>
        </p:nvSpPr>
        <p:spPr bwMode="auto">
          <a:xfrm>
            <a:off x="7910513" y="4881563"/>
            <a:ext cx="2671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rgbClr val="23232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4763" y="6548438"/>
            <a:ext cx="12192001"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圆角矩形 1"/>
          <p:cNvSpPr/>
          <p:nvPr/>
        </p:nvSpPr>
        <p:spPr>
          <a:xfrm>
            <a:off x="2709863" y="2541588"/>
            <a:ext cx="6762750" cy="1866900"/>
          </a:xfrm>
          <a:prstGeom prst="roundRect">
            <a:avLst/>
          </a:prstGeom>
          <a:noFill/>
          <a:ln w="38100">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圆角矩形 23"/>
          <p:cNvSpPr/>
          <p:nvPr/>
        </p:nvSpPr>
        <p:spPr>
          <a:xfrm>
            <a:off x="3338777" y="2762250"/>
            <a:ext cx="5786173" cy="1409700"/>
          </a:xfrm>
          <a:prstGeom prst="roundRect">
            <a:avLst/>
          </a:prstGeom>
          <a:noFill/>
          <a:ln w="3175">
            <a:solidFill>
              <a:srgbClr val="C43C3C"/>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512" name="矩形 5"/>
          <p:cNvSpPr>
            <a:spLocks noChangeArrowheads="1"/>
          </p:cNvSpPr>
          <p:nvPr/>
        </p:nvSpPr>
        <p:spPr bwMode="auto">
          <a:xfrm>
            <a:off x="4589463" y="3074988"/>
            <a:ext cx="4289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000">
                <a:latin typeface="微软雅黑" panose="020B0503020204020204" pitchFamily="34" charset="-122"/>
                <a:ea typeface="微软雅黑" panose="020B0503020204020204" pitchFamily="34" charset="-122"/>
              </a:rPr>
              <a:t>单击此处添加标题</a:t>
            </a:r>
            <a:endParaRPr lang="zh-CN" altLang="en-US" sz="4000">
              <a:latin typeface="微软雅黑" panose="020B0503020204020204" pitchFamily="34" charset="-122"/>
              <a:ea typeface="微软雅黑" panose="020B0503020204020204" pitchFamily="34" charset="-122"/>
            </a:endParaRPr>
          </a:p>
        </p:txBody>
      </p:sp>
      <p:sp>
        <p:nvSpPr>
          <p:cNvPr id="5" name="圆角矩形 4"/>
          <p:cNvSpPr/>
          <p:nvPr/>
        </p:nvSpPr>
        <p:spPr>
          <a:xfrm>
            <a:off x="2914650" y="2760663"/>
            <a:ext cx="1428750" cy="1428750"/>
          </a:xfrm>
          <a:prstGeom prst="round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b="1" dirty="0">
                <a:latin typeface="微软雅黑" panose="020B0503020204020204" pitchFamily="34" charset="-122"/>
                <a:ea typeface="微软雅黑" panose="020B0503020204020204" pitchFamily="34" charset="-122"/>
              </a:rPr>
              <a:t>02</a:t>
            </a:r>
            <a:endParaRPr lang="zh-CN" altLang="en-US" sz="6000" b="1" dirty="0">
              <a:latin typeface="微软雅黑" panose="020B0503020204020204" pitchFamily="34" charset="-122"/>
              <a:ea typeface="微软雅黑" panose="020B0503020204020204" pitchFamily="34" charset="-122"/>
            </a:endParaRPr>
          </a:p>
        </p:txBody>
      </p:sp>
      <p:sp>
        <p:nvSpPr>
          <p:cNvPr id="21514" name="文本框 7"/>
          <p:cNvSpPr txBox="1">
            <a:spLocks noChangeArrowheads="1"/>
          </p:cNvSpPr>
          <p:nvPr/>
        </p:nvSpPr>
        <p:spPr bwMode="auto">
          <a:xfrm>
            <a:off x="3473450" y="4600575"/>
            <a:ext cx="1622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000000"/>
                </a:solidFill>
                <a:latin typeface="微软雅黑" panose="020B0503020204020204" pitchFamily="34" charset="-122"/>
                <a:ea typeface="微软雅黑" panose="020B0503020204020204" pitchFamily="34" charset="-122"/>
              </a:rPr>
              <a:t>单击章节小标题</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21515" name="文本框 8"/>
          <p:cNvSpPr txBox="1">
            <a:spLocks noChangeArrowheads="1"/>
          </p:cNvSpPr>
          <p:nvPr/>
        </p:nvSpPr>
        <p:spPr bwMode="auto">
          <a:xfrm>
            <a:off x="5365750" y="4600575"/>
            <a:ext cx="1620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000000"/>
                </a:solidFill>
                <a:latin typeface="微软雅黑" panose="020B0503020204020204" pitchFamily="34" charset="-122"/>
                <a:ea typeface="微软雅黑" panose="020B0503020204020204" pitchFamily="34" charset="-122"/>
              </a:rPr>
              <a:t>单击章节小标题</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10" name="矩形 9"/>
          <p:cNvSpPr/>
          <p:nvPr/>
        </p:nvSpPr>
        <p:spPr>
          <a:xfrm>
            <a:off x="7121525" y="4695825"/>
            <a:ext cx="136525" cy="1349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ysClr val="windowText" lastClr="000000"/>
              </a:solidFill>
            </a:endParaRPr>
          </a:p>
        </p:txBody>
      </p:sp>
      <p:sp>
        <p:nvSpPr>
          <p:cNvPr id="21517" name="文本框 10"/>
          <p:cNvSpPr txBox="1">
            <a:spLocks noChangeArrowheads="1"/>
          </p:cNvSpPr>
          <p:nvPr/>
        </p:nvSpPr>
        <p:spPr bwMode="auto">
          <a:xfrm>
            <a:off x="7258050" y="4600575"/>
            <a:ext cx="1620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000000"/>
                </a:solidFill>
                <a:latin typeface="微软雅黑" panose="020B0503020204020204" pitchFamily="34" charset="-122"/>
                <a:ea typeface="微软雅黑" panose="020B0503020204020204" pitchFamily="34" charset="-122"/>
              </a:rPr>
              <a:t>单击章节小标题</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5245100" y="4695825"/>
            <a:ext cx="134938" cy="1349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ysClr val="windowText" lastClr="000000"/>
              </a:solidFill>
            </a:endParaRPr>
          </a:p>
        </p:txBody>
      </p:sp>
      <p:sp>
        <p:nvSpPr>
          <p:cNvPr id="13" name="矩形 12"/>
          <p:cNvSpPr/>
          <p:nvPr/>
        </p:nvSpPr>
        <p:spPr>
          <a:xfrm>
            <a:off x="3346450" y="4695825"/>
            <a:ext cx="134938" cy="1349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ysClr val="windowText" lastClr="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23557" name="矩形 4"/>
          <p:cNvSpPr>
            <a:spLocks noChangeArrowheads="1"/>
          </p:cNvSpPr>
          <p:nvPr/>
        </p:nvSpPr>
        <p:spPr bwMode="auto">
          <a:xfrm>
            <a:off x="1104900" y="2209800"/>
            <a:ext cx="2892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en-US" altLang="zh-CN" sz="1600">
              <a:solidFill>
                <a:srgbClr val="232323"/>
              </a:solidFill>
              <a:latin typeface="微软雅黑" panose="020B0503020204020204" pitchFamily="34" charset="-122"/>
              <a:ea typeface="微软雅黑" panose="020B0503020204020204" pitchFamily="34" charset="-122"/>
            </a:endParaRPr>
          </a:p>
        </p:txBody>
      </p:sp>
      <p:sp>
        <p:nvSpPr>
          <p:cNvPr id="23558" name="矩形 5"/>
          <p:cNvSpPr>
            <a:spLocks noChangeArrowheads="1"/>
          </p:cNvSpPr>
          <p:nvPr/>
        </p:nvSpPr>
        <p:spPr bwMode="auto">
          <a:xfrm>
            <a:off x="1068388" y="4283075"/>
            <a:ext cx="28940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en-US" altLang="zh-CN" sz="1600">
              <a:solidFill>
                <a:srgbClr val="232323"/>
              </a:solidFill>
              <a:latin typeface="微软雅黑" panose="020B0503020204020204" pitchFamily="34" charset="-122"/>
              <a:ea typeface="微软雅黑" panose="020B0503020204020204" pitchFamily="34" charset="-122"/>
            </a:endParaRPr>
          </a:p>
        </p:txBody>
      </p:sp>
      <p:sp>
        <p:nvSpPr>
          <p:cNvPr id="23559" name="矩形 6"/>
          <p:cNvSpPr>
            <a:spLocks noChangeArrowheads="1"/>
          </p:cNvSpPr>
          <p:nvPr/>
        </p:nvSpPr>
        <p:spPr bwMode="auto">
          <a:xfrm>
            <a:off x="8262938" y="2209800"/>
            <a:ext cx="2892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en-US" altLang="zh-CN" sz="1600">
              <a:solidFill>
                <a:srgbClr val="232323"/>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377411" y="2148631"/>
            <a:ext cx="1734418" cy="1559922"/>
            <a:chOff x="3924397" y="1955532"/>
            <a:chExt cx="2017426" cy="1814457"/>
          </a:xfrm>
          <a:solidFill>
            <a:srgbClr val="C43C3C"/>
          </a:solidFill>
        </p:grpSpPr>
        <p:sp>
          <p:nvSpPr>
            <p:cNvPr id="9" name="Freeform 694"/>
            <p:cNvSpPr/>
            <p:nvPr/>
          </p:nvSpPr>
          <p:spPr bwMode="auto">
            <a:xfrm flipH="1" flipV="1">
              <a:off x="4142593" y="1955532"/>
              <a:ext cx="1799230" cy="1814457"/>
            </a:xfrm>
            <a:custGeom>
              <a:avLst/>
              <a:gdLst>
                <a:gd name="T0" fmla="*/ 50 w 50"/>
                <a:gd name="T1" fmla="*/ 50 h 50"/>
                <a:gd name="T2" fmla="*/ 50 w 50"/>
                <a:gd name="T3" fmla="*/ 25 h 50"/>
                <a:gd name="T4" fmla="*/ 47 w 50"/>
                <a:gd name="T5" fmla="*/ 13 h 50"/>
                <a:gd name="T6" fmla="*/ 25 w 50"/>
                <a:gd name="T7" fmla="*/ 0 h 50"/>
                <a:gd name="T8" fmla="*/ 0 w 50"/>
                <a:gd name="T9" fmla="*/ 0 h 50"/>
                <a:gd name="T10" fmla="*/ 0 w 50"/>
                <a:gd name="T11" fmla="*/ 25 h 50"/>
                <a:gd name="T12" fmla="*/ 3 w 50"/>
                <a:gd name="T13" fmla="*/ 38 h 50"/>
                <a:gd name="T14" fmla="*/ 25 w 50"/>
                <a:gd name="T15" fmla="*/ 50 h 50"/>
                <a:gd name="T16" fmla="*/ 50 w 50"/>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50" y="50"/>
                  </a:moveTo>
                  <a:cubicBezTo>
                    <a:pt x="50" y="25"/>
                    <a:pt x="50" y="25"/>
                    <a:pt x="50" y="25"/>
                  </a:cubicBezTo>
                  <a:cubicBezTo>
                    <a:pt x="50" y="25"/>
                    <a:pt x="50" y="19"/>
                    <a:pt x="47" y="13"/>
                  </a:cubicBezTo>
                  <a:cubicBezTo>
                    <a:pt x="43" y="4"/>
                    <a:pt x="35" y="0"/>
                    <a:pt x="25" y="0"/>
                  </a:cubicBezTo>
                  <a:cubicBezTo>
                    <a:pt x="0" y="0"/>
                    <a:pt x="0" y="0"/>
                    <a:pt x="0" y="0"/>
                  </a:cubicBezTo>
                  <a:cubicBezTo>
                    <a:pt x="0" y="25"/>
                    <a:pt x="0" y="25"/>
                    <a:pt x="0" y="25"/>
                  </a:cubicBezTo>
                  <a:cubicBezTo>
                    <a:pt x="0" y="25"/>
                    <a:pt x="0" y="32"/>
                    <a:pt x="3" y="38"/>
                  </a:cubicBezTo>
                  <a:cubicBezTo>
                    <a:pt x="7" y="46"/>
                    <a:pt x="15" y="50"/>
                    <a:pt x="25" y="50"/>
                  </a:cubicBezTo>
                  <a:lnTo>
                    <a:pt x="5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rgbClr val="232323"/>
                </a:solidFill>
                <a:latin typeface="微软雅黑" panose="020B0503020204020204" pitchFamily="34" charset="-122"/>
                <a:ea typeface="微软雅黑" panose="020B0503020204020204" pitchFamily="34" charset="-122"/>
              </a:endParaRPr>
            </a:p>
          </p:txBody>
        </p:sp>
        <p:sp>
          <p:nvSpPr>
            <p:cNvPr id="10" name="矩形 9"/>
            <p:cNvSpPr/>
            <p:nvPr/>
          </p:nvSpPr>
          <p:spPr>
            <a:xfrm>
              <a:off x="3924397" y="1955532"/>
              <a:ext cx="45719" cy="1366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32323"/>
                </a:solidFill>
                <a:latin typeface="微软雅黑" panose="020B0503020204020204" pitchFamily="34" charset="-122"/>
                <a:ea typeface="微软雅黑" panose="020B0503020204020204" pitchFamily="34" charset="-122"/>
              </a:endParaRPr>
            </a:p>
          </p:txBody>
        </p:sp>
      </p:grpSp>
      <p:sp>
        <p:nvSpPr>
          <p:cNvPr id="23561" name="文本框 9"/>
          <p:cNvSpPr txBox="1">
            <a:spLocks noChangeArrowheads="1"/>
          </p:cNvSpPr>
          <p:nvPr/>
        </p:nvSpPr>
        <p:spPr bwMode="auto">
          <a:xfrm>
            <a:off x="5322888" y="2833688"/>
            <a:ext cx="307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6000" b="1">
                <a:solidFill>
                  <a:schemeClr val="bg1"/>
                </a:solidFill>
                <a:latin typeface="微软雅黑" panose="020B0503020204020204" pitchFamily="34" charset="-122"/>
                <a:ea typeface="微软雅黑" panose="020B0503020204020204" pitchFamily="34" charset="-122"/>
              </a:rPr>
              <a:t>A</a:t>
            </a:r>
            <a:endParaRPr lang="zh-CN" altLang="en-US" sz="6000" b="1">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377410" y="3800184"/>
            <a:ext cx="1734419" cy="1559922"/>
            <a:chOff x="3924396" y="3876572"/>
            <a:chExt cx="2017427" cy="1814457"/>
          </a:xfrm>
          <a:solidFill>
            <a:srgbClr val="C43C3C"/>
          </a:solidFill>
        </p:grpSpPr>
        <p:sp>
          <p:nvSpPr>
            <p:cNvPr id="13" name="Freeform 687"/>
            <p:cNvSpPr/>
            <p:nvPr/>
          </p:nvSpPr>
          <p:spPr bwMode="auto">
            <a:xfrm>
              <a:off x="4107065" y="3876572"/>
              <a:ext cx="1834758" cy="1814457"/>
            </a:xfrm>
            <a:custGeom>
              <a:avLst/>
              <a:gdLst>
                <a:gd name="T0" fmla="*/ 25 w 51"/>
                <a:gd name="T1" fmla="*/ 50 h 50"/>
                <a:gd name="T2" fmla="*/ 38 w 51"/>
                <a:gd name="T3" fmla="*/ 47 h 50"/>
                <a:gd name="T4" fmla="*/ 51 w 51"/>
                <a:gd name="T5" fmla="*/ 25 h 50"/>
                <a:gd name="T6" fmla="*/ 51 w 51"/>
                <a:gd name="T7" fmla="*/ 0 h 50"/>
                <a:gd name="T8" fmla="*/ 25 w 51"/>
                <a:gd name="T9" fmla="*/ 0 h 50"/>
                <a:gd name="T10" fmla="*/ 13 w 51"/>
                <a:gd name="T11" fmla="*/ 3 h 50"/>
                <a:gd name="T12" fmla="*/ 0 w 51"/>
                <a:gd name="T13" fmla="*/ 25 h 50"/>
                <a:gd name="T14" fmla="*/ 0 w 51"/>
                <a:gd name="T15" fmla="*/ 50 h 50"/>
                <a:gd name="T16" fmla="*/ 25 w 5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25" y="50"/>
                  </a:moveTo>
                  <a:cubicBezTo>
                    <a:pt x="25" y="50"/>
                    <a:pt x="32" y="50"/>
                    <a:pt x="38" y="47"/>
                  </a:cubicBezTo>
                  <a:cubicBezTo>
                    <a:pt x="46" y="43"/>
                    <a:pt x="51" y="36"/>
                    <a:pt x="51" y="25"/>
                  </a:cubicBezTo>
                  <a:cubicBezTo>
                    <a:pt x="51" y="0"/>
                    <a:pt x="51" y="0"/>
                    <a:pt x="51" y="0"/>
                  </a:cubicBezTo>
                  <a:cubicBezTo>
                    <a:pt x="25" y="0"/>
                    <a:pt x="25" y="0"/>
                    <a:pt x="25" y="0"/>
                  </a:cubicBezTo>
                  <a:cubicBezTo>
                    <a:pt x="25" y="0"/>
                    <a:pt x="19" y="0"/>
                    <a:pt x="13" y="3"/>
                  </a:cubicBezTo>
                  <a:cubicBezTo>
                    <a:pt x="4" y="8"/>
                    <a:pt x="0" y="15"/>
                    <a:pt x="0" y="25"/>
                  </a:cubicBezTo>
                  <a:cubicBezTo>
                    <a:pt x="0" y="50"/>
                    <a:pt x="0" y="50"/>
                    <a:pt x="0" y="50"/>
                  </a:cubicBezTo>
                  <a:lnTo>
                    <a:pt x="2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rgbClr val="232323"/>
                </a:solidFill>
                <a:latin typeface="微软雅黑" panose="020B0503020204020204" pitchFamily="34" charset="-122"/>
                <a:ea typeface="微软雅黑" panose="020B0503020204020204" pitchFamily="34" charset="-122"/>
              </a:endParaRPr>
            </a:p>
          </p:txBody>
        </p:sp>
        <p:sp>
          <p:nvSpPr>
            <p:cNvPr id="14" name="矩形 13"/>
            <p:cNvSpPr/>
            <p:nvPr/>
          </p:nvSpPr>
          <p:spPr>
            <a:xfrm>
              <a:off x="3924396" y="4324627"/>
              <a:ext cx="45719" cy="1366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32323"/>
                </a:solidFill>
                <a:latin typeface="微软雅黑" panose="020B0503020204020204" pitchFamily="34" charset="-122"/>
                <a:ea typeface="微软雅黑" panose="020B0503020204020204" pitchFamily="34" charset="-122"/>
              </a:endParaRPr>
            </a:p>
          </p:txBody>
        </p:sp>
      </p:grpSp>
      <p:sp>
        <p:nvSpPr>
          <p:cNvPr id="23563" name="文本框 13"/>
          <p:cNvSpPr txBox="1">
            <a:spLocks noChangeArrowheads="1"/>
          </p:cNvSpPr>
          <p:nvPr/>
        </p:nvSpPr>
        <p:spPr bwMode="auto">
          <a:xfrm>
            <a:off x="5322888" y="3798888"/>
            <a:ext cx="307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6000" b="1">
                <a:solidFill>
                  <a:schemeClr val="bg1"/>
                </a:solidFill>
                <a:latin typeface="微软雅黑" panose="020B0503020204020204" pitchFamily="34" charset="-122"/>
                <a:ea typeface="微软雅黑" panose="020B0503020204020204" pitchFamily="34" charset="-122"/>
              </a:rPr>
              <a:t>C</a:t>
            </a:r>
            <a:endParaRPr lang="zh-CN" altLang="en-US" sz="6000" b="1">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203460" y="2148631"/>
            <a:ext cx="1737474" cy="1557739"/>
            <a:chOff x="6048405" y="1955532"/>
            <a:chExt cx="2020981" cy="1811918"/>
          </a:xfrm>
          <a:solidFill>
            <a:srgbClr val="C43C3C"/>
          </a:solidFill>
        </p:grpSpPr>
        <p:sp>
          <p:nvSpPr>
            <p:cNvPr id="17" name="Freeform 693"/>
            <p:cNvSpPr/>
            <p:nvPr/>
          </p:nvSpPr>
          <p:spPr bwMode="auto">
            <a:xfrm>
              <a:off x="6048405" y="1955532"/>
              <a:ext cx="1799230" cy="1811918"/>
            </a:xfrm>
            <a:custGeom>
              <a:avLst/>
              <a:gdLst>
                <a:gd name="T0" fmla="*/ 25 w 50"/>
                <a:gd name="T1" fmla="*/ 50 h 50"/>
                <a:gd name="T2" fmla="*/ 47 w 50"/>
                <a:gd name="T3" fmla="*/ 37 h 50"/>
                <a:gd name="T4" fmla="*/ 50 w 50"/>
                <a:gd name="T5" fmla="*/ 25 h 50"/>
                <a:gd name="T6" fmla="*/ 50 w 50"/>
                <a:gd name="T7" fmla="*/ 0 h 50"/>
                <a:gd name="T8" fmla="*/ 25 w 50"/>
                <a:gd name="T9" fmla="*/ 0 h 50"/>
                <a:gd name="T10" fmla="*/ 3 w 50"/>
                <a:gd name="T11" fmla="*/ 12 h 50"/>
                <a:gd name="T12" fmla="*/ 0 w 50"/>
                <a:gd name="T13" fmla="*/ 25 h 50"/>
                <a:gd name="T14" fmla="*/ 0 w 50"/>
                <a:gd name="T15" fmla="*/ 50 h 50"/>
                <a:gd name="T16" fmla="*/ 25 w 50"/>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25" y="50"/>
                  </a:moveTo>
                  <a:cubicBezTo>
                    <a:pt x="35" y="50"/>
                    <a:pt x="43" y="46"/>
                    <a:pt x="47" y="37"/>
                  </a:cubicBezTo>
                  <a:cubicBezTo>
                    <a:pt x="50" y="31"/>
                    <a:pt x="50" y="25"/>
                    <a:pt x="50" y="25"/>
                  </a:cubicBezTo>
                  <a:cubicBezTo>
                    <a:pt x="50" y="0"/>
                    <a:pt x="50" y="0"/>
                    <a:pt x="50" y="0"/>
                  </a:cubicBezTo>
                  <a:cubicBezTo>
                    <a:pt x="25" y="0"/>
                    <a:pt x="25" y="0"/>
                    <a:pt x="25" y="0"/>
                  </a:cubicBezTo>
                  <a:cubicBezTo>
                    <a:pt x="15" y="0"/>
                    <a:pt x="7" y="4"/>
                    <a:pt x="3" y="12"/>
                  </a:cubicBezTo>
                  <a:cubicBezTo>
                    <a:pt x="0" y="18"/>
                    <a:pt x="0" y="25"/>
                    <a:pt x="0" y="25"/>
                  </a:cubicBezTo>
                  <a:cubicBezTo>
                    <a:pt x="0" y="50"/>
                    <a:pt x="0" y="50"/>
                    <a:pt x="0" y="50"/>
                  </a:cubicBezTo>
                  <a:lnTo>
                    <a:pt x="2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rgbClr val="232323"/>
                </a:solidFill>
                <a:latin typeface="微软雅黑" panose="020B0503020204020204" pitchFamily="34" charset="-122"/>
                <a:ea typeface="微软雅黑" panose="020B0503020204020204" pitchFamily="34" charset="-122"/>
              </a:endParaRPr>
            </a:p>
          </p:txBody>
        </p:sp>
        <p:sp>
          <p:nvSpPr>
            <p:cNvPr id="18" name="矩形 17"/>
            <p:cNvSpPr/>
            <p:nvPr/>
          </p:nvSpPr>
          <p:spPr>
            <a:xfrm>
              <a:off x="8023667" y="1955532"/>
              <a:ext cx="45719" cy="1366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32323"/>
                </a:solidFill>
                <a:latin typeface="微软雅黑" panose="020B0503020204020204" pitchFamily="34" charset="-122"/>
                <a:ea typeface="微软雅黑" panose="020B0503020204020204" pitchFamily="34" charset="-122"/>
              </a:endParaRPr>
            </a:p>
          </p:txBody>
        </p:sp>
      </p:grpSp>
      <p:sp>
        <p:nvSpPr>
          <p:cNvPr id="23565" name="文本框 17"/>
          <p:cNvSpPr txBox="1">
            <a:spLocks noChangeArrowheads="1"/>
          </p:cNvSpPr>
          <p:nvPr/>
        </p:nvSpPr>
        <p:spPr bwMode="auto">
          <a:xfrm>
            <a:off x="6259513" y="2833688"/>
            <a:ext cx="307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6000" b="1">
                <a:solidFill>
                  <a:schemeClr val="bg1"/>
                </a:solidFill>
                <a:latin typeface="微软雅黑" panose="020B0503020204020204" pitchFamily="34" charset="-122"/>
                <a:ea typeface="微软雅黑" panose="020B0503020204020204" pitchFamily="34" charset="-122"/>
              </a:rPr>
              <a:t>B</a:t>
            </a:r>
            <a:endParaRPr lang="zh-CN" altLang="en-US" sz="6000" b="1">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203460" y="3800184"/>
            <a:ext cx="1737474" cy="1559922"/>
            <a:chOff x="6048405" y="3876572"/>
            <a:chExt cx="2020980" cy="1814457"/>
          </a:xfrm>
          <a:solidFill>
            <a:srgbClr val="C43C3C"/>
          </a:solidFill>
        </p:grpSpPr>
        <p:sp>
          <p:nvSpPr>
            <p:cNvPr id="21" name="Freeform 694"/>
            <p:cNvSpPr/>
            <p:nvPr/>
          </p:nvSpPr>
          <p:spPr bwMode="auto">
            <a:xfrm>
              <a:off x="6048405" y="3876572"/>
              <a:ext cx="1799230" cy="1814457"/>
            </a:xfrm>
            <a:custGeom>
              <a:avLst/>
              <a:gdLst>
                <a:gd name="T0" fmla="*/ 50 w 50"/>
                <a:gd name="T1" fmla="*/ 50 h 50"/>
                <a:gd name="T2" fmla="*/ 50 w 50"/>
                <a:gd name="T3" fmla="*/ 25 h 50"/>
                <a:gd name="T4" fmla="*/ 47 w 50"/>
                <a:gd name="T5" fmla="*/ 13 h 50"/>
                <a:gd name="T6" fmla="*/ 25 w 50"/>
                <a:gd name="T7" fmla="*/ 0 h 50"/>
                <a:gd name="T8" fmla="*/ 0 w 50"/>
                <a:gd name="T9" fmla="*/ 0 h 50"/>
                <a:gd name="T10" fmla="*/ 0 w 50"/>
                <a:gd name="T11" fmla="*/ 25 h 50"/>
                <a:gd name="T12" fmla="*/ 3 w 50"/>
                <a:gd name="T13" fmla="*/ 38 h 50"/>
                <a:gd name="T14" fmla="*/ 25 w 50"/>
                <a:gd name="T15" fmla="*/ 50 h 50"/>
                <a:gd name="T16" fmla="*/ 50 w 50"/>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50" y="50"/>
                  </a:moveTo>
                  <a:cubicBezTo>
                    <a:pt x="50" y="25"/>
                    <a:pt x="50" y="25"/>
                    <a:pt x="50" y="25"/>
                  </a:cubicBezTo>
                  <a:cubicBezTo>
                    <a:pt x="50" y="25"/>
                    <a:pt x="50" y="19"/>
                    <a:pt x="47" y="13"/>
                  </a:cubicBezTo>
                  <a:cubicBezTo>
                    <a:pt x="43" y="4"/>
                    <a:pt x="35" y="0"/>
                    <a:pt x="25" y="0"/>
                  </a:cubicBezTo>
                  <a:cubicBezTo>
                    <a:pt x="0" y="0"/>
                    <a:pt x="0" y="0"/>
                    <a:pt x="0" y="0"/>
                  </a:cubicBezTo>
                  <a:cubicBezTo>
                    <a:pt x="0" y="25"/>
                    <a:pt x="0" y="25"/>
                    <a:pt x="0" y="25"/>
                  </a:cubicBezTo>
                  <a:cubicBezTo>
                    <a:pt x="0" y="25"/>
                    <a:pt x="0" y="32"/>
                    <a:pt x="3" y="38"/>
                  </a:cubicBezTo>
                  <a:cubicBezTo>
                    <a:pt x="7" y="46"/>
                    <a:pt x="15" y="50"/>
                    <a:pt x="25" y="50"/>
                  </a:cubicBezTo>
                  <a:lnTo>
                    <a:pt x="5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rgbClr val="232323"/>
                </a:solidFill>
                <a:latin typeface="微软雅黑" panose="020B0503020204020204" pitchFamily="34" charset="-122"/>
                <a:ea typeface="微软雅黑" panose="020B0503020204020204" pitchFamily="34" charset="-122"/>
              </a:endParaRPr>
            </a:p>
          </p:txBody>
        </p:sp>
        <p:sp>
          <p:nvSpPr>
            <p:cNvPr id="22" name="矩形 21"/>
            <p:cNvSpPr/>
            <p:nvPr/>
          </p:nvSpPr>
          <p:spPr>
            <a:xfrm>
              <a:off x="8023666" y="4324627"/>
              <a:ext cx="45719" cy="1366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32323"/>
                </a:solidFill>
                <a:latin typeface="微软雅黑" panose="020B0503020204020204" pitchFamily="34" charset="-122"/>
                <a:ea typeface="微软雅黑" panose="020B0503020204020204" pitchFamily="34" charset="-122"/>
              </a:endParaRPr>
            </a:p>
          </p:txBody>
        </p:sp>
      </p:grpSp>
      <p:sp>
        <p:nvSpPr>
          <p:cNvPr id="23567" name="文本框 21"/>
          <p:cNvSpPr txBox="1">
            <a:spLocks noChangeArrowheads="1"/>
          </p:cNvSpPr>
          <p:nvPr/>
        </p:nvSpPr>
        <p:spPr bwMode="auto">
          <a:xfrm>
            <a:off x="6259513" y="3798888"/>
            <a:ext cx="307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6000" b="1">
                <a:solidFill>
                  <a:schemeClr val="bg1"/>
                </a:solidFill>
                <a:latin typeface="微软雅黑" panose="020B0503020204020204" pitchFamily="34" charset="-122"/>
                <a:ea typeface="微软雅黑" panose="020B0503020204020204" pitchFamily="34" charset="-122"/>
              </a:rPr>
              <a:t>D</a:t>
            </a:r>
            <a:endParaRPr lang="zh-CN" altLang="en-US" sz="6000" b="1">
              <a:solidFill>
                <a:schemeClr val="bg1"/>
              </a:solidFill>
              <a:latin typeface="微软雅黑" panose="020B0503020204020204" pitchFamily="34" charset="-122"/>
              <a:ea typeface="微软雅黑" panose="020B0503020204020204" pitchFamily="34" charset="-122"/>
            </a:endParaRPr>
          </a:p>
        </p:txBody>
      </p:sp>
      <p:sp>
        <p:nvSpPr>
          <p:cNvPr id="23568" name="矩形 23"/>
          <p:cNvSpPr>
            <a:spLocks noChangeArrowheads="1"/>
          </p:cNvSpPr>
          <p:nvPr/>
        </p:nvSpPr>
        <p:spPr bwMode="auto">
          <a:xfrm>
            <a:off x="8262938" y="4276725"/>
            <a:ext cx="2892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en-US" altLang="zh-CN" sz="1600">
              <a:solidFill>
                <a:srgbClr val="232323"/>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3457575" y="4052888"/>
            <a:ext cx="0" cy="342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3956050" y="1166813"/>
            <a:ext cx="628650" cy="628650"/>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grpSp>
        <p:nvGrpSpPr>
          <p:cNvPr id="25607" name="组合 6"/>
          <p:cNvGrpSpPr/>
          <p:nvPr/>
        </p:nvGrpSpPr>
        <p:grpSpPr bwMode="auto">
          <a:xfrm>
            <a:off x="2863850" y="1811338"/>
            <a:ext cx="2794000" cy="1354137"/>
            <a:chOff x="1193369" y="2077987"/>
            <a:chExt cx="2794054" cy="1354642"/>
          </a:xfrm>
        </p:grpSpPr>
        <p:cxnSp>
          <p:nvCxnSpPr>
            <p:cNvPr id="8" name="直接连接符 7"/>
            <p:cNvCxnSpPr/>
            <p:nvPr/>
          </p:nvCxnSpPr>
          <p:spPr>
            <a:xfrm>
              <a:off x="2599921" y="2077987"/>
              <a:ext cx="0" cy="231861"/>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214007" y="2309848"/>
              <a:ext cx="2773416"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93369" y="2293968"/>
              <a:ext cx="0" cy="247742"/>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971548" y="2309848"/>
              <a:ext cx="0" cy="247742"/>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214007" y="3184887"/>
              <a:ext cx="0" cy="247742"/>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71548" y="3184887"/>
              <a:ext cx="0" cy="247742"/>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2570163" y="2289175"/>
            <a:ext cx="628650" cy="628650"/>
          </a:xfrm>
          <a:prstGeom prst="ellipse">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5" name="椭圆 14"/>
          <p:cNvSpPr/>
          <p:nvPr/>
        </p:nvSpPr>
        <p:spPr>
          <a:xfrm>
            <a:off x="5327650" y="2289175"/>
            <a:ext cx="628650" cy="628650"/>
          </a:xfrm>
          <a:prstGeom prst="ellipse">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grpSp>
        <p:nvGrpSpPr>
          <p:cNvPr id="25610" name="组合 15"/>
          <p:cNvGrpSpPr/>
          <p:nvPr/>
        </p:nvGrpSpPr>
        <p:grpSpPr bwMode="auto">
          <a:xfrm>
            <a:off x="2333625" y="3165475"/>
            <a:ext cx="1100138" cy="247650"/>
            <a:chOff x="1501234" y="3432629"/>
            <a:chExt cx="1100137" cy="247973"/>
          </a:xfrm>
        </p:grpSpPr>
        <p:cxnSp>
          <p:nvCxnSpPr>
            <p:cNvPr id="17" name="直接连接符 16"/>
            <p:cNvCxnSpPr/>
            <p:nvPr/>
          </p:nvCxnSpPr>
          <p:spPr>
            <a:xfrm>
              <a:off x="1501234" y="3432629"/>
              <a:ext cx="1100137"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501234" y="3432629"/>
              <a:ext cx="0" cy="247973"/>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601371" y="3432629"/>
              <a:ext cx="0" cy="247973"/>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2019300" y="3413125"/>
            <a:ext cx="628650" cy="628650"/>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21" name="椭圆 20"/>
          <p:cNvSpPr/>
          <p:nvPr/>
        </p:nvSpPr>
        <p:spPr>
          <a:xfrm>
            <a:off x="3119438" y="3424238"/>
            <a:ext cx="628650" cy="628650"/>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22" name="椭圆 21"/>
          <p:cNvSpPr/>
          <p:nvPr/>
        </p:nvSpPr>
        <p:spPr>
          <a:xfrm>
            <a:off x="5351463" y="3163888"/>
            <a:ext cx="628650" cy="628650"/>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23" name="椭圆 22"/>
          <p:cNvSpPr/>
          <p:nvPr/>
        </p:nvSpPr>
        <p:spPr>
          <a:xfrm>
            <a:off x="3119438" y="4395788"/>
            <a:ext cx="628650" cy="628650"/>
          </a:xfrm>
          <a:prstGeom prst="ellipse">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24" name="椭圆 23"/>
          <p:cNvSpPr/>
          <p:nvPr/>
        </p:nvSpPr>
        <p:spPr>
          <a:xfrm>
            <a:off x="3119438" y="5367338"/>
            <a:ext cx="628650" cy="628650"/>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cxnSp>
        <p:nvCxnSpPr>
          <p:cNvPr id="25" name="直接连接符 24"/>
          <p:cNvCxnSpPr>
            <a:endCxn id="23" idx="0"/>
          </p:cNvCxnSpPr>
          <p:nvPr/>
        </p:nvCxnSpPr>
        <p:spPr>
          <a:xfrm>
            <a:off x="3433763" y="4052888"/>
            <a:ext cx="0" cy="34290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433763" y="5024438"/>
            <a:ext cx="0" cy="34290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25618" name="文本框 26"/>
          <p:cNvSpPr txBox="1">
            <a:spLocks noChangeArrowheads="1"/>
          </p:cNvSpPr>
          <p:nvPr/>
        </p:nvSpPr>
        <p:spPr bwMode="auto">
          <a:xfrm>
            <a:off x="6469063" y="1971675"/>
            <a:ext cx="1724025" cy="400050"/>
          </a:xfrm>
          <a:prstGeom prst="rect">
            <a:avLst/>
          </a:prstGeom>
          <a:solidFill>
            <a:srgbClr val="C43C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单击添加标题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5619" name="文本框 27"/>
          <p:cNvSpPr txBox="1">
            <a:spLocks noChangeArrowheads="1"/>
          </p:cNvSpPr>
          <p:nvPr/>
        </p:nvSpPr>
        <p:spPr bwMode="auto">
          <a:xfrm>
            <a:off x="6469063" y="3783013"/>
            <a:ext cx="1724025" cy="400050"/>
          </a:xfrm>
          <a:prstGeom prst="rect">
            <a:avLst/>
          </a:prstGeom>
          <a:solidFill>
            <a:srgbClr val="2323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单击添加标题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5620" name="矩形 28"/>
          <p:cNvSpPr>
            <a:spLocks noChangeArrowheads="1"/>
          </p:cNvSpPr>
          <p:nvPr/>
        </p:nvSpPr>
        <p:spPr bwMode="auto">
          <a:xfrm>
            <a:off x="6469063" y="2544763"/>
            <a:ext cx="373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800">
              <a:solidFill>
                <a:srgbClr val="232323"/>
              </a:solidFill>
            </a:endParaRPr>
          </a:p>
        </p:txBody>
      </p:sp>
      <p:sp>
        <p:nvSpPr>
          <p:cNvPr id="25621" name="矩形 29"/>
          <p:cNvSpPr>
            <a:spLocks noChangeArrowheads="1"/>
          </p:cNvSpPr>
          <p:nvPr/>
        </p:nvSpPr>
        <p:spPr bwMode="auto">
          <a:xfrm>
            <a:off x="6469063" y="4487863"/>
            <a:ext cx="373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800">
              <a:solidFill>
                <a:srgbClr val="232323"/>
              </a:solidFill>
            </a:endParaRPr>
          </a:p>
        </p:txBody>
      </p:sp>
      <p:grpSp>
        <p:nvGrpSpPr>
          <p:cNvPr id="31" name="组合 30"/>
          <p:cNvGrpSpPr/>
          <p:nvPr/>
        </p:nvGrpSpPr>
        <p:grpSpPr>
          <a:xfrm>
            <a:off x="4125535" y="1336834"/>
            <a:ext cx="290513" cy="288925"/>
            <a:chOff x="9890126" y="4225925"/>
            <a:chExt cx="290513" cy="288925"/>
          </a:xfrm>
          <a:solidFill>
            <a:schemeClr val="bg1"/>
          </a:solidFill>
        </p:grpSpPr>
        <p:sp>
          <p:nvSpPr>
            <p:cNvPr id="32" name="Freeform 438"/>
            <p:cNvSpPr/>
            <p:nvPr/>
          </p:nvSpPr>
          <p:spPr bwMode="auto">
            <a:xfrm>
              <a:off x="9982201" y="4465638"/>
              <a:ext cx="1588"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33" name="Freeform 439"/>
            <p:cNvSpPr/>
            <p:nvPr/>
          </p:nvSpPr>
          <p:spPr bwMode="auto">
            <a:xfrm>
              <a:off x="9990138" y="4467225"/>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34" name="Freeform 440"/>
            <p:cNvSpPr/>
            <p:nvPr/>
          </p:nvSpPr>
          <p:spPr bwMode="auto">
            <a:xfrm>
              <a:off x="9986963" y="4467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35" name="Freeform 441"/>
            <p:cNvSpPr/>
            <p:nvPr/>
          </p:nvSpPr>
          <p:spPr bwMode="auto">
            <a:xfrm>
              <a:off x="9993313" y="4467225"/>
              <a:ext cx="1588"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36" name="Freeform 442"/>
            <p:cNvSpPr/>
            <p:nvPr/>
          </p:nvSpPr>
          <p:spPr bwMode="auto">
            <a:xfrm>
              <a:off x="9967913" y="4459288"/>
              <a:ext cx="1588"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37" name="Freeform 443"/>
            <p:cNvSpPr/>
            <p:nvPr/>
          </p:nvSpPr>
          <p:spPr bwMode="auto">
            <a:xfrm>
              <a:off x="9979026" y="446405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38" name="Freeform 444"/>
            <p:cNvSpPr/>
            <p:nvPr/>
          </p:nvSpPr>
          <p:spPr bwMode="auto">
            <a:xfrm>
              <a:off x="9964738" y="4457700"/>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40" name="Freeform 445"/>
            <p:cNvSpPr/>
            <p:nvPr/>
          </p:nvSpPr>
          <p:spPr bwMode="auto">
            <a:xfrm>
              <a:off x="9971088" y="4462463"/>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41" name="Freeform 446"/>
            <p:cNvSpPr/>
            <p:nvPr/>
          </p:nvSpPr>
          <p:spPr bwMode="auto">
            <a:xfrm>
              <a:off x="9975851" y="4464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42" name="Freeform 447"/>
            <p:cNvSpPr/>
            <p:nvPr/>
          </p:nvSpPr>
          <p:spPr bwMode="auto">
            <a:xfrm>
              <a:off x="9998076" y="4467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43" name="Freeform 448"/>
            <p:cNvSpPr/>
            <p:nvPr/>
          </p:nvSpPr>
          <p:spPr bwMode="auto">
            <a:xfrm>
              <a:off x="10015538" y="4459288"/>
              <a:ext cx="1588"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44" name="Freeform 449"/>
            <p:cNvSpPr/>
            <p:nvPr/>
          </p:nvSpPr>
          <p:spPr bwMode="auto">
            <a:xfrm>
              <a:off x="9955213" y="4300538"/>
              <a:ext cx="6350" cy="9525"/>
            </a:xfrm>
            <a:custGeom>
              <a:avLst/>
              <a:gdLst>
                <a:gd name="T0" fmla="*/ 0 w 7"/>
                <a:gd name="T1" fmla="*/ 9 h 9"/>
                <a:gd name="T2" fmla="*/ 7 w 7"/>
                <a:gd name="T3" fmla="*/ 0 h 9"/>
                <a:gd name="T4" fmla="*/ 6 w 7"/>
                <a:gd name="T5" fmla="*/ 1 h 9"/>
                <a:gd name="T6" fmla="*/ 0 w 7"/>
                <a:gd name="T7" fmla="*/ 9 h 9"/>
              </a:gdLst>
              <a:ahLst/>
              <a:cxnLst>
                <a:cxn ang="0">
                  <a:pos x="T0" y="T1"/>
                </a:cxn>
                <a:cxn ang="0">
                  <a:pos x="T2" y="T3"/>
                </a:cxn>
                <a:cxn ang="0">
                  <a:pos x="T4" y="T5"/>
                </a:cxn>
                <a:cxn ang="0">
                  <a:pos x="T6" y="T7"/>
                </a:cxn>
              </a:cxnLst>
              <a:rect l="0" t="0" r="r" b="b"/>
              <a:pathLst>
                <a:path w="7" h="9">
                  <a:moveTo>
                    <a:pt x="0" y="9"/>
                  </a:moveTo>
                  <a:cubicBezTo>
                    <a:pt x="2" y="6"/>
                    <a:pt x="4" y="3"/>
                    <a:pt x="7" y="0"/>
                  </a:cubicBezTo>
                  <a:cubicBezTo>
                    <a:pt x="6" y="1"/>
                    <a:pt x="6" y="1"/>
                    <a:pt x="6" y="1"/>
                  </a:cubicBezTo>
                  <a:cubicBezTo>
                    <a:pt x="4" y="3"/>
                    <a:pt x="2" y="6"/>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45" name="Freeform 450"/>
            <p:cNvSpPr/>
            <p:nvPr/>
          </p:nvSpPr>
          <p:spPr bwMode="auto">
            <a:xfrm>
              <a:off x="10012363" y="4460875"/>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46" name="Freeform 451"/>
            <p:cNvSpPr/>
            <p:nvPr/>
          </p:nvSpPr>
          <p:spPr bwMode="auto">
            <a:xfrm>
              <a:off x="10006013" y="446405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47" name="Freeform 452"/>
            <p:cNvSpPr/>
            <p:nvPr/>
          </p:nvSpPr>
          <p:spPr bwMode="auto">
            <a:xfrm>
              <a:off x="10002838" y="4465638"/>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48" name="Freeform 453"/>
            <p:cNvSpPr/>
            <p:nvPr/>
          </p:nvSpPr>
          <p:spPr bwMode="auto">
            <a:xfrm>
              <a:off x="10009188" y="4462463"/>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49" name="Freeform 454"/>
            <p:cNvSpPr/>
            <p:nvPr/>
          </p:nvSpPr>
          <p:spPr bwMode="auto">
            <a:xfrm>
              <a:off x="9999663" y="4467225"/>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50" name="Freeform 455"/>
            <p:cNvSpPr/>
            <p:nvPr/>
          </p:nvSpPr>
          <p:spPr bwMode="auto">
            <a:xfrm>
              <a:off x="9934576" y="4340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51" name="Freeform 456"/>
            <p:cNvSpPr/>
            <p:nvPr/>
          </p:nvSpPr>
          <p:spPr bwMode="auto">
            <a:xfrm>
              <a:off x="9925051" y="4341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52" name="Freeform 457"/>
            <p:cNvSpPr/>
            <p:nvPr/>
          </p:nvSpPr>
          <p:spPr bwMode="auto">
            <a:xfrm>
              <a:off x="9920288" y="434340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53" name="Freeform 458"/>
            <p:cNvSpPr/>
            <p:nvPr/>
          </p:nvSpPr>
          <p:spPr bwMode="auto">
            <a:xfrm>
              <a:off x="9918701" y="4344988"/>
              <a:ext cx="0" cy="15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54" name="Freeform 459"/>
            <p:cNvSpPr/>
            <p:nvPr/>
          </p:nvSpPr>
          <p:spPr bwMode="auto">
            <a:xfrm>
              <a:off x="9929813" y="4340225"/>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55" name="Freeform 460"/>
            <p:cNvSpPr/>
            <p:nvPr/>
          </p:nvSpPr>
          <p:spPr bwMode="auto">
            <a:xfrm>
              <a:off x="9959976" y="4454525"/>
              <a:ext cx="1588"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56" name="Freeform 461"/>
            <p:cNvSpPr/>
            <p:nvPr/>
          </p:nvSpPr>
          <p:spPr bwMode="auto">
            <a:xfrm>
              <a:off x="9915526" y="4346575"/>
              <a:ext cx="0" cy="15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57" name="Freeform 462"/>
            <p:cNvSpPr/>
            <p:nvPr/>
          </p:nvSpPr>
          <p:spPr bwMode="auto">
            <a:xfrm>
              <a:off x="9928226" y="4341813"/>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58" name="Freeform 463"/>
            <p:cNvSpPr/>
            <p:nvPr/>
          </p:nvSpPr>
          <p:spPr bwMode="auto">
            <a:xfrm>
              <a:off x="9956801" y="4452938"/>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59" name="Freeform 464"/>
            <p:cNvSpPr/>
            <p:nvPr/>
          </p:nvSpPr>
          <p:spPr bwMode="auto">
            <a:xfrm>
              <a:off x="9948863" y="4448175"/>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60" name="Freeform 465"/>
            <p:cNvSpPr/>
            <p:nvPr/>
          </p:nvSpPr>
          <p:spPr bwMode="auto">
            <a:xfrm>
              <a:off x="9937751" y="4438650"/>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61" name="Freeform 466"/>
            <p:cNvSpPr/>
            <p:nvPr/>
          </p:nvSpPr>
          <p:spPr bwMode="auto">
            <a:xfrm>
              <a:off x="9952038" y="4449763"/>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62" name="Freeform 467"/>
            <p:cNvSpPr/>
            <p:nvPr/>
          </p:nvSpPr>
          <p:spPr bwMode="auto">
            <a:xfrm>
              <a:off x="9945688" y="4445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63" name="Freeform 468"/>
            <p:cNvSpPr/>
            <p:nvPr/>
          </p:nvSpPr>
          <p:spPr bwMode="auto">
            <a:xfrm>
              <a:off x="9942513" y="4440238"/>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64" name="Freeform 469"/>
            <p:cNvSpPr/>
            <p:nvPr/>
          </p:nvSpPr>
          <p:spPr bwMode="auto">
            <a:xfrm>
              <a:off x="10002838" y="4225925"/>
              <a:ext cx="139700" cy="141287"/>
            </a:xfrm>
            <a:custGeom>
              <a:avLst/>
              <a:gdLst>
                <a:gd name="T0" fmla="*/ 56 w 147"/>
                <a:gd name="T1" fmla="*/ 91 h 147"/>
                <a:gd name="T2" fmla="*/ 92 w 147"/>
                <a:gd name="T3" fmla="*/ 143 h 147"/>
                <a:gd name="T4" fmla="*/ 93 w 147"/>
                <a:gd name="T5" fmla="*/ 147 h 147"/>
                <a:gd name="T6" fmla="*/ 123 w 147"/>
                <a:gd name="T7" fmla="*/ 135 h 147"/>
                <a:gd name="T8" fmla="*/ 99 w 147"/>
                <a:gd name="T9" fmla="*/ 48 h 147"/>
                <a:gd name="T10" fmla="*/ 11 w 147"/>
                <a:gd name="T11" fmla="*/ 24 h 147"/>
                <a:gd name="T12" fmla="*/ 0 w 147"/>
                <a:gd name="T13" fmla="*/ 54 h 147"/>
                <a:gd name="T14" fmla="*/ 56 w 147"/>
                <a:gd name="T15" fmla="*/ 91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7">
                  <a:moveTo>
                    <a:pt x="56" y="91"/>
                  </a:moveTo>
                  <a:cubicBezTo>
                    <a:pt x="74" y="109"/>
                    <a:pt x="86" y="126"/>
                    <a:pt x="92" y="143"/>
                  </a:cubicBezTo>
                  <a:cubicBezTo>
                    <a:pt x="92" y="144"/>
                    <a:pt x="93" y="145"/>
                    <a:pt x="93" y="147"/>
                  </a:cubicBezTo>
                  <a:cubicBezTo>
                    <a:pt x="104" y="147"/>
                    <a:pt x="114" y="144"/>
                    <a:pt x="123" y="135"/>
                  </a:cubicBezTo>
                  <a:cubicBezTo>
                    <a:pt x="147" y="111"/>
                    <a:pt x="128" y="77"/>
                    <a:pt x="99" y="48"/>
                  </a:cubicBezTo>
                  <a:cubicBezTo>
                    <a:pt x="70" y="19"/>
                    <a:pt x="36" y="0"/>
                    <a:pt x="11" y="24"/>
                  </a:cubicBezTo>
                  <a:cubicBezTo>
                    <a:pt x="3" y="33"/>
                    <a:pt x="0" y="43"/>
                    <a:pt x="0" y="54"/>
                  </a:cubicBezTo>
                  <a:cubicBezTo>
                    <a:pt x="18" y="59"/>
                    <a:pt x="37" y="71"/>
                    <a:pt x="5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65" name="Freeform 470"/>
            <p:cNvSpPr/>
            <p:nvPr/>
          </p:nvSpPr>
          <p:spPr bwMode="auto">
            <a:xfrm>
              <a:off x="9890126" y="4338638"/>
              <a:ext cx="152400" cy="128587"/>
            </a:xfrm>
            <a:custGeom>
              <a:avLst/>
              <a:gdLst>
                <a:gd name="T0" fmla="*/ 66 w 160"/>
                <a:gd name="T1" fmla="*/ 3 h 134"/>
                <a:gd name="T2" fmla="*/ 62 w 160"/>
                <a:gd name="T3" fmla="*/ 2 h 134"/>
                <a:gd name="T4" fmla="*/ 58 w 160"/>
                <a:gd name="T5" fmla="*/ 1 h 134"/>
                <a:gd name="T6" fmla="*/ 54 w 160"/>
                <a:gd name="T7" fmla="*/ 1 h 134"/>
                <a:gd name="T8" fmla="*/ 51 w 160"/>
                <a:gd name="T9" fmla="*/ 0 h 134"/>
                <a:gd name="T10" fmla="*/ 47 w 160"/>
                <a:gd name="T11" fmla="*/ 1 h 134"/>
                <a:gd name="T12" fmla="*/ 44 w 160"/>
                <a:gd name="T13" fmla="*/ 1 h 134"/>
                <a:gd name="T14" fmla="*/ 41 w 160"/>
                <a:gd name="T15" fmla="*/ 2 h 134"/>
                <a:gd name="T16" fmla="*/ 37 w 160"/>
                <a:gd name="T17" fmla="*/ 3 h 134"/>
                <a:gd name="T18" fmla="*/ 34 w 160"/>
                <a:gd name="T19" fmla="*/ 5 h 134"/>
                <a:gd name="T20" fmla="*/ 31 w 160"/>
                <a:gd name="T21" fmla="*/ 6 h 134"/>
                <a:gd name="T22" fmla="*/ 28 w 160"/>
                <a:gd name="T23" fmla="*/ 8 h 134"/>
                <a:gd name="T24" fmla="*/ 24 w 160"/>
                <a:gd name="T25" fmla="*/ 12 h 134"/>
                <a:gd name="T26" fmla="*/ 51 w 160"/>
                <a:gd name="T27" fmla="*/ 103 h 134"/>
                <a:gd name="T28" fmla="*/ 55 w 160"/>
                <a:gd name="T29" fmla="*/ 106 h 134"/>
                <a:gd name="T30" fmla="*/ 59 w 160"/>
                <a:gd name="T31" fmla="*/ 110 h 134"/>
                <a:gd name="T32" fmla="*/ 62 w 160"/>
                <a:gd name="T33" fmla="*/ 113 h 134"/>
                <a:gd name="T34" fmla="*/ 66 w 160"/>
                <a:gd name="T35" fmla="*/ 116 h 134"/>
                <a:gd name="T36" fmla="*/ 70 w 160"/>
                <a:gd name="T37" fmla="*/ 119 h 134"/>
                <a:gd name="T38" fmla="*/ 74 w 160"/>
                <a:gd name="T39" fmla="*/ 121 h 134"/>
                <a:gd name="T40" fmla="*/ 78 w 160"/>
                <a:gd name="T41" fmla="*/ 124 h 134"/>
                <a:gd name="T42" fmla="*/ 82 w 160"/>
                <a:gd name="T43" fmla="*/ 126 h 134"/>
                <a:gd name="T44" fmla="*/ 86 w 160"/>
                <a:gd name="T45" fmla="*/ 128 h 134"/>
                <a:gd name="T46" fmla="*/ 90 w 160"/>
                <a:gd name="T47" fmla="*/ 130 h 134"/>
                <a:gd name="T48" fmla="*/ 94 w 160"/>
                <a:gd name="T49" fmla="*/ 131 h 134"/>
                <a:gd name="T50" fmla="*/ 97 w 160"/>
                <a:gd name="T51" fmla="*/ 132 h 134"/>
                <a:gd name="T52" fmla="*/ 102 w 160"/>
                <a:gd name="T53" fmla="*/ 133 h 134"/>
                <a:gd name="T54" fmla="*/ 105 w 160"/>
                <a:gd name="T55" fmla="*/ 134 h 134"/>
                <a:gd name="T56" fmla="*/ 109 w 160"/>
                <a:gd name="T57" fmla="*/ 134 h 134"/>
                <a:gd name="T58" fmla="*/ 113 w 160"/>
                <a:gd name="T59" fmla="*/ 134 h 134"/>
                <a:gd name="T60" fmla="*/ 116 w 160"/>
                <a:gd name="T61" fmla="*/ 133 h 134"/>
                <a:gd name="T62" fmla="*/ 119 w 160"/>
                <a:gd name="T63" fmla="*/ 133 h 134"/>
                <a:gd name="T64" fmla="*/ 122 w 160"/>
                <a:gd name="T65" fmla="*/ 131 h 134"/>
                <a:gd name="T66" fmla="*/ 126 w 160"/>
                <a:gd name="T67" fmla="*/ 130 h 134"/>
                <a:gd name="T68" fmla="*/ 129 w 160"/>
                <a:gd name="T69" fmla="*/ 128 h 134"/>
                <a:gd name="T70" fmla="*/ 132 w 160"/>
                <a:gd name="T71" fmla="*/ 126 h 134"/>
                <a:gd name="T72" fmla="*/ 135 w 160"/>
                <a:gd name="T73"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34">
                  <a:moveTo>
                    <a:pt x="112" y="35"/>
                  </a:moveTo>
                  <a:cubicBezTo>
                    <a:pt x="97" y="20"/>
                    <a:pt x="81" y="8"/>
                    <a:pt x="66" y="3"/>
                  </a:cubicBezTo>
                  <a:cubicBezTo>
                    <a:pt x="66" y="3"/>
                    <a:pt x="65" y="3"/>
                    <a:pt x="65" y="3"/>
                  </a:cubicBezTo>
                  <a:cubicBezTo>
                    <a:pt x="64" y="3"/>
                    <a:pt x="63" y="2"/>
                    <a:pt x="62" y="2"/>
                  </a:cubicBezTo>
                  <a:cubicBezTo>
                    <a:pt x="62" y="2"/>
                    <a:pt x="62" y="2"/>
                    <a:pt x="61" y="2"/>
                  </a:cubicBezTo>
                  <a:cubicBezTo>
                    <a:pt x="60" y="2"/>
                    <a:pt x="59" y="1"/>
                    <a:pt x="58" y="1"/>
                  </a:cubicBezTo>
                  <a:cubicBezTo>
                    <a:pt x="58" y="1"/>
                    <a:pt x="58" y="1"/>
                    <a:pt x="58" y="1"/>
                  </a:cubicBezTo>
                  <a:cubicBezTo>
                    <a:pt x="57" y="1"/>
                    <a:pt x="56" y="1"/>
                    <a:pt x="54" y="1"/>
                  </a:cubicBezTo>
                  <a:cubicBezTo>
                    <a:pt x="54" y="1"/>
                    <a:pt x="54" y="1"/>
                    <a:pt x="54" y="1"/>
                  </a:cubicBezTo>
                  <a:cubicBezTo>
                    <a:pt x="53" y="0"/>
                    <a:pt x="52" y="0"/>
                    <a:pt x="51" y="0"/>
                  </a:cubicBezTo>
                  <a:cubicBezTo>
                    <a:pt x="51" y="0"/>
                    <a:pt x="50" y="0"/>
                    <a:pt x="50" y="0"/>
                  </a:cubicBezTo>
                  <a:cubicBezTo>
                    <a:pt x="49" y="0"/>
                    <a:pt x="48" y="0"/>
                    <a:pt x="47" y="1"/>
                  </a:cubicBezTo>
                  <a:cubicBezTo>
                    <a:pt x="47" y="1"/>
                    <a:pt x="47" y="1"/>
                    <a:pt x="47" y="1"/>
                  </a:cubicBezTo>
                  <a:cubicBezTo>
                    <a:pt x="46" y="1"/>
                    <a:pt x="45" y="1"/>
                    <a:pt x="44" y="1"/>
                  </a:cubicBezTo>
                  <a:cubicBezTo>
                    <a:pt x="43" y="1"/>
                    <a:pt x="43" y="1"/>
                    <a:pt x="43" y="1"/>
                  </a:cubicBezTo>
                  <a:cubicBezTo>
                    <a:pt x="42" y="1"/>
                    <a:pt x="41" y="2"/>
                    <a:pt x="41" y="2"/>
                  </a:cubicBezTo>
                  <a:cubicBezTo>
                    <a:pt x="40" y="2"/>
                    <a:pt x="40" y="2"/>
                    <a:pt x="40" y="2"/>
                  </a:cubicBezTo>
                  <a:cubicBezTo>
                    <a:pt x="39" y="2"/>
                    <a:pt x="38" y="3"/>
                    <a:pt x="37" y="3"/>
                  </a:cubicBezTo>
                  <a:cubicBezTo>
                    <a:pt x="37" y="3"/>
                    <a:pt x="37" y="3"/>
                    <a:pt x="37" y="3"/>
                  </a:cubicBezTo>
                  <a:cubicBezTo>
                    <a:pt x="36" y="4"/>
                    <a:pt x="35" y="4"/>
                    <a:pt x="34" y="5"/>
                  </a:cubicBezTo>
                  <a:cubicBezTo>
                    <a:pt x="33" y="5"/>
                    <a:pt x="33" y="5"/>
                    <a:pt x="33" y="5"/>
                  </a:cubicBezTo>
                  <a:cubicBezTo>
                    <a:pt x="32" y="5"/>
                    <a:pt x="32" y="6"/>
                    <a:pt x="31" y="6"/>
                  </a:cubicBezTo>
                  <a:cubicBezTo>
                    <a:pt x="30" y="7"/>
                    <a:pt x="30" y="7"/>
                    <a:pt x="30" y="7"/>
                  </a:cubicBezTo>
                  <a:cubicBezTo>
                    <a:pt x="29" y="7"/>
                    <a:pt x="28" y="8"/>
                    <a:pt x="28" y="8"/>
                  </a:cubicBezTo>
                  <a:cubicBezTo>
                    <a:pt x="28" y="9"/>
                    <a:pt x="27" y="9"/>
                    <a:pt x="27" y="9"/>
                  </a:cubicBezTo>
                  <a:cubicBezTo>
                    <a:pt x="26" y="10"/>
                    <a:pt x="25" y="11"/>
                    <a:pt x="24" y="12"/>
                  </a:cubicBezTo>
                  <a:cubicBezTo>
                    <a:pt x="0" y="36"/>
                    <a:pt x="19" y="70"/>
                    <a:pt x="48" y="99"/>
                  </a:cubicBezTo>
                  <a:cubicBezTo>
                    <a:pt x="49" y="100"/>
                    <a:pt x="50" y="102"/>
                    <a:pt x="51" y="103"/>
                  </a:cubicBezTo>
                  <a:cubicBezTo>
                    <a:pt x="51" y="103"/>
                    <a:pt x="52" y="103"/>
                    <a:pt x="52" y="104"/>
                  </a:cubicBezTo>
                  <a:cubicBezTo>
                    <a:pt x="53" y="104"/>
                    <a:pt x="54" y="105"/>
                    <a:pt x="55" y="106"/>
                  </a:cubicBezTo>
                  <a:cubicBezTo>
                    <a:pt x="55" y="106"/>
                    <a:pt x="55" y="106"/>
                    <a:pt x="55" y="107"/>
                  </a:cubicBezTo>
                  <a:cubicBezTo>
                    <a:pt x="57" y="108"/>
                    <a:pt x="58" y="109"/>
                    <a:pt x="59" y="110"/>
                  </a:cubicBezTo>
                  <a:cubicBezTo>
                    <a:pt x="59" y="110"/>
                    <a:pt x="59" y="110"/>
                    <a:pt x="59" y="110"/>
                  </a:cubicBezTo>
                  <a:cubicBezTo>
                    <a:pt x="60" y="111"/>
                    <a:pt x="61" y="112"/>
                    <a:pt x="62" y="113"/>
                  </a:cubicBezTo>
                  <a:cubicBezTo>
                    <a:pt x="63" y="113"/>
                    <a:pt x="63" y="113"/>
                    <a:pt x="63" y="114"/>
                  </a:cubicBezTo>
                  <a:cubicBezTo>
                    <a:pt x="64" y="114"/>
                    <a:pt x="65" y="115"/>
                    <a:pt x="66" y="116"/>
                  </a:cubicBezTo>
                  <a:cubicBezTo>
                    <a:pt x="66" y="116"/>
                    <a:pt x="67" y="116"/>
                    <a:pt x="67" y="116"/>
                  </a:cubicBezTo>
                  <a:cubicBezTo>
                    <a:pt x="68" y="117"/>
                    <a:pt x="69" y="118"/>
                    <a:pt x="70" y="119"/>
                  </a:cubicBezTo>
                  <a:cubicBezTo>
                    <a:pt x="71" y="119"/>
                    <a:pt x="71" y="119"/>
                    <a:pt x="71" y="119"/>
                  </a:cubicBezTo>
                  <a:cubicBezTo>
                    <a:pt x="72" y="120"/>
                    <a:pt x="73" y="121"/>
                    <a:pt x="74" y="121"/>
                  </a:cubicBezTo>
                  <a:cubicBezTo>
                    <a:pt x="74" y="121"/>
                    <a:pt x="75" y="122"/>
                    <a:pt x="75" y="122"/>
                  </a:cubicBezTo>
                  <a:cubicBezTo>
                    <a:pt x="76" y="123"/>
                    <a:pt x="77" y="123"/>
                    <a:pt x="78" y="124"/>
                  </a:cubicBezTo>
                  <a:cubicBezTo>
                    <a:pt x="78" y="124"/>
                    <a:pt x="78" y="124"/>
                    <a:pt x="79" y="124"/>
                  </a:cubicBezTo>
                  <a:cubicBezTo>
                    <a:pt x="80" y="125"/>
                    <a:pt x="81" y="125"/>
                    <a:pt x="82" y="126"/>
                  </a:cubicBezTo>
                  <a:cubicBezTo>
                    <a:pt x="82" y="126"/>
                    <a:pt x="83" y="126"/>
                    <a:pt x="83" y="127"/>
                  </a:cubicBezTo>
                  <a:cubicBezTo>
                    <a:pt x="84" y="127"/>
                    <a:pt x="85" y="127"/>
                    <a:pt x="86" y="128"/>
                  </a:cubicBezTo>
                  <a:cubicBezTo>
                    <a:pt x="86" y="128"/>
                    <a:pt x="86" y="128"/>
                    <a:pt x="87" y="128"/>
                  </a:cubicBezTo>
                  <a:cubicBezTo>
                    <a:pt x="88" y="129"/>
                    <a:pt x="89" y="129"/>
                    <a:pt x="90" y="130"/>
                  </a:cubicBezTo>
                  <a:cubicBezTo>
                    <a:pt x="90" y="130"/>
                    <a:pt x="90" y="130"/>
                    <a:pt x="90" y="130"/>
                  </a:cubicBezTo>
                  <a:cubicBezTo>
                    <a:pt x="91" y="130"/>
                    <a:pt x="93" y="131"/>
                    <a:pt x="94" y="131"/>
                  </a:cubicBezTo>
                  <a:cubicBezTo>
                    <a:pt x="94" y="131"/>
                    <a:pt x="94" y="131"/>
                    <a:pt x="95" y="131"/>
                  </a:cubicBezTo>
                  <a:cubicBezTo>
                    <a:pt x="95" y="132"/>
                    <a:pt x="96" y="132"/>
                    <a:pt x="97" y="132"/>
                  </a:cubicBezTo>
                  <a:cubicBezTo>
                    <a:pt x="98" y="132"/>
                    <a:pt x="98" y="132"/>
                    <a:pt x="98" y="133"/>
                  </a:cubicBezTo>
                  <a:cubicBezTo>
                    <a:pt x="99" y="133"/>
                    <a:pt x="100" y="133"/>
                    <a:pt x="102" y="133"/>
                  </a:cubicBezTo>
                  <a:cubicBezTo>
                    <a:pt x="102" y="133"/>
                    <a:pt x="102" y="133"/>
                    <a:pt x="102" y="133"/>
                  </a:cubicBezTo>
                  <a:cubicBezTo>
                    <a:pt x="103" y="133"/>
                    <a:pt x="104" y="134"/>
                    <a:pt x="105" y="134"/>
                  </a:cubicBezTo>
                  <a:cubicBezTo>
                    <a:pt x="105" y="134"/>
                    <a:pt x="106" y="134"/>
                    <a:pt x="106" y="134"/>
                  </a:cubicBezTo>
                  <a:cubicBezTo>
                    <a:pt x="107" y="134"/>
                    <a:pt x="108" y="134"/>
                    <a:pt x="109" y="134"/>
                  </a:cubicBezTo>
                  <a:cubicBezTo>
                    <a:pt x="109" y="134"/>
                    <a:pt x="109" y="134"/>
                    <a:pt x="110" y="134"/>
                  </a:cubicBezTo>
                  <a:cubicBezTo>
                    <a:pt x="111" y="134"/>
                    <a:pt x="112" y="134"/>
                    <a:pt x="113" y="134"/>
                  </a:cubicBezTo>
                  <a:cubicBezTo>
                    <a:pt x="113" y="134"/>
                    <a:pt x="113" y="134"/>
                    <a:pt x="113" y="134"/>
                  </a:cubicBezTo>
                  <a:cubicBezTo>
                    <a:pt x="114" y="134"/>
                    <a:pt x="115" y="134"/>
                    <a:pt x="116" y="133"/>
                  </a:cubicBezTo>
                  <a:cubicBezTo>
                    <a:pt x="116" y="133"/>
                    <a:pt x="116" y="133"/>
                    <a:pt x="117" y="133"/>
                  </a:cubicBezTo>
                  <a:cubicBezTo>
                    <a:pt x="117" y="133"/>
                    <a:pt x="118" y="133"/>
                    <a:pt x="119" y="133"/>
                  </a:cubicBezTo>
                  <a:cubicBezTo>
                    <a:pt x="119" y="133"/>
                    <a:pt x="120" y="132"/>
                    <a:pt x="120" y="132"/>
                  </a:cubicBezTo>
                  <a:cubicBezTo>
                    <a:pt x="121" y="132"/>
                    <a:pt x="122" y="132"/>
                    <a:pt x="122" y="131"/>
                  </a:cubicBezTo>
                  <a:cubicBezTo>
                    <a:pt x="123" y="131"/>
                    <a:pt x="123" y="131"/>
                    <a:pt x="123" y="131"/>
                  </a:cubicBezTo>
                  <a:cubicBezTo>
                    <a:pt x="124" y="131"/>
                    <a:pt x="125" y="130"/>
                    <a:pt x="126" y="130"/>
                  </a:cubicBezTo>
                  <a:cubicBezTo>
                    <a:pt x="126" y="130"/>
                    <a:pt x="126" y="130"/>
                    <a:pt x="127" y="129"/>
                  </a:cubicBezTo>
                  <a:cubicBezTo>
                    <a:pt x="127" y="129"/>
                    <a:pt x="128" y="129"/>
                    <a:pt x="129" y="128"/>
                  </a:cubicBezTo>
                  <a:cubicBezTo>
                    <a:pt x="129" y="128"/>
                    <a:pt x="129" y="128"/>
                    <a:pt x="130" y="127"/>
                  </a:cubicBezTo>
                  <a:cubicBezTo>
                    <a:pt x="130" y="127"/>
                    <a:pt x="131" y="126"/>
                    <a:pt x="132" y="126"/>
                  </a:cubicBezTo>
                  <a:cubicBezTo>
                    <a:pt x="132" y="126"/>
                    <a:pt x="132" y="125"/>
                    <a:pt x="133" y="125"/>
                  </a:cubicBezTo>
                  <a:cubicBezTo>
                    <a:pt x="134" y="124"/>
                    <a:pt x="134" y="124"/>
                    <a:pt x="135" y="123"/>
                  </a:cubicBezTo>
                  <a:cubicBezTo>
                    <a:pt x="160" y="98"/>
                    <a:pt x="141" y="64"/>
                    <a:pt x="11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66" name="Freeform 471"/>
            <p:cNvSpPr/>
            <p:nvPr/>
          </p:nvSpPr>
          <p:spPr bwMode="auto">
            <a:xfrm>
              <a:off x="9950451" y="4291013"/>
              <a:ext cx="230188" cy="223837"/>
            </a:xfrm>
            <a:custGeom>
              <a:avLst/>
              <a:gdLst>
                <a:gd name="T0" fmla="*/ 228 w 240"/>
                <a:gd name="T1" fmla="*/ 183 h 233"/>
                <a:gd name="T2" fmla="*/ 149 w 240"/>
                <a:gd name="T3" fmla="*/ 104 h 233"/>
                <a:gd name="T4" fmla="*/ 132 w 240"/>
                <a:gd name="T5" fmla="*/ 88 h 233"/>
                <a:gd name="T6" fmla="*/ 99 w 240"/>
                <a:gd name="T7" fmla="*/ 34 h 233"/>
                <a:gd name="T8" fmla="*/ 37 w 240"/>
                <a:gd name="T9" fmla="*/ 0 h 233"/>
                <a:gd name="T10" fmla="*/ 12 w 240"/>
                <a:gd name="T11" fmla="*/ 10 h 233"/>
                <a:gd name="T12" fmla="*/ 5 w 240"/>
                <a:gd name="T13" fmla="*/ 19 h 233"/>
                <a:gd name="T14" fmla="*/ 0 w 240"/>
                <a:gd name="T15" fmla="*/ 35 h 233"/>
                <a:gd name="T16" fmla="*/ 60 w 240"/>
                <a:gd name="T17" fmla="*/ 73 h 233"/>
                <a:gd name="T18" fmla="*/ 98 w 240"/>
                <a:gd name="T19" fmla="*/ 135 h 233"/>
                <a:gd name="T20" fmla="*/ 111 w 240"/>
                <a:gd name="T21" fmla="*/ 148 h 233"/>
                <a:gd name="T22" fmla="*/ 187 w 240"/>
                <a:gd name="T23" fmla="*/ 224 h 233"/>
                <a:gd name="T24" fmla="*/ 208 w 240"/>
                <a:gd name="T25" fmla="*/ 233 h 233"/>
                <a:gd name="T26" fmla="*/ 228 w 240"/>
                <a:gd name="T27" fmla="*/ 224 h 233"/>
                <a:gd name="T28" fmla="*/ 228 w 240"/>
                <a:gd name="T29" fmla="*/ 18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3">
                  <a:moveTo>
                    <a:pt x="228" y="183"/>
                  </a:moveTo>
                  <a:cubicBezTo>
                    <a:pt x="149" y="104"/>
                    <a:pt x="149" y="104"/>
                    <a:pt x="149" y="104"/>
                  </a:cubicBezTo>
                  <a:cubicBezTo>
                    <a:pt x="132" y="88"/>
                    <a:pt x="132" y="88"/>
                    <a:pt x="132" y="88"/>
                  </a:cubicBezTo>
                  <a:cubicBezTo>
                    <a:pt x="129" y="70"/>
                    <a:pt x="116" y="51"/>
                    <a:pt x="99" y="34"/>
                  </a:cubicBezTo>
                  <a:cubicBezTo>
                    <a:pt x="79" y="15"/>
                    <a:pt x="57" y="0"/>
                    <a:pt x="37" y="0"/>
                  </a:cubicBezTo>
                  <a:cubicBezTo>
                    <a:pt x="28" y="0"/>
                    <a:pt x="19" y="3"/>
                    <a:pt x="12" y="10"/>
                  </a:cubicBezTo>
                  <a:cubicBezTo>
                    <a:pt x="9" y="13"/>
                    <a:pt x="7" y="16"/>
                    <a:pt x="5" y="19"/>
                  </a:cubicBezTo>
                  <a:cubicBezTo>
                    <a:pt x="2" y="24"/>
                    <a:pt x="0" y="30"/>
                    <a:pt x="0" y="35"/>
                  </a:cubicBezTo>
                  <a:cubicBezTo>
                    <a:pt x="18" y="40"/>
                    <a:pt x="39" y="52"/>
                    <a:pt x="60" y="73"/>
                  </a:cubicBezTo>
                  <a:cubicBezTo>
                    <a:pt x="84" y="98"/>
                    <a:pt x="95" y="118"/>
                    <a:pt x="98" y="135"/>
                  </a:cubicBezTo>
                  <a:cubicBezTo>
                    <a:pt x="111" y="148"/>
                    <a:pt x="111" y="148"/>
                    <a:pt x="111" y="148"/>
                  </a:cubicBezTo>
                  <a:cubicBezTo>
                    <a:pt x="187" y="224"/>
                    <a:pt x="187" y="224"/>
                    <a:pt x="187" y="224"/>
                  </a:cubicBezTo>
                  <a:cubicBezTo>
                    <a:pt x="193" y="230"/>
                    <a:pt x="200" y="233"/>
                    <a:pt x="208" y="233"/>
                  </a:cubicBezTo>
                  <a:cubicBezTo>
                    <a:pt x="215" y="233"/>
                    <a:pt x="223" y="230"/>
                    <a:pt x="228" y="224"/>
                  </a:cubicBezTo>
                  <a:cubicBezTo>
                    <a:pt x="240" y="213"/>
                    <a:pt x="240" y="195"/>
                    <a:pt x="228"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grpSp>
      <p:sp>
        <p:nvSpPr>
          <p:cNvPr id="25623" name="Freeform 322"/>
          <p:cNvSpPr/>
          <p:nvPr/>
        </p:nvSpPr>
        <p:spPr bwMode="auto">
          <a:xfrm>
            <a:off x="5527675" y="2466975"/>
            <a:ext cx="276225" cy="274638"/>
          </a:xfrm>
          <a:custGeom>
            <a:avLst/>
            <a:gdLst>
              <a:gd name="T0" fmla="*/ 230654612 w 287"/>
              <a:gd name="T1" fmla="*/ 201455107 h 287"/>
              <a:gd name="T2" fmla="*/ 155622470 w 287"/>
              <a:gd name="T3" fmla="*/ 174899430 h 287"/>
              <a:gd name="T4" fmla="*/ 181558746 w 287"/>
              <a:gd name="T5" fmla="*/ 124536371 h 287"/>
              <a:gd name="T6" fmla="*/ 181558746 w 287"/>
              <a:gd name="T7" fmla="*/ 123620592 h 287"/>
              <a:gd name="T8" fmla="*/ 188043778 w 287"/>
              <a:gd name="T9" fmla="*/ 122704813 h 287"/>
              <a:gd name="T10" fmla="*/ 195453730 w 287"/>
              <a:gd name="T11" fmla="*/ 97980695 h 287"/>
              <a:gd name="T12" fmla="*/ 189896507 w 287"/>
              <a:gd name="T13" fmla="*/ 87908083 h 287"/>
              <a:gd name="T14" fmla="*/ 189896507 w 287"/>
              <a:gd name="T15" fmla="*/ 87908083 h 287"/>
              <a:gd name="T16" fmla="*/ 189896507 w 287"/>
              <a:gd name="T17" fmla="*/ 85160746 h 287"/>
              <a:gd name="T18" fmla="*/ 188969661 w 287"/>
              <a:gd name="T19" fmla="*/ 49448237 h 287"/>
              <a:gd name="T20" fmla="*/ 169517454 w 287"/>
              <a:gd name="T21" fmla="*/ 20145224 h 287"/>
              <a:gd name="T22" fmla="*/ 132463843 w 287"/>
              <a:gd name="T23" fmla="*/ 0 h 287"/>
              <a:gd name="T24" fmla="*/ 95411195 w 287"/>
              <a:gd name="T25" fmla="*/ 20145224 h 287"/>
              <a:gd name="T26" fmla="*/ 75958025 w 287"/>
              <a:gd name="T27" fmla="*/ 49448237 h 287"/>
              <a:gd name="T28" fmla="*/ 75032142 w 287"/>
              <a:gd name="T29" fmla="*/ 85160746 h 287"/>
              <a:gd name="T30" fmla="*/ 75032142 w 287"/>
              <a:gd name="T31" fmla="*/ 87908083 h 287"/>
              <a:gd name="T32" fmla="*/ 75032142 w 287"/>
              <a:gd name="T33" fmla="*/ 87908083 h 287"/>
              <a:gd name="T34" fmla="*/ 69473956 w 287"/>
              <a:gd name="T35" fmla="*/ 97980695 h 287"/>
              <a:gd name="T36" fmla="*/ 76884871 w 287"/>
              <a:gd name="T37" fmla="*/ 122704813 h 287"/>
              <a:gd name="T38" fmla="*/ 82443057 w 287"/>
              <a:gd name="T39" fmla="*/ 123620592 h 287"/>
              <a:gd name="T40" fmla="*/ 83368940 w 287"/>
              <a:gd name="T41" fmla="*/ 124536371 h 287"/>
              <a:gd name="T42" fmla="*/ 109306179 w 287"/>
              <a:gd name="T43" fmla="*/ 174899430 h 287"/>
              <a:gd name="T44" fmla="*/ 35199920 w 287"/>
              <a:gd name="T45" fmla="*/ 201455107 h 287"/>
              <a:gd name="T46" fmla="*/ 0 w 287"/>
              <a:gd name="T47" fmla="*/ 234420279 h 287"/>
              <a:gd name="T48" fmla="*/ 0 w 287"/>
              <a:gd name="T49" fmla="*/ 262807514 h 287"/>
              <a:gd name="T50" fmla="*/ 265854532 w 287"/>
              <a:gd name="T51" fmla="*/ 262807514 h 287"/>
              <a:gd name="T52" fmla="*/ 265854532 w 287"/>
              <a:gd name="T53" fmla="*/ 234420279 h 287"/>
              <a:gd name="T54" fmla="*/ 230654612 w 287"/>
              <a:gd name="T55" fmla="*/ 201455107 h 2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7" h="287">
                <a:moveTo>
                  <a:pt x="249" y="220"/>
                </a:moveTo>
                <a:cubicBezTo>
                  <a:pt x="230" y="212"/>
                  <a:pt x="208" y="196"/>
                  <a:pt x="168" y="191"/>
                </a:cubicBezTo>
                <a:cubicBezTo>
                  <a:pt x="180" y="181"/>
                  <a:pt x="186" y="162"/>
                  <a:pt x="196" y="136"/>
                </a:cubicBezTo>
                <a:cubicBezTo>
                  <a:pt x="196" y="136"/>
                  <a:pt x="196" y="135"/>
                  <a:pt x="196" y="135"/>
                </a:cubicBezTo>
                <a:cubicBezTo>
                  <a:pt x="199" y="135"/>
                  <a:pt x="201" y="135"/>
                  <a:pt x="203" y="134"/>
                </a:cubicBezTo>
                <a:cubicBezTo>
                  <a:pt x="208" y="131"/>
                  <a:pt x="211" y="115"/>
                  <a:pt x="211" y="107"/>
                </a:cubicBezTo>
                <a:cubicBezTo>
                  <a:pt x="211" y="95"/>
                  <a:pt x="205" y="96"/>
                  <a:pt x="205" y="96"/>
                </a:cubicBezTo>
                <a:cubicBezTo>
                  <a:pt x="205" y="96"/>
                  <a:pt x="205" y="96"/>
                  <a:pt x="205" y="96"/>
                </a:cubicBezTo>
                <a:cubicBezTo>
                  <a:pt x="205" y="95"/>
                  <a:pt x="205" y="94"/>
                  <a:pt x="205" y="93"/>
                </a:cubicBezTo>
                <a:cubicBezTo>
                  <a:pt x="205" y="83"/>
                  <a:pt x="207" y="64"/>
                  <a:pt x="204" y="54"/>
                </a:cubicBezTo>
                <a:cubicBezTo>
                  <a:pt x="200" y="39"/>
                  <a:pt x="194" y="26"/>
                  <a:pt x="183" y="22"/>
                </a:cubicBezTo>
                <a:cubicBezTo>
                  <a:pt x="169" y="16"/>
                  <a:pt x="149" y="0"/>
                  <a:pt x="143" y="0"/>
                </a:cubicBezTo>
                <a:cubicBezTo>
                  <a:pt x="135" y="0"/>
                  <a:pt x="115" y="16"/>
                  <a:pt x="103" y="22"/>
                </a:cubicBezTo>
                <a:cubicBezTo>
                  <a:pt x="93" y="27"/>
                  <a:pt x="86" y="39"/>
                  <a:pt x="82" y="54"/>
                </a:cubicBezTo>
                <a:cubicBezTo>
                  <a:pt x="79" y="64"/>
                  <a:pt x="81" y="82"/>
                  <a:pt x="81" y="93"/>
                </a:cubicBezTo>
                <a:cubicBezTo>
                  <a:pt x="81" y="94"/>
                  <a:pt x="81" y="95"/>
                  <a:pt x="81" y="96"/>
                </a:cubicBezTo>
                <a:cubicBezTo>
                  <a:pt x="81" y="96"/>
                  <a:pt x="81" y="96"/>
                  <a:pt x="81" y="96"/>
                </a:cubicBezTo>
                <a:cubicBezTo>
                  <a:pt x="81" y="96"/>
                  <a:pt x="75" y="95"/>
                  <a:pt x="75" y="107"/>
                </a:cubicBezTo>
                <a:cubicBezTo>
                  <a:pt x="75" y="115"/>
                  <a:pt x="78" y="131"/>
                  <a:pt x="83" y="134"/>
                </a:cubicBezTo>
                <a:cubicBezTo>
                  <a:pt x="85" y="135"/>
                  <a:pt x="87" y="135"/>
                  <a:pt x="89" y="135"/>
                </a:cubicBezTo>
                <a:cubicBezTo>
                  <a:pt x="89" y="135"/>
                  <a:pt x="90" y="136"/>
                  <a:pt x="90" y="136"/>
                </a:cubicBezTo>
                <a:cubicBezTo>
                  <a:pt x="100" y="163"/>
                  <a:pt x="105" y="182"/>
                  <a:pt x="118" y="191"/>
                </a:cubicBezTo>
                <a:cubicBezTo>
                  <a:pt x="78" y="196"/>
                  <a:pt x="56" y="212"/>
                  <a:pt x="38" y="220"/>
                </a:cubicBezTo>
                <a:cubicBezTo>
                  <a:pt x="0" y="237"/>
                  <a:pt x="0" y="256"/>
                  <a:pt x="0" y="256"/>
                </a:cubicBezTo>
                <a:cubicBezTo>
                  <a:pt x="0" y="287"/>
                  <a:pt x="0" y="287"/>
                  <a:pt x="0" y="287"/>
                </a:cubicBezTo>
                <a:cubicBezTo>
                  <a:pt x="287" y="287"/>
                  <a:pt x="287" y="287"/>
                  <a:pt x="287" y="287"/>
                </a:cubicBezTo>
                <a:cubicBezTo>
                  <a:pt x="287" y="256"/>
                  <a:pt x="287" y="256"/>
                  <a:pt x="287" y="256"/>
                </a:cubicBezTo>
                <a:cubicBezTo>
                  <a:pt x="287" y="256"/>
                  <a:pt x="287" y="237"/>
                  <a:pt x="249" y="2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8" name="组合 67"/>
          <p:cNvGrpSpPr/>
          <p:nvPr/>
        </p:nvGrpSpPr>
        <p:grpSpPr>
          <a:xfrm>
            <a:off x="5528080" y="3342162"/>
            <a:ext cx="288925" cy="288925"/>
            <a:chOff x="8799513" y="4225925"/>
            <a:chExt cx="288925" cy="288925"/>
          </a:xfrm>
          <a:solidFill>
            <a:schemeClr val="bg1"/>
          </a:solidFill>
        </p:grpSpPr>
        <p:sp>
          <p:nvSpPr>
            <p:cNvPr id="69" name="Freeform 245"/>
            <p:cNvSpPr/>
            <p:nvPr/>
          </p:nvSpPr>
          <p:spPr bwMode="auto">
            <a:xfrm>
              <a:off x="8910638" y="4225925"/>
              <a:ext cx="177800" cy="111125"/>
            </a:xfrm>
            <a:custGeom>
              <a:avLst/>
              <a:gdLst>
                <a:gd name="T0" fmla="*/ 160 w 185"/>
                <a:gd name="T1" fmla="*/ 25 h 116"/>
                <a:gd name="T2" fmla="*/ 110 w 185"/>
                <a:gd name="T3" fmla="*/ 25 h 116"/>
                <a:gd name="T4" fmla="*/ 97 w 185"/>
                <a:gd name="T5" fmla="*/ 37 h 116"/>
                <a:gd name="T6" fmla="*/ 77 w 185"/>
                <a:gd name="T7" fmla="*/ 17 h 116"/>
                <a:gd name="T8" fmla="*/ 60 w 185"/>
                <a:gd name="T9" fmla="*/ 17 h 116"/>
                <a:gd name="T10" fmla="*/ 4 w 185"/>
                <a:gd name="T11" fmla="*/ 73 h 116"/>
                <a:gd name="T12" fmla="*/ 4 w 185"/>
                <a:gd name="T13" fmla="*/ 89 h 116"/>
                <a:gd name="T14" fmla="*/ 12 w 185"/>
                <a:gd name="T15" fmla="*/ 92 h 116"/>
                <a:gd name="T16" fmla="*/ 21 w 185"/>
                <a:gd name="T17" fmla="*/ 89 h 116"/>
                <a:gd name="T18" fmla="*/ 69 w 185"/>
                <a:gd name="T19" fmla="*/ 41 h 116"/>
                <a:gd name="T20" fmla="*/ 81 w 185"/>
                <a:gd name="T21" fmla="*/ 54 h 116"/>
                <a:gd name="T22" fmla="*/ 68 w 185"/>
                <a:gd name="T23" fmla="*/ 66 h 116"/>
                <a:gd name="T24" fmla="*/ 118 w 185"/>
                <a:gd name="T25" fmla="*/ 116 h 116"/>
                <a:gd name="T26" fmla="*/ 160 w 185"/>
                <a:gd name="T27" fmla="*/ 75 h 116"/>
                <a:gd name="T28" fmla="*/ 160 w 185"/>
                <a:gd name="T29" fmla="*/ 2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16">
                  <a:moveTo>
                    <a:pt x="160" y="25"/>
                  </a:moveTo>
                  <a:cubicBezTo>
                    <a:pt x="135" y="0"/>
                    <a:pt x="110" y="25"/>
                    <a:pt x="110" y="25"/>
                  </a:cubicBezTo>
                  <a:cubicBezTo>
                    <a:pt x="97" y="37"/>
                    <a:pt x="97" y="37"/>
                    <a:pt x="97" y="37"/>
                  </a:cubicBezTo>
                  <a:cubicBezTo>
                    <a:pt x="77" y="17"/>
                    <a:pt x="77" y="17"/>
                    <a:pt x="77" y="17"/>
                  </a:cubicBezTo>
                  <a:cubicBezTo>
                    <a:pt x="72" y="12"/>
                    <a:pt x="65" y="12"/>
                    <a:pt x="60" y="17"/>
                  </a:cubicBezTo>
                  <a:cubicBezTo>
                    <a:pt x="4" y="73"/>
                    <a:pt x="4" y="73"/>
                    <a:pt x="4" y="73"/>
                  </a:cubicBezTo>
                  <a:cubicBezTo>
                    <a:pt x="0" y="77"/>
                    <a:pt x="0" y="85"/>
                    <a:pt x="4" y="89"/>
                  </a:cubicBezTo>
                  <a:cubicBezTo>
                    <a:pt x="7" y="91"/>
                    <a:pt x="10" y="92"/>
                    <a:pt x="12" y="92"/>
                  </a:cubicBezTo>
                  <a:cubicBezTo>
                    <a:pt x="15" y="92"/>
                    <a:pt x="18" y="91"/>
                    <a:pt x="21" y="89"/>
                  </a:cubicBezTo>
                  <a:cubicBezTo>
                    <a:pt x="69" y="41"/>
                    <a:pt x="69" y="41"/>
                    <a:pt x="69" y="41"/>
                  </a:cubicBezTo>
                  <a:cubicBezTo>
                    <a:pt x="81" y="54"/>
                    <a:pt x="81" y="54"/>
                    <a:pt x="81" y="54"/>
                  </a:cubicBezTo>
                  <a:cubicBezTo>
                    <a:pt x="68" y="66"/>
                    <a:pt x="68" y="66"/>
                    <a:pt x="68" y="66"/>
                  </a:cubicBezTo>
                  <a:cubicBezTo>
                    <a:pt x="118" y="116"/>
                    <a:pt x="118" y="116"/>
                    <a:pt x="118" y="116"/>
                  </a:cubicBezTo>
                  <a:cubicBezTo>
                    <a:pt x="160" y="75"/>
                    <a:pt x="160" y="75"/>
                    <a:pt x="160" y="75"/>
                  </a:cubicBezTo>
                  <a:cubicBezTo>
                    <a:pt x="160" y="75"/>
                    <a:pt x="185" y="50"/>
                    <a:pt x="16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70" name="Freeform 246"/>
            <p:cNvSpPr/>
            <p:nvPr/>
          </p:nvSpPr>
          <p:spPr bwMode="auto">
            <a:xfrm>
              <a:off x="8799513" y="4305300"/>
              <a:ext cx="209550" cy="209550"/>
            </a:xfrm>
            <a:custGeom>
              <a:avLst/>
              <a:gdLst>
                <a:gd name="T0" fmla="*/ 102 w 132"/>
                <a:gd name="T1" fmla="*/ 0 h 132"/>
                <a:gd name="T2" fmla="*/ 14 w 132"/>
                <a:gd name="T3" fmla="*/ 88 h 132"/>
                <a:gd name="T4" fmla="*/ 14 w 132"/>
                <a:gd name="T5" fmla="*/ 88 h 132"/>
                <a:gd name="T6" fmla="*/ 14 w 132"/>
                <a:gd name="T7" fmla="*/ 88 h 132"/>
                <a:gd name="T8" fmla="*/ 14 w 132"/>
                <a:gd name="T9" fmla="*/ 88 h 132"/>
                <a:gd name="T10" fmla="*/ 14 w 132"/>
                <a:gd name="T11" fmla="*/ 88 h 132"/>
                <a:gd name="T12" fmla="*/ 0 w 132"/>
                <a:gd name="T13" fmla="*/ 132 h 132"/>
                <a:gd name="T14" fmla="*/ 44 w 132"/>
                <a:gd name="T15" fmla="*/ 118 h 132"/>
                <a:gd name="T16" fmla="*/ 44 w 132"/>
                <a:gd name="T17" fmla="*/ 118 h 132"/>
                <a:gd name="T18" fmla="*/ 44 w 132"/>
                <a:gd name="T19" fmla="*/ 118 h 132"/>
                <a:gd name="T20" fmla="*/ 44 w 132"/>
                <a:gd name="T21" fmla="*/ 118 h 132"/>
                <a:gd name="T22" fmla="*/ 132 w 132"/>
                <a:gd name="T23" fmla="*/ 30 h 132"/>
                <a:gd name="T24" fmla="*/ 102 w 132"/>
                <a:gd name="T2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2">
                  <a:moveTo>
                    <a:pt x="102" y="0"/>
                  </a:moveTo>
                  <a:lnTo>
                    <a:pt x="14" y="88"/>
                  </a:lnTo>
                  <a:lnTo>
                    <a:pt x="14" y="88"/>
                  </a:lnTo>
                  <a:lnTo>
                    <a:pt x="14" y="88"/>
                  </a:lnTo>
                  <a:lnTo>
                    <a:pt x="14" y="88"/>
                  </a:lnTo>
                  <a:lnTo>
                    <a:pt x="14" y="88"/>
                  </a:lnTo>
                  <a:lnTo>
                    <a:pt x="0" y="132"/>
                  </a:lnTo>
                  <a:lnTo>
                    <a:pt x="44" y="118"/>
                  </a:lnTo>
                  <a:lnTo>
                    <a:pt x="44" y="118"/>
                  </a:lnTo>
                  <a:lnTo>
                    <a:pt x="44" y="118"/>
                  </a:lnTo>
                  <a:lnTo>
                    <a:pt x="44" y="118"/>
                  </a:lnTo>
                  <a:lnTo>
                    <a:pt x="132" y="30"/>
                  </a:lnTo>
                  <a:lnTo>
                    <a:pt x="1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grpSp>
      <p:sp>
        <p:nvSpPr>
          <p:cNvPr id="25625" name="Freeform 9"/>
          <p:cNvSpPr>
            <a:spLocks noEditPoints="1"/>
          </p:cNvSpPr>
          <p:nvPr/>
        </p:nvSpPr>
        <p:spPr bwMode="auto">
          <a:xfrm>
            <a:off x="2744788" y="2466975"/>
            <a:ext cx="276225" cy="274638"/>
          </a:xfrm>
          <a:custGeom>
            <a:avLst/>
            <a:gdLst>
              <a:gd name="T0" fmla="*/ 132466192 w 288"/>
              <a:gd name="T1" fmla="*/ 0 h 288"/>
              <a:gd name="T2" fmla="*/ 0 w 288"/>
              <a:gd name="T3" fmla="*/ 130947971 h 288"/>
              <a:gd name="T4" fmla="*/ 132466192 w 288"/>
              <a:gd name="T5" fmla="*/ 261894988 h 288"/>
              <a:gd name="T6" fmla="*/ 264931426 w 288"/>
              <a:gd name="T7" fmla="*/ 130947971 h 288"/>
              <a:gd name="T8" fmla="*/ 132466192 w 288"/>
              <a:gd name="T9" fmla="*/ 0 h 288"/>
              <a:gd name="T10" fmla="*/ 58873330 w 288"/>
              <a:gd name="T11" fmla="*/ 74567078 h 288"/>
              <a:gd name="T12" fmla="*/ 206058095 w 288"/>
              <a:gd name="T13" fmla="*/ 74567078 h 288"/>
              <a:gd name="T14" fmla="*/ 208817468 w 288"/>
              <a:gd name="T15" fmla="*/ 75476816 h 288"/>
              <a:gd name="T16" fmla="*/ 154543092 w 288"/>
              <a:gd name="T17" fmla="*/ 121853448 h 288"/>
              <a:gd name="T18" fmla="*/ 147183806 w 288"/>
              <a:gd name="T19" fmla="*/ 127309971 h 288"/>
              <a:gd name="T20" fmla="*/ 132466192 w 288"/>
              <a:gd name="T21" fmla="*/ 139131802 h 288"/>
              <a:gd name="T22" fmla="*/ 118667411 w 288"/>
              <a:gd name="T23" fmla="*/ 127309971 h 288"/>
              <a:gd name="T24" fmla="*/ 111308125 w 288"/>
              <a:gd name="T25" fmla="*/ 121853448 h 288"/>
              <a:gd name="T26" fmla="*/ 56113958 w 288"/>
              <a:gd name="T27" fmla="*/ 75476816 h 288"/>
              <a:gd name="T28" fmla="*/ 58873330 w 288"/>
              <a:gd name="T29" fmla="*/ 74567078 h 288"/>
              <a:gd name="T30" fmla="*/ 49674463 w 288"/>
              <a:gd name="T31" fmla="*/ 176415817 h 288"/>
              <a:gd name="T32" fmla="*/ 49674463 w 288"/>
              <a:gd name="T33" fmla="*/ 84570386 h 288"/>
              <a:gd name="T34" fmla="*/ 49674463 w 288"/>
              <a:gd name="T35" fmla="*/ 81842124 h 288"/>
              <a:gd name="T36" fmla="*/ 103948839 w 288"/>
              <a:gd name="T37" fmla="*/ 128219709 h 288"/>
              <a:gd name="T38" fmla="*/ 49674463 w 288"/>
              <a:gd name="T39" fmla="*/ 179143125 h 288"/>
              <a:gd name="T40" fmla="*/ 49674463 w 288"/>
              <a:gd name="T41" fmla="*/ 176415817 h 288"/>
              <a:gd name="T42" fmla="*/ 206058095 w 288"/>
              <a:gd name="T43" fmla="*/ 186418171 h 288"/>
              <a:gd name="T44" fmla="*/ 58873330 w 288"/>
              <a:gd name="T45" fmla="*/ 186418171 h 288"/>
              <a:gd name="T46" fmla="*/ 56113958 w 288"/>
              <a:gd name="T47" fmla="*/ 185509387 h 288"/>
              <a:gd name="T48" fmla="*/ 111308125 w 288"/>
              <a:gd name="T49" fmla="*/ 133675278 h 288"/>
              <a:gd name="T50" fmla="*/ 132466192 w 288"/>
              <a:gd name="T51" fmla="*/ 150953632 h 288"/>
              <a:gd name="T52" fmla="*/ 153623301 w 288"/>
              <a:gd name="T53" fmla="*/ 133675278 h 288"/>
              <a:gd name="T54" fmla="*/ 208817468 w 288"/>
              <a:gd name="T55" fmla="*/ 185509387 h 288"/>
              <a:gd name="T56" fmla="*/ 206058095 w 288"/>
              <a:gd name="T57" fmla="*/ 186418171 h 288"/>
              <a:gd name="T58" fmla="*/ 216176754 w 288"/>
              <a:gd name="T59" fmla="*/ 176415817 h 288"/>
              <a:gd name="T60" fmla="*/ 215256963 w 288"/>
              <a:gd name="T61" fmla="*/ 179143125 h 288"/>
              <a:gd name="T62" fmla="*/ 160982587 w 288"/>
              <a:gd name="T63" fmla="*/ 128219709 h 288"/>
              <a:gd name="T64" fmla="*/ 215256963 w 288"/>
              <a:gd name="T65" fmla="*/ 81842124 h 288"/>
              <a:gd name="T66" fmla="*/ 216176754 w 288"/>
              <a:gd name="T67" fmla="*/ 84570386 h 288"/>
              <a:gd name="T68" fmla="*/ 216176754 w 288"/>
              <a:gd name="T69" fmla="*/ 176415817 h 2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8" h="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64" y="82"/>
                </a:moveTo>
                <a:cubicBezTo>
                  <a:pt x="224" y="82"/>
                  <a:pt x="224" y="82"/>
                  <a:pt x="224" y="82"/>
                </a:cubicBezTo>
                <a:cubicBezTo>
                  <a:pt x="225" y="82"/>
                  <a:pt x="226" y="83"/>
                  <a:pt x="227" y="83"/>
                </a:cubicBezTo>
                <a:cubicBezTo>
                  <a:pt x="168" y="134"/>
                  <a:pt x="168" y="134"/>
                  <a:pt x="168" y="134"/>
                </a:cubicBezTo>
                <a:cubicBezTo>
                  <a:pt x="160" y="140"/>
                  <a:pt x="160" y="140"/>
                  <a:pt x="160" y="140"/>
                </a:cubicBezTo>
                <a:cubicBezTo>
                  <a:pt x="144" y="153"/>
                  <a:pt x="144" y="153"/>
                  <a:pt x="144" y="153"/>
                </a:cubicBezTo>
                <a:cubicBezTo>
                  <a:pt x="129" y="140"/>
                  <a:pt x="129" y="140"/>
                  <a:pt x="129" y="140"/>
                </a:cubicBezTo>
                <a:cubicBezTo>
                  <a:pt x="121" y="134"/>
                  <a:pt x="121" y="134"/>
                  <a:pt x="121" y="134"/>
                </a:cubicBezTo>
                <a:cubicBezTo>
                  <a:pt x="61" y="83"/>
                  <a:pt x="61" y="83"/>
                  <a:pt x="61" y="83"/>
                </a:cubicBezTo>
                <a:cubicBezTo>
                  <a:pt x="62" y="83"/>
                  <a:pt x="63" y="82"/>
                  <a:pt x="64" y="82"/>
                </a:cubicBezTo>
                <a:close/>
                <a:moveTo>
                  <a:pt x="54" y="194"/>
                </a:moveTo>
                <a:cubicBezTo>
                  <a:pt x="54" y="93"/>
                  <a:pt x="54" y="93"/>
                  <a:pt x="54" y="93"/>
                </a:cubicBezTo>
                <a:cubicBezTo>
                  <a:pt x="54" y="92"/>
                  <a:pt x="54" y="91"/>
                  <a:pt x="54" y="90"/>
                </a:cubicBezTo>
                <a:cubicBezTo>
                  <a:pt x="113" y="141"/>
                  <a:pt x="113" y="141"/>
                  <a:pt x="113" y="141"/>
                </a:cubicBezTo>
                <a:cubicBezTo>
                  <a:pt x="54" y="197"/>
                  <a:pt x="54" y="197"/>
                  <a:pt x="54" y="197"/>
                </a:cubicBezTo>
                <a:cubicBezTo>
                  <a:pt x="54" y="196"/>
                  <a:pt x="54" y="195"/>
                  <a:pt x="54" y="194"/>
                </a:cubicBezTo>
                <a:close/>
                <a:moveTo>
                  <a:pt x="224" y="205"/>
                </a:moveTo>
                <a:cubicBezTo>
                  <a:pt x="64" y="205"/>
                  <a:pt x="64" y="205"/>
                  <a:pt x="64" y="205"/>
                </a:cubicBezTo>
                <a:cubicBezTo>
                  <a:pt x="63" y="205"/>
                  <a:pt x="62" y="205"/>
                  <a:pt x="61" y="204"/>
                </a:cubicBezTo>
                <a:cubicBezTo>
                  <a:pt x="121" y="147"/>
                  <a:pt x="121" y="147"/>
                  <a:pt x="121" y="147"/>
                </a:cubicBezTo>
                <a:cubicBezTo>
                  <a:pt x="144" y="166"/>
                  <a:pt x="144" y="166"/>
                  <a:pt x="144" y="166"/>
                </a:cubicBezTo>
                <a:cubicBezTo>
                  <a:pt x="167" y="147"/>
                  <a:pt x="167" y="147"/>
                  <a:pt x="167" y="147"/>
                </a:cubicBezTo>
                <a:cubicBezTo>
                  <a:pt x="227" y="204"/>
                  <a:pt x="227" y="204"/>
                  <a:pt x="227" y="204"/>
                </a:cubicBezTo>
                <a:cubicBezTo>
                  <a:pt x="226" y="205"/>
                  <a:pt x="225" y="205"/>
                  <a:pt x="224" y="205"/>
                </a:cubicBezTo>
                <a:close/>
                <a:moveTo>
                  <a:pt x="235" y="194"/>
                </a:moveTo>
                <a:cubicBezTo>
                  <a:pt x="235" y="195"/>
                  <a:pt x="234" y="196"/>
                  <a:pt x="234" y="197"/>
                </a:cubicBezTo>
                <a:cubicBezTo>
                  <a:pt x="175" y="141"/>
                  <a:pt x="175" y="141"/>
                  <a:pt x="175" y="141"/>
                </a:cubicBezTo>
                <a:cubicBezTo>
                  <a:pt x="234" y="90"/>
                  <a:pt x="234" y="90"/>
                  <a:pt x="234" y="90"/>
                </a:cubicBezTo>
                <a:cubicBezTo>
                  <a:pt x="234" y="91"/>
                  <a:pt x="235" y="92"/>
                  <a:pt x="235" y="93"/>
                </a:cubicBezTo>
                <a:lnTo>
                  <a:pt x="235" y="1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72" name="组合 71"/>
          <p:cNvGrpSpPr/>
          <p:nvPr/>
        </p:nvGrpSpPr>
        <p:grpSpPr>
          <a:xfrm>
            <a:off x="3312522" y="3607782"/>
            <a:ext cx="274638" cy="238125"/>
            <a:chOff x="4940301" y="5915025"/>
            <a:chExt cx="274638" cy="238125"/>
          </a:xfrm>
          <a:solidFill>
            <a:schemeClr val="bg1"/>
          </a:solidFill>
        </p:grpSpPr>
        <p:sp>
          <p:nvSpPr>
            <p:cNvPr id="73" name="Freeform 412"/>
            <p:cNvSpPr>
              <a:spLocks noEditPoints="1"/>
            </p:cNvSpPr>
            <p:nvPr/>
          </p:nvSpPr>
          <p:spPr bwMode="auto">
            <a:xfrm>
              <a:off x="4940301" y="5915025"/>
              <a:ext cx="274638" cy="238125"/>
            </a:xfrm>
            <a:custGeom>
              <a:avLst/>
              <a:gdLst>
                <a:gd name="T0" fmla="*/ 235 w 288"/>
                <a:gd name="T1" fmla="*/ 0 h 250"/>
                <a:gd name="T2" fmla="*/ 53 w 288"/>
                <a:gd name="T3" fmla="*/ 0 h 250"/>
                <a:gd name="T4" fmla="*/ 0 w 288"/>
                <a:gd name="T5" fmla="*/ 53 h 250"/>
                <a:gd name="T6" fmla="*/ 0 w 288"/>
                <a:gd name="T7" fmla="*/ 156 h 250"/>
                <a:gd name="T8" fmla="*/ 40 w 288"/>
                <a:gd name="T9" fmla="*/ 207 h 250"/>
                <a:gd name="T10" fmla="*/ 11 w 288"/>
                <a:gd name="T11" fmla="*/ 243 h 250"/>
                <a:gd name="T12" fmla="*/ 25 w 288"/>
                <a:gd name="T13" fmla="*/ 250 h 250"/>
                <a:gd name="T14" fmla="*/ 106 w 288"/>
                <a:gd name="T15" fmla="*/ 209 h 250"/>
                <a:gd name="T16" fmla="*/ 235 w 288"/>
                <a:gd name="T17" fmla="*/ 209 h 250"/>
                <a:gd name="T18" fmla="*/ 288 w 288"/>
                <a:gd name="T19" fmla="*/ 156 h 250"/>
                <a:gd name="T20" fmla="*/ 288 w 288"/>
                <a:gd name="T21" fmla="*/ 53 h 250"/>
                <a:gd name="T22" fmla="*/ 235 w 288"/>
                <a:gd name="T23" fmla="*/ 0 h 250"/>
                <a:gd name="T24" fmla="*/ 265 w 288"/>
                <a:gd name="T25" fmla="*/ 156 h 250"/>
                <a:gd name="T26" fmla="*/ 235 w 288"/>
                <a:gd name="T27" fmla="*/ 185 h 250"/>
                <a:gd name="T28" fmla="*/ 106 w 288"/>
                <a:gd name="T29" fmla="*/ 185 h 250"/>
                <a:gd name="T30" fmla="*/ 96 w 288"/>
                <a:gd name="T31" fmla="*/ 185 h 250"/>
                <a:gd name="T32" fmla="*/ 89 w 288"/>
                <a:gd name="T33" fmla="*/ 192 h 250"/>
                <a:gd name="T34" fmla="*/ 63 w 288"/>
                <a:gd name="T35" fmla="*/ 213 h 250"/>
                <a:gd name="T36" fmla="*/ 71 w 288"/>
                <a:gd name="T37" fmla="*/ 191 h 250"/>
                <a:gd name="T38" fmla="*/ 46 w 288"/>
                <a:gd name="T39" fmla="*/ 184 h 250"/>
                <a:gd name="T40" fmla="*/ 24 w 288"/>
                <a:gd name="T41" fmla="*/ 156 h 250"/>
                <a:gd name="T42" fmla="*/ 24 w 288"/>
                <a:gd name="T43" fmla="*/ 53 h 250"/>
                <a:gd name="T44" fmla="*/ 53 w 288"/>
                <a:gd name="T45" fmla="*/ 24 h 250"/>
                <a:gd name="T46" fmla="*/ 235 w 288"/>
                <a:gd name="T47" fmla="*/ 24 h 250"/>
                <a:gd name="T48" fmla="*/ 265 w 288"/>
                <a:gd name="T49" fmla="*/ 53 h 250"/>
                <a:gd name="T50" fmla="*/ 265 w 288"/>
                <a:gd name="T51"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8" h="250">
                  <a:moveTo>
                    <a:pt x="235" y="0"/>
                  </a:moveTo>
                  <a:cubicBezTo>
                    <a:pt x="53" y="0"/>
                    <a:pt x="53" y="0"/>
                    <a:pt x="53" y="0"/>
                  </a:cubicBezTo>
                  <a:cubicBezTo>
                    <a:pt x="24" y="0"/>
                    <a:pt x="0" y="24"/>
                    <a:pt x="0" y="53"/>
                  </a:cubicBezTo>
                  <a:cubicBezTo>
                    <a:pt x="0" y="156"/>
                    <a:pt x="0" y="156"/>
                    <a:pt x="0" y="156"/>
                  </a:cubicBezTo>
                  <a:cubicBezTo>
                    <a:pt x="0" y="181"/>
                    <a:pt x="17" y="201"/>
                    <a:pt x="40" y="207"/>
                  </a:cubicBezTo>
                  <a:cubicBezTo>
                    <a:pt x="36" y="218"/>
                    <a:pt x="28" y="231"/>
                    <a:pt x="11" y="243"/>
                  </a:cubicBezTo>
                  <a:cubicBezTo>
                    <a:pt x="7" y="246"/>
                    <a:pt x="13" y="250"/>
                    <a:pt x="25" y="250"/>
                  </a:cubicBezTo>
                  <a:cubicBezTo>
                    <a:pt x="43" y="250"/>
                    <a:pt x="75" y="241"/>
                    <a:pt x="106" y="209"/>
                  </a:cubicBezTo>
                  <a:cubicBezTo>
                    <a:pt x="235" y="209"/>
                    <a:pt x="235" y="209"/>
                    <a:pt x="235" y="209"/>
                  </a:cubicBezTo>
                  <a:cubicBezTo>
                    <a:pt x="265" y="209"/>
                    <a:pt x="288" y="185"/>
                    <a:pt x="288" y="156"/>
                  </a:cubicBezTo>
                  <a:cubicBezTo>
                    <a:pt x="288" y="53"/>
                    <a:pt x="288" y="53"/>
                    <a:pt x="288" y="53"/>
                  </a:cubicBezTo>
                  <a:cubicBezTo>
                    <a:pt x="288" y="24"/>
                    <a:pt x="265" y="0"/>
                    <a:pt x="235" y="0"/>
                  </a:cubicBezTo>
                  <a:close/>
                  <a:moveTo>
                    <a:pt x="265" y="156"/>
                  </a:moveTo>
                  <a:cubicBezTo>
                    <a:pt x="265" y="172"/>
                    <a:pt x="251" y="185"/>
                    <a:pt x="235" y="185"/>
                  </a:cubicBezTo>
                  <a:cubicBezTo>
                    <a:pt x="106" y="185"/>
                    <a:pt x="106" y="185"/>
                    <a:pt x="106" y="185"/>
                  </a:cubicBezTo>
                  <a:cubicBezTo>
                    <a:pt x="96" y="185"/>
                    <a:pt x="96" y="185"/>
                    <a:pt x="96" y="185"/>
                  </a:cubicBezTo>
                  <a:cubicBezTo>
                    <a:pt x="89" y="192"/>
                    <a:pt x="89" y="192"/>
                    <a:pt x="89" y="192"/>
                  </a:cubicBezTo>
                  <a:cubicBezTo>
                    <a:pt x="80" y="202"/>
                    <a:pt x="71" y="209"/>
                    <a:pt x="63" y="213"/>
                  </a:cubicBezTo>
                  <a:cubicBezTo>
                    <a:pt x="71" y="191"/>
                    <a:pt x="71" y="191"/>
                    <a:pt x="71" y="191"/>
                  </a:cubicBezTo>
                  <a:cubicBezTo>
                    <a:pt x="46" y="184"/>
                    <a:pt x="46" y="184"/>
                    <a:pt x="46" y="184"/>
                  </a:cubicBezTo>
                  <a:cubicBezTo>
                    <a:pt x="33" y="181"/>
                    <a:pt x="24" y="169"/>
                    <a:pt x="24" y="156"/>
                  </a:cubicBezTo>
                  <a:cubicBezTo>
                    <a:pt x="24" y="53"/>
                    <a:pt x="24" y="53"/>
                    <a:pt x="24" y="53"/>
                  </a:cubicBezTo>
                  <a:cubicBezTo>
                    <a:pt x="24" y="37"/>
                    <a:pt x="37" y="24"/>
                    <a:pt x="53" y="24"/>
                  </a:cubicBezTo>
                  <a:cubicBezTo>
                    <a:pt x="235" y="24"/>
                    <a:pt x="235" y="24"/>
                    <a:pt x="235" y="24"/>
                  </a:cubicBezTo>
                  <a:cubicBezTo>
                    <a:pt x="251" y="24"/>
                    <a:pt x="265" y="37"/>
                    <a:pt x="265" y="53"/>
                  </a:cubicBezTo>
                  <a:lnTo>
                    <a:pt x="265"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74" name="Rectangle 413"/>
            <p:cNvSpPr>
              <a:spLocks noChangeArrowheads="1"/>
            </p:cNvSpPr>
            <p:nvPr/>
          </p:nvSpPr>
          <p:spPr bwMode="auto">
            <a:xfrm>
              <a:off x="5005388" y="5975350"/>
              <a:ext cx="1444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75" name="Rectangle 414"/>
            <p:cNvSpPr>
              <a:spLocks noChangeArrowheads="1"/>
            </p:cNvSpPr>
            <p:nvPr/>
          </p:nvSpPr>
          <p:spPr bwMode="auto">
            <a:xfrm>
              <a:off x="5005388" y="6030913"/>
              <a:ext cx="1444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grpSp>
      <p:grpSp>
        <p:nvGrpSpPr>
          <p:cNvPr id="76" name="组合 75"/>
          <p:cNvGrpSpPr/>
          <p:nvPr/>
        </p:nvGrpSpPr>
        <p:grpSpPr>
          <a:xfrm>
            <a:off x="3329190" y="4570726"/>
            <a:ext cx="241300" cy="280988"/>
            <a:chOff x="8816976" y="3130550"/>
            <a:chExt cx="241300" cy="280988"/>
          </a:xfrm>
          <a:solidFill>
            <a:schemeClr val="bg1"/>
          </a:solidFill>
        </p:grpSpPr>
        <p:sp>
          <p:nvSpPr>
            <p:cNvPr id="77" name="Freeform 45"/>
            <p:cNvSpPr/>
            <p:nvPr/>
          </p:nvSpPr>
          <p:spPr bwMode="auto">
            <a:xfrm>
              <a:off x="8926513" y="3232150"/>
              <a:ext cx="71438" cy="107950"/>
            </a:xfrm>
            <a:custGeom>
              <a:avLst/>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78" name="Freeform 46"/>
            <p:cNvSpPr/>
            <p:nvPr/>
          </p:nvSpPr>
          <p:spPr bwMode="auto">
            <a:xfrm>
              <a:off x="8816976" y="3130550"/>
              <a:ext cx="107950" cy="87312"/>
            </a:xfrm>
            <a:custGeom>
              <a:avLst/>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ah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79" name="Freeform 47"/>
            <p:cNvSpPr/>
            <p:nvPr/>
          </p:nvSpPr>
          <p:spPr bwMode="auto">
            <a:xfrm>
              <a:off x="8950326" y="3130550"/>
              <a:ext cx="107950" cy="85725"/>
            </a:xfrm>
            <a:custGeom>
              <a:avLst/>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ah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80" name="Freeform 48"/>
            <p:cNvSpPr>
              <a:spLocks noEditPoints="1"/>
            </p:cNvSpPr>
            <p:nvPr/>
          </p:nvSpPr>
          <p:spPr bwMode="auto">
            <a:xfrm>
              <a:off x="8821738" y="3179763"/>
              <a:ext cx="231775" cy="231775"/>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81" name="Freeform 49"/>
            <p:cNvSpPr/>
            <p:nvPr/>
          </p:nvSpPr>
          <p:spPr bwMode="auto">
            <a:xfrm>
              <a:off x="8926513" y="3232150"/>
              <a:ext cx="71438" cy="107950"/>
            </a:xfrm>
            <a:custGeom>
              <a:avLst/>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grpSp>
      <p:grpSp>
        <p:nvGrpSpPr>
          <p:cNvPr id="82" name="组合 81"/>
          <p:cNvGrpSpPr/>
          <p:nvPr/>
        </p:nvGrpSpPr>
        <p:grpSpPr>
          <a:xfrm>
            <a:off x="3329190" y="5539316"/>
            <a:ext cx="279400" cy="277812"/>
            <a:chOff x="9901238" y="3135313"/>
            <a:chExt cx="279400" cy="277812"/>
          </a:xfrm>
          <a:solidFill>
            <a:schemeClr val="bg1"/>
          </a:solidFill>
        </p:grpSpPr>
        <p:sp>
          <p:nvSpPr>
            <p:cNvPr id="83" name="Rectangle 52"/>
            <p:cNvSpPr>
              <a:spLocks noChangeArrowheads="1"/>
            </p:cNvSpPr>
            <p:nvPr/>
          </p:nvSpPr>
          <p:spPr bwMode="auto">
            <a:xfrm>
              <a:off x="9901238" y="3362325"/>
              <a:ext cx="76200" cy="14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84" name="Freeform 53"/>
            <p:cNvSpPr/>
            <p:nvPr/>
          </p:nvSpPr>
          <p:spPr bwMode="auto">
            <a:xfrm>
              <a:off x="9901238" y="3384550"/>
              <a:ext cx="76200" cy="26987"/>
            </a:xfrm>
            <a:custGeom>
              <a:avLst/>
              <a:gdLst>
                <a:gd name="T0" fmla="*/ 0 w 79"/>
                <a:gd name="T1" fmla="*/ 13 h 29"/>
                <a:gd name="T2" fmla="*/ 16 w 79"/>
                <a:gd name="T3" fmla="*/ 29 h 29"/>
                <a:gd name="T4" fmla="*/ 63 w 79"/>
                <a:gd name="T5" fmla="*/ 29 h 29"/>
                <a:gd name="T6" fmla="*/ 79 w 79"/>
                <a:gd name="T7" fmla="*/ 13 h 29"/>
                <a:gd name="T8" fmla="*/ 79 w 79"/>
                <a:gd name="T9" fmla="*/ 0 h 29"/>
                <a:gd name="T10" fmla="*/ 0 w 79"/>
                <a:gd name="T11" fmla="*/ 0 h 29"/>
                <a:gd name="T12" fmla="*/ 0 w 79"/>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79" h="29">
                  <a:moveTo>
                    <a:pt x="0" y="13"/>
                  </a:moveTo>
                  <a:cubicBezTo>
                    <a:pt x="0" y="29"/>
                    <a:pt x="1" y="29"/>
                    <a:pt x="16" y="29"/>
                  </a:cubicBezTo>
                  <a:cubicBezTo>
                    <a:pt x="63" y="29"/>
                    <a:pt x="63" y="29"/>
                    <a:pt x="63" y="29"/>
                  </a:cubicBezTo>
                  <a:cubicBezTo>
                    <a:pt x="78" y="29"/>
                    <a:pt x="79" y="29"/>
                    <a:pt x="79" y="13"/>
                  </a:cubicBezTo>
                  <a:cubicBezTo>
                    <a:pt x="79" y="0"/>
                    <a:pt x="79" y="0"/>
                    <a:pt x="79" y="0"/>
                  </a:cubicBezTo>
                  <a:cubicBezTo>
                    <a:pt x="0" y="0"/>
                    <a:pt x="0" y="0"/>
                    <a:pt x="0" y="0"/>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85" name="Rectangle 54"/>
            <p:cNvSpPr>
              <a:spLocks noChangeArrowheads="1"/>
            </p:cNvSpPr>
            <p:nvPr/>
          </p:nvSpPr>
          <p:spPr bwMode="auto">
            <a:xfrm>
              <a:off x="9901238" y="3243263"/>
              <a:ext cx="76200"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86" name="Freeform 55"/>
            <p:cNvSpPr/>
            <p:nvPr/>
          </p:nvSpPr>
          <p:spPr bwMode="auto">
            <a:xfrm>
              <a:off x="9901238" y="3192463"/>
              <a:ext cx="76200" cy="36512"/>
            </a:xfrm>
            <a:custGeom>
              <a:avLst/>
              <a:gdLst>
                <a:gd name="T0" fmla="*/ 79 w 79"/>
                <a:gd name="T1" fmla="*/ 16 h 37"/>
                <a:gd name="T2" fmla="*/ 63 w 79"/>
                <a:gd name="T3" fmla="*/ 0 h 37"/>
                <a:gd name="T4" fmla="*/ 16 w 79"/>
                <a:gd name="T5" fmla="*/ 0 h 37"/>
                <a:gd name="T6" fmla="*/ 0 w 79"/>
                <a:gd name="T7" fmla="*/ 16 h 37"/>
                <a:gd name="T8" fmla="*/ 0 w 79"/>
                <a:gd name="T9" fmla="*/ 37 h 37"/>
                <a:gd name="T10" fmla="*/ 79 w 79"/>
                <a:gd name="T11" fmla="*/ 37 h 37"/>
                <a:gd name="T12" fmla="*/ 79 w 79"/>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79" h="37">
                  <a:moveTo>
                    <a:pt x="79" y="16"/>
                  </a:moveTo>
                  <a:cubicBezTo>
                    <a:pt x="79" y="1"/>
                    <a:pt x="78" y="0"/>
                    <a:pt x="63" y="0"/>
                  </a:cubicBezTo>
                  <a:cubicBezTo>
                    <a:pt x="16" y="0"/>
                    <a:pt x="16" y="0"/>
                    <a:pt x="16" y="0"/>
                  </a:cubicBezTo>
                  <a:cubicBezTo>
                    <a:pt x="1" y="0"/>
                    <a:pt x="0" y="1"/>
                    <a:pt x="0" y="16"/>
                  </a:cubicBezTo>
                  <a:cubicBezTo>
                    <a:pt x="0" y="37"/>
                    <a:pt x="0" y="37"/>
                    <a:pt x="0" y="37"/>
                  </a:cubicBezTo>
                  <a:cubicBezTo>
                    <a:pt x="79" y="37"/>
                    <a:pt x="79" y="37"/>
                    <a:pt x="79" y="37"/>
                  </a:cubicBezTo>
                  <a:lnTo>
                    <a:pt x="7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87" name="Freeform 56"/>
            <p:cNvSpPr/>
            <p:nvPr/>
          </p:nvSpPr>
          <p:spPr bwMode="auto">
            <a:xfrm>
              <a:off x="9999663" y="3135313"/>
              <a:ext cx="57150" cy="28575"/>
            </a:xfrm>
            <a:custGeom>
              <a:avLst/>
              <a:gdLst>
                <a:gd name="T0" fmla="*/ 59 w 59"/>
                <a:gd name="T1" fmla="*/ 16 h 29"/>
                <a:gd name="T2" fmla="*/ 38 w 59"/>
                <a:gd name="T3" fmla="*/ 0 h 29"/>
                <a:gd name="T4" fmla="*/ 20 w 59"/>
                <a:gd name="T5" fmla="*/ 0 h 29"/>
                <a:gd name="T6" fmla="*/ 0 w 59"/>
                <a:gd name="T7" fmla="*/ 16 h 29"/>
                <a:gd name="T8" fmla="*/ 0 w 59"/>
                <a:gd name="T9" fmla="*/ 29 h 29"/>
                <a:gd name="T10" fmla="*/ 59 w 59"/>
                <a:gd name="T11" fmla="*/ 29 h 29"/>
                <a:gd name="T12" fmla="*/ 59 w 59"/>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59" h="29">
                  <a:moveTo>
                    <a:pt x="59" y="16"/>
                  </a:moveTo>
                  <a:cubicBezTo>
                    <a:pt x="59" y="1"/>
                    <a:pt x="54" y="0"/>
                    <a:pt x="38" y="0"/>
                  </a:cubicBezTo>
                  <a:cubicBezTo>
                    <a:pt x="20" y="0"/>
                    <a:pt x="20" y="0"/>
                    <a:pt x="20" y="0"/>
                  </a:cubicBezTo>
                  <a:cubicBezTo>
                    <a:pt x="5" y="0"/>
                    <a:pt x="0" y="1"/>
                    <a:pt x="0" y="16"/>
                  </a:cubicBezTo>
                  <a:cubicBezTo>
                    <a:pt x="0" y="29"/>
                    <a:pt x="0" y="29"/>
                    <a:pt x="0" y="29"/>
                  </a:cubicBezTo>
                  <a:cubicBezTo>
                    <a:pt x="59" y="29"/>
                    <a:pt x="59" y="29"/>
                    <a:pt x="59" y="29"/>
                  </a:cubicBezTo>
                  <a:lnTo>
                    <a:pt x="5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88" name="Freeform 57"/>
            <p:cNvSpPr/>
            <p:nvPr/>
          </p:nvSpPr>
          <p:spPr bwMode="auto">
            <a:xfrm>
              <a:off x="9999663" y="3171825"/>
              <a:ext cx="57150" cy="239712"/>
            </a:xfrm>
            <a:custGeom>
              <a:avLst/>
              <a:gdLst>
                <a:gd name="T0" fmla="*/ 0 w 59"/>
                <a:gd name="T1" fmla="*/ 235 h 251"/>
                <a:gd name="T2" fmla="*/ 20 w 59"/>
                <a:gd name="T3" fmla="*/ 251 h 251"/>
                <a:gd name="T4" fmla="*/ 38 w 59"/>
                <a:gd name="T5" fmla="*/ 251 h 251"/>
                <a:gd name="T6" fmla="*/ 59 w 59"/>
                <a:gd name="T7" fmla="*/ 235 h 251"/>
                <a:gd name="T8" fmla="*/ 59 w 59"/>
                <a:gd name="T9" fmla="*/ 0 h 251"/>
                <a:gd name="T10" fmla="*/ 0 w 59"/>
                <a:gd name="T11" fmla="*/ 0 h 251"/>
                <a:gd name="T12" fmla="*/ 0 w 59"/>
                <a:gd name="T13" fmla="*/ 235 h 251"/>
              </a:gdLst>
              <a:ahLst/>
              <a:cxnLst>
                <a:cxn ang="0">
                  <a:pos x="T0" y="T1"/>
                </a:cxn>
                <a:cxn ang="0">
                  <a:pos x="T2" y="T3"/>
                </a:cxn>
                <a:cxn ang="0">
                  <a:pos x="T4" y="T5"/>
                </a:cxn>
                <a:cxn ang="0">
                  <a:pos x="T6" y="T7"/>
                </a:cxn>
                <a:cxn ang="0">
                  <a:pos x="T8" y="T9"/>
                </a:cxn>
                <a:cxn ang="0">
                  <a:pos x="T10" y="T11"/>
                </a:cxn>
                <a:cxn ang="0">
                  <a:pos x="T12" y="T13"/>
                </a:cxn>
              </a:cxnLst>
              <a:rect l="0" t="0" r="r" b="b"/>
              <a:pathLst>
                <a:path w="59" h="251">
                  <a:moveTo>
                    <a:pt x="0" y="235"/>
                  </a:moveTo>
                  <a:cubicBezTo>
                    <a:pt x="0" y="251"/>
                    <a:pt x="5" y="251"/>
                    <a:pt x="20" y="251"/>
                  </a:cubicBezTo>
                  <a:cubicBezTo>
                    <a:pt x="38" y="251"/>
                    <a:pt x="38" y="251"/>
                    <a:pt x="38" y="251"/>
                  </a:cubicBezTo>
                  <a:cubicBezTo>
                    <a:pt x="56" y="251"/>
                    <a:pt x="59" y="251"/>
                    <a:pt x="59" y="235"/>
                  </a:cubicBezTo>
                  <a:cubicBezTo>
                    <a:pt x="59" y="0"/>
                    <a:pt x="59" y="0"/>
                    <a:pt x="59" y="0"/>
                  </a:cubicBezTo>
                  <a:cubicBezTo>
                    <a:pt x="0" y="0"/>
                    <a:pt x="0" y="0"/>
                    <a:pt x="0" y="0"/>
                  </a:cubicBezTo>
                  <a:lnTo>
                    <a:pt x="0"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89" name="Freeform 58"/>
            <p:cNvSpPr/>
            <p:nvPr/>
          </p:nvSpPr>
          <p:spPr bwMode="auto">
            <a:xfrm>
              <a:off x="10072688" y="3217863"/>
              <a:ext cx="96838" cy="155575"/>
            </a:xfrm>
            <a:custGeom>
              <a:avLst/>
              <a:gdLst>
                <a:gd name="T0" fmla="*/ 64 w 100"/>
                <a:gd name="T1" fmla="*/ 12 h 163"/>
                <a:gd name="T2" fmla="*/ 45 w 100"/>
                <a:gd name="T3" fmla="*/ 4 h 163"/>
                <a:gd name="T4" fmla="*/ 16 w 100"/>
                <a:gd name="T5" fmla="*/ 11 h 163"/>
                <a:gd name="T6" fmla="*/ 4 w 100"/>
                <a:gd name="T7" fmla="*/ 31 h 163"/>
                <a:gd name="T8" fmla="*/ 39 w 100"/>
                <a:gd name="T9" fmla="*/ 163 h 163"/>
                <a:gd name="T10" fmla="*/ 100 w 100"/>
                <a:gd name="T11" fmla="*/ 148 h 163"/>
                <a:gd name="T12" fmla="*/ 64 w 100"/>
                <a:gd name="T13" fmla="*/ 12 h 163"/>
              </a:gdLst>
              <a:ahLst/>
              <a:cxnLst>
                <a:cxn ang="0">
                  <a:pos x="T0" y="T1"/>
                </a:cxn>
                <a:cxn ang="0">
                  <a:pos x="T2" y="T3"/>
                </a:cxn>
                <a:cxn ang="0">
                  <a:pos x="T4" y="T5"/>
                </a:cxn>
                <a:cxn ang="0">
                  <a:pos x="T6" y="T7"/>
                </a:cxn>
                <a:cxn ang="0">
                  <a:pos x="T8" y="T9"/>
                </a:cxn>
                <a:cxn ang="0">
                  <a:pos x="T10" y="T11"/>
                </a:cxn>
                <a:cxn ang="0">
                  <a:pos x="T12" y="T13"/>
                </a:cxn>
              </a:cxnLst>
              <a:rect l="0" t="0" r="r" b="b"/>
              <a:pathLst>
                <a:path w="100" h="163">
                  <a:moveTo>
                    <a:pt x="64" y="12"/>
                  </a:moveTo>
                  <a:cubicBezTo>
                    <a:pt x="61" y="1"/>
                    <a:pt x="60" y="0"/>
                    <a:pt x="45" y="4"/>
                  </a:cubicBezTo>
                  <a:cubicBezTo>
                    <a:pt x="16" y="11"/>
                    <a:pt x="16" y="11"/>
                    <a:pt x="16" y="11"/>
                  </a:cubicBezTo>
                  <a:cubicBezTo>
                    <a:pt x="1" y="15"/>
                    <a:pt x="0" y="16"/>
                    <a:pt x="4" y="31"/>
                  </a:cubicBezTo>
                  <a:cubicBezTo>
                    <a:pt x="39" y="163"/>
                    <a:pt x="39" y="163"/>
                    <a:pt x="39" y="163"/>
                  </a:cubicBezTo>
                  <a:cubicBezTo>
                    <a:pt x="100" y="148"/>
                    <a:pt x="100" y="148"/>
                    <a:pt x="100" y="148"/>
                  </a:cubicBezTo>
                  <a:lnTo>
                    <a:pt x="6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sp>
          <p:nvSpPr>
            <p:cNvPr id="90" name="Freeform 59"/>
            <p:cNvSpPr/>
            <p:nvPr/>
          </p:nvSpPr>
          <p:spPr bwMode="auto">
            <a:xfrm>
              <a:off x="10113963" y="3373438"/>
              <a:ext cx="66675" cy="39687"/>
            </a:xfrm>
            <a:custGeom>
              <a:avLst/>
              <a:gdLst>
                <a:gd name="T0" fmla="*/ 63 w 69"/>
                <a:gd name="T1" fmla="*/ 8 h 42"/>
                <a:gd name="T2" fmla="*/ 61 w 69"/>
                <a:gd name="T3" fmla="*/ 0 h 42"/>
                <a:gd name="T4" fmla="*/ 0 w 69"/>
                <a:gd name="T5" fmla="*/ 15 h 42"/>
                <a:gd name="T6" fmla="*/ 3 w 69"/>
                <a:gd name="T7" fmla="*/ 27 h 42"/>
                <a:gd name="T8" fmla="*/ 22 w 69"/>
                <a:gd name="T9" fmla="*/ 38 h 42"/>
                <a:gd name="T10" fmla="*/ 52 w 69"/>
                <a:gd name="T11" fmla="*/ 31 h 42"/>
                <a:gd name="T12" fmla="*/ 63 w 69"/>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69" h="42">
                  <a:moveTo>
                    <a:pt x="63" y="8"/>
                  </a:moveTo>
                  <a:cubicBezTo>
                    <a:pt x="61" y="0"/>
                    <a:pt x="61" y="0"/>
                    <a:pt x="61" y="0"/>
                  </a:cubicBezTo>
                  <a:cubicBezTo>
                    <a:pt x="0" y="15"/>
                    <a:pt x="0" y="15"/>
                    <a:pt x="0" y="15"/>
                  </a:cubicBezTo>
                  <a:cubicBezTo>
                    <a:pt x="3" y="27"/>
                    <a:pt x="3" y="27"/>
                    <a:pt x="3" y="27"/>
                  </a:cubicBezTo>
                  <a:cubicBezTo>
                    <a:pt x="6" y="42"/>
                    <a:pt x="7" y="42"/>
                    <a:pt x="22" y="38"/>
                  </a:cubicBezTo>
                  <a:cubicBezTo>
                    <a:pt x="52" y="31"/>
                    <a:pt x="52" y="31"/>
                    <a:pt x="52" y="31"/>
                  </a:cubicBezTo>
                  <a:cubicBezTo>
                    <a:pt x="69" y="27"/>
                    <a:pt x="67" y="27"/>
                    <a:pt x="6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ysClr val="windowText" lastClr="000000"/>
                </a:solidFill>
                <a:latin typeface="+mn-lt"/>
                <a:ea typeface="+mn-ea"/>
              </a:endParaRPr>
            </a:p>
          </p:txBody>
        </p:sp>
      </p:grpSp>
      <p:sp>
        <p:nvSpPr>
          <p:cNvPr id="25629" name="Freeform 111"/>
          <p:cNvSpPr>
            <a:spLocks noEditPoints="1"/>
          </p:cNvSpPr>
          <p:nvPr/>
        </p:nvSpPr>
        <p:spPr bwMode="auto">
          <a:xfrm>
            <a:off x="2220913" y="3589338"/>
            <a:ext cx="225425" cy="276225"/>
          </a:xfrm>
          <a:custGeom>
            <a:avLst/>
            <a:gdLst>
              <a:gd name="T0" fmla="*/ 18589339 w 233"/>
              <a:gd name="T1" fmla="*/ 0 h 288"/>
              <a:gd name="T2" fmla="*/ 0 w 233"/>
              <a:gd name="T3" fmla="*/ 246533690 h 288"/>
              <a:gd name="T4" fmla="*/ 197971524 w 233"/>
              <a:gd name="T5" fmla="*/ 264931426 h 288"/>
              <a:gd name="T6" fmla="*/ 216560863 w 233"/>
              <a:gd name="T7" fmla="*/ 18397736 h 288"/>
              <a:gd name="T8" fmla="*/ 69708569 w 233"/>
              <a:gd name="T9" fmla="*/ 218936127 h 288"/>
              <a:gd name="T10" fmla="*/ 41825529 w 233"/>
              <a:gd name="T11" fmla="*/ 232734908 h 288"/>
              <a:gd name="T12" fmla="*/ 27883041 w 233"/>
              <a:gd name="T13" fmla="*/ 208817468 h 288"/>
              <a:gd name="T14" fmla="*/ 55767049 w 233"/>
              <a:gd name="T15" fmla="*/ 195018686 h 288"/>
              <a:gd name="T16" fmla="*/ 69708569 w 233"/>
              <a:gd name="T17" fmla="*/ 218936127 h 288"/>
              <a:gd name="T18" fmla="*/ 55767049 w 233"/>
              <a:gd name="T19" fmla="*/ 171101246 h 288"/>
              <a:gd name="T20" fmla="*/ 27883041 w 233"/>
              <a:gd name="T21" fmla="*/ 157303424 h 288"/>
              <a:gd name="T22" fmla="*/ 41825529 w 233"/>
              <a:gd name="T23" fmla="*/ 133385983 h 288"/>
              <a:gd name="T24" fmla="*/ 69708569 w 233"/>
              <a:gd name="T25" fmla="*/ 147183806 h 288"/>
              <a:gd name="T26" fmla="*/ 129192712 w 233"/>
              <a:gd name="T27" fmla="*/ 218936127 h 288"/>
              <a:gd name="T28" fmla="*/ 101309671 w 233"/>
              <a:gd name="T29" fmla="*/ 232734908 h 288"/>
              <a:gd name="T30" fmla="*/ 87368151 w 233"/>
              <a:gd name="T31" fmla="*/ 208817468 h 288"/>
              <a:gd name="T32" fmla="*/ 115251192 w 233"/>
              <a:gd name="T33" fmla="*/ 195018686 h 288"/>
              <a:gd name="T34" fmla="*/ 129192712 w 233"/>
              <a:gd name="T35" fmla="*/ 218936127 h 288"/>
              <a:gd name="T36" fmla="*/ 115251192 w 233"/>
              <a:gd name="T37" fmla="*/ 171101246 h 288"/>
              <a:gd name="T38" fmla="*/ 87368151 w 233"/>
              <a:gd name="T39" fmla="*/ 157303424 h 288"/>
              <a:gd name="T40" fmla="*/ 101309671 w 233"/>
              <a:gd name="T41" fmla="*/ 133385983 h 288"/>
              <a:gd name="T42" fmla="*/ 129192712 w 233"/>
              <a:gd name="T43" fmla="*/ 147183806 h 288"/>
              <a:gd name="T44" fmla="*/ 188677823 w 233"/>
              <a:gd name="T45" fmla="*/ 218936127 h 288"/>
              <a:gd name="T46" fmla="*/ 160793814 w 233"/>
              <a:gd name="T47" fmla="*/ 232734908 h 288"/>
              <a:gd name="T48" fmla="*/ 146852294 w 233"/>
              <a:gd name="T49" fmla="*/ 208817468 h 288"/>
              <a:gd name="T50" fmla="*/ 174735335 w 233"/>
              <a:gd name="T51" fmla="*/ 195018686 h 288"/>
              <a:gd name="T52" fmla="*/ 188677823 w 233"/>
              <a:gd name="T53" fmla="*/ 218936127 h 288"/>
              <a:gd name="T54" fmla="*/ 174735335 w 233"/>
              <a:gd name="T55" fmla="*/ 171101246 h 288"/>
              <a:gd name="T56" fmla="*/ 146852294 w 233"/>
              <a:gd name="T57" fmla="*/ 157303424 h 288"/>
              <a:gd name="T58" fmla="*/ 160793814 w 233"/>
              <a:gd name="T59" fmla="*/ 133385983 h 288"/>
              <a:gd name="T60" fmla="*/ 188677823 w 233"/>
              <a:gd name="T61" fmla="*/ 147183806 h 288"/>
              <a:gd name="T62" fmla="*/ 188677823 w 233"/>
              <a:gd name="T63" fmla="*/ 97509343 h 288"/>
              <a:gd name="T64" fmla="*/ 39966014 w 233"/>
              <a:gd name="T65" fmla="*/ 107628002 h 288"/>
              <a:gd name="T66" fmla="*/ 27883041 w 233"/>
              <a:gd name="T67" fmla="*/ 37716222 h 288"/>
              <a:gd name="T68" fmla="*/ 176594849 w 233"/>
              <a:gd name="T69" fmla="*/ 27596604 h 288"/>
              <a:gd name="T70" fmla="*/ 188677823 w 233"/>
              <a:gd name="T71" fmla="*/ 97509343 h 2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3" h="288">
                <a:moveTo>
                  <a:pt x="213" y="0"/>
                </a:moveTo>
                <a:cubicBezTo>
                  <a:pt x="20" y="0"/>
                  <a:pt x="20" y="0"/>
                  <a:pt x="20" y="0"/>
                </a:cubicBezTo>
                <a:cubicBezTo>
                  <a:pt x="7" y="0"/>
                  <a:pt x="0" y="7"/>
                  <a:pt x="0" y="20"/>
                </a:cubicBezTo>
                <a:cubicBezTo>
                  <a:pt x="0" y="268"/>
                  <a:pt x="0" y="268"/>
                  <a:pt x="0" y="268"/>
                </a:cubicBezTo>
                <a:cubicBezTo>
                  <a:pt x="0" y="281"/>
                  <a:pt x="7" y="288"/>
                  <a:pt x="20" y="288"/>
                </a:cubicBezTo>
                <a:cubicBezTo>
                  <a:pt x="213" y="288"/>
                  <a:pt x="213" y="288"/>
                  <a:pt x="213" y="288"/>
                </a:cubicBezTo>
                <a:cubicBezTo>
                  <a:pt x="226" y="288"/>
                  <a:pt x="233" y="281"/>
                  <a:pt x="233" y="268"/>
                </a:cubicBezTo>
                <a:cubicBezTo>
                  <a:pt x="233" y="20"/>
                  <a:pt x="233" y="20"/>
                  <a:pt x="233" y="20"/>
                </a:cubicBezTo>
                <a:cubicBezTo>
                  <a:pt x="233" y="7"/>
                  <a:pt x="226" y="0"/>
                  <a:pt x="213" y="0"/>
                </a:cubicBezTo>
                <a:close/>
                <a:moveTo>
                  <a:pt x="75" y="238"/>
                </a:moveTo>
                <a:cubicBezTo>
                  <a:pt x="75" y="246"/>
                  <a:pt x="68" y="253"/>
                  <a:pt x="60" y="253"/>
                </a:cubicBezTo>
                <a:cubicBezTo>
                  <a:pt x="45" y="253"/>
                  <a:pt x="45" y="253"/>
                  <a:pt x="45" y="253"/>
                </a:cubicBezTo>
                <a:cubicBezTo>
                  <a:pt x="36" y="253"/>
                  <a:pt x="30" y="246"/>
                  <a:pt x="30" y="238"/>
                </a:cubicBezTo>
                <a:cubicBezTo>
                  <a:pt x="30" y="227"/>
                  <a:pt x="30" y="227"/>
                  <a:pt x="30" y="227"/>
                </a:cubicBezTo>
                <a:cubicBezTo>
                  <a:pt x="30" y="219"/>
                  <a:pt x="36" y="212"/>
                  <a:pt x="45" y="212"/>
                </a:cubicBezTo>
                <a:cubicBezTo>
                  <a:pt x="60" y="212"/>
                  <a:pt x="60" y="212"/>
                  <a:pt x="60" y="212"/>
                </a:cubicBezTo>
                <a:cubicBezTo>
                  <a:pt x="68" y="212"/>
                  <a:pt x="75" y="219"/>
                  <a:pt x="75" y="227"/>
                </a:cubicBezTo>
                <a:lnTo>
                  <a:pt x="75" y="238"/>
                </a:lnTo>
                <a:close/>
                <a:moveTo>
                  <a:pt x="75" y="171"/>
                </a:moveTo>
                <a:cubicBezTo>
                  <a:pt x="75" y="179"/>
                  <a:pt x="68" y="186"/>
                  <a:pt x="60" y="186"/>
                </a:cubicBezTo>
                <a:cubicBezTo>
                  <a:pt x="45" y="186"/>
                  <a:pt x="45" y="186"/>
                  <a:pt x="45" y="186"/>
                </a:cubicBezTo>
                <a:cubicBezTo>
                  <a:pt x="36" y="186"/>
                  <a:pt x="30" y="179"/>
                  <a:pt x="30" y="171"/>
                </a:cubicBezTo>
                <a:cubicBezTo>
                  <a:pt x="30" y="160"/>
                  <a:pt x="30" y="160"/>
                  <a:pt x="30" y="160"/>
                </a:cubicBezTo>
                <a:cubicBezTo>
                  <a:pt x="30" y="152"/>
                  <a:pt x="36" y="145"/>
                  <a:pt x="45" y="145"/>
                </a:cubicBezTo>
                <a:cubicBezTo>
                  <a:pt x="60" y="145"/>
                  <a:pt x="60" y="145"/>
                  <a:pt x="60" y="145"/>
                </a:cubicBezTo>
                <a:cubicBezTo>
                  <a:pt x="68" y="145"/>
                  <a:pt x="75" y="152"/>
                  <a:pt x="75" y="160"/>
                </a:cubicBezTo>
                <a:lnTo>
                  <a:pt x="75" y="171"/>
                </a:lnTo>
                <a:close/>
                <a:moveTo>
                  <a:pt x="139" y="238"/>
                </a:moveTo>
                <a:cubicBezTo>
                  <a:pt x="139" y="246"/>
                  <a:pt x="132" y="253"/>
                  <a:pt x="124" y="253"/>
                </a:cubicBezTo>
                <a:cubicBezTo>
                  <a:pt x="109" y="253"/>
                  <a:pt x="109" y="253"/>
                  <a:pt x="109" y="253"/>
                </a:cubicBezTo>
                <a:cubicBezTo>
                  <a:pt x="100" y="253"/>
                  <a:pt x="94" y="246"/>
                  <a:pt x="94" y="238"/>
                </a:cubicBezTo>
                <a:cubicBezTo>
                  <a:pt x="94" y="227"/>
                  <a:pt x="94" y="227"/>
                  <a:pt x="94" y="227"/>
                </a:cubicBezTo>
                <a:cubicBezTo>
                  <a:pt x="94" y="219"/>
                  <a:pt x="100" y="212"/>
                  <a:pt x="109" y="212"/>
                </a:cubicBezTo>
                <a:cubicBezTo>
                  <a:pt x="124" y="212"/>
                  <a:pt x="124" y="212"/>
                  <a:pt x="124" y="212"/>
                </a:cubicBezTo>
                <a:cubicBezTo>
                  <a:pt x="132" y="212"/>
                  <a:pt x="139" y="219"/>
                  <a:pt x="139" y="227"/>
                </a:cubicBezTo>
                <a:lnTo>
                  <a:pt x="139" y="238"/>
                </a:lnTo>
                <a:close/>
                <a:moveTo>
                  <a:pt x="139" y="171"/>
                </a:moveTo>
                <a:cubicBezTo>
                  <a:pt x="139" y="179"/>
                  <a:pt x="132" y="186"/>
                  <a:pt x="124" y="186"/>
                </a:cubicBezTo>
                <a:cubicBezTo>
                  <a:pt x="109" y="186"/>
                  <a:pt x="109" y="186"/>
                  <a:pt x="109" y="186"/>
                </a:cubicBezTo>
                <a:cubicBezTo>
                  <a:pt x="100" y="186"/>
                  <a:pt x="94" y="179"/>
                  <a:pt x="94" y="171"/>
                </a:cubicBezTo>
                <a:cubicBezTo>
                  <a:pt x="94" y="160"/>
                  <a:pt x="94" y="160"/>
                  <a:pt x="94" y="160"/>
                </a:cubicBezTo>
                <a:cubicBezTo>
                  <a:pt x="94" y="152"/>
                  <a:pt x="100" y="145"/>
                  <a:pt x="109" y="145"/>
                </a:cubicBezTo>
                <a:cubicBezTo>
                  <a:pt x="124" y="145"/>
                  <a:pt x="124" y="145"/>
                  <a:pt x="124" y="145"/>
                </a:cubicBezTo>
                <a:cubicBezTo>
                  <a:pt x="132" y="145"/>
                  <a:pt x="139" y="152"/>
                  <a:pt x="139" y="160"/>
                </a:cubicBezTo>
                <a:lnTo>
                  <a:pt x="139" y="171"/>
                </a:lnTo>
                <a:close/>
                <a:moveTo>
                  <a:pt x="203" y="238"/>
                </a:moveTo>
                <a:cubicBezTo>
                  <a:pt x="203" y="246"/>
                  <a:pt x="196" y="253"/>
                  <a:pt x="188" y="253"/>
                </a:cubicBezTo>
                <a:cubicBezTo>
                  <a:pt x="173" y="253"/>
                  <a:pt x="173" y="253"/>
                  <a:pt x="173" y="253"/>
                </a:cubicBezTo>
                <a:cubicBezTo>
                  <a:pt x="164" y="253"/>
                  <a:pt x="158" y="246"/>
                  <a:pt x="158" y="238"/>
                </a:cubicBezTo>
                <a:cubicBezTo>
                  <a:pt x="158" y="227"/>
                  <a:pt x="158" y="227"/>
                  <a:pt x="158" y="227"/>
                </a:cubicBezTo>
                <a:cubicBezTo>
                  <a:pt x="158" y="219"/>
                  <a:pt x="164" y="212"/>
                  <a:pt x="173" y="212"/>
                </a:cubicBezTo>
                <a:cubicBezTo>
                  <a:pt x="188" y="212"/>
                  <a:pt x="188" y="212"/>
                  <a:pt x="188" y="212"/>
                </a:cubicBezTo>
                <a:cubicBezTo>
                  <a:pt x="196" y="212"/>
                  <a:pt x="203" y="219"/>
                  <a:pt x="203" y="227"/>
                </a:cubicBezTo>
                <a:lnTo>
                  <a:pt x="203" y="238"/>
                </a:lnTo>
                <a:close/>
                <a:moveTo>
                  <a:pt x="203" y="171"/>
                </a:moveTo>
                <a:cubicBezTo>
                  <a:pt x="203" y="179"/>
                  <a:pt x="196" y="186"/>
                  <a:pt x="188" y="186"/>
                </a:cubicBezTo>
                <a:cubicBezTo>
                  <a:pt x="173" y="186"/>
                  <a:pt x="173" y="186"/>
                  <a:pt x="173" y="186"/>
                </a:cubicBezTo>
                <a:cubicBezTo>
                  <a:pt x="164" y="186"/>
                  <a:pt x="158" y="179"/>
                  <a:pt x="158" y="171"/>
                </a:cubicBezTo>
                <a:cubicBezTo>
                  <a:pt x="158" y="160"/>
                  <a:pt x="158" y="160"/>
                  <a:pt x="158" y="160"/>
                </a:cubicBezTo>
                <a:cubicBezTo>
                  <a:pt x="158" y="152"/>
                  <a:pt x="164" y="145"/>
                  <a:pt x="173" y="145"/>
                </a:cubicBezTo>
                <a:cubicBezTo>
                  <a:pt x="188" y="145"/>
                  <a:pt x="188" y="145"/>
                  <a:pt x="188" y="145"/>
                </a:cubicBezTo>
                <a:cubicBezTo>
                  <a:pt x="196" y="145"/>
                  <a:pt x="203" y="152"/>
                  <a:pt x="203" y="160"/>
                </a:cubicBezTo>
                <a:lnTo>
                  <a:pt x="203" y="171"/>
                </a:lnTo>
                <a:close/>
                <a:moveTo>
                  <a:pt x="203" y="106"/>
                </a:moveTo>
                <a:cubicBezTo>
                  <a:pt x="203" y="112"/>
                  <a:pt x="197" y="117"/>
                  <a:pt x="190" y="117"/>
                </a:cubicBezTo>
                <a:cubicBezTo>
                  <a:pt x="43" y="117"/>
                  <a:pt x="43" y="117"/>
                  <a:pt x="43" y="117"/>
                </a:cubicBezTo>
                <a:cubicBezTo>
                  <a:pt x="36" y="117"/>
                  <a:pt x="30" y="112"/>
                  <a:pt x="30" y="106"/>
                </a:cubicBezTo>
                <a:cubicBezTo>
                  <a:pt x="30" y="41"/>
                  <a:pt x="30" y="41"/>
                  <a:pt x="30" y="41"/>
                </a:cubicBezTo>
                <a:cubicBezTo>
                  <a:pt x="30" y="35"/>
                  <a:pt x="36" y="30"/>
                  <a:pt x="43" y="30"/>
                </a:cubicBezTo>
                <a:cubicBezTo>
                  <a:pt x="190" y="30"/>
                  <a:pt x="190" y="30"/>
                  <a:pt x="190" y="30"/>
                </a:cubicBezTo>
                <a:cubicBezTo>
                  <a:pt x="197" y="30"/>
                  <a:pt x="203" y="35"/>
                  <a:pt x="203" y="41"/>
                </a:cubicBezTo>
                <a:lnTo>
                  <a:pt x="203" y="10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pic>
        <p:nvPicPr>
          <p:cNvPr id="27653" name="图片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895475" y="4891088"/>
            <a:ext cx="216535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3184525"/>
            <a:ext cx="21653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1477963"/>
            <a:ext cx="2165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895475" y="1279525"/>
            <a:ext cx="2165350" cy="88900"/>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矩形 8"/>
          <p:cNvSpPr/>
          <p:nvPr/>
        </p:nvSpPr>
        <p:spPr>
          <a:xfrm>
            <a:off x="1895475" y="4716463"/>
            <a:ext cx="2165350" cy="88900"/>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 name="矩形 9"/>
          <p:cNvSpPr/>
          <p:nvPr/>
        </p:nvSpPr>
        <p:spPr>
          <a:xfrm>
            <a:off x="1895475" y="2998788"/>
            <a:ext cx="2165350" cy="88900"/>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1" name="矩形 10"/>
          <p:cNvSpPr/>
          <p:nvPr/>
        </p:nvSpPr>
        <p:spPr>
          <a:xfrm>
            <a:off x="4335463" y="1476375"/>
            <a:ext cx="477837" cy="4778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b="1" dirty="0">
                <a:solidFill>
                  <a:schemeClr val="bg1"/>
                </a:solidFill>
              </a:rPr>
              <a:t>1</a:t>
            </a:r>
            <a:endParaRPr lang="zh-CN" altLang="en-US" sz="2800" b="1" dirty="0">
              <a:solidFill>
                <a:schemeClr val="bg1"/>
              </a:solidFill>
            </a:endParaRPr>
          </a:p>
        </p:txBody>
      </p:sp>
      <p:sp>
        <p:nvSpPr>
          <p:cNvPr id="12" name="矩形 11"/>
          <p:cNvSpPr/>
          <p:nvPr/>
        </p:nvSpPr>
        <p:spPr>
          <a:xfrm>
            <a:off x="4335463" y="3184525"/>
            <a:ext cx="477837" cy="4778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b="1" dirty="0">
                <a:solidFill>
                  <a:schemeClr val="bg1"/>
                </a:solidFill>
              </a:rPr>
              <a:t>2</a:t>
            </a:r>
            <a:endParaRPr lang="zh-CN" altLang="en-US" sz="2800" b="1" dirty="0">
              <a:solidFill>
                <a:schemeClr val="bg1"/>
              </a:solidFill>
            </a:endParaRPr>
          </a:p>
        </p:txBody>
      </p:sp>
      <p:sp>
        <p:nvSpPr>
          <p:cNvPr id="13" name="矩形 12"/>
          <p:cNvSpPr/>
          <p:nvPr/>
        </p:nvSpPr>
        <p:spPr>
          <a:xfrm>
            <a:off x="4335463" y="4899025"/>
            <a:ext cx="477837" cy="4778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b="1" dirty="0">
                <a:solidFill>
                  <a:schemeClr val="bg1"/>
                </a:solidFill>
              </a:rPr>
              <a:t>3</a:t>
            </a:r>
            <a:endParaRPr lang="zh-CN" altLang="en-US" sz="2800" b="1" dirty="0">
              <a:solidFill>
                <a:schemeClr val="bg1"/>
              </a:solidFill>
            </a:endParaRPr>
          </a:p>
        </p:txBody>
      </p:sp>
      <p:sp>
        <p:nvSpPr>
          <p:cNvPr id="27662" name="文本框 13"/>
          <p:cNvSpPr txBox="1">
            <a:spLocks noChangeArrowheads="1"/>
          </p:cNvSpPr>
          <p:nvPr/>
        </p:nvSpPr>
        <p:spPr bwMode="auto">
          <a:xfrm>
            <a:off x="5086350" y="1414463"/>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rgbClr val="232323"/>
                </a:solidFill>
                <a:latin typeface="微软雅黑" panose="020B0503020204020204" pitchFamily="34" charset="-122"/>
                <a:ea typeface="微软雅黑" panose="020B0503020204020204" pitchFamily="34" charset="-122"/>
              </a:rPr>
              <a:t>单击添加标题</a:t>
            </a:r>
            <a:endParaRPr lang="zh-CN" altLang="en-US" sz="2000" b="1">
              <a:solidFill>
                <a:srgbClr val="232323"/>
              </a:solidFill>
              <a:latin typeface="微软雅黑" panose="020B0503020204020204" pitchFamily="34" charset="-122"/>
              <a:ea typeface="微软雅黑" panose="020B0503020204020204" pitchFamily="34" charset="-122"/>
            </a:endParaRPr>
          </a:p>
        </p:txBody>
      </p:sp>
      <p:sp>
        <p:nvSpPr>
          <p:cNvPr id="27663" name="文本框 14"/>
          <p:cNvSpPr txBox="1">
            <a:spLocks noChangeArrowheads="1"/>
          </p:cNvSpPr>
          <p:nvPr/>
        </p:nvSpPr>
        <p:spPr bwMode="auto">
          <a:xfrm>
            <a:off x="5086350" y="3184525"/>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rgbClr val="232323"/>
                </a:solidFill>
                <a:latin typeface="微软雅黑" panose="020B0503020204020204" pitchFamily="34" charset="-122"/>
                <a:ea typeface="微软雅黑" panose="020B0503020204020204" pitchFamily="34" charset="-122"/>
              </a:rPr>
              <a:t>单击添加标题</a:t>
            </a:r>
            <a:endParaRPr lang="zh-CN" altLang="en-US" sz="2000" b="1">
              <a:solidFill>
                <a:srgbClr val="232323"/>
              </a:solidFill>
              <a:latin typeface="微软雅黑" panose="020B0503020204020204" pitchFamily="34" charset="-122"/>
              <a:ea typeface="微软雅黑" panose="020B0503020204020204" pitchFamily="34" charset="-122"/>
            </a:endParaRPr>
          </a:p>
        </p:txBody>
      </p:sp>
      <p:sp>
        <p:nvSpPr>
          <p:cNvPr id="27664" name="文本框 15"/>
          <p:cNvSpPr txBox="1">
            <a:spLocks noChangeArrowheads="1"/>
          </p:cNvSpPr>
          <p:nvPr/>
        </p:nvSpPr>
        <p:spPr bwMode="auto">
          <a:xfrm>
            <a:off x="5086350" y="4891088"/>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rgbClr val="232323"/>
                </a:solidFill>
                <a:latin typeface="微软雅黑" panose="020B0503020204020204" pitchFamily="34" charset="-122"/>
                <a:ea typeface="微软雅黑" panose="020B0503020204020204" pitchFamily="34" charset="-122"/>
              </a:rPr>
              <a:t>单击添加标题</a:t>
            </a:r>
            <a:endParaRPr lang="zh-CN" altLang="en-US" sz="2000" b="1">
              <a:solidFill>
                <a:srgbClr val="232323"/>
              </a:solidFill>
              <a:latin typeface="微软雅黑" panose="020B0503020204020204" pitchFamily="34" charset="-122"/>
              <a:ea typeface="微软雅黑" panose="020B0503020204020204" pitchFamily="34" charset="-122"/>
            </a:endParaRPr>
          </a:p>
        </p:txBody>
      </p:sp>
      <p:sp>
        <p:nvSpPr>
          <p:cNvPr id="27665" name="矩形 16"/>
          <p:cNvSpPr>
            <a:spLocks noChangeArrowheads="1"/>
          </p:cNvSpPr>
          <p:nvPr/>
        </p:nvSpPr>
        <p:spPr bwMode="auto">
          <a:xfrm>
            <a:off x="5086350" y="1800225"/>
            <a:ext cx="26844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a:solidFill>
                <a:srgbClr val="232323"/>
              </a:solidFill>
            </a:endParaRPr>
          </a:p>
        </p:txBody>
      </p:sp>
      <p:sp>
        <p:nvSpPr>
          <p:cNvPr id="27666" name="矩形 17"/>
          <p:cNvSpPr>
            <a:spLocks noChangeArrowheads="1"/>
          </p:cNvSpPr>
          <p:nvPr/>
        </p:nvSpPr>
        <p:spPr bwMode="auto">
          <a:xfrm>
            <a:off x="5086350" y="3629025"/>
            <a:ext cx="26844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a:solidFill>
                <a:srgbClr val="232323"/>
              </a:solidFill>
            </a:endParaRPr>
          </a:p>
        </p:txBody>
      </p:sp>
      <p:sp>
        <p:nvSpPr>
          <p:cNvPr id="27667" name="矩形 18"/>
          <p:cNvSpPr>
            <a:spLocks noChangeArrowheads="1"/>
          </p:cNvSpPr>
          <p:nvPr/>
        </p:nvSpPr>
        <p:spPr bwMode="auto">
          <a:xfrm>
            <a:off x="5086350" y="5354638"/>
            <a:ext cx="26844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a:solidFill>
                <a:srgbClr val="232323"/>
              </a:solidFill>
            </a:endParaRPr>
          </a:p>
        </p:txBody>
      </p:sp>
      <p:grpSp>
        <p:nvGrpSpPr>
          <p:cNvPr id="27668" name="组合 19"/>
          <p:cNvGrpSpPr/>
          <p:nvPr/>
        </p:nvGrpSpPr>
        <p:grpSpPr bwMode="auto">
          <a:xfrm>
            <a:off x="8245475" y="2282825"/>
            <a:ext cx="2716213" cy="2716213"/>
            <a:chOff x="9191352" y="2116482"/>
            <a:chExt cx="2716178" cy="2716178"/>
          </a:xfrm>
        </p:grpSpPr>
        <p:sp>
          <p:nvSpPr>
            <p:cNvPr id="21" name="椭圆 20"/>
            <p:cNvSpPr/>
            <p:nvPr/>
          </p:nvSpPr>
          <p:spPr>
            <a:xfrm>
              <a:off x="9191352" y="2116482"/>
              <a:ext cx="2716178" cy="2716178"/>
            </a:xfrm>
            <a:prstGeom prst="ellipse">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pic>
          <p:nvPicPr>
            <p:cNvPr id="27670"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198" y="2285714"/>
              <a:ext cx="2373940" cy="237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18" name="矩形 17"/>
          <p:cNvSpPr/>
          <p:nvPr/>
        </p:nvSpPr>
        <p:spPr>
          <a:xfrm>
            <a:off x="9913938" y="1498600"/>
            <a:ext cx="377825" cy="2894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29702" name="文本框 18"/>
          <p:cNvSpPr txBox="1">
            <a:spLocks noChangeArrowheads="1"/>
          </p:cNvSpPr>
          <p:nvPr/>
        </p:nvSpPr>
        <p:spPr bwMode="auto">
          <a:xfrm>
            <a:off x="2809875" y="4695825"/>
            <a:ext cx="436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solidFill>
                  <a:srgbClr val="232323"/>
                </a:solidFill>
                <a:latin typeface="微软雅黑" panose="020B0503020204020204" pitchFamily="34" charset="-122"/>
                <a:ea typeface="微软雅黑" panose="020B0503020204020204" pitchFamily="34" charset="-122"/>
              </a:rPr>
              <a:t>√</a:t>
            </a:r>
            <a:endParaRPr lang="zh-CN" altLang="en-US" b="1">
              <a:solidFill>
                <a:srgbClr val="232323"/>
              </a:solidFill>
              <a:latin typeface="微软雅黑" panose="020B0503020204020204" pitchFamily="34" charset="-122"/>
              <a:ea typeface="微软雅黑" panose="020B0503020204020204" pitchFamily="34" charset="-122"/>
            </a:endParaRPr>
          </a:p>
        </p:txBody>
      </p:sp>
      <p:sp>
        <p:nvSpPr>
          <p:cNvPr id="29703" name="文本框 19"/>
          <p:cNvSpPr txBox="1">
            <a:spLocks noChangeArrowheads="1"/>
          </p:cNvSpPr>
          <p:nvPr/>
        </p:nvSpPr>
        <p:spPr bwMode="auto">
          <a:xfrm>
            <a:off x="5619750" y="4695825"/>
            <a:ext cx="436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solidFill>
                  <a:srgbClr val="232323"/>
                </a:solidFill>
                <a:latin typeface="微软雅黑" panose="020B0503020204020204" pitchFamily="34" charset="-122"/>
                <a:ea typeface="微软雅黑" panose="020B0503020204020204" pitchFamily="34" charset="-122"/>
              </a:rPr>
              <a:t>√</a:t>
            </a:r>
            <a:endParaRPr lang="zh-CN" altLang="en-US" b="1">
              <a:solidFill>
                <a:srgbClr val="232323"/>
              </a:solidFill>
              <a:latin typeface="微软雅黑" panose="020B0503020204020204" pitchFamily="34" charset="-122"/>
              <a:ea typeface="微软雅黑" panose="020B0503020204020204" pitchFamily="34" charset="-122"/>
            </a:endParaRPr>
          </a:p>
        </p:txBody>
      </p:sp>
      <p:sp>
        <p:nvSpPr>
          <p:cNvPr id="29704" name="文本框 20"/>
          <p:cNvSpPr txBox="1">
            <a:spLocks noChangeArrowheads="1"/>
          </p:cNvSpPr>
          <p:nvPr/>
        </p:nvSpPr>
        <p:spPr bwMode="auto">
          <a:xfrm>
            <a:off x="8428038" y="4695825"/>
            <a:ext cx="4365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solidFill>
                  <a:srgbClr val="232323"/>
                </a:solidFill>
                <a:latin typeface="微软雅黑" panose="020B0503020204020204" pitchFamily="34" charset="-122"/>
                <a:ea typeface="微软雅黑" panose="020B0503020204020204" pitchFamily="34" charset="-122"/>
              </a:rPr>
              <a:t>√</a:t>
            </a:r>
            <a:endParaRPr lang="zh-CN" altLang="en-US" b="1">
              <a:solidFill>
                <a:srgbClr val="232323"/>
              </a:solidFill>
              <a:latin typeface="微软雅黑" panose="020B0503020204020204" pitchFamily="34" charset="-122"/>
              <a:ea typeface="微软雅黑" panose="020B0503020204020204" pitchFamily="34" charset="-122"/>
            </a:endParaRPr>
          </a:p>
        </p:txBody>
      </p:sp>
      <p:sp>
        <p:nvSpPr>
          <p:cNvPr id="29705" name="矩形 21"/>
          <p:cNvSpPr>
            <a:spLocks noChangeArrowheads="1"/>
          </p:cNvSpPr>
          <p:nvPr/>
        </p:nvSpPr>
        <p:spPr bwMode="auto">
          <a:xfrm>
            <a:off x="1955800" y="5218113"/>
            <a:ext cx="22193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rgbClr val="232323"/>
              </a:solidFill>
            </a:endParaRPr>
          </a:p>
        </p:txBody>
      </p:sp>
      <p:sp>
        <p:nvSpPr>
          <p:cNvPr id="29706" name="矩形 22"/>
          <p:cNvSpPr>
            <a:spLocks noChangeArrowheads="1"/>
          </p:cNvSpPr>
          <p:nvPr/>
        </p:nvSpPr>
        <p:spPr bwMode="auto">
          <a:xfrm>
            <a:off x="4764088" y="5218113"/>
            <a:ext cx="22193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rgbClr val="232323"/>
              </a:solidFill>
            </a:endParaRPr>
          </a:p>
        </p:txBody>
      </p:sp>
      <p:sp>
        <p:nvSpPr>
          <p:cNvPr id="29707" name="矩形 23"/>
          <p:cNvSpPr>
            <a:spLocks noChangeArrowheads="1"/>
          </p:cNvSpPr>
          <p:nvPr/>
        </p:nvSpPr>
        <p:spPr bwMode="auto">
          <a:xfrm>
            <a:off x="7572375" y="5208588"/>
            <a:ext cx="22193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rgbClr val="232323"/>
              </a:solidFill>
            </a:endParaRPr>
          </a:p>
        </p:txBody>
      </p:sp>
      <p:grpSp>
        <p:nvGrpSpPr>
          <p:cNvPr id="25" name="组合 24"/>
          <p:cNvGrpSpPr/>
          <p:nvPr/>
        </p:nvGrpSpPr>
        <p:grpSpPr>
          <a:xfrm>
            <a:off x="9913904" y="1497963"/>
            <a:ext cx="377246" cy="2913473"/>
            <a:chOff x="1785258" y="0"/>
            <a:chExt cx="1088572" cy="6901542"/>
          </a:xfrm>
          <a:solidFill>
            <a:srgbClr val="C43C3C"/>
          </a:solidFill>
        </p:grpSpPr>
        <p:sp>
          <p:nvSpPr>
            <p:cNvPr id="26" name="矩形 25"/>
            <p:cNvSpPr/>
            <p:nvPr/>
          </p:nvSpPr>
          <p:spPr>
            <a:xfrm>
              <a:off x="1785258" y="0"/>
              <a:ext cx="108857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27" name="等腰三角形 7"/>
            <p:cNvSpPr/>
            <p:nvPr/>
          </p:nvSpPr>
          <p:spPr>
            <a:xfrm rot="10800000">
              <a:off x="2242460" y="0"/>
              <a:ext cx="631370" cy="6901542"/>
            </a:xfrm>
            <a:custGeom>
              <a:avLst/>
              <a:gdLst>
                <a:gd name="connsiteX0" fmla="*/ 0 w 631370"/>
                <a:gd name="connsiteY0" fmla="*/ 6858000 h 6858000"/>
                <a:gd name="connsiteX1" fmla="*/ 315685 w 631370"/>
                <a:gd name="connsiteY1" fmla="*/ 0 h 6858000"/>
                <a:gd name="connsiteX2" fmla="*/ 631370 w 631370"/>
                <a:gd name="connsiteY2" fmla="*/ 6858000 h 6858000"/>
                <a:gd name="connsiteX3" fmla="*/ 0 w 631370"/>
                <a:gd name="connsiteY3" fmla="*/ 6858000 h 6858000"/>
                <a:gd name="connsiteX0-1" fmla="*/ 0 w 631370"/>
                <a:gd name="connsiteY0-2" fmla="*/ 6901542 h 6901542"/>
                <a:gd name="connsiteX1-3" fmla="*/ 10885 w 631370"/>
                <a:gd name="connsiteY1-4" fmla="*/ 0 h 6901542"/>
                <a:gd name="connsiteX2-5" fmla="*/ 631370 w 631370"/>
                <a:gd name="connsiteY2-6" fmla="*/ 6901542 h 6901542"/>
                <a:gd name="connsiteX3-7" fmla="*/ 0 w 631370"/>
                <a:gd name="connsiteY3-8" fmla="*/ 6901542 h 6901542"/>
              </a:gdLst>
              <a:ahLst/>
              <a:cxnLst>
                <a:cxn ang="0">
                  <a:pos x="connsiteX0-1" y="connsiteY0-2"/>
                </a:cxn>
                <a:cxn ang="0">
                  <a:pos x="connsiteX1-3" y="connsiteY1-4"/>
                </a:cxn>
                <a:cxn ang="0">
                  <a:pos x="connsiteX2-5" y="connsiteY2-6"/>
                </a:cxn>
                <a:cxn ang="0">
                  <a:pos x="connsiteX3-7" y="connsiteY3-8"/>
                </a:cxn>
              </a:cxnLst>
              <a:rect l="l" t="t" r="r" b="b"/>
              <a:pathLst>
                <a:path w="631370" h="6901542">
                  <a:moveTo>
                    <a:pt x="0" y="6901542"/>
                  </a:moveTo>
                  <a:cubicBezTo>
                    <a:pt x="3628" y="4601028"/>
                    <a:pt x="7257" y="2300514"/>
                    <a:pt x="10885" y="0"/>
                  </a:cubicBezTo>
                  <a:lnTo>
                    <a:pt x="631370" y="6901542"/>
                  </a:lnTo>
                  <a:lnTo>
                    <a:pt x="0" y="69015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grpSp>
      <p:pic>
        <p:nvPicPr>
          <p:cNvPr id="29709" name="图片 27"/>
          <p:cNvPicPr>
            <a:picLocks noChangeAspect="1"/>
          </p:cNvPicPr>
          <p:nvPr/>
        </p:nvPicPr>
        <p:blipFill>
          <a:blip r:embed="rId1">
            <a:extLst>
              <a:ext uri="{28A0092B-C50C-407E-A947-70E740481C1C}">
                <a14:useLocalDpi xmlns:a14="http://schemas.microsoft.com/office/drawing/2010/main" val="0"/>
              </a:ext>
            </a:extLst>
          </a:blip>
          <a:srcRect l="-171" t="14034" r="171" b="25253"/>
          <a:stretch>
            <a:fillRect/>
          </a:stretch>
        </p:blipFill>
        <p:spPr bwMode="auto">
          <a:xfrm>
            <a:off x="1414463" y="1495425"/>
            <a:ext cx="849947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4310063" y="3132138"/>
            <a:ext cx="4884737" cy="646112"/>
          </a:xfrm>
          <a:custGeom>
            <a:avLst/>
            <a:gdLst>
              <a:gd name="connsiteX0" fmla="*/ 0 w 4885630"/>
              <a:gd name="connsiteY0" fmla="*/ 0 h 645950"/>
              <a:gd name="connsiteX1" fmla="*/ 4562655 w 4885630"/>
              <a:gd name="connsiteY1" fmla="*/ 0 h 645950"/>
              <a:gd name="connsiteX2" fmla="*/ 4630205 w 4885630"/>
              <a:gd name="connsiteY2" fmla="*/ 0 h 645950"/>
              <a:gd name="connsiteX3" fmla="*/ 4630205 w 4885630"/>
              <a:gd name="connsiteY3" fmla="*/ 7325 h 645950"/>
              <a:gd name="connsiteX4" fmla="*/ 4688371 w 4885630"/>
              <a:gd name="connsiteY4" fmla="*/ 25381 h 645950"/>
              <a:gd name="connsiteX5" fmla="*/ 4885630 w 4885630"/>
              <a:gd name="connsiteY5" fmla="*/ 322975 h 645950"/>
              <a:gd name="connsiteX6" fmla="*/ 4688371 w 4885630"/>
              <a:gd name="connsiteY6" fmla="*/ 620569 h 645950"/>
              <a:gd name="connsiteX7" fmla="*/ 4630205 w 4885630"/>
              <a:gd name="connsiteY7" fmla="*/ 638625 h 645950"/>
              <a:gd name="connsiteX8" fmla="*/ 4630205 w 4885630"/>
              <a:gd name="connsiteY8" fmla="*/ 645949 h 645950"/>
              <a:gd name="connsiteX9" fmla="*/ 4562665 w 4885630"/>
              <a:gd name="connsiteY9" fmla="*/ 645949 h 645950"/>
              <a:gd name="connsiteX10" fmla="*/ 4562655 w 4885630"/>
              <a:gd name="connsiteY10" fmla="*/ 645950 h 645950"/>
              <a:gd name="connsiteX11" fmla="*/ 4562645 w 4885630"/>
              <a:gd name="connsiteY11" fmla="*/ 645949 h 645950"/>
              <a:gd name="connsiteX12" fmla="*/ 0 w 4885630"/>
              <a:gd name="connsiteY12" fmla="*/ 645949 h 64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5630" h="645950">
                <a:moveTo>
                  <a:pt x="0" y="0"/>
                </a:moveTo>
                <a:lnTo>
                  <a:pt x="4562655" y="0"/>
                </a:lnTo>
                <a:lnTo>
                  <a:pt x="4630205" y="0"/>
                </a:lnTo>
                <a:lnTo>
                  <a:pt x="4630205" y="7325"/>
                </a:lnTo>
                <a:lnTo>
                  <a:pt x="4688371" y="25381"/>
                </a:lnTo>
                <a:cubicBezTo>
                  <a:pt x="4804292" y="74411"/>
                  <a:pt x="4885630" y="189195"/>
                  <a:pt x="4885630" y="322975"/>
                </a:cubicBezTo>
                <a:cubicBezTo>
                  <a:pt x="4885630" y="456756"/>
                  <a:pt x="4804292" y="571539"/>
                  <a:pt x="4688371" y="620569"/>
                </a:cubicBezTo>
                <a:lnTo>
                  <a:pt x="4630205" y="638625"/>
                </a:lnTo>
                <a:lnTo>
                  <a:pt x="4630205" y="645949"/>
                </a:lnTo>
                <a:lnTo>
                  <a:pt x="4562665" y="645949"/>
                </a:lnTo>
                <a:lnTo>
                  <a:pt x="4562655" y="645950"/>
                </a:lnTo>
                <a:lnTo>
                  <a:pt x="4562645" y="645949"/>
                </a:lnTo>
                <a:lnTo>
                  <a:pt x="0" y="645949"/>
                </a:lnTo>
                <a:close/>
              </a:path>
            </a:pathLst>
          </a:cu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 name="任意多边形 5"/>
          <p:cNvSpPr/>
          <p:nvPr/>
        </p:nvSpPr>
        <p:spPr>
          <a:xfrm>
            <a:off x="4310063" y="3132138"/>
            <a:ext cx="2190750" cy="646112"/>
          </a:xfrm>
          <a:custGeom>
            <a:avLst/>
            <a:gdLst>
              <a:gd name="connsiteX0" fmla="*/ 0 w 4885630"/>
              <a:gd name="connsiteY0" fmla="*/ 0 h 645950"/>
              <a:gd name="connsiteX1" fmla="*/ 4562655 w 4885630"/>
              <a:gd name="connsiteY1" fmla="*/ 0 h 645950"/>
              <a:gd name="connsiteX2" fmla="*/ 4630205 w 4885630"/>
              <a:gd name="connsiteY2" fmla="*/ 0 h 645950"/>
              <a:gd name="connsiteX3" fmla="*/ 4630205 w 4885630"/>
              <a:gd name="connsiteY3" fmla="*/ 7325 h 645950"/>
              <a:gd name="connsiteX4" fmla="*/ 4688371 w 4885630"/>
              <a:gd name="connsiteY4" fmla="*/ 25381 h 645950"/>
              <a:gd name="connsiteX5" fmla="*/ 4885630 w 4885630"/>
              <a:gd name="connsiteY5" fmla="*/ 322975 h 645950"/>
              <a:gd name="connsiteX6" fmla="*/ 4688371 w 4885630"/>
              <a:gd name="connsiteY6" fmla="*/ 620569 h 645950"/>
              <a:gd name="connsiteX7" fmla="*/ 4630205 w 4885630"/>
              <a:gd name="connsiteY7" fmla="*/ 638625 h 645950"/>
              <a:gd name="connsiteX8" fmla="*/ 4630205 w 4885630"/>
              <a:gd name="connsiteY8" fmla="*/ 645949 h 645950"/>
              <a:gd name="connsiteX9" fmla="*/ 4562665 w 4885630"/>
              <a:gd name="connsiteY9" fmla="*/ 645949 h 645950"/>
              <a:gd name="connsiteX10" fmla="*/ 4562655 w 4885630"/>
              <a:gd name="connsiteY10" fmla="*/ 645950 h 645950"/>
              <a:gd name="connsiteX11" fmla="*/ 4562645 w 4885630"/>
              <a:gd name="connsiteY11" fmla="*/ 645949 h 645950"/>
              <a:gd name="connsiteX12" fmla="*/ 0 w 4885630"/>
              <a:gd name="connsiteY12" fmla="*/ 645949 h 64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5630" h="645950">
                <a:moveTo>
                  <a:pt x="0" y="0"/>
                </a:moveTo>
                <a:lnTo>
                  <a:pt x="4562655" y="0"/>
                </a:lnTo>
                <a:lnTo>
                  <a:pt x="4630205" y="0"/>
                </a:lnTo>
                <a:lnTo>
                  <a:pt x="4630205" y="7325"/>
                </a:lnTo>
                <a:lnTo>
                  <a:pt x="4688371" y="25381"/>
                </a:lnTo>
                <a:cubicBezTo>
                  <a:pt x="4804292" y="74411"/>
                  <a:pt x="4885630" y="189195"/>
                  <a:pt x="4885630" y="322975"/>
                </a:cubicBezTo>
                <a:cubicBezTo>
                  <a:pt x="4885630" y="456756"/>
                  <a:pt x="4804292" y="571539"/>
                  <a:pt x="4688371" y="620569"/>
                </a:cubicBezTo>
                <a:lnTo>
                  <a:pt x="4630205" y="638625"/>
                </a:lnTo>
                <a:lnTo>
                  <a:pt x="4630205" y="645949"/>
                </a:lnTo>
                <a:lnTo>
                  <a:pt x="4562665" y="645949"/>
                </a:lnTo>
                <a:lnTo>
                  <a:pt x="4562655" y="645950"/>
                </a:lnTo>
                <a:lnTo>
                  <a:pt x="4562645" y="645949"/>
                </a:lnTo>
                <a:lnTo>
                  <a:pt x="0" y="645949"/>
                </a:lnTo>
                <a:close/>
              </a:path>
            </a:pathLst>
          </a:cu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 name="任意多边形 6"/>
          <p:cNvSpPr/>
          <p:nvPr/>
        </p:nvSpPr>
        <p:spPr>
          <a:xfrm>
            <a:off x="4310063" y="2225675"/>
            <a:ext cx="4884737" cy="644525"/>
          </a:xfrm>
          <a:custGeom>
            <a:avLst/>
            <a:gdLst>
              <a:gd name="connsiteX0" fmla="*/ 0 w 4885630"/>
              <a:gd name="connsiteY0" fmla="*/ 0 h 645950"/>
              <a:gd name="connsiteX1" fmla="*/ 4562655 w 4885630"/>
              <a:gd name="connsiteY1" fmla="*/ 0 h 645950"/>
              <a:gd name="connsiteX2" fmla="*/ 4630205 w 4885630"/>
              <a:gd name="connsiteY2" fmla="*/ 0 h 645950"/>
              <a:gd name="connsiteX3" fmla="*/ 4630205 w 4885630"/>
              <a:gd name="connsiteY3" fmla="*/ 7325 h 645950"/>
              <a:gd name="connsiteX4" fmla="*/ 4688371 w 4885630"/>
              <a:gd name="connsiteY4" fmla="*/ 25381 h 645950"/>
              <a:gd name="connsiteX5" fmla="*/ 4885630 w 4885630"/>
              <a:gd name="connsiteY5" fmla="*/ 322975 h 645950"/>
              <a:gd name="connsiteX6" fmla="*/ 4688371 w 4885630"/>
              <a:gd name="connsiteY6" fmla="*/ 620569 h 645950"/>
              <a:gd name="connsiteX7" fmla="*/ 4630205 w 4885630"/>
              <a:gd name="connsiteY7" fmla="*/ 638625 h 645950"/>
              <a:gd name="connsiteX8" fmla="*/ 4630205 w 4885630"/>
              <a:gd name="connsiteY8" fmla="*/ 645949 h 645950"/>
              <a:gd name="connsiteX9" fmla="*/ 4562665 w 4885630"/>
              <a:gd name="connsiteY9" fmla="*/ 645949 h 645950"/>
              <a:gd name="connsiteX10" fmla="*/ 4562655 w 4885630"/>
              <a:gd name="connsiteY10" fmla="*/ 645950 h 645950"/>
              <a:gd name="connsiteX11" fmla="*/ 4562645 w 4885630"/>
              <a:gd name="connsiteY11" fmla="*/ 645949 h 645950"/>
              <a:gd name="connsiteX12" fmla="*/ 0 w 4885630"/>
              <a:gd name="connsiteY12" fmla="*/ 645949 h 64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5630" h="645950">
                <a:moveTo>
                  <a:pt x="0" y="0"/>
                </a:moveTo>
                <a:lnTo>
                  <a:pt x="4562655" y="0"/>
                </a:lnTo>
                <a:lnTo>
                  <a:pt x="4630205" y="0"/>
                </a:lnTo>
                <a:lnTo>
                  <a:pt x="4630205" y="7325"/>
                </a:lnTo>
                <a:lnTo>
                  <a:pt x="4688371" y="25381"/>
                </a:lnTo>
                <a:cubicBezTo>
                  <a:pt x="4804292" y="74411"/>
                  <a:pt x="4885630" y="189195"/>
                  <a:pt x="4885630" y="322975"/>
                </a:cubicBezTo>
                <a:cubicBezTo>
                  <a:pt x="4885630" y="456756"/>
                  <a:pt x="4804292" y="571539"/>
                  <a:pt x="4688371" y="620569"/>
                </a:cubicBezTo>
                <a:lnTo>
                  <a:pt x="4630205" y="638625"/>
                </a:lnTo>
                <a:lnTo>
                  <a:pt x="4630205" y="645949"/>
                </a:lnTo>
                <a:lnTo>
                  <a:pt x="4562665" y="645949"/>
                </a:lnTo>
                <a:lnTo>
                  <a:pt x="4562655" y="645950"/>
                </a:lnTo>
                <a:lnTo>
                  <a:pt x="4562645" y="645949"/>
                </a:lnTo>
                <a:lnTo>
                  <a:pt x="0" y="645949"/>
                </a:lnTo>
                <a:close/>
              </a:path>
            </a:pathLst>
          </a:cu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 name="任意多边形 7"/>
          <p:cNvSpPr/>
          <p:nvPr/>
        </p:nvSpPr>
        <p:spPr>
          <a:xfrm>
            <a:off x="4310063" y="2225675"/>
            <a:ext cx="3797300" cy="644525"/>
          </a:xfrm>
          <a:custGeom>
            <a:avLst/>
            <a:gdLst>
              <a:gd name="connsiteX0" fmla="*/ 0 w 4885630"/>
              <a:gd name="connsiteY0" fmla="*/ 0 h 645950"/>
              <a:gd name="connsiteX1" fmla="*/ 4562655 w 4885630"/>
              <a:gd name="connsiteY1" fmla="*/ 0 h 645950"/>
              <a:gd name="connsiteX2" fmla="*/ 4630205 w 4885630"/>
              <a:gd name="connsiteY2" fmla="*/ 0 h 645950"/>
              <a:gd name="connsiteX3" fmla="*/ 4630205 w 4885630"/>
              <a:gd name="connsiteY3" fmla="*/ 7325 h 645950"/>
              <a:gd name="connsiteX4" fmla="*/ 4688371 w 4885630"/>
              <a:gd name="connsiteY4" fmla="*/ 25381 h 645950"/>
              <a:gd name="connsiteX5" fmla="*/ 4885630 w 4885630"/>
              <a:gd name="connsiteY5" fmla="*/ 322975 h 645950"/>
              <a:gd name="connsiteX6" fmla="*/ 4688371 w 4885630"/>
              <a:gd name="connsiteY6" fmla="*/ 620569 h 645950"/>
              <a:gd name="connsiteX7" fmla="*/ 4630205 w 4885630"/>
              <a:gd name="connsiteY7" fmla="*/ 638625 h 645950"/>
              <a:gd name="connsiteX8" fmla="*/ 4630205 w 4885630"/>
              <a:gd name="connsiteY8" fmla="*/ 645949 h 645950"/>
              <a:gd name="connsiteX9" fmla="*/ 4562665 w 4885630"/>
              <a:gd name="connsiteY9" fmla="*/ 645949 h 645950"/>
              <a:gd name="connsiteX10" fmla="*/ 4562655 w 4885630"/>
              <a:gd name="connsiteY10" fmla="*/ 645950 h 645950"/>
              <a:gd name="connsiteX11" fmla="*/ 4562645 w 4885630"/>
              <a:gd name="connsiteY11" fmla="*/ 645949 h 645950"/>
              <a:gd name="connsiteX12" fmla="*/ 0 w 4885630"/>
              <a:gd name="connsiteY12" fmla="*/ 645949 h 64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5630" h="645950">
                <a:moveTo>
                  <a:pt x="0" y="0"/>
                </a:moveTo>
                <a:lnTo>
                  <a:pt x="4562655" y="0"/>
                </a:lnTo>
                <a:lnTo>
                  <a:pt x="4630205" y="0"/>
                </a:lnTo>
                <a:lnTo>
                  <a:pt x="4630205" y="7325"/>
                </a:lnTo>
                <a:lnTo>
                  <a:pt x="4688371" y="25381"/>
                </a:lnTo>
                <a:cubicBezTo>
                  <a:pt x="4804292" y="74411"/>
                  <a:pt x="4885630" y="189195"/>
                  <a:pt x="4885630" y="322975"/>
                </a:cubicBezTo>
                <a:cubicBezTo>
                  <a:pt x="4885630" y="456756"/>
                  <a:pt x="4804292" y="571539"/>
                  <a:pt x="4688371" y="620569"/>
                </a:cubicBezTo>
                <a:lnTo>
                  <a:pt x="4630205" y="638625"/>
                </a:lnTo>
                <a:lnTo>
                  <a:pt x="4630205" y="645949"/>
                </a:lnTo>
                <a:lnTo>
                  <a:pt x="4562665" y="645949"/>
                </a:lnTo>
                <a:lnTo>
                  <a:pt x="4562655" y="645950"/>
                </a:lnTo>
                <a:lnTo>
                  <a:pt x="4562645" y="645949"/>
                </a:lnTo>
                <a:lnTo>
                  <a:pt x="0" y="645949"/>
                </a:lnTo>
                <a:close/>
              </a:path>
            </a:pathLst>
          </a:cu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grpSp>
        <p:nvGrpSpPr>
          <p:cNvPr id="31753" name="组合 10"/>
          <p:cNvGrpSpPr/>
          <p:nvPr/>
        </p:nvGrpSpPr>
        <p:grpSpPr bwMode="auto">
          <a:xfrm rot="-314305">
            <a:off x="481013" y="1663700"/>
            <a:ext cx="4248150" cy="4303713"/>
            <a:chOff x="1369378" y="1862976"/>
            <a:chExt cx="2321218" cy="2351881"/>
          </a:xfrm>
        </p:grpSpPr>
        <p:sp>
          <p:nvSpPr>
            <p:cNvPr id="31760" name="Freeform 7"/>
            <p:cNvSpPr>
              <a:spLocks noEditPoints="1"/>
            </p:cNvSpPr>
            <p:nvPr/>
          </p:nvSpPr>
          <p:spPr bwMode="auto">
            <a:xfrm>
              <a:off x="2169692" y="1862976"/>
              <a:ext cx="1520904" cy="1523970"/>
            </a:xfrm>
            <a:custGeom>
              <a:avLst/>
              <a:gdLst>
                <a:gd name="T0" fmla="*/ 2147483646 w 483"/>
                <a:gd name="T1" fmla="*/ 0 h 483"/>
                <a:gd name="T2" fmla="*/ 0 w 483"/>
                <a:gd name="T3" fmla="*/ 2147483646 h 483"/>
                <a:gd name="T4" fmla="*/ 2147483646 w 483"/>
                <a:gd name="T5" fmla="*/ 2147483646 h 483"/>
                <a:gd name="T6" fmla="*/ 2147483646 w 483"/>
                <a:gd name="T7" fmla="*/ 2147483646 h 483"/>
                <a:gd name="T8" fmla="*/ 2147483646 w 483"/>
                <a:gd name="T9" fmla="*/ 0 h 483"/>
                <a:gd name="T10" fmla="*/ 2147483646 w 483"/>
                <a:gd name="T11" fmla="*/ 2147483646 h 483"/>
                <a:gd name="T12" fmla="*/ 2147483646 w 483"/>
                <a:gd name="T13" fmla="*/ 2147483646 h 483"/>
                <a:gd name="T14" fmla="*/ 2147483646 w 483"/>
                <a:gd name="T15" fmla="*/ 2147483646 h 483"/>
                <a:gd name="T16" fmla="*/ 2147483646 w 483"/>
                <a:gd name="T17" fmla="*/ 2147483646 h 483"/>
                <a:gd name="T18" fmla="*/ 2147483646 w 483"/>
                <a:gd name="T19" fmla="*/ 2147483646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3" h="483">
                  <a:moveTo>
                    <a:pt x="241" y="0"/>
                  </a:moveTo>
                  <a:cubicBezTo>
                    <a:pt x="108" y="0"/>
                    <a:pt x="0" y="108"/>
                    <a:pt x="0" y="242"/>
                  </a:cubicBezTo>
                  <a:cubicBezTo>
                    <a:pt x="0" y="375"/>
                    <a:pt x="108" y="483"/>
                    <a:pt x="241" y="483"/>
                  </a:cubicBezTo>
                  <a:cubicBezTo>
                    <a:pt x="375" y="483"/>
                    <a:pt x="483" y="375"/>
                    <a:pt x="483" y="242"/>
                  </a:cubicBezTo>
                  <a:cubicBezTo>
                    <a:pt x="483" y="108"/>
                    <a:pt x="375" y="0"/>
                    <a:pt x="241" y="0"/>
                  </a:cubicBezTo>
                  <a:moveTo>
                    <a:pt x="241" y="424"/>
                  </a:moveTo>
                  <a:cubicBezTo>
                    <a:pt x="141" y="424"/>
                    <a:pt x="59" y="342"/>
                    <a:pt x="59" y="242"/>
                  </a:cubicBezTo>
                  <a:cubicBezTo>
                    <a:pt x="59" y="141"/>
                    <a:pt x="141" y="59"/>
                    <a:pt x="241" y="59"/>
                  </a:cubicBezTo>
                  <a:cubicBezTo>
                    <a:pt x="342" y="59"/>
                    <a:pt x="424" y="141"/>
                    <a:pt x="424" y="242"/>
                  </a:cubicBezTo>
                  <a:cubicBezTo>
                    <a:pt x="424" y="342"/>
                    <a:pt x="342" y="424"/>
                    <a:pt x="241" y="424"/>
                  </a:cubicBezTo>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61" name="Freeform 19"/>
            <p:cNvSpPr/>
            <p:nvPr/>
          </p:nvSpPr>
          <p:spPr bwMode="auto">
            <a:xfrm>
              <a:off x="2169692" y="2638759"/>
              <a:ext cx="1520904" cy="748186"/>
            </a:xfrm>
            <a:custGeom>
              <a:avLst/>
              <a:gdLst>
                <a:gd name="T0" fmla="*/ 2147483646 w 483"/>
                <a:gd name="T1" fmla="*/ 0 h 237"/>
                <a:gd name="T2" fmla="*/ 2147483646 w 483"/>
                <a:gd name="T3" fmla="*/ 2147483646 h 237"/>
                <a:gd name="T4" fmla="*/ 2147483646 w 483"/>
                <a:gd name="T5" fmla="*/ 0 h 237"/>
                <a:gd name="T6" fmla="*/ 0 w 483"/>
                <a:gd name="T7" fmla="*/ 0 h 237"/>
                <a:gd name="T8" fmla="*/ 2147483646 w 483"/>
                <a:gd name="T9" fmla="*/ 2147483646 h 237"/>
                <a:gd name="T10" fmla="*/ 2147483646 w 483"/>
                <a:gd name="T11" fmla="*/ 0 h 237"/>
                <a:gd name="T12" fmla="*/ 2147483646 w 483"/>
                <a:gd name="T13" fmla="*/ 0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3" h="237">
                  <a:moveTo>
                    <a:pt x="424" y="0"/>
                  </a:moveTo>
                  <a:cubicBezTo>
                    <a:pt x="421" y="99"/>
                    <a:pt x="341" y="178"/>
                    <a:pt x="241" y="178"/>
                  </a:cubicBezTo>
                  <a:cubicBezTo>
                    <a:pt x="142" y="178"/>
                    <a:pt x="61" y="99"/>
                    <a:pt x="59" y="0"/>
                  </a:cubicBezTo>
                  <a:cubicBezTo>
                    <a:pt x="0" y="0"/>
                    <a:pt x="0" y="0"/>
                    <a:pt x="0" y="0"/>
                  </a:cubicBezTo>
                  <a:cubicBezTo>
                    <a:pt x="2" y="132"/>
                    <a:pt x="109" y="237"/>
                    <a:pt x="241" y="237"/>
                  </a:cubicBezTo>
                  <a:cubicBezTo>
                    <a:pt x="373" y="237"/>
                    <a:pt x="481" y="132"/>
                    <a:pt x="483" y="0"/>
                  </a:cubicBezTo>
                  <a:cubicBezTo>
                    <a:pt x="424" y="0"/>
                    <a:pt x="424" y="0"/>
                    <a:pt x="424" y="0"/>
                  </a:cubicBezTo>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62" name="Freeform 29"/>
            <p:cNvSpPr/>
            <p:nvPr/>
          </p:nvSpPr>
          <p:spPr bwMode="auto">
            <a:xfrm>
              <a:off x="2301545" y="3149304"/>
              <a:ext cx="131853" cy="133386"/>
            </a:xfrm>
            <a:custGeom>
              <a:avLst/>
              <a:gdLst>
                <a:gd name="T0" fmla="*/ 2147483646 w 86"/>
                <a:gd name="T1" fmla="*/ 2147483646 h 87"/>
                <a:gd name="T2" fmla="*/ 0 w 86"/>
                <a:gd name="T3" fmla="*/ 2147483646 h 87"/>
                <a:gd name="T4" fmla="*/ 2147483646 w 86"/>
                <a:gd name="T5" fmla="*/ 0 h 87"/>
                <a:gd name="T6" fmla="*/ 2147483646 w 86"/>
                <a:gd name="T7" fmla="*/ 2147483646 h 87"/>
                <a:gd name="T8" fmla="*/ 2147483646 w 86"/>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87">
                  <a:moveTo>
                    <a:pt x="47" y="87"/>
                  </a:moveTo>
                  <a:lnTo>
                    <a:pt x="0" y="39"/>
                  </a:lnTo>
                  <a:lnTo>
                    <a:pt x="39" y="0"/>
                  </a:lnTo>
                  <a:lnTo>
                    <a:pt x="86" y="48"/>
                  </a:lnTo>
                  <a:lnTo>
                    <a:pt x="47" y="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63" name="Freeform 30"/>
            <p:cNvSpPr/>
            <p:nvPr/>
          </p:nvSpPr>
          <p:spPr bwMode="auto">
            <a:xfrm>
              <a:off x="1369378" y="3238228"/>
              <a:ext cx="976629" cy="976629"/>
            </a:xfrm>
            <a:custGeom>
              <a:avLst/>
              <a:gdLst>
                <a:gd name="T0" fmla="*/ 2147483646 w 310"/>
                <a:gd name="T1" fmla="*/ 0 h 310"/>
                <a:gd name="T2" fmla="*/ 2147483646 w 310"/>
                <a:gd name="T3" fmla="*/ 2147483646 h 310"/>
                <a:gd name="T4" fmla="*/ 2147483646 w 310"/>
                <a:gd name="T5" fmla="*/ 2147483646 h 310"/>
                <a:gd name="T6" fmla="*/ 2147483646 w 310"/>
                <a:gd name="T7" fmla="*/ 2147483646 h 310"/>
                <a:gd name="T8" fmla="*/ 2147483646 w 310"/>
                <a:gd name="T9" fmla="*/ 2147483646 h 310"/>
                <a:gd name="T10" fmla="*/ 2147483646 w 310"/>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310">
                  <a:moveTo>
                    <a:pt x="263" y="0"/>
                  </a:moveTo>
                  <a:cubicBezTo>
                    <a:pt x="18" y="226"/>
                    <a:pt x="18" y="226"/>
                    <a:pt x="18" y="226"/>
                  </a:cubicBezTo>
                  <a:cubicBezTo>
                    <a:pt x="0" y="244"/>
                    <a:pt x="0" y="273"/>
                    <a:pt x="18" y="291"/>
                  </a:cubicBezTo>
                  <a:cubicBezTo>
                    <a:pt x="36" y="310"/>
                    <a:pt x="66" y="310"/>
                    <a:pt x="84" y="291"/>
                  </a:cubicBezTo>
                  <a:cubicBezTo>
                    <a:pt x="310" y="46"/>
                    <a:pt x="310" y="46"/>
                    <a:pt x="310" y="46"/>
                  </a:cubicBezTo>
                  <a:cubicBezTo>
                    <a:pt x="263" y="0"/>
                    <a:pt x="263" y="0"/>
                    <a:pt x="263"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64" name="Freeform 31"/>
            <p:cNvSpPr/>
            <p:nvPr/>
          </p:nvSpPr>
          <p:spPr bwMode="auto">
            <a:xfrm>
              <a:off x="2197289" y="3169236"/>
              <a:ext cx="217710" cy="217710"/>
            </a:xfrm>
            <a:custGeom>
              <a:avLst/>
              <a:gdLst>
                <a:gd name="T0" fmla="*/ 2147483646 w 69"/>
                <a:gd name="T1" fmla="*/ 2147483646 h 69"/>
                <a:gd name="T2" fmla="*/ 2147483646 w 69"/>
                <a:gd name="T3" fmla="*/ 2147483646 h 69"/>
                <a:gd name="T4" fmla="*/ 2147483646 w 69"/>
                <a:gd name="T5" fmla="*/ 2147483646 h 69"/>
                <a:gd name="T6" fmla="*/ 2147483646 w 69"/>
                <a:gd name="T7" fmla="*/ 2147483646 h 69"/>
                <a:gd name="T8" fmla="*/ 2147483646 w 69"/>
                <a:gd name="T9" fmla="*/ 2147483646 h 69"/>
                <a:gd name="T10" fmla="*/ 0 w 69"/>
                <a:gd name="T11" fmla="*/ 2147483646 h 69"/>
                <a:gd name="T12" fmla="*/ 2147483646 w 69"/>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69">
                  <a:moveTo>
                    <a:pt x="47" y="69"/>
                  </a:moveTo>
                  <a:cubicBezTo>
                    <a:pt x="63" y="54"/>
                    <a:pt x="63" y="54"/>
                    <a:pt x="63" y="54"/>
                  </a:cubicBezTo>
                  <a:cubicBezTo>
                    <a:pt x="69" y="47"/>
                    <a:pt x="69" y="37"/>
                    <a:pt x="63" y="30"/>
                  </a:cubicBezTo>
                  <a:cubicBezTo>
                    <a:pt x="39" y="6"/>
                    <a:pt x="39" y="6"/>
                    <a:pt x="39" y="6"/>
                  </a:cubicBezTo>
                  <a:cubicBezTo>
                    <a:pt x="32" y="0"/>
                    <a:pt x="22" y="0"/>
                    <a:pt x="15" y="6"/>
                  </a:cubicBezTo>
                  <a:cubicBezTo>
                    <a:pt x="0" y="22"/>
                    <a:pt x="0" y="22"/>
                    <a:pt x="0" y="22"/>
                  </a:cubicBezTo>
                  <a:cubicBezTo>
                    <a:pt x="47" y="69"/>
                    <a:pt x="47" y="69"/>
                    <a:pt x="47" y="69"/>
                  </a:cubicBezTo>
                </a:path>
              </a:pathLst>
            </a:custGeom>
            <a:solidFill>
              <a:srgbClr val="D6C4B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65" name="Freeform 32"/>
            <p:cNvSpPr/>
            <p:nvPr/>
          </p:nvSpPr>
          <p:spPr bwMode="auto">
            <a:xfrm>
              <a:off x="2280081" y="3229029"/>
              <a:ext cx="134919" cy="157917"/>
            </a:xfrm>
            <a:custGeom>
              <a:avLst/>
              <a:gdLst>
                <a:gd name="T0" fmla="*/ 2147483646 w 43"/>
                <a:gd name="T1" fmla="*/ 2147483646 h 50"/>
                <a:gd name="T2" fmla="*/ 2147483646 w 43"/>
                <a:gd name="T3" fmla="*/ 0 h 50"/>
                <a:gd name="T4" fmla="*/ 2147483646 w 43"/>
                <a:gd name="T5" fmla="*/ 2147483646 h 50"/>
                <a:gd name="T6" fmla="*/ 0 w 43"/>
                <a:gd name="T7" fmla="*/ 2147483646 h 50"/>
                <a:gd name="T8" fmla="*/ 2147483646 w 43"/>
                <a:gd name="T9" fmla="*/ 2147483646 h 50"/>
                <a:gd name="T10" fmla="*/ 2147483646 w 43"/>
                <a:gd name="T11" fmla="*/ 2147483646 h 50"/>
                <a:gd name="T12" fmla="*/ 2147483646 w 4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50">
                  <a:moveTo>
                    <a:pt x="37" y="11"/>
                  </a:moveTo>
                  <a:cubicBezTo>
                    <a:pt x="25" y="0"/>
                    <a:pt x="25" y="0"/>
                    <a:pt x="25" y="0"/>
                  </a:cubicBezTo>
                  <a:cubicBezTo>
                    <a:pt x="24" y="2"/>
                    <a:pt x="22" y="6"/>
                    <a:pt x="18" y="10"/>
                  </a:cubicBezTo>
                  <a:cubicBezTo>
                    <a:pt x="11" y="17"/>
                    <a:pt x="4" y="24"/>
                    <a:pt x="0" y="28"/>
                  </a:cubicBezTo>
                  <a:cubicBezTo>
                    <a:pt x="21" y="50"/>
                    <a:pt x="21" y="50"/>
                    <a:pt x="21" y="50"/>
                  </a:cubicBezTo>
                  <a:cubicBezTo>
                    <a:pt x="37" y="34"/>
                    <a:pt x="37" y="34"/>
                    <a:pt x="37" y="34"/>
                  </a:cubicBezTo>
                  <a:cubicBezTo>
                    <a:pt x="43" y="28"/>
                    <a:pt x="43" y="18"/>
                    <a:pt x="37" y="11"/>
                  </a:cubicBezTo>
                </a:path>
              </a:pathLst>
            </a:custGeom>
            <a:solidFill>
              <a:srgbClr val="AF9C9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66" name="Freeform 33"/>
            <p:cNvSpPr/>
            <p:nvPr/>
          </p:nvSpPr>
          <p:spPr bwMode="auto">
            <a:xfrm>
              <a:off x="1403108" y="3247427"/>
              <a:ext cx="870840" cy="814113"/>
            </a:xfrm>
            <a:custGeom>
              <a:avLst/>
              <a:gdLst>
                <a:gd name="T0" fmla="*/ 2147483646 w 276"/>
                <a:gd name="T1" fmla="*/ 0 h 258"/>
                <a:gd name="T2" fmla="*/ 2147483646 w 276"/>
                <a:gd name="T3" fmla="*/ 2147483646 h 258"/>
                <a:gd name="T4" fmla="*/ 2147483646 w 276"/>
                <a:gd name="T5" fmla="*/ 2147483646 h 258"/>
                <a:gd name="T6" fmla="*/ 2147483646 w 276"/>
                <a:gd name="T7" fmla="*/ 2147483646 h 258"/>
                <a:gd name="T8" fmla="*/ 2147483646 w 276"/>
                <a:gd name="T9" fmla="*/ 2147483646 h 258"/>
                <a:gd name="T10" fmla="*/ 2147483646 w 276"/>
                <a:gd name="T11" fmla="*/ 2147483646 h 258"/>
                <a:gd name="T12" fmla="*/ 2147483646 w 276"/>
                <a:gd name="T13" fmla="*/ 0 h 2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6" h="258">
                  <a:moveTo>
                    <a:pt x="251" y="0"/>
                  </a:moveTo>
                  <a:cubicBezTo>
                    <a:pt x="26" y="211"/>
                    <a:pt x="26" y="211"/>
                    <a:pt x="26" y="211"/>
                  </a:cubicBezTo>
                  <a:cubicBezTo>
                    <a:pt x="26" y="211"/>
                    <a:pt x="0" y="232"/>
                    <a:pt x="15" y="250"/>
                  </a:cubicBezTo>
                  <a:cubicBezTo>
                    <a:pt x="20" y="256"/>
                    <a:pt x="26" y="258"/>
                    <a:pt x="31" y="258"/>
                  </a:cubicBezTo>
                  <a:cubicBezTo>
                    <a:pt x="42" y="258"/>
                    <a:pt x="51" y="249"/>
                    <a:pt x="51" y="249"/>
                  </a:cubicBezTo>
                  <a:cubicBezTo>
                    <a:pt x="276" y="25"/>
                    <a:pt x="276" y="25"/>
                    <a:pt x="276" y="25"/>
                  </a:cubicBezTo>
                  <a:cubicBezTo>
                    <a:pt x="251" y="0"/>
                    <a:pt x="251" y="0"/>
                    <a:pt x="251" y="0"/>
                  </a:cubicBezTo>
                </a:path>
              </a:pathLst>
            </a:custGeom>
            <a:solidFill>
              <a:srgbClr val="2B34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1754" name="Freeform 17"/>
          <p:cNvSpPr>
            <a:spLocks noEditPoints="1"/>
          </p:cNvSpPr>
          <p:nvPr/>
        </p:nvSpPr>
        <p:spPr bwMode="auto">
          <a:xfrm>
            <a:off x="2900363" y="2484438"/>
            <a:ext cx="787400" cy="1150937"/>
          </a:xfrm>
          <a:custGeom>
            <a:avLst/>
            <a:gdLst>
              <a:gd name="T0" fmla="*/ 446997063 w 659"/>
              <a:gd name="T1" fmla="*/ 885826678 h 962"/>
              <a:gd name="T2" fmla="*/ 601231876 w 659"/>
              <a:gd name="T3" fmla="*/ 798532533 h 962"/>
              <a:gd name="T4" fmla="*/ 698343746 w 659"/>
              <a:gd name="T5" fmla="*/ 824291030 h 962"/>
              <a:gd name="T6" fmla="*/ 788314053 w 659"/>
              <a:gd name="T7" fmla="*/ 646839754 h 962"/>
              <a:gd name="T8" fmla="*/ 855434228 w 659"/>
              <a:gd name="T9" fmla="*/ 596752460 h 962"/>
              <a:gd name="T10" fmla="*/ 858291092 w 659"/>
              <a:gd name="T11" fmla="*/ 383524033 h 962"/>
              <a:gd name="T12" fmla="*/ 792597557 w 659"/>
              <a:gd name="T13" fmla="*/ 330574949 h 962"/>
              <a:gd name="T14" fmla="*/ 719764849 w 659"/>
              <a:gd name="T15" fmla="*/ 154554568 h 962"/>
              <a:gd name="T16" fmla="*/ 641219608 w 659"/>
              <a:gd name="T17" fmla="*/ 170296802 h 962"/>
              <a:gd name="T18" fmla="*/ 494123968 w 659"/>
              <a:gd name="T19" fmla="*/ 83001461 h 962"/>
              <a:gd name="T20" fmla="*/ 458422129 w 659"/>
              <a:gd name="T21" fmla="*/ 83001461 h 962"/>
              <a:gd name="T22" fmla="*/ 349885193 w 659"/>
              <a:gd name="T23" fmla="*/ 168864711 h 962"/>
              <a:gd name="T24" fmla="*/ 314183354 w 659"/>
              <a:gd name="T25" fmla="*/ 158847252 h 962"/>
              <a:gd name="T26" fmla="*/ 225640881 w 659"/>
              <a:gd name="T27" fmla="*/ 166002922 h 962"/>
              <a:gd name="T28" fmla="*/ 97110675 w 659"/>
              <a:gd name="T29" fmla="*/ 337730618 h 962"/>
              <a:gd name="T30" fmla="*/ 119960808 w 659"/>
              <a:gd name="T31" fmla="*/ 419301184 h 962"/>
              <a:gd name="T32" fmla="*/ 77117406 w 659"/>
              <a:gd name="T33" fmla="*/ 606769919 h 962"/>
              <a:gd name="T34" fmla="*/ 218500513 w 659"/>
              <a:gd name="T35" fmla="*/ 736996885 h 962"/>
              <a:gd name="T36" fmla="*/ 234209083 w 659"/>
              <a:gd name="T37" fmla="*/ 818567451 h 962"/>
              <a:gd name="T38" fmla="*/ 328464089 w 659"/>
              <a:gd name="T39" fmla="*/ 794238653 h 962"/>
              <a:gd name="T40" fmla="*/ 355597726 w 659"/>
              <a:gd name="T41" fmla="*/ 878672205 h 962"/>
              <a:gd name="T42" fmla="*/ 267055253 w 659"/>
              <a:gd name="T43" fmla="*/ 884395783 h 962"/>
              <a:gd name="T44" fmla="*/ 147094445 w 659"/>
              <a:gd name="T45" fmla="*/ 735565990 h 962"/>
              <a:gd name="T46" fmla="*/ 8568202 w 659"/>
              <a:gd name="T47" fmla="*/ 628235731 h 962"/>
              <a:gd name="T48" fmla="*/ 61408836 w 659"/>
              <a:gd name="T49" fmla="*/ 460801915 h 962"/>
              <a:gd name="T50" fmla="*/ 77117406 w 659"/>
              <a:gd name="T51" fmla="*/ 269039300 h 962"/>
              <a:gd name="T52" fmla="*/ 154234813 w 659"/>
              <a:gd name="T53" fmla="*/ 166002922 h 962"/>
              <a:gd name="T54" fmla="*/ 334176622 w 659"/>
              <a:gd name="T55" fmla="*/ 90157130 h 962"/>
              <a:gd name="T56" fmla="*/ 359882425 w 659"/>
              <a:gd name="T57" fmla="*/ 97311604 h 962"/>
              <a:gd name="T58" fmla="*/ 476987564 w 659"/>
              <a:gd name="T59" fmla="*/ 0 h 962"/>
              <a:gd name="T60" fmla="*/ 612656942 w 659"/>
              <a:gd name="T61" fmla="*/ 103036379 h 962"/>
              <a:gd name="T62" fmla="*/ 771176453 w 659"/>
              <a:gd name="T63" fmla="*/ 105898168 h 962"/>
              <a:gd name="T64" fmla="*/ 815447690 w 659"/>
              <a:gd name="T65" fmla="*/ 263315722 h 962"/>
              <a:gd name="T66" fmla="*/ 915415229 w 659"/>
              <a:gd name="T67" fmla="*/ 426456854 h 962"/>
              <a:gd name="T68" fmla="*/ 913987395 w 659"/>
              <a:gd name="T69" fmla="*/ 555251729 h 962"/>
              <a:gd name="T70" fmla="*/ 808307322 w 659"/>
              <a:gd name="T71" fmla="*/ 715531072 h 962"/>
              <a:gd name="T72" fmla="*/ 698343746 w 659"/>
              <a:gd name="T73" fmla="*/ 895844137 h 962"/>
              <a:gd name="T74" fmla="*/ 601231876 w 659"/>
              <a:gd name="T75" fmla="*/ 870085640 h 962"/>
              <a:gd name="T76" fmla="*/ 465562497 w 659"/>
              <a:gd name="T77" fmla="*/ 968828139 h 962"/>
              <a:gd name="T78" fmla="*/ 468418166 w 659"/>
              <a:gd name="T79" fmla="*/ 744151358 h 962"/>
              <a:gd name="T80" fmla="*/ 468418166 w 659"/>
              <a:gd name="T81" fmla="*/ 787084180 h 962"/>
              <a:gd name="T82" fmla="*/ 755467883 w 659"/>
              <a:gd name="T83" fmla="*/ 499440856 h 962"/>
              <a:gd name="T84" fmla="*/ 468418166 w 659"/>
              <a:gd name="T85" fmla="*/ 705513613 h 962"/>
              <a:gd name="T86" fmla="*/ 674065778 w 659"/>
              <a:gd name="T87" fmla="*/ 499440856 h 962"/>
              <a:gd name="T88" fmla="*/ 644075277 w 659"/>
              <a:gd name="T89" fmla="*/ 944500537 h 962"/>
              <a:gd name="T90" fmla="*/ 522686635 w 659"/>
              <a:gd name="T91" fmla="*/ 1014622750 h 962"/>
              <a:gd name="T92" fmla="*/ 621225144 w 659"/>
              <a:gd name="T93" fmla="*/ 1213539837 h 962"/>
              <a:gd name="T94" fmla="*/ 808307322 w 659"/>
              <a:gd name="T95" fmla="*/ 1319438005 h 962"/>
              <a:gd name="T96" fmla="*/ 341316990 w 659"/>
              <a:gd name="T97" fmla="*/ 958810680 h 962"/>
              <a:gd name="T98" fmla="*/ 235636918 w 659"/>
              <a:gd name="T99" fmla="*/ 947362326 h 962"/>
              <a:gd name="T100" fmla="*/ 164232045 w 659"/>
              <a:gd name="T101" fmla="*/ 1352353368 h 962"/>
              <a:gd name="T102" fmla="*/ 435571996 w 659"/>
              <a:gd name="T103" fmla="*/ 1333749345 h 962"/>
              <a:gd name="T104" fmla="*/ 465562497 w 659"/>
              <a:gd name="T105" fmla="*/ 1026071103 h 9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59" h="962">
                <a:moveTo>
                  <a:pt x="230" y="555"/>
                </a:moveTo>
                <a:cubicBezTo>
                  <a:pt x="254" y="555"/>
                  <a:pt x="278" y="567"/>
                  <a:pt x="290" y="585"/>
                </a:cubicBezTo>
                <a:lnTo>
                  <a:pt x="313" y="619"/>
                </a:lnTo>
                <a:cubicBezTo>
                  <a:pt x="320" y="629"/>
                  <a:pt x="331" y="630"/>
                  <a:pt x="338" y="619"/>
                </a:cubicBezTo>
                <a:lnTo>
                  <a:pt x="362" y="586"/>
                </a:lnTo>
                <a:cubicBezTo>
                  <a:pt x="375" y="569"/>
                  <a:pt x="398" y="558"/>
                  <a:pt x="421" y="558"/>
                </a:cubicBezTo>
                <a:cubicBezTo>
                  <a:pt x="429" y="558"/>
                  <a:pt x="436" y="559"/>
                  <a:pt x="443" y="561"/>
                </a:cubicBezTo>
                <a:lnTo>
                  <a:pt x="481" y="575"/>
                </a:lnTo>
                <a:cubicBezTo>
                  <a:pt x="484" y="576"/>
                  <a:pt x="486" y="576"/>
                  <a:pt x="489" y="576"/>
                </a:cubicBezTo>
                <a:cubicBezTo>
                  <a:pt x="500" y="576"/>
                  <a:pt x="501" y="567"/>
                  <a:pt x="501" y="561"/>
                </a:cubicBezTo>
                <a:lnTo>
                  <a:pt x="501" y="520"/>
                </a:lnTo>
                <a:cubicBezTo>
                  <a:pt x="502" y="490"/>
                  <a:pt x="524" y="461"/>
                  <a:pt x="552" y="452"/>
                </a:cubicBezTo>
                <a:lnTo>
                  <a:pt x="591" y="441"/>
                </a:lnTo>
                <a:cubicBezTo>
                  <a:pt x="597" y="439"/>
                  <a:pt x="602" y="436"/>
                  <a:pt x="603" y="432"/>
                </a:cubicBezTo>
                <a:cubicBezTo>
                  <a:pt x="604" y="428"/>
                  <a:pt x="603" y="422"/>
                  <a:pt x="599" y="417"/>
                </a:cubicBezTo>
                <a:lnTo>
                  <a:pt x="575" y="384"/>
                </a:lnTo>
                <a:cubicBezTo>
                  <a:pt x="558" y="360"/>
                  <a:pt x="559" y="323"/>
                  <a:pt x="577" y="300"/>
                </a:cubicBezTo>
                <a:lnTo>
                  <a:pt x="601" y="268"/>
                </a:lnTo>
                <a:cubicBezTo>
                  <a:pt x="605" y="263"/>
                  <a:pt x="607" y="257"/>
                  <a:pt x="605" y="253"/>
                </a:cubicBezTo>
                <a:cubicBezTo>
                  <a:pt x="604" y="249"/>
                  <a:pt x="600" y="246"/>
                  <a:pt x="594" y="244"/>
                </a:cubicBezTo>
                <a:lnTo>
                  <a:pt x="555" y="231"/>
                </a:lnTo>
                <a:cubicBezTo>
                  <a:pt x="527" y="222"/>
                  <a:pt x="506" y="192"/>
                  <a:pt x="507" y="162"/>
                </a:cubicBezTo>
                <a:lnTo>
                  <a:pt x="508" y="121"/>
                </a:lnTo>
                <a:cubicBezTo>
                  <a:pt x="508" y="116"/>
                  <a:pt x="507" y="111"/>
                  <a:pt x="504" y="108"/>
                </a:cubicBezTo>
                <a:cubicBezTo>
                  <a:pt x="501" y="106"/>
                  <a:pt x="498" y="105"/>
                  <a:pt x="495" y="105"/>
                </a:cubicBezTo>
                <a:cubicBezTo>
                  <a:pt x="493" y="105"/>
                  <a:pt x="490" y="106"/>
                  <a:pt x="488" y="106"/>
                </a:cubicBezTo>
                <a:lnTo>
                  <a:pt x="449" y="119"/>
                </a:lnTo>
                <a:cubicBezTo>
                  <a:pt x="443" y="121"/>
                  <a:pt x="436" y="122"/>
                  <a:pt x="429" y="122"/>
                </a:cubicBezTo>
                <a:cubicBezTo>
                  <a:pt x="405" y="122"/>
                  <a:pt x="382" y="110"/>
                  <a:pt x="369" y="92"/>
                </a:cubicBezTo>
                <a:lnTo>
                  <a:pt x="346" y="58"/>
                </a:lnTo>
                <a:cubicBezTo>
                  <a:pt x="343" y="53"/>
                  <a:pt x="338" y="50"/>
                  <a:pt x="334" y="50"/>
                </a:cubicBezTo>
                <a:cubicBezTo>
                  <a:pt x="328" y="50"/>
                  <a:pt x="326" y="50"/>
                  <a:pt x="322" y="56"/>
                </a:cubicBezTo>
                <a:lnTo>
                  <a:pt x="321" y="58"/>
                </a:lnTo>
                <a:cubicBezTo>
                  <a:pt x="311" y="74"/>
                  <a:pt x="298" y="93"/>
                  <a:pt x="287" y="104"/>
                </a:cubicBezTo>
                <a:cubicBezTo>
                  <a:pt x="280" y="111"/>
                  <a:pt x="269" y="120"/>
                  <a:pt x="255" y="120"/>
                </a:cubicBezTo>
                <a:cubicBezTo>
                  <a:pt x="251" y="120"/>
                  <a:pt x="247" y="119"/>
                  <a:pt x="245" y="118"/>
                </a:cubicBezTo>
                <a:lnTo>
                  <a:pt x="241" y="118"/>
                </a:lnTo>
                <a:lnTo>
                  <a:pt x="238" y="116"/>
                </a:lnTo>
                <a:cubicBezTo>
                  <a:pt x="234" y="115"/>
                  <a:pt x="227" y="113"/>
                  <a:pt x="220" y="111"/>
                </a:cubicBezTo>
                <a:cubicBezTo>
                  <a:pt x="210" y="108"/>
                  <a:pt x="192" y="103"/>
                  <a:pt x="189" y="103"/>
                </a:cubicBezTo>
                <a:cubicBezTo>
                  <a:pt x="181" y="101"/>
                  <a:pt x="173" y="100"/>
                  <a:pt x="171" y="100"/>
                </a:cubicBezTo>
                <a:cubicBezTo>
                  <a:pt x="161" y="100"/>
                  <a:pt x="158" y="108"/>
                  <a:pt x="158" y="116"/>
                </a:cubicBezTo>
                <a:lnTo>
                  <a:pt x="158" y="157"/>
                </a:lnTo>
                <a:cubicBezTo>
                  <a:pt x="158" y="187"/>
                  <a:pt x="135" y="216"/>
                  <a:pt x="107" y="225"/>
                </a:cubicBezTo>
                <a:lnTo>
                  <a:pt x="68" y="236"/>
                </a:lnTo>
                <a:cubicBezTo>
                  <a:pt x="62" y="238"/>
                  <a:pt x="58" y="241"/>
                  <a:pt x="56" y="246"/>
                </a:cubicBezTo>
                <a:cubicBezTo>
                  <a:pt x="55" y="249"/>
                  <a:pt x="56" y="255"/>
                  <a:pt x="60" y="260"/>
                </a:cubicBezTo>
                <a:lnTo>
                  <a:pt x="84" y="293"/>
                </a:lnTo>
                <a:cubicBezTo>
                  <a:pt x="101" y="317"/>
                  <a:pt x="101" y="354"/>
                  <a:pt x="83" y="377"/>
                </a:cubicBezTo>
                <a:lnTo>
                  <a:pt x="58" y="410"/>
                </a:lnTo>
                <a:cubicBezTo>
                  <a:pt x="54" y="415"/>
                  <a:pt x="53" y="420"/>
                  <a:pt x="54" y="424"/>
                </a:cubicBezTo>
                <a:cubicBezTo>
                  <a:pt x="55" y="428"/>
                  <a:pt x="59" y="431"/>
                  <a:pt x="65" y="433"/>
                </a:cubicBezTo>
                <a:lnTo>
                  <a:pt x="104" y="446"/>
                </a:lnTo>
                <a:cubicBezTo>
                  <a:pt x="132" y="455"/>
                  <a:pt x="153" y="486"/>
                  <a:pt x="153" y="515"/>
                </a:cubicBezTo>
                <a:lnTo>
                  <a:pt x="152" y="556"/>
                </a:lnTo>
                <a:cubicBezTo>
                  <a:pt x="151" y="561"/>
                  <a:pt x="153" y="566"/>
                  <a:pt x="155" y="568"/>
                </a:cubicBezTo>
                <a:cubicBezTo>
                  <a:pt x="158" y="571"/>
                  <a:pt x="162" y="572"/>
                  <a:pt x="164" y="572"/>
                </a:cubicBezTo>
                <a:cubicBezTo>
                  <a:pt x="167" y="572"/>
                  <a:pt x="169" y="571"/>
                  <a:pt x="172" y="571"/>
                </a:cubicBezTo>
                <a:lnTo>
                  <a:pt x="210" y="558"/>
                </a:lnTo>
                <a:cubicBezTo>
                  <a:pt x="217" y="556"/>
                  <a:pt x="223" y="555"/>
                  <a:pt x="230" y="555"/>
                </a:cubicBezTo>
                <a:close/>
                <a:moveTo>
                  <a:pt x="326" y="677"/>
                </a:moveTo>
                <a:cubicBezTo>
                  <a:pt x="305" y="677"/>
                  <a:pt x="285" y="666"/>
                  <a:pt x="272" y="647"/>
                </a:cubicBezTo>
                <a:lnTo>
                  <a:pt x="249" y="614"/>
                </a:lnTo>
                <a:cubicBezTo>
                  <a:pt x="246" y="609"/>
                  <a:pt x="238" y="605"/>
                  <a:pt x="230" y="605"/>
                </a:cubicBezTo>
                <a:cubicBezTo>
                  <a:pt x="228" y="605"/>
                  <a:pt x="227" y="605"/>
                  <a:pt x="225" y="606"/>
                </a:cubicBezTo>
                <a:lnTo>
                  <a:pt x="187" y="618"/>
                </a:lnTo>
                <a:cubicBezTo>
                  <a:pt x="162" y="626"/>
                  <a:pt x="136" y="620"/>
                  <a:pt x="120" y="603"/>
                </a:cubicBezTo>
                <a:cubicBezTo>
                  <a:pt x="107" y="591"/>
                  <a:pt x="101" y="573"/>
                  <a:pt x="102" y="554"/>
                </a:cubicBezTo>
                <a:lnTo>
                  <a:pt x="103" y="514"/>
                </a:lnTo>
                <a:cubicBezTo>
                  <a:pt x="103" y="506"/>
                  <a:pt x="96" y="496"/>
                  <a:pt x="88" y="493"/>
                </a:cubicBezTo>
                <a:lnTo>
                  <a:pt x="50" y="481"/>
                </a:lnTo>
                <a:cubicBezTo>
                  <a:pt x="28" y="474"/>
                  <a:pt x="12" y="458"/>
                  <a:pt x="6" y="439"/>
                </a:cubicBezTo>
                <a:cubicBezTo>
                  <a:pt x="0" y="419"/>
                  <a:pt x="4" y="397"/>
                  <a:pt x="18" y="379"/>
                </a:cubicBezTo>
                <a:lnTo>
                  <a:pt x="43" y="347"/>
                </a:lnTo>
                <a:cubicBezTo>
                  <a:pt x="48" y="341"/>
                  <a:pt x="48" y="328"/>
                  <a:pt x="43" y="322"/>
                </a:cubicBezTo>
                <a:lnTo>
                  <a:pt x="20" y="289"/>
                </a:lnTo>
                <a:cubicBezTo>
                  <a:pt x="6" y="271"/>
                  <a:pt x="2" y="249"/>
                  <a:pt x="9" y="229"/>
                </a:cubicBezTo>
                <a:cubicBezTo>
                  <a:pt x="16" y="210"/>
                  <a:pt x="32" y="195"/>
                  <a:pt x="54" y="188"/>
                </a:cubicBezTo>
                <a:lnTo>
                  <a:pt x="93" y="177"/>
                </a:lnTo>
                <a:cubicBezTo>
                  <a:pt x="100" y="175"/>
                  <a:pt x="108" y="164"/>
                  <a:pt x="108" y="157"/>
                </a:cubicBezTo>
                <a:lnTo>
                  <a:pt x="108" y="116"/>
                </a:lnTo>
                <a:cubicBezTo>
                  <a:pt x="108" y="79"/>
                  <a:pt x="135" y="50"/>
                  <a:pt x="171" y="50"/>
                </a:cubicBezTo>
                <a:cubicBezTo>
                  <a:pt x="180" y="50"/>
                  <a:pt x="193" y="52"/>
                  <a:pt x="200" y="54"/>
                </a:cubicBezTo>
                <a:cubicBezTo>
                  <a:pt x="203" y="55"/>
                  <a:pt x="213" y="57"/>
                  <a:pt x="234" y="63"/>
                </a:cubicBezTo>
                <a:cubicBezTo>
                  <a:pt x="241" y="65"/>
                  <a:pt x="247" y="67"/>
                  <a:pt x="251" y="68"/>
                </a:cubicBezTo>
                <a:lnTo>
                  <a:pt x="252" y="68"/>
                </a:lnTo>
                <a:cubicBezTo>
                  <a:pt x="252" y="68"/>
                  <a:pt x="252" y="68"/>
                  <a:pt x="252" y="68"/>
                </a:cubicBezTo>
                <a:cubicBezTo>
                  <a:pt x="258" y="63"/>
                  <a:pt x="267" y="50"/>
                  <a:pt x="279" y="31"/>
                </a:cubicBezTo>
                <a:lnTo>
                  <a:pt x="280" y="30"/>
                </a:lnTo>
                <a:cubicBezTo>
                  <a:pt x="293" y="10"/>
                  <a:pt x="310" y="0"/>
                  <a:pt x="334" y="0"/>
                </a:cubicBezTo>
                <a:cubicBezTo>
                  <a:pt x="355" y="0"/>
                  <a:pt x="374" y="11"/>
                  <a:pt x="387" y="30"/>
                </a:cubicBezTo>
                <a:lnTo>
                  <a:pt x="410" y="63"/>
                </a:lnTo>
                <a:cubicBezTo>
                  <a:pt x="413" y="68"/>
                  <a:pt x="421" y="72"/>
                  <a:pt x="429" y="72"/>
                </a:cubicBezTo>
                <a:cubicBezTo>
                  <a:pt x="432" y="72"/>
                  <a:pt x="433" y="72"/>
                  <a:pt x="434" y="71"/>
                </a:cubicBezTo>
                <a:lnTo>
                  <a:pt x="472" y="59"/>
                </a:lnTo>
                <a:cubicBezTo>
                  <a:pt x="497" y="51"/>
                  <a:pt x="523" y="57"/>
                  <a:pt x="540" y="74"/>
                </a:cubicBezTo>
                <a:cubicBezTo>
                  <a:pt x="552" y="86"/>
                  <a:pt x="558" y="104"/>
                  <a:pt x="558" y="123"/>
                </a:cubicBezTo>
                <a:lnTo>
                  <a:pt x="556" y="163"/>
                </a:lnTo>
                <a:cubicBezTo>
                  <a:pt x="556" y="171"/>
                  <a:pt x="564" y="181"/>
                  <a:pt x="571" y="184"/>
                </a:cubicBezTo>
                <a:lnTo>
                  <a:pt x="610" y="196"/>
                </a:lnTo>
                <a:cubicBezTo>
                  <a:pt x="631" y="203"/>
                  <a:pt x="647" y="219"/>
                  <a:pt x="653" y="238"/>
                </a:cubicBezTo>
                <a:cubicBezTo>
                  <a:pt x="659" y="258"/>
                  <a:pt x="655" y="280"/>
                  <a:pt x="641" y="298"/>
                </a:cubicBezTo>
                <a:lnTo>
                  <a:pt x="616" y="330"/>
                </a:lnTo>
                <a:cubicBezTo>
                  <a:pt x="612" y="336"/>
                  <a:pt x="611" y="349"/>
                  <a:pt x="616" y="355"/>
                </a:cubicBezTo>
                <a:lnTo>
                  <a:pt x="640" y="388"/>
                </a:lnTo>
                <a:cubicBezTo>
                  <a:pt x="653" y="406"/>
                  <a:pt x="657" y="428"/>
                  <a:pt x="650" y="448"/>
                </a:cubicBezTo>
                <a:cubicBezTo>
                  <a:pt x="644" y="467"/>
                  <a:pt x="627" y="482"/>
                  <a:pt x="605" y="489"/>
                </a:cubicBezTo>
                <a:lnTo>
                  <a:pt x="566" y="500"/>
                </a:lnTo>
                <a:cubicBezTo>
                  <a:pt x="559" y="502"/>
                  <a:pt x="551" y="513"/>
                  <a:pt x="551" y="520"/>
                </a:cubicBezTo>
                <a:lnTo>
                  <a:pt x="551" y="561"/>
                </a:lnTo>
                <a:cubicBezTo>
                  <a:pt x="551" y="599"/>
                  <a:pt x="525" y="626"/>
                  <a:pt x="489" y="626"/>
                </a:cubicBezTo>
                <a:cubicBezTo>
                  <a:pt x="481" y="626"/>
                  <a:pt x="472" y="625"/>
                  <a:pt x="464" y="622"/>
                </a:cubicBezTo>
                <a:lnTo>
                  <a:pt x="426" y="608"/>
                </a:lnTo>
                <a:cubicBezTo>
                  <a:pt x="425" y="608"/>
                  <a:pt x="423" y="608"/>
                  <a:pt x="421" y="608"/>
                </a:cubicBezTo>
                <a:cubicBezTo>
                  <a:pt x="413" y="608"/>
                  <a:pt x="405" y="612"/>
                  <a:pt x="402" y="616"/>
                </a:cubicBezTo>
                <a:lnTo>
                  <a:pt x="379" y="649"/>
                </a:lnTo>
                <a:cubicBezTo>
                  <a:pt x="365" y="667"/>
                  <a:pt x="346" y="677"/>
                  <a:pt x="326" y="677"/>
                </a:cubicBezTo>
                <a:close/>
                <a:moveTo>
                  <a:pt x="328" y="178"/>
                </a:moveTo>
                <a:cubicBezTo>
                  <a:pt x="234" y="178"/>
                  <a:pt x="157" y="254"/>
                  <a:pt x="157" y="349"/>
                </a:cubicBezTo>
                <a:cubicBezTo>
                  <a:pt x="157" y="443"/>
                  <a:pt x="234" y="520"/>
                  <a:pt x="328" y="520"/>
                </a:cubicBezTo>
                <a:cubicBezTo>
                  <a:pt x="423" y="520"/>
                  <a:pt x="499" y="443"/>
                  <a:pt x="499" y="349"/>
                </a:cubicBezTo>
                <a:cubicBezTo>
                  <a:pt x="499" y="254"/>
                  <a:pt x="423" y="178"/>
                  <a:pt x="328" y="178"/>
                </a:cubicBezTo>
                <a:close/>
                <a:moveTo>
                  <a:pt x="328" y="550"/>
                </a:moveTo>
                <a:cubicBezTo>
                  <a:pt x="217" y="550"/>
                  <a:pt x="127" y="460"/>
                  <a:pt x="127" y="349"/>
                </a:cubicBezTo>
                <a:cubicBezTo>
                  <a:pt x="127" y="238"/>
                  <a:pt x="217" y="148"/>
                  <a:pt x="328" y="148"/>
                </a:cubicBezTo>
                <a:cubicBezTo>
                  <a:pt x="439" y="148"/>
                  <a:pt x="529" y="238"/>
                  <a:pt x="529" y="349"/>
                </a:cubicBezTo>
                <a:cubicBezTo>
                  <a:pt x="529" y="460"/>
                  <a:pt x="439" y="550"/>
                  <a:pt x="328" y="550"/>
                </a:cubicBezTo>
                <a:close/>
                <a:moveTo>
                  <a:pt x="472" y="349"/>
                </a:moveTo>
                <a:cubicBezTo>
                  <a:pt x="472" y="428"/>
                  <a:pt x="408" y="493"/>
                  <a:pt x="328" y="493"/>
                </a:cubicBezTo>
                <a:cubicBezTo>
                  <a:pt x="249" y="493"/>
                  <a:pt x="184" y="428"/>
                  <a:pt x="184" y="349"/>
                </a:cubicBezTo>
                <a:cubicBezTo>
                  <a:pt x="184" y="269"/>
                  <a:pt x="249" y="205"/>
                  <a:pt x="328" y="205"/>
                </a:cubicBezTo>
                <a:cubicBezTo>
                  <a:pt x="408" y="205"/>
                  <a:pt x="472" y="269"/>
                  <a:pt x="472" y="349"/>
                </a:cubicBezTo>
                <a:close/>
                <a:moveTo>
                  <a:pt x="491" y="666"/>
                </a:moveTo>
                <a:cubicBezTo>
                  <a:pt x="491" y="666"/>
                  <a:pt x="490" y="666"/>
                  <a:pt x="489" y="666"/>
                </a:cubicBezTo>
                <a:cubicBezTo>
                  <a:pt x="476" y="666"/>
                  <a:pt x="463" y="664"/>
                  <a:pt x="451" y="660"/>
                </a:cubicBezTo>
                <a:lnTo>
                  <a:pt x="426" y="651"/>
                </a:lnTo>
                <a:lnTo>
                  <a:pt x="411" y="672"/>
                </a:lnTo>
                <a:cubicBezTo>
                  <a:pt x="399" y="689"/>
                  <a:pt x="383" y="701"/>
                  <a:pt x="366" y="709"/>
                </a:cubicBezTo>
                <a:lnTo>
                  <a:pt x="378" y="908"/>
                </a:lnTo>
                <a:cubicBezTo>
                  <a:pt x="379" y="925"/>
                  <a:pt x="387" y="926"/>
                  <a:pt x="395" y="913"/>
                </a:cubicBezTo>
                <a:lnTo>
                  <a:pt x="435" y="848"/>
                </a:lnTo>
                <a:cubicBezTo>
                  <a:pt x="444" y="834"/>
                  <a:pt x="460" y="832"/>
                  <a:pt x="471" y="844"/>
                </a:cubicBezTo>
                <a:lnTo>
                  <a:pt x="553" y="929"/>
                </a:lnTo>
                <a:cubicBezTo>
                  <a:pt x="564" y="941"/>
                  <a:pt x="570" y="938"/>
                  <a:pt x="566" y="922"/>
                </a:cubicBezTo>
                <a:cubicBezTo>
                  <a:pt x="566" y="922"/>
                  <a:pt x="514" y="744"/>
                  <a:pt x="491" y="666"/>
                </a:cubicBezTo>
                <a:close/>
                <a:moveTo>
                  <a:pt x="326" y="717"/>
                </a:moveTo>
                <a:cubicBezTo>
                  <a:pt x="291" y="717"/>
                  <a:pt x="260" y="700"/>
                  <a:pt x="239" y="670"/>
                </a:cubicBezTo>
                <a:lnTo>
                  <a:pt x="224" y="648"/>
                </a:lnTo>
                <a:lnTo>
                  <a:pt x="199" y="656"/>
                </a:lnTo>
                <a:cubicBezTo>
                  <a:pt x="188" y="660"/>
                  <a:pt x="176" y="662"/>
                  <a:pt x="165" y="662"/>
                </a:cubicBezTo>
                <a:cubicBezTo>
                  <a:pt x="160" y="662"/>
                  <a:pt x="155" y="661"/>
                  <a:pt x="150" y="660"/>
                </a:cubicBezTo>
                <a:cubicBezTo>
                  <a:pt x="129" y="738"/>
                  <a:pt x="81" y="915"/>
                  <a:pt x="80" y="920"/>
                </a:cubicBezTo>
                <a:cubicBezTo>
                  <a:pt x="77" y="936"/>
                  <a:pt x="87" y="962"/>
                  <a:pt x="115" y="945"/>
                </a:cubicBezTo>
                <a:cubicBezTo>
                  <a:pt x="119" y="943"/>
                  <a:pt x="203" y="874"/>
                  <a:pt x="203" y="874"/>
                </a:cubicBezTo>
                <a:cubicBezTo>
                  <a:pt x="215" y="863"/>
                  <a:pt x="226" y="862"/>
                  <a:pt x="240" y="875"/>
                </a:cubicBezTo>
                <a:lnTo>
                  <a:pt x="305" y="932"/>
                </a:lnTo>
                <a:cubicBezTo>
                  <a:pt x="317" y="943"/>
                  <a:pt x="334" y="937"/>
                  <a:pt x="334" y="921"/>
                </a:cubicBezTo>
                <a:lnTo>
                  <a:pt x="328" y="717"/>
                </a:lnTo>
                <a:cubicBezTo>
                  <a:pt x="327" y="717"/>
                  <a:pt x="326" y="717"/>
                  <a:pt x="326" y="717"/>
                </a:cubicBezTo>
                <a:close/>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5" name="文本框 17"/>
          <p:cNvSpPr txBox="1">
            <a:spLocks noChangeArrowheads="1"/>
          </p:cNvSpPr>
          <p:nvPr/>
        </p:nvSpPr>
        <p:spPr bwMode="auto">
          <a:xfrm>
            <a:off x="9271000" y="2298700"/>
            <a:ext cx="65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a:solidFill>
                  <a:srgbClr val="232323"/>
                </a:solidFill>
                <a:latin typeface="微软雅黑" panose="020B0503020204020204" pitchFamily="34" charset="-122"/>
                <a:ea typeface="微软雅黑" panose="020B0503020204020204" pitchFamily="34" charset="-122"/>
              </a:rPr>
              <a:t>80%</a:t>
            </a:r>
            <a:endParaRPr lang="zh-CN" altLang="en-US" sz="1800">
              <a:solidFill>
                <a:srgbClr val="232323"/>
              </a:solidFill>
              <a:latin typeface="微软雅黑" panose="020B0503020204020204" pitchFamily="34" charset="-122"/>
              <a:ea typeface="微软雅黑" panose="020B0503020204020204" pitchFamily="34" charset="-122"/>
            </a:endParaRPr>
          </a:p>
        </p:txBody>
      </p:sp>
      <p:sp>
        <p:nvSpPr>
          <p:cNvPr id="31756" name="文本框 18"/>
          <p:cNvSpPr txBox="1">
            <a:spLocks noChangeArrowheads="1"/>
          </p:cNvSpPr>
          <p:nvPr/>
        </p:nvSpPr>
        <p:spPr bwMode="auto">
          <a:xfrm>
            <a:off x="9271000" y="3265488"/>
            <a:ext cx="65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a:solidFill>
                  <a:srgbClr val="232323"/>
                </a:solidFill>
                <a:latin typeface="微软雅黑" panose="020B0503020204020204" pitchFamily="34" charset="-122"/>
                <a:ea typeface="微软雅黑" panose="020B0503020204020204" pitchFamily="34" charset="-122"/>
              </a:rPr>
              <a:t>40%</a:t>
            </a:r>
            <a:endParaRPr lang="zh-CN" altLang="en-US" sz="1800">
              <a:solidFill>
                <a:srgbClr val="232323"/>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0121900" y="2198688"/>
            <a:ext cx="1389063" cy="571500"/>
          </a:xfrm>
          <a:prstGeom prst="round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10121900" y="3119438"/>
            <a:ext cx="1389063" cy="571500"/>
          </a:xfrm>
          <a:prstGeom prst="round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759" name="矩形 21"/>
          <p:cNvSpPr>
            <a:spLocks noChangeArrowheads="1"/>
          </p:cNvSpPr>
          <p:nvPr/>
        </p:nvSpPr>
        <p:spPr bwMode="auto">
          <a:xfrm>
            <a:off x="4310063" y="4164013"/>
            <a:ext cx="60960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作品中目录框架完整，您可以根据实际进行增添。图表类型和小章节均是一一对应的关系，具有很强的针对性，希望为您的演示加分。</a:t>
            </a:r>
            <a:endParaRPr lang="zh-CN" altLang="en-US" sz="1400">
              <a:solidFill>
                <a:srgbClr val="232323"/>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4763" y="6548438"/>
            <a:ext cx="12192001"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圆角矩形 1"/>
          <p:cNvSpPr/>
          <p:nvPr/>
        </p:nvSpPr>
        <p:spPr>
          <a:xfrm>
            <a:off x="2709863" y="2541588"/>
            <a:ext cx="6762750" cy="1866900"/>
          </a:xfrm>
          <a:prstGeom prst="roundRect">
            <a:avLst/>
          </a:prstGeom>
          <a:noFill/>
          <a:ln w="38100">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圆角矩形 23"/>
          <p:cNvSpPr/>
          <p:nvPr/>
        </p:nvSpPr>
        <p:spPr>
          <a:xfrm>
            <a:off x="3338777" y="2762250"/>
            <a:ext cx="5786173" cy="1409700"/>
          </a:xfrm>
          <a:prstGeom prst="roundRect">
            <a:avLst/>
          </a:prstGeom>
          <a:noFill/>
          <a:ln w="3175">
            <a:solidFill>
              <a:srgbClr val="C43C3C"/>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800" name="矩形 5"/>
          <p:cNvSpPr>
            <a:spLocks noChangeArrowheads="1"/>
          </p:cNvSpPr>
          <p:nvPr/>
        </p:nvSpPr>
        <p:spPr bwMode="auto">
          <a:xfrm>
            <a:off x="4589463" y="3074988"/>
            <a:ext cx="4289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000">
                <a:latin typeface="微软雅黑" panose="020B0503020204020204" pitchFamily="34" charset="-122"/>
                <a:ea typeface="微软雅黑" panose="020B0503020204020204" pitchFamily="34" charset="-122"/>
              </a:rPr>
              <a:t>单击此处添加标题</a:t>
            </a:r>
            <a:endParaRPr lang="zh-CN" altLang="en-US" sz="4000">
              <a:latin typeface="微软雅黑" panose="020B0503020204020204" pitchFamily="34" charset="-122"/>
              <a:ea typeface="微软雅黑" panose="020B0503020204020204" pitchFamily="34" charset="-122"/>
            </a:endParaRPr>
          </a:p>
        </p:txBody>
      </p:sp>
      <p:sp>
        <p:nvSpPr>
          <p:cNvPr id="5" name="圆角矩形 4"/>
          <p:cNvSpPr/>
          <p:nvPr/>
        </p:nvSpPr>
        <p:spPr>
          <a:xfrm>
            <a:off x="2914650" y="2760663"/>
            <a:ext cx="1428750" cy="1428750"/>
          </a:xfrm>
          <a:prstGeom prst="round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b="1" dirty="0">
                <a:latin typeface="微软雅黑" panose="020B0503020204020204" pitchFamily="34" charset="-122"/>
                <a:ea typeface="微软雅黑" panose="020B0503020204020204" pitchFamily="34" charset="-122"/>
              </a:rPr>
              <a:t>03</a:t>
            </a:r>
            <a:endParaRPr lang="zh-CN" altLang="en-US" sz="6000" b="1" dirty="0">
              <a:latin typeface="微软雅黑" panose="020B0503020204020204" pitchFamily="34" charset="-122"/>
              <a:ea typeface="微软雅黑" panose="020B0503020204020204" pitchFamily="34" charset="-122"/>
            </a:endParaRPr>
          </a:p>
        </p:txBody>
      </p:sp>
      <p:sp>
        <p:nvSpPr>
          <p:cNvPr id="33802" name="文本框 7"/>
          <p:cNvSpPr txBox="1">
            <a:spLocks noChangeArrowheads="1"/>
          </p:cNvSpPr>
          <p:nvPr/>
        </p:nvSpPr>
        <p:spPr bwMode="auto">
          <a:xfrm>
            <a:off x="3473450" y="4600575"/>
            <a:ext cx="1622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000000"/>
                </a:solidFill>
                <a:latin typeface="微软雅黑" panose="020B0503020204020204" pitchFamily="34" charset="-122"/>
                <a:ea typeface="微软雅黑" panose="020B0503020204020204" pitchFamily="34" charset="-122"/>
              </a:rPr>
              <a:t>单击章节小标题</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3803" name="文本框 8"/>
          <p:cNvSpPr txBox="1">
            <a:spLocks noChangeArrowheads="1"/>
          </p:cNvSpPr>
          <p:nvPr/>
        </p:nvSpPr>
        <p:spPr bwMode="auto">
          <a:xfrm>
            <a:off x="5365750" y="4600575"/>
            <a:ext cx="1620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000000"/>
                </a:solidFill>
                <a:latin typeface="微软雅黑" panose="020B0503020204020204" pitchFamily="34" charset="-122"/>
                <a:ea typeface="微软雅黑" panose="020B0503020204020204" pitchFamily="34" charset="-122"/>
              </a:rPr>
              <a:t>单击章节小标题</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10" name="矩形 9"/>
          <p:cNvSpPr/>
          <p:nvPr/>
        </p:nvSpPr>
        <p:spPr>
          <a:xfrm>
            <a:off x="7121525" y="4695825"/>
            <a:ext cx="136525" cy="1349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ysClr val="windowText" lastClr="000000"/>
              </a:solidFill>
            </a:endParaRPr>
          </a:p>
        </p:txBody>
      </p:sp>
      <p:sp>
        <p:nvSpPr>
          <p:cNvPr id="33805" name="文本框 10"/>
          <p:cNvSpPr txBox="1">
            <a:spLocks noChangeArrowheads="1"/>
          </p:cNvSpPr>
          <p:nvPr/>
        </p:nvSpPr>
        <p:spPr bwMode="auto">
          <a:xfrm>
            <a:off x="7258050" y="4600575"/>
            <a:ext cx="1620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000000"/>
                </a:solidFill>
                <a:latin typeface="微软雅黑" panose="020B0503020204020204" pitchFamily="34" charset="-122"/>
                <a:ea typeface="微软雅黑" panose="020B0503020204020204" pitchFamily="34" charset="-122"/>
              </a:rPr>
              <a:t>单击章节小标题</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5245100" y="4695825"/>
            <a:ext cx="134938" cy="1349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ysClr val="windowText" lastClr="000000"/>
              </a:solidFill>
            </a:endParaRPr>
          </a:p>
        </p:txBody>
      </p:sp>
      <p:sp>
        <p:nvSpPr>
          <p:cNvPr id="13" name="矩形 12"/>
          <p:cNvSpPr/>
          <p:nvPr/>
        </p:nvSpPr>
        <p:spPr>
          <a:xfrm>
            <a:off x="3346450" y="4695825"/>
            <a:ext cx="134938" cy="1349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ysClr val="windowText" lastClr="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5" name="椭圆 4"/>
          <p:cNvSpPr/>
          <p:nvPr/>
        </p:nvSpPr>
        <p:spPr>
          <a:xfrm>
            <a:off x="8450263" y="1612900"/>
            <a:ext cx="2128837" cy="2127250"/>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grpSp>
        <p:nvGrpSpPr>
          <p:cNvPr id="6" name="组合 5"/>
          <p:cNvGrpSpPr/>
          <p:nvPr/>
        </p:nvGrpSpPr>
        <p:grpSpPr>
          <a:xfrm>
            <a:off x="2279571" y="2087595"/>
            <a:ext cx="597824" cy="538828"/>
            <a:chOff x="9786938" y="2428875"/>
            <a:chExt cx="482600" cy="434975"/>
          </a:xfrm>
          <a:solidFill>
            <a:srgbClr val="C43C3C"/>
          </a:solidFill>
        </p:grpSpPr>
        <p:sp>
          <p:nvSpPr>
            <p:cNvPr id="7" name="Freeform 105"/>
            <p:cNvSpPr/>
            <p:nvPr/>
          </p:nvSpPr>
          <p:spPr bwMode="auto">
            <a:xfrm>
              <a:off x="9786938" y="2428875"/>
              <a:ext cx="482600" cy="138113"/>
            </a:xfrm>
            <a:custGeom>
              <a:avLst/>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0">
                <a:solidFill>
                  <a:srgbClr val="232323"/>
                </a:solidFill>
                <a:latin typeface="Calibri" panose="020F0502020204030204"/>
                <a:ea typeface="+mn-ea"/>
              </a:endParaRPr>
            </a:p>
          </p:txBody>
        </p:sp>
        <p:sp>
          <p:nvSpPr>
            <p:cNvPr id="8" name="Freeform 106"/>
            <p:cNvSpPr/>
            <p:nvPr/>
          </p:nvSpPr>
          <p:spPr bwMode="auto">
            <a:xfrm>
              <a:off x="9786938" y="2587625"/>
              <a:ext cx="482600" cy="276225"/>
            </a:xfrm>
            <a:custGeom>
              <a:avLst/>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0">
                <a:solidFill>
                  <a:srgbClr val="232323"/>
                </a:solidFill>
                <a:latin typeface="Calibri" panose="020F0502020204030204"/>
                <a:ea typeface="+mn-ea"/>
              </a:endParaRPr>
            </a:p>
          </p:txBody>
        </p:sp>
      </p:grpSp>
      <p:grpSp>
        <p:nvGrpSpPr>
          <p:cNvPr id="9" name="组合 8"/>
          <p:cNvGrpSpPr/>
          <p:nvPr/>
        </p:nvGrpSpPr>
        <p:grpSpPr>
          <a:xfrm>
            <a:off x="5732995" y="2087595"/>
            <a:ext cx="627377" cy="518632"/>
            <a:chOff x="6278563" y="5948363"/>
            <a:chExt cx="476250" cy="393700"/>
          </a:xfrm>
          <a:solidFill>
            <a:srgbClr val="C43C3C"/>
          </a:solidFill>
        </p:grpSpPr>
        <p:sp>
          <p:nvSpPr>
            <p:cNvPr id="10" name="Freeform 64"/>
            <p:cNvSpPr/>
            <p:nvPr/>
          </p:nvSpPr>
          <p:spPr bwMode="auto">
            <a:xfrm>
              <a:off x="6357938" y="6065838"/>
              <a:ext cx="98425" cy="138112"/>
            </a:xfrm>
            <a:custGeom>
              <a:avLst/>
              <a:gdLst>
                <a:gd name="T0" fmla="*/ 28 w 40"/>
                <a:gd name="T1" fmla="*/ 23 h 56"/>
                <a:gd name="T2" fmla="*/ 28 w 40"/>
                <a:gd name="T3" fmla="*/ 8 h 56"/>
                <a:gd name="T4" fmla="*/ 20 w 40"/>
                <a:gd name="T5" fmla="*/ 0 h 56"/>
                <a:gd name="T6" fmla="*/ 12 w 40"/>
                <a:gd name="T7" fmla="*/ 8 h 56"/>
                <a:gd name="T8" fmla="*/ 12 w 40"/>
                <a:gd name="T9" fmla="*/ 23 h 56"/>
                <a:gd name="T10" fmla="*/ 16 w 40"/>
                <a:gd name="T11" fmla="*/ 30 h 56"/>
                <a:gd name="T12" fmla="*/ 16 w 40"/>
                <a:gd name="T13" fmla="*/ 33 h 56"/>
                <a:gd name="T14" fmla="*/ 14 w 40"/>
                <a:gd name="T15" fmla="*/ 35 h 56"/>
                <a:gd name="T16" fmla="*/ 0 w 40"/>
                <a:gd name="T17" fmla="*/ 42 h 56"/>
                <a:gd name="T18" fmla="*/ 0 w 40"/>
                <a:gd name="T19" fmla="*/ 52 h 56"/>
                <a:gd name="T20" fmla="*/ 4 w 40"/>
                <a:gd name="T21" fmla="*/ 56 h 56"/>
                <a:gd name="T22" fmla="*/ 36 w 40"/>
                <a:gd name="T23" fmla="*/ 56 h 56"/>
                <a:gd name="T24" fmla="*/ 40 w 40"/>
                <a:gd name="T25" fmla="*/ 52 h 56"/>
                <a:gd name="T26" fmla="*/ 40 w 40"/>
                <a:gd name="T27" fmla="*/ 42 h 56"/>
                <a:gd name="T28" fmla="*/ 24 w 40"/>
                <a:gd name="T29" fmla="*/ 30 h 56"/>
                <a:gd name="T30" fmla="*/ 28 w 40"/>
                <a:gd name="T3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28" y="23"/>
                  </a:moveTo>
                  <a:cubicBezTo>
                    <a:pt x="28" y="8"/>
                    <a:pt x="28" y="8"/>
                    <a:pt x="28" y="8"/>
                  </a:cubicBezTo>
                  <a:cubicBezTo>
                    <a:pt x="28" y="3"/>
                    <a:pt x="25" y="0"/>
                    <a:pt x="20" y="0"/>
                  </a:cubicBezTo>
                  <a:cubicBezTo>
                    <a:pt x="16" y="0"/>
                    <a:pt x="12" y="3"/>
                    <a:pt x="12" y="8"/>
                  </a:cubicBezTo>
                  <a:cubicBezTo>
                    <a:pt x="12" y="23"/>
                    <a:pt x="12" y="23"/>
                    <a:pt x="12" y="23"/>
                  </a:cubicBezTo>
                  <a:cubicBezTo>
                    <a:pt x="16" y="30"/>
                    <a:pt x="16" y="30"/>
                    <a:pt x="16" y="30"/>
                  </a:cubicBezTo>
                  <a:cubicBezTo>
                    <a:pt x="16" y="31"/>
                    <a:pt x="17" y="32"/>
                    <a:pt x="16" y="33"/>
                  </a:cubicBezTo>
                  <a:cubicBezTo>
                    <a:pt x="16" y="34"/>
                    <a:pt x="15" y="35"/>
                    <a:pt x="14" y="35"/>
                  </a:cubicBezTo>
                  <a:cubicBezTo>
                    <a:pt x="0" y="42"/>
                    <a:pt x="0" y="42"/>
                    <a:pt x="0" y="42"/>
                  </a:cubicBezTo>
                  <a:cubicBezTo>
                    <a:pt x="0" y="52"/>
                    <a:pt x="0" y="52"/>
                    <a:pt x="0" y="52"/>
                  </a:cubicBezTo>
                  <a:cubicBezTo>
                    <a:pt x="0" y="54"/>
                    <a:pt x="2" y="56"/>
                    <a:pt x="4" y="56"/>
                  </a:cubicBezTo>
                  <a:cubicBezTo>
                    <a:pt x="36" y="56"/>
                    <a:pt x="36" y="56"/>
                    <a:pt x="36" y="56"/>
                  </a:cubicBezTo>
                  <a:cubicBezTo>
                    <a:pt x="38" y="56"/>
                    <a:pt x="40" y="54"/>
                    <a:pt x="40" y="52"/>
                  </a:cubicBezTo>
                  <a:cubicBezTo>
                    <a:pt x="40" y="42"/>
                    <a:pt x="40" y="42"/>
                    <a:pt x="40" y="42"/>
                  </a:cubicBezTo>
                  <a:cubicBezTo>
                    <a:pt x="24" y="30"/>
                    <a:pt x="24" y="30"/>
                    <a:pt x="24" y="30"/>
                  </a:cubicBezTo>
                  <a:lnTo>
                    <a:pt x="28" y="23"/>
                  </a:ln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0">
                <a:solidFill>
                  <a:srgbClr val="232323"/>
                </a:solidFill>
                <a:latin typeface="Calibri" panose="020F0502020204030204"/>
                <a:ea typeface="+mn-ea"/>
              </a:endParaRPr>
            </a:p>
          </p:txBody>
        </p:sp>
        <p:sp>
          <p:nvSpPr>
            <p:cNvPr id="11" name="Freeform 65"/>
            <p:cNvSpPr>
              <a:spLocks noEditPoints="1"/>
            </p:cNvSpPr>
            <p:nvPr/>
          </p:nvSpPr>
          <p:spPr bwMode="auto">
            <a:xfrm>
              <a:off x="6278563" y="5948363"/>
              <a:ext cx="476250" cy="393700"/>
            </a:xfrm>
            <a:custGeom>
              <a:avLst/>
              <a:gdLst>
                <a:gd name="T0" fmla="*/ 188 w 192"/>
                <a:gd name="T1" fmla="*/ 24 h 160"/>
                <a:gd name="T2" fmla="*/ 104 w 192"/>
                <a:gd name="T3" fmla="*/ 24 h 160"/>
                <a:gd name="T4" fmla="*/ 104 w 192"/>
                <a:gd name="T5" fmla="*/ 4 h 160"/>
                <a:gd name="T6" fmla="*/ 100 w 192"/>
                <a:gd name="T7" fmla="*/ 0 h 160"/>
                <a:gd name="T8" fmla="*/ 4 w 192"/>
                <a:gd name="T9" fmla="*/ 0 h 160"/>
                <a:gd name="T10" fmla="*/ 0 w 192"/>
                <a:gd name="T11" fmla="*/ 4 h 160"/>
                <a:gd name="T12" fmla="*/ 0 w 192"/>
                <a:gd name="T13" fmla="*/ 156 h 160"/>
                <a:gd name="T14" fmla="*/ 4 w 192"/>
                <a:gd name="T15" fmla="*/ 160 h 160"/>
                <a:gd name="T16" fmla="*/ 60 w 192"/>
                <a:gd name="T17" fmla="*/ 160 h 160"/>
                <a:gd name="T18" fmla="*/ 64 w 192"/>
                <a:gd name="T19" fmla="*/ 156 h 160"/>
                <a:gd name="T20" fmla="*/ 64 w 192"/>
                <a:gd name="T21" fmla="*/ 136 h 160"/>
                <a:gd name="T22" fmla="*/ 72 w 192"/>
                <a:gd name="T23" fmla="*/ 136 h 160"/>
                <a:gd name="T24" fmla="*/ 72 w 192"/>
                <a:gd name="T25" fmla="*/ 156 h 160"/>
                <a:gd name="T26" fmla="*/ 76 w 192"/>
                <a:gd name="T27" fmla="*/ 160 h 160"/>
                <a:gd name="T28" fmla="*/ 116 w 192"/>
                <a:gd name="T29" fmla="*/ 160 h 160"/>
                <a:gd name="T30" fmla="*/ 120 w 192"/>
                <a:gd name="T31" fmla="*/ 156 h 160"/>
                <a:gd name="T32" fmla="*/ 120 w 192"/>
                <a:gd name="T33" fmla="*/ 136 h 160"/>
                <a:gd name="T34" fmla="*/ 128 w 192"/>
                <a:gd name="T35" fmla="*/ 136 h 160"/>
                <a:gd name="T36" fmla="*/ 128 w 192"/>
                <a:gd name="T37" fmla="*/ 156 h 160"/>
                <a:gd name="T38" fmla="*/ 132 w 192"/>
                <a:gd name="T39" fmla="*/ 160 h 160"/>
                <a:gd name="T40" fmla="*/ 188 w 192"/>
                <a:gd name="T41" fmla="*/ 160 h 160"/>
                <a:gd name="T42" fmla="*/ 192 w 192"/>
                <a:gd name="T43" fmla="*/ 156 h 160"/>
                <a:gd name="T44" fmla="*/ 192 w 192"/>
                <a:gd name="T45" fmla="*/ 28 h 160"/>
                <a:gd name="T46" fmla="*/ 188 w 192"/>
                <a:gd name="T47" fmla="*/ 24 h 160"/>
                <a:gd name="T48" fmla="*/ 80 w 192"/>
                <a:gd name="T49" fmla="*/ 100 h 160"/>
                <a:gd name="T50" fmla="*/ 68 w 192"/>
                <a:gd name="T51" fmla="*/ 112 h 160"/>
                <a:gd name="T52" fmla="*/ 36 w 192"/>
                <a:gd name="T53" fmla="*/ 112 h 160"/>
                <a:gd name="T54" fmla="*/ 24 w 192"/>
                <a:gd name="T55" fmla="*/ 100 h 160"/>
                <a:gd name="T56" fmla="*/ 24 w 192"/>
                <a:gd name="T57" fmla="*/ 88 h 160"/>
                <a:gd name="T58" fmla="*/ 26 w 192"/>
                <a:gd name="T59" fmla="*/ 84 h 160"/>
                <a:gd name="T60" fmla="*/ 39 w 192"/>
                <a:gd name="T61" fmla="*/ 78 h 160"/>
                <a:gd name="T62" fmla="*/ 37 w 192"/>
                <a:gd name="T63" fmla="*/ 74 h 160"/>
                <a:gd name="T64" fmla="*/ 36 w 192"/>
                <a:gd name="T65" fmla="*/ 72 h 160"/>
                <a:gd name="T66" fmla="*/ 36 w 192"/>
                <a:gd name="T67" fmla="*/ 56 h 160"/>
                <a:gd name="T68" fmla="*/ 52 w 192"/>
                <a:gd name="T69" fmla="*/ 40 h 160"/>
                <a:gd name="T70" fmla="*/ 68 w 192"/>
                <a:gd name="T71" fmla="*/ 56 h 160"/>
                <a:gd name="T72" fmla="*/ 68 w 192"/>
                <a:gd name="T73" fmla="*/ 72 h 160"/>
                <a:gd name="T74" fmla="*/ 68 w 192"/>
                <a:gd name="T75" fmla="*/ 74 h 160"/>
                <a:gd name="T76" fmla="*/ 65 w 192"/>
                <a:gd name="T77" fmla="*/ 78 h 160"/>
                <a:gd name="T78" fmla="*/ 78 w 192"/>
                <a:gd name="T79" fmla="*/ 84 h 160"/>
                <a:gd name="T80" fmla="*/ 80 w 192"/>
                <a:gd name="T81" fmla="*/ 88 h 160"/>
                <a:gd name="T82" fmla="*/ 80 w 192"/>
                <a:gd name="T83" fmla="*/ 100 h 160"/>
                <a:gd name="T84" fmla="*/ 164 w 192"/>
                <a:gd name="T85" fmla="*/ 112 h 160"/>
                <a:gd name="T86" fmla="*/ 100 w 192"/>
                <a:gd name="T87" fmla="*/ 112 h 160"/>
                <a:gd name="T88" fmla="*/ 96 w 192"/>
                <a:gd name="T89" fmla="*/ 108 h 160"/>
                <a:gd name="T90" fmla="*/ 100 w 192"/>
                <a:gd name="T91" fmla="*/ 104 h 160"/>
                <a:gd name="T92" fmla="*/ 164 w 192"/>
                <a:gd name="T93" fmla="*/ 104 h 160"/>
                <a:gd name="T94" fmla="*/ 168 w 192"/>
                <a:gd name="T95" fmla="*/ 108 h 160"/>
                <a:gd name="T96" fmla="*/ 164 w 192"/>
                <a:gd name="T97" fmla="*/ 112 h 160"/>
                <a:gd name="T98" fmla="*/ 164 w 192"/>
                <a:gd name="T99" fmla="*/ 88 h 160"/>
                <a:gd name="T100" fmla="*/ 100 w 192"/>
                <a:gd name="T101" fmla="*/ 88 h 160"/>
                <a:gd name="T102" fmla="*/ 96 w 192"/>
                <a:gd name="T103" fmla="*/ 84 h 160"/>
                <a:gd name="T104" fmla="*/ 100 w 192"/>
                <a:gd name="T105" fmla="*/ 80 h 160"/>
                <a:gd name="T106" fmla="*/ 164 w 192"/>
                <a:gd name="T107" fmla="*/ 80 h 160"/>
                <a:gd name="T108" fmla="*/ 168 w 192"/>
                <a:gd name="T109" fmla="*/ 84 h 160"/>
                <a:gd name="T110" fmla="*/ 164 w 192"/>
                <a:gd name="T111" fmla="*/ 88 h 160"/>
                <a:gd name="T112" fmla="*/ 164 w 192"/>
                <a:gd name="T113" fmla="*/ 64 h 160"/>
                <a:gd name="T114" fmla="*/ 100 w 192"/>
                <a:gd name="T115" fmla="*/ 64 h 160"/>
                <a:gd name="T116" fmla="*/ 96 w 192"/>
                <a:gd name="T117" fmla="*/ 60 h 160"/>
                <a:gd name="T118" fmla="*/ 100 w 192"/>
                <a:gd name="T119" fmla="*/ 56 h 160"/>
                <a:gd name="T120" fmla="*/ 164 w 192"/>
                <a:gd name="T121" fmla="*/ 56 h 160"/>
                <a:gd name="T122" fmla="*/ 168 w 192"/>
                <a:gd name="T123" fmla="*/ 60 h 160"/>
                <a:gd name="T124" fmla="*/ 164 w 192"/>
                <a:gd name="T125"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60">
                  <a:moveTo>
                    <a:pt x="188" y="24"/>
                  </a:moveTo>
                  <a:cubicBezTo>
                    <a:pt x="104" y="24"/>
                    <a:pt x="104" y="24"/>
                    <a:pt x="104" y="24"/>
                  </a:cubicBezTo>
                  <a:cubicBezTo>
                    <a:pt x="104" y="4"/>
                    <a:pt x="104" y="4"/>
                    <a:pt x="104" y="4"/>
                  </a:cubicBezTo>
                  <a:cubicBezTo>
                    <a:pt x="104" y="2"/>
                    <a:pt x="102" y="0"/>
                    <a:pt x="100" y="0"/>
                  </a:cubicBezTo>
                  <a:cubicBezTo>
                    <a:pt x="4" y="0"/>
                    <a:pt x="4" y="0"/>
                    <a:pt x="4" y="0"/>
                  </a:cubicBezTo>
                  <a:cubicBezTo>
                    <a:pt x="2" y="0"/>
                    <a:pt x="0" y="2"/>
                    <a:pt x="0" y="4"/>
                  </a:cubicBezTo>
                  <a:cubicBezTo>
                    <a:pt x="0" y="156"/>
                    <a:pt x="0" y="156"/>
                    <a:pt x="0" y="156"/>
                  </a:cubicBezTo>
                  <a:cubicBezTo>
                    <a:pt x="0" y="158"/>
                    <a:pt x="2" y="160"/>
                    <a:pt x="4" y="160"/>
                  </a:cubicBezTo>
                  <a:cubicBezTo>
                    <a:pt x="60" y="160"/>
                    <a:pt x="60" y="160"/>
                    <a:pt x="60" y="160"/>
                  </a:cubicBezTo>
                  <a:cubicBezTo>
                    <a:pt x="62" y="160"/>
                    <a:pt x="64" y="158"/>
                    <a:pt x="64" y="156"/>
                  </a:cubicBezTo>
                  <a:cubicBezTo>
                    <a:pt x="64" y="136"/>
                    <a:pt x="64" y="136"/>
                    <a:pt x="64" y="136"/>
                  </a:cubicBezTo>
                  <a:cubicBezTo>
                    <a:pt x="72" y="136"/>
                    <a:pt x="72" y="136"/>
                    <a:pt x="72" y="136"/>
                  </a:cubicBezTo>
                  <a:cubicBezTo>
                    <a:pt x="72" y="156"/>
                    <a:pt x="72" y="156"/>
                    <a:pt x="72" y="156"/>
                  </a:cubicBezTo>
                  <a:cubicBezTo>
                    <a:pt x="72" y="158"/>
                    <a:pt x="74" y="160"/>
                    <a:pt x="76" y="160"/>
                  </a:cubicBezTo>
                  <a:cubicBezTo>
                    <a:pt x="116" y="160"/>
                    <a:pt x="116" y="160"/>
                    <a:pt x="116" y="160"/>
                  </a:cubicBezTo>
                  <a:cubicBezTo>
                    <a:pt x="118" y="160"/>
                    <a:pt x="120" y="158"/>
                    <a:pt x="120" y="156"/>
                  </a:cubicBezTo>
                  <a:cubicBezTo>
                    <a:pt x="120" y="136"/>
                    <a:pt x="120" y="136"/>
                    <a:pt x="120" y="136"/>
                  </a:cubicBezTo>
                  <a:cubicBezTo>
                    <a:pt x="128" y="136"/>
                    <a:pt x="128" y="136"/>
                    <a:pt x="128" y="136"/>
                  </a:cubicBezTo>
                  <a:cubicBezTo>
                    <a:pt x="128" y="156"/>
                    <a:pt x="128" y="156"/>
                    <a:pt x="128" y="156"/>
                  </a:cubicBezTo>
                  <a:cubicBezTo>
                    <a:pt x="128" y="158"/>
                    <a:pt x="130" y="160"/>
                    <a:pt x="132" y="160"/>
                  </a:cubicBezTo>
                  <a:cubicBezTo>
                    <a:pt x="188" y="160"/>
                    <a:pt x="188" y="160"/>
                    <a:pt x="188" y="160"/>
                  </a:cubicBezTo>
                  <a:cubicBezTo>
                    <a:pt x="190" y="160"/>
                    <a:pt x="192" y="158"/>
                    <a:pt x="192" y="156"/>
                  </a:cubicBezTo>
                  <a:cubicBezTo>
                    <a:pt x="192" y="28"/>
                    <a:pt x="192" y="28"/>
                    <a:pt x="192" y="28"/>
                  </a:cubicBezTo>
                  <a:cubicBezTo>
                    <a:pt x="192" y="26"/>
                    <a:pt x="190" y="24"/>
                    <a:pt x="188" y="24"/>
                  </a:cubicBezTo>
                  <a:close/>
                  <a:moveTo>
                    <a:pt x="80" y="100"/>
                  </a:moveTo>
                  <a:cubicBezTo>
                    <a:pt x="80" y="106"/>
                    <a:pt x="75" y="112"/>
                    <a:pt x="68" y="112"/>
                  </a:cubicBezTo>
                  <a:cubicBezTo>
                    <a:pt x="36" y="112"/>
                    <a:pt x="36" y="112"/>
                    <a:pt x="36" y="112"/>
                  </a:cubicBezTo>
                  <a:cubicBezTo>
                    <a:pt x="30" y="112"/>
                    <a:pt x="24" y="106"/>
                    <a:pt x="24" y="100"/>
                  </a:cubicBezTo>
                  <a:cubicBezTo>
                    <a:pt x="24" y="88"/>
                    <a:pt x="24" y="88"/>
                    <a:pt x="24" y="88"/>
                  </a:cubicBezTo>
                  <a:cubicBezTo>
                    <a:pt x="24" y="86"/>
                    <a:pt x="25" y="85"/>
                    <a:pt x="26" y="84"/>
                  </a:cubicBezTo>
                  <a:cubicBezTo>
                    <a:pt x="39" y="78"/>
                    <a:pt x="39" y="78"/>
                    <a:pt x="39" y="78"/>
                  </a:cubicBezTo>
                  <a:cubicBezTo>
                    <a:pt x="37" y="74"/>
                    <a:pt x="37" y="74"/>
                    <a:pt x="37" y="74"/>
                  </a:cubicBezTo>
                  <a:cubicBezTo>
                    <a:pt x="36" y="73"/>
                    <a:pt x="36" y="73"/>
                    <a:pt x="36" y="72"/>
                  </a:cubicBezTo>
                  <a:cubicBezTo>
                    <a:pt x="36" y="56"/>
                    <a:pt x="36" y="56"/>
                    <a:pt x="36" y="56"/>
                  </a:cubicBezTo>
                  <a:cubicBezTo>
                    <a:pt x="36" y="47"/>
                    <a:pt x="43" y="40"/>
                    <a:pt x="52" y="40"/>
                  </a:cubicBezTo>
                  <a:cubicBezTo>
                    <a:pt x="61" y="40"/>
                    <a:pt x="68" y="47"/>
                    <a:pt x="68" y="56"/>
                  </a:cubicBezTo>
                  <a:cubicBezTo>
                    <a:pt x="68" y="72"/>
                    <a:pt x="68" y="72"/>
                    <a:pt x="68" y="72"/>
                  </a:cubicBezTo>
                  <a:cubicBezTo>
                    <a:pt x="68" y="73"/>
                    <a:pt x="68" y="73"/>
                    <a:pt x="68" y="74"/>
                  </a:cubicBezTo>
                  <a:cubicBezTo>
                    <a:pt x="65" y="78"/>
                    <a:pt x="65" y="78"/>
                    <a:pt x="65" y="78"/>
                  </a:cubicBezTo>
                  <a:cubicBezTo>
                    <a:pt x="78" y="84"/>
                    <a:pt x="78" y="84"/>
                    <a:pt x="78" y="84"/>
                  </a:cubicBezTo>
                  <a:cubicBezTo>
                    <a:pt x="79" y="85"/>
                    <a:pt x="80" y="86"/>
                    <a:pt x="80" y="88"/>
                  </a:cubicBezTo>
                  <a:lnTo>
                    <a:pt x="80" y="100"/>
                  </a:lnTo>
                  <a:close/>
                  <a:moveTo>
                    <a:pt x="164" y="112"/>
                  </a:moveTo>
                  <a:cubicBezTo>
                    <a:pt x="100" y="112"/>
                    <a:pt x="100" y="112"/>
                    <a:pt x="100" y="112"/>
                  </a:cubicBezTo>
                  <a:cubicBezTo>
                    <a:pt x="98" y="112"/>
                    <a:pt x="96" y="110"/>
                    <a:pt x="96" y="108"/>
                  </a:cubicBezTo>
                  <a:cubicBezTo>
                    <a:pt x="96" y="106"/>
                    <a:pt x="98" y="104"/>
                    <a:pt x="100" y="104"/>
                  </a:cubicBezTo>
                  <a:cubicBezTo>
                    <a:pt x="164" y="104"/>
                    <a:pt x="164" y="104"/>
                    <a:pt x="164" y="104"/>
                  </a:cubicBezTo>
                  <a:cubicBezTo>
                    <a:pt x="166" y="104"/>
                    <a:pt x="168" y="106"/>
                    <a:pt x="168" y="108"/>
                  </a:cubicBezTo>
                  <a:cubicBezTo>
                    <a:pt x="168" y="110"/>
                    <a:pt x="166" y="112"/>
                    <a:pt x="164" y="112"/>
                  </a:cubicBezTo>
                  <a:close/>
                  <a:moveTo>
                    <a:pt x="164" y="88"/>
                  </a:moveTo>
                  <a:cubicBezTo>
                    <a:pt x="100" y="88"/>
                    <a:pt x="100" y="88"/>
                    <a:pt x="100" y="88"/>
                  </a:cubicBezTo>
                  <a:cubicBezTo>
                    <a:pt x="98" y="88"/>
                    <a:pt x="96" y="86"/>
                    <a:pt x="96" y="84"/>
                  </a:cubicBezTo>
                  <a:cubicBezTo>
                    <a:pt x="96" y="82"/>
                    <a:pt x="98" y="80"/>
                    <a:pt x="100" y="80"/>
                  </a:cubicBezTo>
                  <a:cubicBezTo>
                    <a:pt x="164" y="80"/>
                    <a:pt x="164" y="80"/>
                    <a:pt x="164" y="80"/>
                  </a:cubicBezTo>
                  <a:cubicBezTo>
                    <a:pt x="166" y="80"/>
                    <a:pt x="168" y="82"/>
                    <a:pt x="168" y="84"/>
                  </a:cubicBezTo>
                  <a:cubicBezTo>
                    <a:pt x="168" y="86"/>
                    <a:pt x="166" y="88"/>
                    <a:pt x="164" y="88"/>
                  </a:cubicBezTo>
                  <a:close/>
                  <a:moveTo>
                    <a:pt x="164" y="64"/>
                  </a:moveTo>
                  <a:cubicBezTo>
                    <a:pt x="100" y="64"/>
                    <a:pt x="100" y="64"/>
                    <a:pt x="100" y="64"/>
                  </a:cubicBezTo>
                  <a:cubicBezTo>
                    <a:pt x="98" y="64"/>
                    <a:pt x="96" y="62"/>
                    <a:pt x="96" y="60"/>
                  </a:cubicBezTo>
                  <a:cubicBezTo>
                    <a:pt x="96" y="58"/>
                    <a:pt x="98" y="56"/>
                    <a:pt x="100" y="56"/>
                  </a:cubicBezTo>
                  <a:cubicBezTo>
                    <a:pt x="164" y="56"/>
                    <a:pt x="164" y="56"/>
                    <a:pt x="164" y="56"/>
                  </a:cubicBezTo>
                  <a:cubicBezTo>
                    <a:pt x="166" y="56"/>
                    <a:pt x="168" y="58"/>
                    <a:pt x="168" y="60"/>
                  </a:cubicBezTo>
                  <a:cubicBezTo>
                    <a:pt x="168" y="62"/>
                    <a:pt x="166" y="64"/>
                    <a:pt x="164" y="64"/>
                  </a:cubicBezTo>
                  <a:close/>
                </a:path>
              </a:pathLst>
            </a:custGeom>
            <a:grpFill/>
            <a:ln>
              <a:noFill/>
            </a:ln>
          </p:spPr>
          <p:txBody>
            <a:bodyPr lIns="80296" tIns="40148" rIns="80296" bIns="40148"/>
            <a:lstStyle/>
            <a:p>
              <a:pPr eaLnBrk="1" fontAlgn="auto" hangingPunct="1">
                <a:spcBef>
                  <a:spcPts val="0"/>
                </a:spcBef>
                <a:spcAft>
                  <a:spcPts val="0"/>
                </a:spcAft>
                <a:defRPr/>
              </a:pPr>
              <a:endParaRPr lang="zh-CN" altLang="en-US" sz="1580">
                <a:solidFill>
                  <a:srgbClr val="232323"/>
                </a:solidFill>
                <a:latin typeface="Calibri" panose="020F0502020204030204"/>
                <a:ea typeface="+mn-ea"/>
              </a:endParaRPr>
            </a:p>
          </p:txBody>
        </p:sp>
      </p:grpSp>
      <p:grpSp>
        <p:nvGrpSpPr>
          <p:cNvPr id="12" name="组合 11"/>
          <p:cNvGrpSpPr/>
          <p:nvPr/>
        </p:nvGrpSpPr>
        <p:grpSpPr>
          <a:xfrm>
            <a:off x="9088911" y="2087595"/>
            <a:ext cx="863527" cy="519112"/>
            <a:chOff x="9350376" y="3744913"/>
            <a:chExt cx="274637" cy="165099"/>
          </a:xfrm>
          <a:solidFill>
            <a:schemeClr val="bg1"/>
          </a:solidFill>
        </p:grpSpPr>
        <p:sp>
          <p:nvSpPr>
            <p:cNvPr id="13" name="Freeform 328"/>
            <p:cNvSpPr/>
            <p:nvPr/>
          </p:nvSpPr>
          <p:spPr bwMode="auto">
            <a:xfrm>
              <a:off x="9488488" y="3749675"/>
              <a:ext cx="136525" cy="160337"/>
            </a:xfrm>
            <a:custGeom>
              <a:avLst/>
              <a:gdLst>
                <a:gd name="T0" fmla="*/ 143 w 143"/>
                <a:gd name="T1" fmla="*/ 155 h 167"/>
                <a:gd name="T2" fmla="*/ 120 w 143"/>
                <a:gd name="T3" fmla="*/ 134 h 167"/>
                <a:gd name="T4" fmla="*/ 80 w 143"/>
                <a:gd name="T5" fmla="*/ 124 h 167"/>
                <a:gd name="T6" fmla="*/ 74 w 143"/>
                <a:gd name="T7" fmla="*/ 106 h 167"/>
                <a:gd name="T8" fmla="*/ 78 w 143"/>
                <a:gd name="T9" fmla="*/ 109 h 167"/>
                <a:gd name="T10" fmla="*/ 82 w 143"/>
                <a:gd name="T11" fmla="*/ 108 h 167"/>
                <a:gd name="T12" fmla="*/ 95 w 143"/>
                <a:gd name="T13" fmla="*/ 106 h 167"/>
                <a:gd name="T14" fmla="*/ 97 w 143"/>
                <a:gd name="T15" fmla="*/ 107 h 167"/>
                <a:gd name="T16" fmla="*/ 100 w 143"/>
                <a:gd name="T17" fmla="*/ 108 h 167"/>
                <a:gd name="T18" fmla="*/ 99 w 143"/>
                <a:gd name="T19" fmla="*/ 106 h 167"/>
                <a:gd name="T20" fmla="*/ 95 w 143"/>
                <a:gd name="T21" fmla="*/ 96 h 167"/>
                <a:gd name="T22" fmla="*/ 101 w 143"/>
                <a:gd name="T23" fmla="*/ 93 h 167"/>
                <a:gd name="T24" fmla="*/ 108 w 143"/>
                <a:gd name="T25" fmla="*/ 92 h 167"/>
                <a:gd name="T26" fmla="*/ 90 w 143"/>
                <a:gd name="T27" fmla="*/ 8 h 167"/>
                <a:gd name="T28" fmla="*/ 70 w 143"/>
                <a:gd name="T29" fmla="*/ 0 h 167"/>
                <a:gd name="T30" fmla="*/ 56 w 143"/>
                <a:gd name="T31" fmla="*/ 5 h 167"/>
                <a:gd name="T32" fmla="*/ 43 w 143"/>
                <a:gd name="T33" fmla="*/ 0 h 167"/>
                <a:gd name="T34" fmla="*/ 22 w 143"/>
                <a:gd name="T35" fmla="*/ 8 h 167"/>
                <a:gd name="T36" fmla="*/ 3 w 143"/>
                <a:gd name="T37" fmla="*/ 91 h 167"/>
                <a:gd name="T38" fmla="*/ 8 w 143"/>
                <a:gd name="T39" fmla="*/ 93 h 167"/>
                <a:gd name="T40" fmla="*/ 16 w 143"/>
                <a:gd name="T41" fmla="*/ 96 h 167"/>
                <a:gd name="T42" fmla="*/ 13 w 143"/>
                <a:gd name="T43" fmla="*/ 107 h 167"/>
                <a:gd name="T44" fmla="*/ 13 w 143"/>
                <a:gd name="T45" fmla="*/ 108 h 167"/>
                <a:gd name="T46" fmla="*/ 17 w 143"/>
                <a:gd name="T47" fmla="*/ 107 h 167"/>
                <a:gd name="T48" fmla="*/ 18 w 143"/>
                <a:gd name="T49" fmla="*/ 107 h 167"/>
                <a:gd name="T50" fmla="*/ 26 w 143"/>
                <a:gd name="T51" fmla="*/ 108 h 167"/>
                <a:gd name="T52" fmla="*/ 30 w 143"/>
                <a:gd name="T53" fmla="*/ 109 h 167"/>
                <a:gd name="T54" fmla="*/ 39 w 143"/>
                <a:gd name="T55" fmla="*/ 106 h 167"/>
                <a:gd name="T56" fmla="*/ 32 w 143"/>
                <a:gd name="T57" fmla="*/ 124 h 167"/>
                <a:gd name="T58" fmla="*/ 25 w 143"/>
                <a:gd name="T59" fmla="*/ 125 h 167"/>
                <a:gd name="T60" fmla="*/ 39 w 143"/>
                <a:gd name="T61" fmla="*/ 147 h 167"/>
                <a:gd name="T62" fmla="*/ 39 w 143"/>
                <a:gd name="T63" fmla="*/ 166 h 167"/>
                <a:gd name="T64" fmla="*/ 39 w 143"/>
                <a:gd name="T65" fmla="*/ 167 h 167"/>
                <a:gd name="T66" fmla="*/ 143 w 143"/>
                <a:gd name="T67" fmla="*/ 167 h 167"/>
                <a:gd name="T68" fmla="*/ 143 w 143"/>
                <a:gd name="T69" fmla="*/ 15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67">
                  <a:moveTo>
                    <a:pt x="143" y="155"/>
                  </a:moveTo>
                  <a:cubicBezTo>
                    <a:pt x="143" y="155"/>
                    <a:pt x="143" y="144"/>
                    <a:pt x="120" y="134"/>
                  </a:cubicBezTo>
                  <a:cubicBezTo>
                    <a:pt x="110" y="129"/>
                    <a:pt x="99" y="127"/>
                    <a:pt x="80" y="124"/>
                  </a:cubicBezTo>
                  <a:cubicBezTo>
                    <a:pt x="79" y="122"/>
                    <a:pt x="76" y="114"/>
                    <a:pt x="74" y="106"/>
                  </a:cubicBezTo>
                  <a:cubicBezTo>
                    <a:pt x="74" y="106"/>
                    <a:pt x="77" y="109"/>
                    <a:pt x="78" y="109"/>
                  </a:cubicBezTo>
                  <a:cubicBezTo>
                    <a:pt x="79" y="109"/>
                    <a:pt x="80" y="108"/>
                    <a:pt x="82" y="108"/>
                  </a:cubicBezTo>
                  <a:cubicBezTo>
                    <a:pt x="82" y="108"/>
                    <a:pt x="91" y="106"/>
                    <a:pt x="95" y="106"/>
                  </a:cubicBezTo>
                  <a:cubicBezTo>
                    <a:pt x="96" y="106"/>
                    <a:pt x="97" y="107"/>
                    <a:pt x="97" y="107"/>
                  </a:cubicBezTo>
                  <a:cubicBezTo>
                    <a:pt x="97" y="107"/>
                    <a:pt x="98" y="108"/>
                    <a:pt x="100" y="108"/>
                  </a:cubicBezTo>
                  <a:cubicBezTo>
                    <a:pt x="99" y="107"/>
                    <a:pt x="99" y="106"/>
                    <a:pt x="99" y="106"/>
                  </a:cubicBezTo>
                  <a:cubicBezTo>
                    <a:pt x="95" y="96"/>
                    <a:pt x="95" y="96"/>
                    <a:pt x="95" y="96"/>
                  </a:cubicBezTo>
                  <a:cubicBezTo>
                    <a:pt x="95" y="96"/>
                    <a:pt x="99" y="92"/>
                    <a:pt x="101" y="93"/>
                  </a:cubicBezTo>
                  <a:cubicBezTo>
                    <a:pt x="104" y="94"/>
                    <a:pt x="108" y="92"/>
                    <a:pt x="108" y="92"/>
                  </a:cubicBezTo>
                  <a:cubicBezTo>
                    <a:pt x="110" y="70"/>
                    <a:pt x="113" y="25"/>
                    <a:pt x="90" y="8"/>
                  </a:cubicBezTo>
                  <a:cubicBezTo>
                    <a:pt x="82" y="2"/>
                    <a:pt x="76" y="0"/>
                    <a:pt x="70" y="0"/>
                  </a:cubicBezTo>
                  <a:cubicBezTo>
                    <a:pt x="64" y="0"/>
                    <a:pt x="60" y="2"/>
                    <a:pt x="56" y="5"/>
                  </a:cubicBezTo>
                  <a:cubicBezTo>
                    <a:pt x="53" y="2"/>
                    <a:pt x="48" y="0"/>
                    <a:pt x="43" y="0"/>
                  </a:cubicBezTo>
                  <a:cubicBezTo>
                    <a:pt x="37" y="0"/>
                    <a:pt x="30" y="2"/>
                    <a:pt x="22" y="8"/>
                  </a:cubicBezTo>
                  <a:cubicBezTo>
                    <a:pt x="0" y="24"/>
                    <a:pt x="1" y="68"/>
                    <a:pt x="3" y="91"/>
                  </a:cubicBezTo>
                  <a:cubicBezTo>
                    <a:pt x="3" y="91"/>
                    <a:pt x="5" y="90"/>
                    <a:pt x="8" y="93"/>
                  </a:cubicBezTo>
                  <a:cubicBezTo>
                    <a:pt x="11" y="96"/>
                    <a:pt x="16" y="96"/>
                    <a:pt x="16" y="96"/>
                  </a:cubicBezTo>
                  <a:cubicBezTo>
                    <a:pt x="13" y="107"/>
                    <a:pt x="13" y="107"/>
                    <a:pt x="13" y="107"/>
                  </a:cubicBezTo>
                  <a:cubicBezTo>
                    <a:pt x="13" y="108"/>
                    <a:pt x="13" y="108"/>
                    <a:pt x="13" y="108"/>
                  </a:cubicBezTo>
                  <a:cubicBezTo>
                    <a:pt x="14" y="108"/>
                    <a:pt x="16" y="107"/>
                    <a:pt x="17" y="107"/>
                  </a:cubicBezTo>
                  <a:cubicBezTo>
                    <a:pt x="17" y="107"/>
                    <a:pt x="18" y="107"/>
                    <a:pt x="18" y="107"/>
                  </a:cubicBezTo>
                  <a:cubicBezTo>
                    <a:pt x="22" y="107"/>
                    <a:pt x="26" y="108"/>
                    <a:pt x="26" y="108"/>
                  </a:cubicBezTo>
                  <a:cubicBezTo>
                    <a:pt x="28" y="108"/>
                    <a:pt x="29" y="109"/>
                    <a:pt x="30" y="109"/>
                  </a:cubicBezTo>
                  <a:cubicBezTo>
                    <a:pt x="32" y="109"/>
                    <a:pt x="38" y="106"/>
                    <a:pt x="39" y="106"/>
                  </a:cubicBezTo>
                  <a:cubicBezTo>
                    <a:pt x="38" y="111"/>
                    <a:pt x="35" y="120"/>
                    <a:pt x="32" y="124"/>
                  </a:cubicBezTo>
                  <a:cubicBezTo>
                    <a:pt x="30" y="125"/>
                    <a:pt x="27" y="125"/>
                    <a:pt x="25" y="125"/>
                  </a:cubicBezTo>
                  <a:cubicBezTo>
                    <a:pt x="38" y="135"/>
                    <a:pt x="39" y="145"/>
                    <a:pt x="39" y="147"/>
                  </a:cubicBezTo>
                  <a:cubicBezTo>
                    <a:pt x="39" y="166"/>
                    <a:pt x="39" y="166"/>
                    <a:pt x="39" y="166"/>
                  </a:cubicBezTo>
                  <a:cubicBezTo>
                    <a:pt x="39" y="167"/>
                    <a:pt x="39" y="167"/>
                    <a:pt x="39" y="167"/>
                  </a:cubicBezTo>
                  <a:cubicBezTo>
                    <a:pt x="143" y="167"/>
                    <a:pt x="143" y="167"/>
                    <a:pt x="143" y="167"/>
                  </a:cubicBezTo>
                  <a:lnTo>
                    <a:pt x="143"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rgbClr val="232323"/>
                </a:solidFill>
                <a:latin typeface="+mn-lt"/>
                <a:ea typeface="+mn-ea"/>
              </a:endParaRPr>
            </a:p>
          </p:txBody>
        </p:sp>
        <p:sp>
          <p:nvSpPr>
            <p:cNvPr id="14" name="Freeform 329"/>
            <p:cNvSpPr/>
            <p:nvPr/>
          </p:nvSpPr>
          <p:spPr bwMode="auto">
            <a:xfrm>
              <a:off x="9350376" y="3744913"/>
              <a:ext cx="166688" cy="163512"/>
            </a:xfrm>
            <a:custGeom>
              <a:avLst/>
              <a:gdLst>
                <a:gd name="T0" fmla="*/ 151 w 174"/>
                <a:gd name="T1" fmla="*/ 131 h 171"/>
                <a:gd name="T2" fmla="*/ 102 w 174"/>
                <a:gd name="T3" fmla="*/ 113 h 171"/>
                <a:gd name="T4" fmla="*/ 119 w 174"/>
                <a:gd name="T5" fmla="*/ 80 h 171"/>
                <a:gd name="T6" fmla="*/ 119 w 174"/>
                <a:gd name="T7" fmla="*/ 79 h 171"/>
                <a:gd name="T8" fmla="*/ 120 w 174"/>
                <a:gd name="T9" fmla="*/ 80 h 171"/>
                <a:gd name="T10" fmla="*/ 123 w 174"/>
                <a:gd name="T11" fmla="*/ 79 h 171"/>
                <a:gd name="T12" fmla="*/ 127 w 174"/>
                <a:gd name="T13" fmla="*/ 62 h 171"/>
                <a:gd name="T14" fmla="*/ 124 w 174"/>
                <a:gd name="T15" fmla="*/ 56 h 171"/>
                <a:gd name="T16" fmla="*/ 124 w 174"/>
                <a:gd name="T17" fmla="*/ 56 h 171"/>
                <a:gd name="T18" fmla="*/ 124 w 174"/>
                <a:gd name="T19" fmla="*/ 56 h 171"/>
                <a:gd name="T20" fmla="*/ 124 w 174"/>
                <a:gd name="T21" fmla="*/ 54 h 171"/>
                <a:gd name="T22" fmla="*/ 123 w 174"/>
                <a:gd name="T23" fmla="*/ 30 h 171"/>
                <a:gd name="T24" fmla="*/ 117 w 174"/>
                <a:gd name="T25" fmla="*/ 13 h 171"/>
                <a:gd name="T26" fmla="*/ 96 w 174"/>
                <a:gd name="T27" fmla="*/ 3 h 171"/>
                <a:gd name="T28" fmla="*/ 78 w 174"/>
                <a:gd name="T29" fmla="*/ 0 h 171"/>
                <a:gd name="T30" fmla="*/ 72 w 174"/>
                <a:gd name="T31" fmla="*/ 0 h 171"/>
                <a:gd name="T32" fmla="*/ 62 w 174"/>
                <a:gd name="T33" fmla="*/ 11 h 171"/>
                <a:gd name="T34" fmla="*/ 50 w 174"/>
                <a:gd name="T35" fmla="*/ 31 h 171"/>
                <a:gd name="T36" fmla="*/ 49 w 174"/>
                <a:gd name="T37" fmla="*/ 54 h 171"/>
                <a:gd name="T38" fmla="*/ 49 w 174"/>
                <a:gd name="T39" fmla="*/ 56 h 171"/>
                <a:gd name="T40" fmla="*/ 49 w 174"/>
                <a:gd name="T41" fmla="*/ 56 h 171"/>
                <a:gd name="T42" fmla="*/ 49 w 174"/>
                <a:gd name="T43" fmla="*/ 56 h 171"/>
                <a:gd name="T44" fmla="*/ 45 w 174"/>
                <a:gd name="T45" fmla="*/ 62 h 171"/>
                <a:gd name="T46" fmla="*/ 50 w 174"/>
                <a:gd name="T47" fmla="*/ 79 h 171"/>
                <a:gd name="T48" fmla="*/ 52 w 174"/>
                <a:gd name="T49" fmla="*/ 80 h 171"/>
                <a:gd name="T50" fmla="*/ 54 w 174"/>
                <a:gd name="T51" fmla="*/ 79 h 171"/>
                <a:gd name="T52" fmla="*/ 54 w 174"/>
                <a:gd name="T53" fmla="*/ 80 h 171"/>
                <a:gd name="T54" fmla="*/ 71 w 174"/>
                <a:gd name="T55" fmla="*/ 113 h 171"/>
                <a:gd name="T56" fmla="*/ 23 w 174"/>
                <a:gd name="T57" fmla="*/ 131 h 171"/>
                <a:gd name="T58" fmla="*/ 0 w 174"/>
                <a:gd name="T59" fmla="*/ 152 h 171"/>
                <a:gd name="T60" fmla="*/ 0 w 174"/>
                <a:gd name="T61" fmla="*/ 171 h 171"/>
                <a:gd name="T62" fmla="*/ 174 w 174"/>
                <a:gd name="T63" fmla="*/ 171 h 171"/>
                <a:gd name="T64" fmla="*/ 174 w 174"/>
                <a:gd name="T65" fmla="*/ 152 h 171"/>
                <a:gd name="T66" fmla="*/ 151 w 174"/>
                <a:gd name="T67" fmla="*/ 13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171">
                  <a:moveTo>
                    <a:pt x="151" y="131"/>
                  </a:moveTo>
                  <a:cubicBezTo>
                    <a:pt x="139" y="126"/>
                    <a:pt x="126" y="116"/>
                    <a:pt x="102" y="113"/>
                  </a:cubicBezTo>
                  <a:cubicBezTo>
                    <a:pt x="109" y="107"/>
                    <a:pt x="112" y="96"/>
                    <a:pt x="119" y="80"/>
                  </a:cubicBezTo>
                  <a:cubicBezTo>
                    <a:pt x="119" y="80"/>
                    <a:pt x="119" y="80"/>
                    <a:pt x="119" y="79"/>
                  </a:cubicBezTo>
                  <a:cubicBezTo>
                    <a:pt x="119" y="80"/>
                    <a:pt x="120" y="80"/>
                    <a:pt x="120" y="80"/>
                  </a:cubicBezTo>
                  <a:cubicBezTo>
                    <a:pt x="121" y="80"/>
                    <a:pt x="122" y="79"/>
                    <a:pt x="123" y="79"/>
                  </a:cubicBezTo>
                  <a:cubicBezTo>
                    <a:pt x="126" y="77"/>
                    <a:pt x="127" y="67"/>
                    <a:pt x="127" y="62"/>
                  </a:cubicBezTo>
                  <a:cubicBezTo>
                    <a:pt x="128" y="56"/>
                    <a:pt x="125" y="56"/>
                    <a:pt x="124" y="56"/>
                  </a:cubicBezTo>
                  <a:cubicBezTo>
                    <a:pt x="124" y="56"/>
                    <a:pt x="124" y="56"/>
                    <a:pt x="124" y="56"/>
                  </a:cubicBezTo>
                  <a:cubicBezTo>
                    <a:pt x="124" y="56"/>
                    <a:pt x="124" y="56"/>
                    <a:pt x="124" y="56"/>
                  </a:cubicBezTo>
                  <a:cubicBezTo>
                    <a:pt x="124" y="55"/>
                    <a:pt x="124" y="55"/>
                    <a:pt x="124" y="54"/>
                  </a:cubicBezTo>
                  <a:cubicBezTo>
                    <a:pt x="124" y="48"/>
                    <a:pt x="125" y="37"/>
                    <a:pt x="123" y="30"/>
                  </a:cubicBezTo>
                  <a:cubicBezTo>
                    <a:pt x="121" y="21"/>
                    <a:pt x="121" y="18"/>
                    <a:pt x="117" y="13"/>
                  </a:cubicBezTo>
                  <a:cubicBezTo>
                    <a:pt x="110" y="6"/>
                    <a:pt x="100" y="3"/>
                    <a:pt x="96" y="3"/>
                  </a:cubicBezTo>
                  <a:cubicBezTo>
                    <a:pt x="94" y="3"/>
                    <a:pt x="86" y="0"/>
                    <a:pt x="78" y="0"/>
                  </a:cubicBezTo>
                  <a:cubicBezTo>
                    <a:pt x="76" y="0"/>
                    <a:pt x="74" y="0"/>
                    <a:pt x="72" y="0"/>
                  </a:cubicBezTo>
                  <a:cubicBezTo>
                    <a:pt x="64" y="3"/>
                    <a:pt x="69" y="11"/>
                    <a:pt x="62" y="11"/>
                  </a:cubicBezTo>
                  <a:cubicBezTo>
                    <a:pt x="55" y="11"/>
                    <a:pt x="52" y="21"/>
                    <a:pt x="50" y="31"/>
                  </a:cubicBezTo>
                  <a:cubicBezTo>
                    <a:pt x="48" y="37"/>
                    <a:pt x="49" y="47"/>
                    <a:pt x="49" y="54"/>
                  </a:cubicBezTo>
                  <a:cubicBezTo>
                    <a:pt x="49" y="55"/>
                    <a:pt x="49" y="55"/>
                    <a:pt x="49" y="56"/>
                  </a:cubicBezTo>
                  <a:cubicBezTo>
                    <a:pt x="49" y="56"/>
                    <a:pt x="49" y="56"/>
                    <a:pt x="49" y="56"/>
                  </a:cubicBezTo>
                  <a:cubicBezTo>
                    <a:pt x="49" y="56"/>
                    <a:pt x="49" y="56"/>
                    <a:pt x="49" y="56"/>
                  </a:cubicBezTo>
                  <a:cubicBezTo>
                    <a:pt x="48" y="56"/>
                    <a:pt x="45" y="56"/>
                    <a:pt x="45" y="62"/>
                  </a:cubicBezTo>
                  <a:cubicBezTo>
                    <a:pt x="45" y="67"/>
                    <a:pt x="47" y="77"/>
                    <a:pt x="50" y="79"/>
                  </a:cubicBezTo>
                  <a:cubicBezTo>
                    <a:pt x="51" y="79"/>
                    <a:pt x="52" y="80"/>
                    <a:pt x="52" y="80"/>
                  </a:cubicBezTo>
                  <a:cubicBezTo>
                    <a:pt x="53" y="80"/>
                    <a:pt x="54" y="79"/>
                    <a:pt x="54" y="79"/>
                  </a:cubicBezTo>
                  <a:cubicBezTo>
                    <a:pt x="54" y="80"/>
                    <a:pt x="54" y="80"/>
                    <a:pt x="54" y="80"/>
                  </a:cubicBezTo>
                  <a:cubicBezTo>
                    <a:pt x="61" y="96"/>
                    <a:pt x="64" y="108"/>
                    <a:pt x="71" y="113"/>
                  </a:cubicBezTo>
                  <a:cubicBezTo>
                    <a:pt x="47" y="116"/>
                    <a:pt x="34" y="126"/>
                    <a:pt x="23" y="131"/>
                  </a:cubicBezTo>
                  <a:cubicBezTo>
                    <a:pt x="0" y="141"/>
                    <a:pt x="0" y="152"/>
                    <a:pt x="0" y="152"/>
                  </a:cubicBezTo>
                  <a:cubicBezTo>
                    <a:pt x="0" y="171"/>
                    <a:pt x="0" y="171"/>
                    <a:pt x="0" y="171"/>
                  </a:cubicBezTo>
                  <a:cubicBezTo>
                    <a:pt x="174" y="171"/>
                    <a:pt x="174" y="171"/>
                    <a:pt x="174" y="171"/>
                  </a:cubicBezTo>
                  <a:cubicBezTo>
                    <a:pt x="174" y="152"/>
                    <a:pt x="174" y="152"/>
                    <a:pt x="174" y="152"/>
                  </a:cubicBezTo>
                  <a:cubicBezTo>
                    <a:pt x="174" y="152"/>
                    <a:pt x="174" y="141"/>
                    <a:pt x="151"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rgbClr val="232323"/>
                </a:solidFill>
                <a:latin typeface="+mn-lt"/>
                <a:ea typeface="+mn-ea"/>
              </a:endParaRPr>
            </a:p>
          </p:txBody>
        </p:sp>
      </p:grpSp>
      <p:sp>
        <p:nvSpPr>
          <p:cNvPr id="35849" name="文本框 14"/>
          <p:cNvSpPr txBox="1">
            <a:spLocks noChangeArrowheads="1"/>
          </p:cNvSpPr>
          <p:nvPr/>
        </p:nvSpPr>
        <p:spPr bwMode="auto">
          <a:xfrm>
            <a:off x="2043113" y="2909888"/>
            <a:ext cx="1069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b="1">
                <a:solidFill>
                  <a:srgbClr val="232323"/>
                </a:solidFill>
                <a:latin typeface="微软雅黑" panose="020B0503020204020204" pitchFamily="34" charset="-122"/>
                <a:ea typeface="微软雅黑" panose="020B0503020204020204" pitchFamily="34" charset="-122"/>
              </a:rPr>
              <a:t>2015</a:t>
            </a:r>
            <a:endParaRPr lang="zh-CN" altLang="en-US" b="1">
              <a:solidFill>
                <a:srgbClr val="232323"/>
              </a:solidFill>
              <a:latin typeface="微软雅黑" panose="020B0503020204020204" pitchFamily="34" charset="-122"/>
              <a:ea typeface="微软雅黑" panose="020B0503020204020204" pitchFamily="34" charset="-122"/>
            </a:endParaRPr>
          </a:p>
        </p:txBody>
      </p:sp>
      <p:sp>
        <p:nvSpPr>
          <p:cNvPr id="35850" name="文本框 15"/>
          <p:cNvSpPr txBox="1">
            <a:spLocks noChangeArrowheads="1"/>
          </p:cNvSpPr>
          <p:nvPr/>
        </p:nvSpPr>
        <p:spPr bwMode="auto">
          <a:xfrm>
            <a:off x="5511800" y="2909888"/>
            <a:ext cx="1069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b="1">
                <a:solidFill>
                  <a:srgbClr val="232323"/>
                </a:solidFill>
                <a:latin typeface="微软雅黑" panose="020B0503020204020204" pitchFamily="34" charset="-122"/>
                <a:ea typeface="微软雅黑" panose="020B0503020204020204" pitchFamily="34" charset="-122"/>
              </a:rPr>
              <a:t>2015</a:t>
            </a:r>
            <a:endParaRPr lang="zh-CN" altLang="en-US" b="1">
              <a:solidFill>
                <a:srgbClr val="232323"/>
              </a:solidFill>
              <a:latin typeface="微软雅黑" panose="020B0503020204020204" pitchFamily="34" charset="-122"/>
              <a:ea typeface="微软雅黑" panose="020B0503020204020204" pitchFamily="34" charset="-122"/>
            </a:endParaRPr>
          </a:p>
        </p:txBody>
      </p:sp>
      <p:sp>
        <p:nvSpPr>
          <p:cNvPr id="35851" name="文本框 16"/>
          <p:cNvSpPr txBox="1">
            <a:spLocks noChangeArrowheads="1"/>
          </p:cNvSpPr>
          <p:nvPr/>
        </p:nvSpPr>
        <p:spPr bwMode="auto">
          <a:xfrm>
            <a:off x="8980488" y="2906713"/>
            <a:ext cx="1068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b="1">
                <a:solidFill>
                  <a:schemeClr val="bg1"/>
                </a:solidFill>
                <a:latin typeface="微软雅黑" panose="020B0503020204020204" pitchFamily="34" charset="-122"/>
                <a:ea typeface="微软雅黑" panose="020B0503020204020204" pitchFamily="34" charset="-122"/>
              </a:rPr>
              <a:t>2015</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5852" name="文本框 17"/>
          <p:cNvSpPr txBox="1">
            <a:spLocks noChangeArrowheads="1"/>
          </p:cNvSpPr>
          <p:nvPr/>
        </p:nvSpPr>
        <p:spPr bwMode="auto">
          <a:xfrm>
            <a:off x="3760788" y="2243138"/>
            <a:ext cx="8778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5400" b="1">
                <a:solidFill>
                  <a:srgbClr val="232323"/>
                </a:solidFill>
                <a:latin typeface="微软雅黑" panose="020B0503020204020204" pitchFamily="34" charset="-122"/>
                <a:ea typeface="微软雅黑" panose="020B0503020204020204" pitchFamily="34" charset="-122"/>
              </a:rPr>
              <a:t>＋</a:t>
            </a:r>
            <a:endParaRPr lang="zh-CN" altLang="en-US" sz="5400" b="1">
              <a:solidFill>
                <a:srgbClr val="232323"/>
              </a:solidFill>
              <a:latin typeface="微软雅黑" panose="020B0503020204020204" pitchFamily="34" charset="-122"/>
              <a:ea typeface="微软雅黑" panose="020B0503020204020204" pitchFamily="34" charset="-122"/>
            </a:endParaRPr>
          </a:p>
        </p:txBody>
      </p:sp>
      <p:sp>
        <p:nvSpPr>
          <p:cNvPr id="35853" name="文本框 18"/>
          <p:cNvSpPr txBox="1">
            <a:spLocks noChangeArrowheads="1"/>
          </p:cNvSpPr>
          <p:nvPr/>
        </p:nvSpPr>
        <p:spPr bwMode="auto">
          <a:xfrm>
            <a:off x="7346950" y="2173288"/>
            <a:ext cx="876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5400" b="1">
                <a:solidFill>
                  <a:srgbClr val="232323"/>
                </a:solidFill>
                <a:latin typeface="微软雅黑" panose="020B0503020204020204" pitchFamily="34" charset="-122"/>
                <a:ea typeface="微软雅黑" panose="020B0503020204020204" pitchFamily="34" charset="-122"/>
              </a:rPr>
              <a:t>＝</a:t>
            </a:r>
            <a:endParaRPr lang="zh-CN" altLang="en-US" sz="5400" b="1">
              <a:solidFill>
                <a:srgbClr val="232323"/>
              </a:solidFill>
              <a:latin typeface="微软雅黑" panose="020B0503020204020204" pitchFamily="34" charset="-122"/>
              <a:ea typeface="微软雅黑" panose="020B0503020204020204" pitchFamily="34" charset="-122"/>
            </a:endParaRPr>
          </a:p>
        </p:txBody>
      </p:sp>
      <p:sp>
        <p:nvSpPr>
          <p:cNvPr id="35854" name="文本框 19"/>
          <p:cNvSpPr txBox="1">
            <a:spLocks noChangeArrowheads="1"/>
          </p:cNvSpPr>
          <p:nvPr/>
        </p:nvSpPr>
        <p:spPr bwMode="auto">
          <a:xfrm>
            <a:off x="2016125" y="3883025"/>
            <a:ext cx="1722438" cy="400050"/>
          </a:xfrm>
          <a:prstGeom prst="rect">
            <a:avLst/>
          </a:prstGeom>
          <a:solidFill>
            <a:srgbClr val="C43C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单击添加标题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5855" name="矩形 20"/>
          <p:cNvSpPr>
            <a:spLocks noChangeArrowheads="1"/>
          </p:cNvSpPr>
          <p:nvPr/>
        </p:nvSpPr>
        <p:spPr bwMode="auto">
          <a:xfrm>
            <a:off x="1914525" y="4416425"/>
            <a:ext cx="90963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18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作品中目录框架完整，您可以根据实际进行增添。图表类型和小章节均是一一对应的关系，具有很强的针对性，希望为您的演示加分。</a:t>
            </a:r>
            <a:endParaRPr lang="zh-CN" altLang="en-US" sz="1800">
              <a:solidFill>
                <a:srgbClr val="232323"/>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pPr eaLnBrk="1" hangingPunct="1"/>
            <a:endParaRPr lang="zh-CN" altLang="en-US" smtClean="0"/>
          </a:p>
        </p:txBody>
      </p:sp>
      <p:sp>
        <p:nvSpPr>
          <p:cNvPr id="4099" name="内容占位符 2"/>
          <p:cNvSpPr>
            <a:spLocks noGrp="1"/>
          </p:cNvSpPr>
          <p:nvPr>
            <p:ph idx="1"/>
          </p:nvPr>
        </p:nvSpPr>
        <p:spPr/>
        <p:txBody>
          <a:bodyPr/>
          <a:lstStyle/>
          <a:p>
            <a:pPr eaLnBrk="1" hangingPunct="1"/>
            <a:endParaRPr lang="zh-CN" altLang="en-US" smtClean="0"/>
          </a:p>
        </p:txBody>
      </p:sp>
      <p:pic>
        <p:nvPicPr>
          <p:cNvPr id="4100"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21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6" name="矩形 5"/>
          <p:cNvSpPr/>
          <p:nvPr/>
        </p:nvSpPr>
        <p:spPr>
          <a:xfrm>
            <a:off x="682625" y="1558925"/>
            <a:ext cx="2168525" cy="31321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663500"/>
              </a:solidFill>
            </a:endParaRPr>
          </a:p>
        </p:txBody>
      </p:sp>
      <p:sp>
        <p:nvSpPr>
          <p:cNvPr id="7" name="矩形 6"/>
          <p:cNvSpPr/>
          <p:nvPr/>
        </p:nvSpPr>
        <p:spPr>
          <a:xfrm>
            <a:off x="3535363" y="1558925"/>
            <a:ext cx="2168525" cy="31321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663500"/>
              </a:solidFill>
            </a:endParaRPr>
          </a:p>
        </p:txBody>
      </p:sp>
      <p:sp>
        <p:nvSpPr>
          <p:cNvPr id="8" name="矩形 7"/>
          <p:cNvSpPr/>
          <p:nvPr/>
        </p:nvSpPr>
        <p:spPr>
          <a:xfrm>
            <a:off x="6389688" y="1558925"/>
            <a:ext cx="2166937" cy="31321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663500"/>
              </a:solidFill>
            </a:endParaRPr>
          </a:p>
        </p:txBody>
      </p:sp>
      <p:sp>
        <p:nvSpPr>
          <p:cNvPr id="9" name="矩形 8"/>
          <p:cNvSpPr/>
          <p:nvPr/>
        </p:nvSpPr>
        <p:spPr>
          <a:xfrm>
            <a:off x="9242425" y="1558925"/>
            <a:ext cx="2166938" cy="31321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663500"/>
              </a:solidFill>
            </a:endParaRPr>
          </a:p>
        </p:txBody>
      </p:sp>
      <p:grpSp>
        <p:nvGrpSpPr>
          <p:cNvPr id="10" name="组合 9"/>
          <p:cNvGrpSpPr/>
          <p:nvPr/>
        </p:nvGrpSpPr>
        <p:grpSpPr>
          <a:xfrm>
            <a:off x="1560661" y="2307759"/>
            <a:ext cx="497583" cy="497586"/>
            <a:chOff x="3255963" y="3921126"/>
            <a:chExt cx="211137" cy="211138"/>
          </a:xfrm>
          <a:solidFill>
            <a:schemeClr val="bg1"/>
          </a:solidFill>
        </p:grpSpPr>
        <p:sp>
          <p:nvSpPr>
            <p:cNvPr id="11" name="Freeform 305"/>
            <p:cNvSpPr/>
            <p:nvPr/>
          </p:nvSpPr>
          <p:spPr bwMode="auto">
            <a:xfrm>
              <a:off x="3255963" y="3921126"/>
              <a:ext cx="211137" cy="211138"/>
            </a:xfrm>
            <a:custGeom>
              <a:avLst/>
              <a:gdLst>
                <a:gd name="T0" fmla="*/ 293 w 297"/>
                <a:gd name="T1" fmla="*/ 232 h 297"/>
                <a:gd name="T2" fmla="*/ 230 w 297"/>
                <a:gd name="T3" fmla="*/ 195 h 297"/>
                <a:gd name="T4" fmla="*/ 220 w 297"/>
                <a:gd name="T5" fmla="*/ 196 h 297"/>
                <a:gd name="T6" fmla="*/ 201 w 297"/>
                <a:gd name="T7" fmla="*/ 215 h 297"/>
                <a:gd name="T8" fmla="*/ 190 w 297"/>
                <a:gd name="T9" fmla="*/ 220 h 297"/>
                <a:gd name="T10" fmla="*/ 122 w 297"/>
                <a:gd name="T11" fmla="*/ 176 h 297"/>
                <a:gd name="T12" fmla="*/ 78 w 297"/>
                <a:gd name="T13" fmla="*/ 108 h 297"/>
                <a:gd name="T14" fmla="*/ 82 w 297"/>
                <a:gd name="T15" fmla="*/ 96 h 297"/>
                <a:gd name="T16" fmla="*/ 98 w 297"/>
                <a:gd name="T17" fmla="*/ 80 h 297"/>
                <a:gd name="T18" fmla="*/ 100 w 297"/>
                <a:gd name="T19" fmla="*/ 70 h 297"/>
                <a:gd name="T20" fmla="*/ 65 w 297"/>
                <a:gd name="T21" fmla="*/ 4 h 297"/>
                <a:gd name="T22" fmla="*/ 58 w 297"/>
                <a:gd name="T23" fmla="*/ 3 h 297"/>
                <a:gd name="T24" fmla="*/ 14 w 297"/>
                <a:gd name="T25" fmla="*/ 46 h 297"/>
                <a:gd name="T26" fmla="*/ 9 w 297"/>
                <a:gd name="T27" fmla="*/ 57 h 297"/>
                <a:gd name="T28" fmla="*/ 89 w 297"/>
                <a:gd name="T29" fmla="*/ 209 h 297"/>
                <a:gd name="T30" fmla="*/ 240 w 297"/>
                <a:gd name="T31" fmla="*/ 288 h 297"/>
                <a:gd name="T32" fmla="*/ 252 w 297"/>
                <a:gd name="T33" fmla="*/ 283 h 297"/>
                <a:gd name="T34" fmla="*/ 295 w 297"/>
                <a:gd name="T35" fmla="*/ 240 h 297"/>
                <a:gd name="T36" fmla="*/ 293 w 297"/>
                <a:gd name="T37" fmla="*/ 23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rgbClr val="663500"/>
                </a:solidFill>
                <a:latin typeface="+mn-lt"/>
                <a:ea typeface="+mn-ea"/>
              </a:endParaRPr>
            </a:p>
          </p:txBody>
        </p:sp>
        <p:sp>
          <p:nvSpPr>
            <p:cNvPr id="12" name="Freeform 306"/>
            <p:cNvSpPr/>
            <p:nvPr/>
          </p:nvSpPr>
          <p:spPr bwMode="auto">
            <a:xfrm>
              <a:off x="3354388" y="3989388"/>
              <a:ext cx="41275" cy="39688"/>
            </a:xfrm>
            <a:custGeom>
              <a:avLst/>
              <a:gdLst>
                <a:gd name="T0" fmla="*/ 0 w 57"/>
                <a:gd name="T1" fmla="*/ 18 h 57"/>
                <a:gd name="T2" fmla="*/ 25 w 57"/>
                <a:gd name="T3" fmla="*/ 32 h 57"/>
                <a:gd name="T4" fmla="*/ 40 w 57"/>
                <a:gd name="T5" fmla="*/ 57 h 57"/>
                <a:gd name="T6" fmla="*/ 57 w 57"/>
                <a:gd name="T7" fmla="*/ 57 h 57"/>
                <a:gd name="T8" fmla="*/ 39 w 57"/>
                <a:gd name="T9" fmla="*/ 19 h 57"/>
                <a:gd name="T10" fmla="*/ 0 w 57"/>
                <a:gd name="T11" fmla="*/ 0 h 57"/>
                <a:gd name="T12" fmla="*/ 0 w 57"/>
                <a:gd name="T13" fmla="*/ 18 h 57"/>
              </a:gdLst>
              <a:ahLst/>
              <a:cxnLst>
                <a:cxn ang="0">
                  <a:pos x="T0" y="T1"/>
                </a:cxn>
                <a:cxn ang="0">
                  <a:pos x="T2" y="T3"/>
                </a:cxn>
                <a:cxn ang="0">
                  <a:pos x="T4" y="T5"/>
                </a:cxn>
                <a:cxn ang="0">
                  <a:pos x="T6" y="T7"/>
                </a:cxn>
                <a:cxn ang="0">
                  <a:pos x="T8" y="T9"/>
                </a:cxn>
                <a:cxn ang="0">
                  <a:pos x="T10" y="T11"/>
                </a:cxn>
                <a:cxn ang="0">
                  <a:pos x="T12" y="T13"/>
                </a:cxn>
              </a:cxnLst>
              <a:rect l="0" t="0" r="r" b="b"/>
              <a:pathLst>
                <a:path w="57" h="57">
                  <a:moveTo>
                    <a:pt x="0" y="18"/>
                  </a:moveTo>
                  <a:cubicBezTo>
                    <a:pt x="9" y="20"/>
                    <a:pt x="18" y="25"/>
                    <a:pt x="25" y="32"/>
                  </a:cubicBezTo>
                  <a:cubicBezTo>
                    <a:pt x="33" y="39"/>
                    <a:pt x="37" y="48"/>
                    <a:pt x="40" y="57"/>
                  </a:cubicBezTo>
                  <a:cubicBezTo>
                    <a:pt x="57" y="57"/>
                    <a:pt x="57" y="57"/>
                    <a:pt x="57" y="57"/>
                  </a:cubicBezTo>
                  <a:cubicBezTo>
                    <a:pt x="56" y="43"/>
                    <a:pt x="49" y="29"/>
                    <a:pt x="39" y="19"/>
                  </a:cubicBezTo>
                  <a:cubicBezTo>
                    <a:pt x="28" y="8"/>
                    <a:pt x="15" y="2"/>
                    <a:pt x="0" y="0"/>
                  </a:cubicBez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rgbClr val="663500"/>
                </a:solidFill>
                <a:latin typeface="+mn-lt"/>
                <a:ea typeface="+mn-ea"/>
              </a:endParaRPr>
            </a:p>
          </p:txBody>
        </p:sp>
        <p:sp>
          <p:nvSpPr>
            <p:cNvPr id="13" name="Freeform 307"/>
            <p:cNvSpPr/>
            <p:nvPr/>
          </p:nvSpPr>
          <p:spPr bwMode="auto">
            <a:xfrm>
              <a:off x="3354388" y="3922713"/>
              <a:ext cx="107950" cy="106363"/>
            </a:xfrm>
            <a:custGeom>
              <a:avLst/>
              <a:gdLst>
                <a:gd name="T0" fmla="*/ 133 w 153"/>
                <a:gd name="T1" fmla="*/ 152 h 152"/>
                <a:gd name="T2" fmla="*/ 153 w 153"/>
                <a:gd name="T3" fmla="*/ 152 h 152"/>
                <a:gd name="T4" fmla="*/ 0 w 153"/>
                <a:gd name="T5" fmla="*/ 0 h 152"/>
                <a:gd name="T6" fmla="*/ 0 w 153"/>
                <a:gd name="T7" fmla="*/ 20 h 152"/>
                <a:gd name="T8" fmla="*/ 133 w 153"/>
                <a:gd name="T9" fmla="*/ 152 h 152"/>
              </a:gdLst>
              <a:ahLst/>
              <a:cxnLst>
                <a:cxn ang="0">
                  <a:pos x="T0" y="T1"/>
                </a:cxn>
                <a:cxn ang="0">
                  <a:pos x="T2" y="T3"/>
                </a:cxn>
                <a:cxn ang="0">
                  <a:pos x="T4" y="T5"/>
                </a:cxn>
                <a:cxn ang="0">
                  <a:pos x="T6" y="T7"/>
                </a:cxn>
                <a:cxn ang="0">
                  <a:pos x="T8" y="T9"/>
                </a:cxn>
              </a:cxnLst>
              <a:rect l="0" t="0" r="r" b="b"/>
              <a:pathLst>
                <a:path w="153" h="152">
                  <a:moveTo>
                    <a:pt x="133" y="152"/>
                  </a:moveTo>
                  <a:cubicBezTo>
                    <a:pt x="153" y="152"/>
                    <a:pt x="153" y="152"/>
                    <a:pt x="153" y="152"/>
                  </a:cubicBezTo>
                  <a:cubicBezTo>
                    <a:pt x="152" y="73"/>
                    <a:pt x="79" y="1"/>
                    <a:pt x="0" y="0"/>
                  </a:cubicBezTo>
                  <a:cubicBezTo>
                    <a:pt x="0" y="20"/>
                    <a:pt x="0" y="20"/>
                    <a:pt x="0" y="20"/>
                  </a:cubicBezTo>
                  <a:cubicBezTo>
                    <a:pt x="71" y="24"/>
                    <a:pt x="128" y="81"/>
                    <a:pt x="133"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rgbClr val="663500"/>
                </a:solidFill>
                <a:latin typeface="+mn-lt"/>
                <a:ea typeface="+mn-ea"/>
              </a:endParaRPr>
            </a:p>
          </p:txBody>
        </p:sp>
        <p:sp>
          <p:nvSpPr>
            <p:cNvPr id="14" name="Freeform 308"/>
            <p:cNvSpPr/>
            <p:nvPr/>
          </p:nvSpPr>
          <p:spPr bwMode="auto">
            <a:xfrm>
              <a:off x="3354388" y="3956051"/>
              <a:ext cx="74612" cy="73025"/>
            </a:xfrm>
            <a:custGeom>
              <a:avLst/>
              <a:gdLst>
                <a:gd name="T0" fmla="*/ 85 w 105"/>
                <a:gd name="T1" fmla="*/ 105 h 105"/>
                <a:gd name="T2" fmla="*/ 105 w 105"/>
                <a:gd name="T3" fmla="*/ 105 h 105"/>
                <a:gd name="T4" fmla="*/ 0 w 105"/>
                <a:gd name="T5" fmla="*/ 0 h 105"/>
                <a:gd name="T6" fmla="*/ 0 w 105"/>
                <a:gd name="T7" fmla="*/ 21 h 105"/>
                <a:gd name="T8" fmla="*/ 85 w 105"/>
                <a:gd name="T9" fmla="*/ 105 h 105"/>
              </a:gdLst>
              <a:ahLst/>
              <a:cxnLst>
                <a:cxn ang="0">
                  <a:pos x="T0" y="T1"/>
                </a:cxn>
                <a:cxn ang="0">
                  <a:pos x="T2" y="T3"/>
                </a:cxn>
                <a:cxn ang="0">
                  <a:pos x="T4" y="T5"/>
                </a:cxn>
                <a:cxn ang="0">
                  <a:pos x="T6" y="T7"/>
                </a:cxn>
                <a:cxn ang="0">
                  <a:pos x="T8" y="T9"/>
                </a:cxn>
              </a:cxnLst>
              <a:rect l="0" t="0" r="r" b="b"/>
              <a:pathLst>
                <a:path w="105" h="105">
                  <a:moveTo>
                    <a:pt x="85" y="105"/>
                  </a:moveTo>
                  <a:cubicBezTo>
                    <a:pt x="105" y="105"/>
                    <a:pt x="105" y="105"/>
                    <a:pt x="105" y="105"/>
                  </a:cubicBezTo>
                  <a:cubicBezTo>
                    <a:pt x="101" y="49"/>
                    <a:pt x="56" y="4"/>
                    <a:pt x="0" y="0"/>
                  </a:cubicBezTo>
                  <a:cubicBezTo>
                    <a:pt x="0" y="21"/>
                    <a:pt x="0" y="21"/>
                    <a:pt x="0" y="21"/>
                  </a:cubicBezTo>
                  <a:cubicBezTo>
                    <a:pt x="45" y="25"/>
                    <a:pt x="81" y="60"/>
                    <a:pt x="85"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rgbClr val="663500"/>
                </a:solidFill>
                <a:latin typeface="+mn-lt"/>
                <a:ea typeface="+mn-ea"/>
              </a:endParaRPr>
            </a:p>
          </p:txBody>
        </p:sp>
      </p:grpSp>
      <p:cxnSp>
        <p:nvCxnSpPr>
          <p:cNvPr id="15" name="直接连接符 14"/>
          <p:cNvCxnSpPr/>
          <p:nvPr/>
        </p:nvCxnSpPr>
        <p:spPr>
          <a:xfrm>
            <a:off x="1028700" y="2992438"/>
            <a:ext cx="1463675" cy="0"/>
          </a:xfrm>
          <a:prstGeom prst="line">
            <a:avLst/>
          </a:prstGeom>
          <a:solidFill>
            <a:schemeClr val="bg1"/>
          </a:solidFill>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7899" name="矩形 15"/>
          <p:cNvSpPr>
            <a:spLocks noChangeArrowheads="1"/>
          </p:cNvSpPr>
          <p:nvPr/>
        </p:nvSpPr>
        <p:spPr bwMode="auto">
          <a:xfrm>
            <a:off x="1204913" y="3179763"/>
            <a:ext cx="13700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chemeClr val="bg1"/>
                </a:solidFill>
                <a:latin typeface="微软雅黑" panose="020B0503020204020204" pitchFamily="34" charset="-122"/>
                <a:ea typeface="微软雅黑" panose="020B0503020204020204" pitchFamily="34" charset="-122"/>
              </a:rPr>
              <a:t>单击此处添加您的文字内容。</a:t>
            </a:r>
            <a:endParaRPr lang="zh-CN" altLang="en-US" sz="1400">
              <a:solidFill>
                <a:schemeClr val="bg1"/>
              </a:solidFill>
            </a:endParaRPr>
          </a:p>
        </p:txBody>
      </p:sp>
      <p:sp>
        <p:nvSpPr>
          <p:cNvPr id="37900" name="Freeform 388"/>
          <p:cNvSpPr/>
          <p:nvPr/>
        </p:nvSpPr>
        <p:spPr bwMode="auto">
          <a:xfrm>
            <a:off x="4430713" y="2308225"/>
            <a:ext cx="477837" cy="460375"/>
          </a:xfrm>
          <a:custGeom>
            <a:avLst/>
            <a:gdLst>
              <a:gd name="T0" fmla="*/ 1452505021 w 128"/>
              <a:gd name="T1" fmla="*/ 896196667 h 123"/>
              <a:gd name="T2" fmla="*/ 1787700210 w 128"/>
              <a:gd name="T3" fmla="*/ 896196667 h 123"/>
              <a:gd name="T4" fmla="*/ 893850105 w 128"/>
              <a:gd name="T5" fmla="*/ 0 h 123"/>
              <a:gd name="T6" fmla="*/ 0 w 128"/>
              <a:gd name="T7" fmla="*/ 896196667 h 123"/>
              <a:gd name="T8" fmla="*/ 335195189 w 128"/>
              <a:gd name="T9" fmla="*/ 896196667 h 123"/>
              <a:gd name="T10" fmla="*/ 335195189 w 128"/>
              <a:gd name="T11" fmla="*/ 1722375162 h 123"/>
              <a:gd name="T12" fmla="*/ 726252510 w 128"/>
              <a:gd name="T13" fmla="*/ 1722375162 h 123"/>
              <a:gd name="T14" fmla="*/ 726252510 w 128"/>
              <a:gd name="T15" fmla="*/ 1218264537 h 123"/>
              <a:gd name="T16" fmla="*/ 1061447700 w 128"/>
              <a:gd name="T17" fmla="*/ 1218264537 h 123"/>
              <a:gd name="T18" fmla="*/ 1061447700 w 128"/>
              <a:gd name="T19" fmla="*/ 1722375162 h 123"/>
              <a:gd name="T20" fmla="*/ 1452505021 w 128"/>
              <a:gd name="T21" fmla="*/ 1722375162 h 123"/>
              <a:gd name="T22" fmla="*/ 1452505021 w 128"/>
              <a:gd name="T23" fmla="*/ 896196667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 h="123">
                <a:moveTo>
                  <a:pt x="104" y="64"/>
                </a:moveTo>
                <a:lnTo>
                  <a:pt x="128" y="64"/>
                </a:lnTo>
                <a:lnTo>
                  <a:pt x="64" y="0"/>
                </a:lnTo>
                <a:lnTo>
                  <a:pt x="0" y="64"/>
                </a:lnTo>
                <a:lnTo>
                  <a:pt x="24" y="64"/>
                </a:lnTo>
                <a:lnTo>
                  <a:pt x="24" y="123"/>
                </a:lnTo>
                <a:lnTo>
                  <a:pt x="52" y="123"/>
                </a:lnTo>
                <a:lnTo>
                  <a:pt x="52" y="87"/>
                </a:lnTo>
                <a:lnTo>
                  <a:pt x="76" y="87"/>
                </a:lnTo>
                <a:lnTo>
                  <a:pt x="76" y="123"/>
                </a:lnTo>
                <a:lnTo>
                  <a:pt x="104" y="123"/>
                </a:lnTo>
                <a:lnTo>
                  <a:pt x="104" y="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8" name="直接连接符 17"/>
          <p:cNvCxnSpPr/>
          <p:nvPr/>
        </p:nvCxnSpPr>
        <p:spPr>
          <a:xfrm>
            <a:off x="3938588" y="2992438"/>
            <a:ext cx="1462087" cy="0"/>
          </a:xfrm>
          <a:prstGeom prst="line">
            <a:avLst/>
          </a:prstGeom>
          <a:solidFill>
            <a:schemeClr val="bg1"/>
          </a:solidFill>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7902" name="矩形 18"/>
          <p:cNvSpPr>
            <a:spLocks noChangeArrowheads="1"/>
          </p:cNvSpPr>
          <p:nvPr/>
        </p:nvSpPr>
        <p:spPr bwMode="auto">
          <a:xfrm>
            <a:off x="3990975" y="3179763"/>
            <a:ext cx="13700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chemeClr val="bg1"/>
                </a:solidFill>
                <a:latin typeface="微软雅黑" panose="020B0503020204020204" pitchFamily="34" charset="-122"/>
                <a:ea typeface="微软雅黑" panose="020B0503020204020204" pitchFamily="34" charset="-122"/>
              </a:rPr>
              <a:t>单击此处添加您的文字内容。</a:t>
            </a:r>
            <a:endParaRPr lang="zh-CN" altLang="en-US" sz="1400">
              <a:solidFill>
                <a:schemeClr val="bg1"/>
              </a:solidFill>
            </a:endParaRPr>
          </a:p>
        </p:txBody>
      </p:sp>
      <p:grpSp>
        <p:nvGrpSpPr>
          <p:cNvPr id="20" name="组合 19"/>
          <p:cNvGrpSpPr/>
          <p:nvPr/>
        </p:nvGrpSpPr>
        <p:grpSpPr>
          <a:xfrm>
            <a:off x="7275870" y="2369508"/>
            <a:ext cx="478878" cy="344194"/>
            <a:chOff x="7743825" y="4764088"/>
            <a:chExt cx="203200" cy="146050"/>
          </a:xfrm>
          <a:solidFill>
            <a:schemeClr val="bg1"/>
          </a:solidFill>
        </p:grpSpPr>
        <p:sp>
          <p:nvSpPr>
            <p:cNvPr id="21" name="Freeform 363"/>
            <p:cNvSpPr>
              <a:spLocks noEditPoints="1"/>
            </p:cNvSpPr>
            <p:nvPr/>
          </p:nvSpPr>
          <p:spPr bwMode="auto">
            <a:xfrm>
              <a:off x="7743825" y="4764088"/>
              <a:ext cx="203200" cy="146050"/>
            </a:xfrm>
            <a:custGeom>
              <a:avLst/>
              <a:gdLst>
                <a:gd name="T0" fmla="*/ 279 w 288"/>
                <a:gd name="T1" fmla="*/ 24 h 206"/>
                <a:gd name="T2" fmla="*/ 222 w 288"/>
                <a:gd name="T3" fmla="*/ 24 h 206"/>
                <a:gd name="T4" fmla="*/ 221 w 288"/>
                <a:gd name="T5" fmla="*/ 24 h 206"/>
                <a:gd name="T6" fmla="*/ 213 w 288"/>
                <a:gd name="T7" fmla="*/ 8 h 206"/>
                <a:gd name="T8" fmla="*/ 201 w 288"/>
                <a:gd name="T9" fmla="*/ 0 h 206"/>
                <a:gd name="T10" fmla="*/ 90 w 288"/>
                <a:gd name="T11" fmla="*/ 0 h 206"/>
                <a:gd name="T12" fmla="*/ 77 w 288"/>
                <a:gd name="T13" fmla="*/ 8 h 206"/>
                <a:gd name="T14" fmla="*/ 69 w 288"/>
                <a:gd name="T15" fmla="*/ 24 h 206"/>
                <a:gd name="T16" fmla="*/ 69 w 288"/>
                <a:gd name="T17" fmla="*/ 24 h 206"/>
                <a:gd name="T18" fmla="*/ 9 w 288"/>
                <a:gd name="T19" fmla="*/ 24 h 206"/>
                <a:gd name="T20" fmla="*/ 0 w 288"/>
                <a:gd name="T21" fmla="*/ 33 h 206"/>
                <a:gd name="T22" fmla="*/ 0 w 288"/>
                <a:gd name="T23" fmla="*/ 197 h 206"/>
                <a:gd name="T24" fmla="*/ 9 w 288"/>
                <a:gd name="T25" fmla="*/ 206 h 206"/>
                <a:gd name="T26" fmla="*/ 279 w 288"/>
                <a:gd name="T27" fmla="*/ 206 h 206"/>
                <a:gd name="T28" fmla="*/ 288 w 288"/>
                <a:gd name="T29" fmla="*/ 197 h 206"/>
                <a:gd name="T30" fmla="*/ 288 w 288"/>
                <a:gd name="T31" fmla="*/ 33 h 206"/>
                <a:gd name="T32" fmla="*/ 279 w 288"/>
                <a:gd name="T33" fmla="*/ 24 h 206"/>
                <a:gd name="T34" fmla="*/ 144 w 288"/>
                <a:gd name="T35" fmla="*/ 181 h 206"/>
                <a:gd name="T36" fmla="*/ 76 w 288"/>
                <a:gd name="T37" fmla="*/ 113 h 206"/>
                <a:gd name="T38" fmla="*/ 144 w 288"/>
                <a:gd name="T39" fmla="*/ 45 h 206"/>
                <a:gd name="T40" fmla="*/ 212 w 288"/>
                <a:gd name="T41" fmla="*/ 113 h 206"/>
                <a:gd name="T42" fmla="*/ 144 w 288"/>
                <a:gd name="T43" fmla="*/ 18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206">
                  <a:moveTo>
                    <a:pt x="279" y="24"/>
                  </a:moveTo>
                  <a:cubicBezTo>
                    <a:pt x="222" y="24"/>
                    <a:pt x="222" y="24"/>
                    <a:pt x="222" y="24"/>
                  </a:cubicBezTo>
                  <a:cubicBezTo>
                    <a:pt x="222" y="24"/>
                    <a:pt x="222" y="24"/>
                    <a:pt x="221" y="24"/>
                  </a:cubicBezTo>
                  <a:cubicBezTo>
                    <a:pt x="213" y="8"/>
                    <a:pt x="213" y="8"/>
                    <a:pt x="213" y="8"/>
                  </a:cubicBezTo>
                  <a:cubicBezTo>
                    <a:pt x="211" y="3"/>
                    <a:pt x="205" y="0"/>
                    <a:pt x="201" y="0"/>
                  </a:cubicBezTo>
                  <a:cubicBezTo>
                    <a:pt x="90" y="0"/>
                    <a:pt x="90" y="0"/>
                    <a:pt x="90" y="0"/>
                  </a:cubicBezTo>
                  <a:cubicBezTo>
                    <a:pt x="85" y="0"/>
                    <a:pt x="79" y="3"/>
                    <a:pt x="77" y="8"/>
                  </a:cubicBezTo>
                  <a:cubicBezTo>
                    <a:pt x="69" y="24"/>
                    <a:pt x="69" y="24"/>
                    <a:pt x="69" y="24"/>
                  </a:cubicBezTo>
                  <a:cubicBezTo>
                    <a:pt x="69" y="24"/>
                    <a:pt x="69" y="24"/>
                    <a:pt x="69" y="24"/>
                  </a:cubicBezTo>
                  <a:cubicBezTo>
                    <a:pt x="9" y="24"/>
                    <a:pt x="9" y="24"/>
                    <a:pt x="9" y="24"/>
                  </a:cubicBezTo>
                  <a:cubicBezTo>
                    <a:pt x="4" y="24"/>
                    <a:pt x="0" y="28"/>
                    <a:pt x="0" y="33"/>
                  </a:cubicBezTo>
                  <a:cubicBezTo>
                    <a:pt x="0" y="197"/>
                    <a:pt x="0" y="197"/>
                    <a:pt x="0" y="197"/>
                  </a:cubicBezTo>
                  <a:cubicBezTo>
                    <a:pt x="0" y="202"/>
                    <a:pt x="4" y="206"/>
                    <a:pt x="9" y="206"/>
                  </a:cubicBezTo>
                  <a:cubicBezTo>
                    <a:pt x="279" y="206"/>
                    <a:pt x="279" y="206"/>
                    <a:pt x="279" y="206"/>
                  </a:cubicBezTo>
                  <a:cubicBezTo>
                    <a:pt x="284" y="206"/>
                    <a:pt x="288" y="202"/>
                    <a:pt x="288" y="197"/>
                  </a:cubicBezTo>
                  <a:cubicBezTo>
                    <a:pt x="288" y="33"/>
                    <a:pt x="288" y="33"/>
                    <a:pt x="288" y="33"/>
                  </a:cubicBezTo>
                  <a:cubicBezTo>
                    <a:pt x="288" y="28"/>
                    <a:pt x="284" y="24"/>
                    <a:pt x="279" y="24"/>
                  </a:cubicBezTo>
                  <a:close/>
                  <a:moveTo>
                    <a:pt x="144" y="181"/>
                  </a:moveTo>
                  <a:cubicBezTo>
                    <a:pt x="107" y="181"/>
                    <a:pt x="76" y="150"/>
                    <a:pt x="76" y="113"/>
                  </a:cubicBezTo>
                  <a:cubicBezTo>
                    <a:pt x="76" y="76"/>
                    <a:pt x="107" y="45"/>
                    <a:pt x="144" y="45"/>
                  </a:cubicBezTo>
                  <a:cubicBezTo>
                    <a:pt x="182" y="45"/>
                    <a:pt x="212" y="76"/>
                    <a:pt x="212" y="113"/>
                  </a:cubicBezTo>
                  <a:cubicBezTo>
                    <a:pt x="212" y="150"/>
                    <a:pt x="182" y="181"/>
                    <a:pt x="144" y="1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rgbClr val="663500"/>
                </a:solidFill>
                <a:latin typeface="+mn-lt"/>
                <a:ea typeface="+mn-ea"/>
              </a:endParaRPr>
            </a:p>
          </p:txBody>
        </p:sp>
        <p:sp>
          <p:nvSpPr>
            <p:cNvPr id="22" name="Oval 364"/>
            <p:cNvSpPr>
              <a:spLocks noChangeArrowheads="1"/>
            </p:cNvSpPr>
            <p:nvPr/>
          </p:nvSpPr>
          <p:spPr bwMode="auto">
            <a:xfrm>
              <a:off x="7813675" y="4813301"/>
              <a:ext cx="63500"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rgbClr val="663500"/>
                </a:solidFill>
                <a:latin typeface="+mn-lt"/>
                <a:ea typeface="+mn-ea"/>
              </a:endParaRPr>
            </a:p>
          </p:txBody>
        </p:sp>
      </p:grpSp>
      <p:cxnSp>
        <p:nvCxnSpPr>
          <p:cNvPr id="23" name="直接连接符 22"/>
          <p:cNvCxnSpPr/>
          <p:nvPr/>
        </p:nvCxnSpPr>
        <p:spPr>
          <a:xfrm>
            <a:off x="6751638" y="2992438"/>
            <a:ext cx="1463675" cy="0"/>
          </a:xfrm>
          <a:prstGeom prst="line">
            <a:avLst/>
          </a:prstGeom>
          <a:solidFill>
            <a:schemeClr val="bg1"/>
          </a:solidFill>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7905" name="矩形 23"/>
          <p:cNvSpPr>
            <a:spLocks noChangeArrowheads="1"/>
          </p:cNvSpPr>
          <p:nvPr/>
        </p:nvSpPr>
        <p:spPr bwMode="auto">
          <a:xfrm>
            <a:off x="6927850" y="3179763"/>
            <a:ext cx="13700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chemeClr val="bg1"/>
                </a:solidFill>
                <a:latin typeface="微软雅黑" panose="020B0503020204020204" pitchFamily="34" charset="-122"/>
                <a:ea typeface="微软雅黑" panose="020B0503020204020204" pitchFamily="34" charset="-122"/>
              </a:rPr>
              <a:t>单击此处添加您的文字内容。</a:t>
            </a:r>
            <a:endParaRPr lang="zh-CN" altLang="en-US" sz="1400">
              <a:solidFill>
                <a:schemeClr val="bg1"/>
              </a:solidFill>
            </a:endParaRPr>
          </a:p>
        </p:txBody>
      </p:sp>
      <p:sp>
        <p:nvSpPr>
          <p:cNvPr id="37906" name="Freeform 414"/>
          <p:cNvSpPr/>
          <p:nvPr/>
        </p:nvSpPr>
        <p:spPr bwMode="auto">
          <a:xfrm>
            <a:off x="10121900" y="2343150"/>
            <a:ext cx="411163" cy="482600"/>
          </a:xfrm>
          <a:custGeom>
            <a:avLst/>
            <a:gdLst>
              <a:gd name="T0" fmla="*/ 685054155 w 247"/>
              <a:gd name="T1" fmla="*/ 0 h 288"/>
              <a:gd name="T2" fmla="*/ 604622682 w 247"/>
              <a:gd name="T3" fmla="*/ 19655896 h 288"/>
              <a:gd name="T4" fmla="*/ 208011856 w 247"/>
              <a:gd name="T5" fmla="*/ 115130263 h 288"/>
              <a:gd name="T6" fmla="*/ 205238587 w 247"/>
              <a:gd name="T7" fmla="*/ 115130263 h 288"/>
              <a:gd name="T8" fmla="*/ 205238587 w 247"/>
              <a:gd name="T9" fmla="*/ 589695308 h 288"/>
              <a:gd name="T10" fmla="*/ 141448395 w 247"/>
              <a:gd name="T11" fmla="*/ 575654664 h 288"/>
              <a:gd name="T12" fmla="*/ 0 w 247"/>
              <a:gd name="T13" fmla="*/ 693595066 h 288"/>
              <a:gd name="T14" fmla="*/ 141448395 w 247"/>
              <a:gd name="T15" fmla="*/ 808725328 h 288"/>
              <a:gd name="T16" fmla="*/ 285670060 w 247"/>
              <a:gd name="T17" fmla="*/ 693595066 h 288"/>
              <a:gd name="T18" fmla="*/ 285670060 w 247"/>
              <a:gd name="T19" fmla="*/ 693595066 h 288"/>
              <a:gd name="T20" fmla="*/ 285670060 w 247"/>
              <a:gd name="T21" fmla="*/ 238685917 h 288"/>
              <a:gd name="T22" fmla="*/ 604622682 w 247"/>
              <a:gd name="T23" fmla="*/ 160060658 h 288"/>
              <a:gd name="T24" fmla="*/ 604622682 w 247"/>
              <a:gd name="T25" fmla="*/ 443675294 h 288"/>
              <a:gd name="T26" fmla="*/ 540832491 w 247"/>
              <a:gd name="T27" fmla="*/ 432443114 h 288"/>
              <a:gd name="T28" fmla="*/ 399384096 w 247"/>
              <a:gd name="T29" fmla="*/ 550381840 h 288"/>
              <a:gd name="T30" fmla="*/ 540832491 w 247"/>
              <a:gd name="T31" fmla="*/ 665513778 h 288"/>
              <a:gd name="T32" fmla="*/ 685054155 w 247"/>
              <a:gd name="T33" fmla="*/ 550381840 h 288"/>
              <a:gd name="T34" fmla="*/ 685054155 w 247"/>
              <a:gd name="T35" fmla="*/ 550381840 h 288"/>
              <a:gd name="T36" fmla="*/ 685054155 w 247"/>
              <a:gd name="T37" fmla="*/ 78625259 h 288"/>
              <a:gd name="T38" fmla="*/ 685054155 w 247"/>
              <a:gd name="T39" fmla="*/ 78625259 h 288"/>
              <a:gd name="T40" fmla="*/ 685054155 w 247"/>
              <a:gd name="T41" fmla="*/ 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7" h="288">
                <a:moveTo>
                  <a:pt x="247" y="0"/>
                </a:moveTo>
                <a:cubicBezTo>
                  <a:pt x="218" y="7"/>
                  <a:pt x="218" y="7"/>
                  <a:pt x="218" y="7"/>
                </a:cubicBezTo>
                <a:cubicBezTo>
                  <a:pt x="75" y="41"/>
                  <a:pt x="75" y="41"/>
                  <a:pt x="75" y="41"/>
                </a:cubicBezTo>
                <a:cubicBezTo>
                  <a:pt x="74" y="41"/>
                  <a:pt x="74" y="41"/>
                  <a:pt x="74" y="41"/>
                </a:cubicBezTo>
                <a:cubicBezTo>
                  <a:pt x="74" y="210"/>
                  <a:pt x="74" y="210"/>
                  <a:pt x="74" y="210"/>
                </a:cubicBezTo>
                <a:cubicBezTo>
                  <a:pt x="67" y="207"/>
                  <a:pt x="59" y="205"/>
                  <a:pt x="51" y="205"/>
                </a:cubicBezTo>
                <a:cubicBezTo>
                  <a:pt x="23" y="205"/>
                  <a:pt x="0" y="224"/>
                  <a:pt x="0" y="247"/>
                </a:cubicBezTo>
                <a:cubicBezTo>
                  <a:pt x="0" y="270"/>
                  <a:pt x="23" y="288"/>
                  <a:pt x="51" y="288"/>
                </a:cubicBezTo>
                <a:cubicBezTo>
                  <a:pt x="79" y="288"/>
                  <a:pt x="102" y="270"/>
                  <a:pt x="103" y="247"/>
                </a:cubicBezTo>
                <a:cubicBezTo>
                  <a:pt x="103" y="247"/>
                  <a:pt x="103" y="247"/>
                  <a:pt x="103" y="247"/>
                </a:cubicBezTo>
                <a:cubicBezTo>
                  <a:pt x="103" y="85"/>
                  <a:pt x="103" y="85"/>
                  <a:pt x="103" y="85"/>
                </a:cubicBezTo>
                <a:cubicBezTo>
                  <a:pt x="218" y="57"/>
                  <a:pt x="218" y="57"/>
                  <a:pt x="218" y="57"/>
                </a:cubicBezTo>
                <a:cubicBezTo>
                  <a:pt x="218" y="158"/>
                  <a:pt x="218" y="158"/>
                  <a:pt x="218" y="158"/>
                </a:cubicBezTo>
                <a:cubicBezTo>
                  <a:pt x="211" y="156"/>
                  <a:pt x="204" y="154"/>
                  <a:pt x="195" y="154"/>
                </a:cubicBezTo>
                <a:cubicBezTo>
                  <a:pt x="167" y="154"/>
                  <a:pt x="144" y="173"/>
                  <a:pt x="144" y="196"/>
                </a:cubicBezTo>
                <a:cubicBezTo>
                  <a:pt x="144" y="218"/>
                  <a:pt x="167" y="237"/>
                  <a:pt x="195" y="237"/>
                </a:cubicBezTo>
                <a:cubicBezTo>
                  <a:pt x="224" y="237"/>
                  <a:pt x="246" y="219"/>
                  <a:pt x="247" y="196"/>
                </a:cubicBezTo>
                <a:cubicBezTo>
                  <a:pt x="247" y="196"/>
                  <a:pt x="247" y="196"/>
                  <a:pt x="247" y="196"/>
                </a:cubicBezTo>
                <a:cubicBezTo>
                  <a:pt x="247" y="28"/>
                  <a:pt x="247" y="28"/>
                  <a:pt x="247" y="28"/>
                </a:cubicBezTo>
                <a:cubicBezTo>
                  <a:pt x="247" y="28"/>
                  <a:pt x="247" y="28"/>
                  <a:pt x="247" y="28"/>
                </a:cubicBezTo>
                <a:cubicBezTo>
                  <a:pt x="247" y="0"/>
                  <a:pt x="247" y="0"/>
                  <a:pt x="24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26" name="直接连接符 25"/>
          <p:cNvCxnSpPr/>
          <p:nvPr/>
        </p:nvCxnSpPr>
        <p:spPr>
          <a:xfrm>
            <a:off x="9594850" y="2998788"/>
            <a:ext cx="1463675" cy="0"/>
          </a:xfrm>
          <a:prstGeom prst="line">
            <a:avLst/>
          </a:prstGeom>
          <a:solidFill>
            <a:schemeClr val="bg1"/>
          </a:solidFill>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7908" name="矩形 26"/>
          <p:cNvSpPr>
            <a:spLocks noChangeArrowheads="1"/>
          </p:cNvSpPr>
          <p:nvPr/>
        </p:nvSpPr>
        <p:spPr bwMode="auto">
          <a:xfrm>
            <a:off x="9771063" y="31845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chemeClr val="bg1"/>
                </a:solidFill>
                <a:latin typeface="微软雅黑" panose="020B0503020204020204" pitchFamily="34" charset="-122"/>
                <a:ea typeface="微软雅黑" panose="020B0503020204020204" pitchFamily="34" charset="-122"/>
              </a:rPr>
              <a:t>单击此处添加您的文字内容。</a:t>
            </a:r>
            <a:endParaRPr lang="zh-CN" altLang="en-US" sz="1400">
              <a:solidFill>
                <a:schemeClr val="bg1"/>
              </a:solidFill>
            </a:endParaRPr>
          </a:p>
        </p:txBody>
      </p:sp>
      <p:grpSp>
        <p:nvGrpSpPr>
          <p:cNvPr id="37909" name="组合 27"/>
          <p:cNvGrpSpPr/>
          <p:nvPr/>
        </p:nvGrpSpPr>
        <p:grpSpPr bwMode="auto">
          <a:xfrm>
            <a:off x="552450" y="4886325"/>
            <a:ext cx="2706688" cy="1058863"/>
            <a:chOff x="-85093" y="5198302"/>
            <a:chExt cx="2706547" cy="1059335"/>
          </a:xfrm>
        </p:grpSpPr>
        <p:sp>
          <p:nvSpPr>
            <p:cNvPr id="37919" name="文本框 28"/>
            <p:cNvSpPr txBox="1">
              <a:spLocks noChangeArrowheads="1"/>
            </p:cNvSpPr>
            <p:nvPr/>
          </p:nvSpPr>
          <p:spPr bwMode="auto">
            <a:xfrm>
              <a:off x="596482" y="5198302"/>
              <a:ext cx="13162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rgbClr val="232323"/>
                  </a:solidFill>
                  <a:latin typeface="微软雅黑" panose="020B0503020204020204" pitchFamily="34" charset="-122"/>
                  <a:ea typeface="微软雅黑" panose="020B0503020204020204" pitchFamily="34" charset="-122"/>
                </a:rPr>
                <a:t>添加标题</a:t>
              </a:r>
              <a:endParaRPr lang="zh-CN" altLang="en-US" sz="2000" b="1">
                <a:solidFill>
                  <a:srgbClr val="232323"/>
                </a:solidFill>
                <a:latin typeface="微软雅黑" panose="020B0503020204020204" pitchFamily="34" charset="-122"/>
                <a:ea typeface="微软雅黑" panose="020B0503020204020204" pitchFamily="34" charset="-122"/>
              </a:endParaRPr>
            </a:p>
          </p:txBody>
        </p:sp>
        <p:sp>
          <p:nvSpPr>
            <p:cNvPr id="37920" name="矩形 29"/>
            <p:cNvSpPr>
              <a:spLocks noChangeArrowheads="1"/>
            </p:cNvSpPr>
            <p:nvPr/>
          </p:nvSpPr>
          <p:spPr bwMode="auto">
            <a:xfrm>
              <a:off x="-85093" y="5557061"/>
              <a:ext cx="270654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en-US" altLang="zh-CN" sz="1400">
                <a:solidFill>
                  <a:srgbClr val="232323"/>
                </a:solidFill>
                <a:latin typeface="微软雅黑" panose="020B0503020204020204" pitchFamily="34" charset="-122"/>
                <a:ea typeface="微软雅黑" panose="020B0503020204020204" pitchFamily="34" charset="-122"/>
              </a:endParaRPr>
            </a:p>
          </p:txBody>
        </p:sp>
      </p:grpSp>
      <p:grpSp>
        <p:nvGrpSpPr>
          <p:cNvPr id="37910" name="组合 30"/>
          <p:cNvGrpSpPr/>
          <p:nvPr/>
        </p:nvGrpSpPr>
        <p:grpSpPr bwMode="auto">
          <a:xfrm>
            <a:off x="3270250" y="4878388"/>
            <a:ext cx="2706688" cy="1058862"/>
            <a:chOff x="-85093" y="5198302"/>
            <a:chExt cx="2706547" cy="1059335"/>
          </a:xfrm>
        </p:grpSpPr>
        <p:sp>
          <p:nvSpPr>
            <p:cNvPr id="37917" name="文本框 31"/>
            <p:cNvSpPr txBox="1">
              <a:spLocks noChangeArrowheads="1"/>
            </p:cNvSpPr>
            <p:nvPr/>
          </p:nvSpPr>
          <p:spPr bwMode="auto">
            <a:xfrm>
              <a:off x="596482" y="5198302"/>
              <a:ext cx="13162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rgbClr val="232323"/>
                  </a:solidFill>
                  <a:latin typeface="微软雅黑" panose="020B0503020204020204" pitchFamily="34" charset="-122"/>
                  <a:ea typeface="微软雅黑" panose="020B0503020204020204" pitchFamily="34" charset="-122"/>
                </a:rPr>
                <a:t>添加标题</a:t>
              </a:r>
              <a:endParaRPr lang="zh-CN" altLang="en-US" sz="2000" b="1">
                <a:solidFill>
                  <a:srgbClr val="232323"/>
                </a:solidFill>
                <a:latin typeface="微软雅黑" panose="020B0503020204020204" pitchFamily="34" charset="-122"/>
                <a:ea typeface="微软雅黑" panose="020B0503020204020204" pitchFamily="34" charset="-122"/>
              </a:endParaRPr>
            </a:p>
          </p:txBody>
        </p:sp>
        <p:sp>
          <p:nvSpPr>
            <p:cNvPr id="37918" name="矩形 32"/>
            <p:cNvSpPr>
              <a:spLocks noChangeArrowheads="1"/>
            </p:cNvSpPr>
            <p:nvPr/>
          </p:nvSpPr>
          <p:spPr bwMode="auto">
            <a:xfrm>
              <a:off x="-85093" y="5557061"/>
              <a:ext cx="270654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en-US" altLang="zh-CN" sz="1400">
                <a:solidFill>
                  <a:srgbClr val="232323"/>
                </a:solidFill>
                <a:latin typeface="微软雅黑" panose="020B0503020204020204" pitchFamily="34" charset="-122"/>
                <a:ea typeface="微软雅黑" panose="020B0503020204020204" pitchFamily="34" charset="-122"/>
              </a:endParaRPr>
            </a:p>
          </p:txBody>
        </p:sp>
      </p:grpSp>
      <p:grpSp>
        <p:nvGrpSpPr>
          <p:cNvPr id="37911" name="组合 33"/>
          <p:cNvGrpSpPr/>
          <p:nvPr/>
        </p:nvGrpSpPr>
        <p:grpSpPr bwMode="auto">
          <a:xfrm>
            <a:off x="6269038" y="4933950"/>
            <a:ext cx="2706687" cy="1058863"/>
            <a:chOff x="-85093" y="5198302"/>
            <a:chExt cx="2706547" cy="1059335"/>
          </a:xfrm>
        </p:grpSpPr>
        <p:sp>
          <p:nvSpPr>
            <p:cNvPr id="37915" name="文本框 34"/>
            <p:cNvSpPr txBox="1">
              <a:spLocks noChangeArrowheads="1"/>
            </p:cNvSpPr>
            <p:nvPr/>
          </p:nvSpPr>
          <p:spPr bwMode="auto">
            <a:xfrm>
              <a:off x="596482" y="5198302"/>
              <a:ext cx="13162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rgbClr val="232323"/>
                  </a:solidFill>
                  <a:latin typeface="微软雅黑" panose="020B0503020204020204" pitchFamily="34" charset="-122"/>
                  <a:ea typeface="微软雅黑" panose="020B0503020204020204" pitchFamily="34" charset="-122"/>
                </a:rPr>
                <a:t>添加标题</a:t>
              </a:r>
              <a:endParaRPr lang="zh-CN" altLang="en-US" sz="2000" b="1">
                <a:solidFill>
                  <a:srgbClr val="232323"/>
                </a:solidFill>
                <a:latin typeface="微软雅黑" panose="020B0503020204020204" pitchFamily="34" charset="-122"/>
                <a:ea typeface="微软雅黑" panose="020B0503020204020204" pitchFamily="34" charset="-122"/>
              </a:endParaRPr>
            </a:p>
          </p:txBody>
        </p:sp>
        <p:sp>
          <p:nvSpPr>
            <p:cNvPr id="37916" name="矩形 35"/>
            <p:cNvSpPr>
              <a:spLocks noChangeArrowheads="1"/>
            </p:cNvSpPr>
            <p:nvPr/>
          </p:nvSpPr>
          <p:spPr bwMode="auto">
            <a:xfrm>
              <a:off x="-85093" y="5557061"/>
              <a:ext cx="270654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en-US" altLang="zh-CN" sz="1400">
                <a:solidFill>
                  <a:srgbClr val="232323"/>
                </a:solidFill>
                <a:latin typeface="微软雅黑" panose="020B0503020204020204" pitchFamily="34" charset="-122"/>
                <a:ea typeface="微软雅黑" panose="020B0503020204020204" pitchFamily="34" charset="-122"/>
              </a:endParaRPr>
            </a:p>
          </p:txBody>
        </p:sp>
      </p:grpSp>
      <p:grpSp>
        <p:nvGrpSpPr>
          <p:cNvPr id="37912" name="组合 36"/>
          <p:cNvGrpSpPr/>
          <p:nvPr/>
        </p:nvGrpSpPr>
        <p:grpSpPr bwMode="auto">
          <a:xfrm>
            <a:off x="8972550" y="4878388"/>
            <a:ext cx="2706688" cy="1058862"/>
            <a:chOff x="-85093" y="5198302"/>
            <a:chExt cx="2706547" cy="1059335"/>
          </a:xfrm>
        </p:grpSpPr>
        <p:sp>
          <p:nvSpPr>
            <p:cNvPr id="37913" name="文本框 37"/>
            <p:cNvSpPr txBox="1">
              <a:spLocks noChangeArrowheads="1"/>
            </p:cNvSpPr>
            <p:nvPr/>
          </p:nvSpPr>
          <p:spPr bwMode="auto">
            <a:xfrm>
              <a:off x="596482" y="5198302"/>
              <a:ext cx="13162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rgbClr val="232323"/>
                  </a:solidFill>
                  <a:latin typeface="微软雅黑" panose="020B0503020204020204" pitchFamily="34" charset="-122"/>
                  <a:ea typeface="微软雅黑" panose="020B0503020204020204" pitchFamily="34" charset="-122"/>
                </a:rPr>
                <a:t>添加标题</a:t>
              </a:r>
              <a:endParaRPr lang="zh-CN" altLang="en-US" sz="2000" b="1">
                <a:solidFill>
                  <a:srgbClr val="232323"/>
                </a:solidFill>
                <a:latin typeface="微软雅黑" panose="020B0503020204020204" pitchFamily="34" charset="-122"/>
                <a:ea typeface="微软雅黑" panose="020B0503020204020204" pitchFamily="34" charset="-122"/>
              </a:endParaRPr>
            </a:p>
          </p:txBody>
        </p:sp>
        <p:sp>
          <p:nvSpPr>
            <p:cNvPr id="37914" name="矩形 39"/>
            <p:cNvSpPr>
              <a:spLocks noChangeArrowheads="1"/>
            </p:cNvSpPr>
            <p:nvPr/>
          </p:nvSpPr>
          <p:spPr bwMode="auto">
            <a:xfrm>
              <a:off x="-85093" y="5557061"/>
              <a:ext cx="270654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en-US" altLang="zh-CN" sz="1400">
                <a:solidFill>
                  <a:srgbClr val="232323"/>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5" name="矩形 4"/>
          <p:cNvSpPr/>
          <p:nvPr/>
        </p:nvSpPr>
        <p:spPr>
          <a:xfrm>
            <a:off x="8313738" y="2592388"/>
            <a:ext cx="620712" cy="425450"/>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 name="矩形 5"/>
          <p:cNvSpPr/>
          <p:nvPr/>
        </p:nvSpPr>
        <p:spPr>
          <a:xfrm>
            <a:off x="5754688" y="3438525"/>
            <a:ext cx="682625" cy="363538"/>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 name="矩形 6"/>
          <p:cNvSpPr/>
          <p:nvPr/>
        </p:nvSpPr>
        <p:spPr>
          <a:xfrm>
            <a:off x="3228975" y="4222750"/>
            <a:ext cx="681038" cy="434975"/>
          </a:xfrm>
          <a:prstGeom prst="rect">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 name="矩形 2"/>
          <p:cNvSpPr/>
          <p:nvPr/>
        </p:nvSpPr>
        <p:spPr>
          <a:xfrm>
            <a:off x="703263" y="4611688"/>
            <a:ext cx="3206750" cy="465137"/>
          </a:xfrm>
          <a:custGeom>
            <a:avLst/>
            <a:gdLst>
              <a:gd name="connsiteX0" fmla="*/ 0 w 1999281"/>
              <a:gd name="connsiteY0" fmla="*/ 0 h 418454"/>
              <a:gd name="connsiteX1" fmla="*/ 1999281 w 1999281"/>
              <a:gd name="connsiteY1" fmla="*/ 0 h 418454"/>
              <a:gd name="connsiteX2" fmla="*/ 1999281 w 1999281"/>
              <a:gd name="connsiteY2" fmla="*/ 418454 h 418454"/>
              <a:gd name="connsiteX3" fmla="*/ 0 w 1999281"/>
              <a:gd name="connsiteY3" fmla="*/ 418454 h 418454"/>
              <a:gd name="connsiteX4" fmla="*/ 0 w 1999281"/>
              <a:gd name="connsiteY4" fmla="*/ 0 h 418454"/>
              <a:gd name="connsiteX0-1" fmla="*/ 0 w 2541722"/>
              <a:gd name="connsiteY0-2" fmla="*/ 0 h 418454"/>
              <a:gd name="connsiteX1-3" fmla="*/ 2541722 w 2541722"/>
              <a:gd name="connsiteY1-4" fmla="*/ 30996 h 418454"/>
              <a:gd name="connsiteX2-5" fmla="*/ 1999281 w 2541722"/>
              <a:gd name="connsiteY2-6" fmla="*/ 418454 h 418454"/>
              <a:gd name="connsiteX3-7" fmla="*/ 0 w 2541722"/>
              <a:gd name="connsiteY3-8" fmla="*/ 418454 h 418454"/>
              <a:gd name="connsiteX4-9" fmla="*/ 0 w 2541722"/>
              <a:gd name="connsiteY4-10" fmla="*/ 0 h 418454"/>
              <a:gd name="connsiteX0-11" fmla="*/ 666427 w 3208149"/>
              <a:gd name="connsiteY0-12" fmla="*/ 0 h 464949"/>
              <a:gd name="connsiteX1-13" fmla="*/ 3208149 w 3208149"/>
              <a:gd name="connsiteY1-14" fmla="*/ 30996 h 464949"/>
              <a:gd name="connsiteX2-15" fmla="*/ 2665708 w 3208149"/>
              <a:gd name="connsiteY2-16" fmla="*/ 418454 h 464949"/>
              <a:gd name="connsiteX3-17" fmla="*/ 0 w 3208149"/>
              <a:gd name="connsiteY3-18" fmla="*/ 464949 h 464949"/>
              <a:gd name="connsiteX4-19" fmla="*/ 666427 w 3208149"/>
              <a:gd name="connsiteY4-20" fmla="*/ 0 h 4649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08149" h="464949">
                <a:moveTo>
                  <a:pt x="666427" y="0"/>
                </a:moveTo>
                <a:lnTo>
                  <a:pt x="3208149" y="30996"/>
                </a:lnTo>
                <a:lnTo>
                  <a:pt x="2665708" y="418454"/>
                </a:lnTo>
                <a:lnTo>
                  <a:pt x="0" y="464949"/>
                </a:lnTo>
                <a:lnTo>
                  <a:pt x="666427" y="0"/>
                </a:lnTo>
                <a:close/>
              </a:path>
            </a:pathLst>
          </a:cu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9" name="矩形 2"/>
          <p:cNvSpPr/>
          <p:nvPr/>
        </p:nvSpPr>
        <p:spPr>
          <a:xfrm>
            <a:off x="3214688" y="3767138"/>
            <a:ext cx="3208337" cy="465137"/>
          </a:xfrm>
          <a:custGeom>
            <a:avLst/>
            <a:gdLst>
              <a:gd name="connsiteX0" fmla="*/ 0 w 1999281"/>
              <a:gd name="connsiteY0" fmla="*/ 0 h 418454"/>
              <a:gd name="connsiteX1" fmla="*/ 1999281 w 1999281"/>
              <a:gd name="connsiteY1" fmla="*/ 0 h 418454"/>
              <a:gd name="connsiteX2" fmla="*/ 1999281 w 1999281"/>
              <a:gd name="connsiteY2" fmla="*/ 418454 h 418454"/>
              <a:gd name="connsiteX3" fmla="*/ 0 w 1999281"/>
              <a:gd name="connsiteY3" fmla="*/ 418454 h 418454"/>
              <a:gd name="connsiteX4" fmla="*/ 0 w 1999281"/>
              <a:gd name="connsiteY4" fmla="*/ 0 h 418454"/>
              <a:gd name="connsiteX0-1" fmla="*/ 0 w 2541722"/>
              <a:gd name="connsiteY0-2" fmla="*/ 0 h 418454"/>
              <a:gd name="connsiteX1-3" fmla="*/ 2541722 w 2541722"/>
              <a:gd name="connsiteY1-4" fmla="*/ 30996 h 418454"/>
              <a:gd name="connsiteX2-5" fmla="*/ 1999281 w 2541722"/>
              <a:gd name="connsiteY2-6" fmla="*/ 418454 h 418454"/>
              <a:gd name="connsiteX3-7" fmla="*/ 0 w 2541722"/>
              <a:gd name="connsiteY3-8" fmla="*/ 418454 h 418454"/>
              <a:gd name="connsiteX4-9" fmla="*/ 0 w 2541722"/>
              <a:gd name="connsiteY4-10" fmla="*/ 0 h 418454"/>
              <a:gd name="connsiteX0-11" fmla="*/ 666427 w 3208149"/>
              <a:gd name="connsiteY0-12" fmla="*/ 0 h 464949"/>
              <a:gd name="connsiteX1-13" fmla="*/ 3208149 w 3208149"/>
              <a:gd name="connsiteY1-14" fmla="*/ 30996 h 464949"/>
              <a:gd name="connsiteX2-15" fmla="*/ 2665708 w 3208149"/>
              <a:gd name="connsiteY2-16" fmla="*/ 418454 h 464949"/>
              <a:gd name="connsiteX3-17" fmla="*/ 0 w 3208149"/>
              <a:gd name="connsiteY3-18" fmla="*/ 464949 h 464949"/>
              <a:gd name="connsiteX4-19" fmla="*/ 666427 w 3208149"/>
              <a:gd name="connsiteY4-20" fmla="*/ 0 h 4649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08149" h="464949">
                <a:moveTo>
                  <a:pt x="666427" y="0"/>
                </a:moveTo>
                <a:lnTo>
                  <a:pt x="3208149" y="30996"/>
                </a:lnTo>
                <a:lnTo>
                  <a:pt x="2665708" y="418454"/>
                </a:lnTo>
                <a:lnTo>
                  <a:pt x="0" y="464949"/>
                </a:lnTo>
                <a:lnTo>
                  <a:pt x="666427" y="0"/>
                </a:lnTo>
                <a:close/>
              </a:path>
            </a:pathLst>
          </a:cu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0" name="矩形 2"/>
          <p:cNvSpPr/>
          <p:nvPr/>
        </p:nvSpPr>
        <p:spPr>
          <a:xfrm>
            <a:off x="5740400" y="2992438"/>
            <a:ext cx="3208338" cy="465137"/>
          </a:xfrm>
          <a:custGeom>
            <a:avLst/>
            <a:gdLst>
              <a:gd name="connsiteX0" fmla="*/ 0 w 1999281"/>
              <a:gd name="connsiteY0" fmla="*/ 0 h 418454"/>
              <a:gd name="connsiteX1" fmla="*/ 1999281 w 1999281"/>
              <a:gd name="connsiteY1" fmla="*/ 0 h 418454"/>
              <a:gd name="connsiteX2" fmla="*/ 1999281 w 1999281"/>
              <a:gd name="connsiteY2" fmla="*/ 418454 h 418454"/>
              <a:gd name="connsiteX3" fmla="*/ 0 w 1999281"/>
              <a:gd name="connsiteY3" fmla="*/ 418454 h 418454"/>
              <a:gd name="connsiteX4" fmla="*/ 0 w 1999281"/>
              <a:gd name="connsiteY4" fmla="*/ 0 h 418454"/>
              <a:gd name="connsiteX0-1" fmla="*/ 0 w 2541722"/>
              <a:gd name="connsiteY0-2" fmla="*/ 0 h 418454"/>
              <a:gd name="connsiteX1-3" fmla="*/ 2541722 w 2541722"/>
              <a:gd name="connsiteY1-4" fmla="*/ 30996 h 418454"/>
              <a:gd name="connsiteX2-5" fmla="*/ 1999281 w 2541722"/>
              <a:gd name="connsiteY2-6" fmla="*/ 418454 h 418454"/>
              <a:gd name="connsiteX3-7" fmla="*/ 0 w 2541722"/>
              <a:gd name="connsiteY3-8" fmla="*/ 418454 h 418454"/>
              <a:gd name="connsiteX4-9" fmla="*/ 0 w 2541722"/>
              <a:gd name="connsiteY4-10" fmla="*/ 0 h 418454"/>
              <a:gd name="connsiteX0-11" fmla="*/ 666427 w 3208149"/>
              <a:gd name="connsiteY0-12" fmla="*/ 0 h 464949"/>
              <a:gd name="connsiteX1-13" fmla="*/ 3208149 w 3208149"/>
              <a:gd name="connsiteY1-14" fmla="*/ 30996 h 464949"/>
              <a:gd name="connsiteX2-15" fmla="*/ 2665708 w 3208149"/>
              <a:gd name="connsiteY2-16" fmla="*/ 418454 h 464949"/>
              <a:gd name="connsiteX3-17" fmla="*/ 0 w 3208149"/>
              <a:gd name="connsiteY3-18" fmla="*/ 464949 h 464949"/>
              <a:gd name="connsiteX4-19" fmla="*/ 666427 w 3208149"/>
              <a:gd name="connsiteY4-20" fmla="*/ 0 h 4649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08149" h="464949">
                <a:moveTo>
                  <a:pt x="666427" y="0"/>
                </a:moveTo>
                <a:lnTo>
                  <a:pt x="3208149" y="30996"/>
                </a:lnTo>
                <a:lnTo>
                  <a:pt x="2665708" y="418454"/>
                </a:lnTo>
                <a:lnTo>
                  <a:pt x="0" y="464949"/>
                </a:lnTo>
                <a:lnTo>
                  <a:pt x="666427" y="0"/>
                </a:lnTo>
                <a:close/>
              </a:path>
            </a:pathLst>
          </a:cu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1" name="矩形 2"/>
          <p:cNvSpPr/>
          <p:nvPr/>
        </p:nvSpPr>
        <p:spPr>
          <a:xfrm>
            <a:off x="8299450" y="2139950"/>
            <a:ext cx="3206750" cy="465138"/>
          </a:xfrm>
          <a:custGeom>
            <a:avLst/>
            <a:gdLst>
              <a:gd name="connsiteX0" fmla="*/ 0 w 1999281"/>
              <a:gd name="connsiteY0" fmla="*/ 0 h 418454"/>
              <a:gd name="connsiteX1" fmla="*/ 1999281 w 1999281"/>
              <a:gd name="connsiteY1" fmla="*/ 0 h 418454"/>
              <a:gd name="connsiteX2" fmla="*/ 1999281 w 1999281"/>
              <a:gd name="connsiteY2" fmla="*/ 418454 h 418454"/>
              <a:gd name="connsiteX3" fmla="*/ 0 w 1999281"/>
              <a:gd name="connsiteY3" fmla="*/ 418454 h 418454"/>
              <a:gd name="connsiteX4" fmla="*/ 0 w 1999281"/>
              <a:gd name="connsiteY4" fmla="*/ 0 h 418454"/>
              <a:gd name="connsiteX0-1" fmla="*/ 0 w 2541722"/>
              <a:gd name="connsiteY0-2" fmla="*/ 0 h 418454"/>
              <a:gd name="connsiteX1-3" fmla="*/ 2541722 w 2541722"/>
              <a:gd name="connsiteY1-4" fmla="*/ 30996 h 418454"/>
              <a:gd name="connsiteX2-5" fmla="*/ 1999281 w 2541722"/>
              <a:gd name="connsiteY2-6" fmla="*/ 418454 h 418454"/>
              <a:gd name="connsiteX3-7" fmla="*/ 0 w 2541722"/>
              <a:gd name="connsiteY3-8" fmla="*/ 418454 h 418454"/>
              <a:gd name="connsiteX4-9" fmla="*/ 0 w 2541722"/>
              <a:gd name="connsiteY4-10" fmla="*/ 0 h 418454"/>
              <a:gd name="connsiteX0-11" fmla="*/ 666427 w 3208149"/>
              <a:gd name="connsiteY0-12" fmla="*/ 0 h 464949"/>
              <a:gd name="connsiteX1-13" fmla="*/ 3208149 w 3208149"/>
              <a:gd name="connsiteY1-14" fmla="*/ 30996 h 464949"/>
              <a:gd name="connsiteX2-15" fmla="*/ 2665708 w 3208149"/>
              <a:gd name="connsiteY2-16" fmla="*/ 418454 h 464949"/>
              <a:gd name="connsiteX3-17" fmla="*/ 0 w 3208149"/>
              <a:gd name="connsiteY3-18" fmla="*/ 464949 h 464949"/>
              <a:gd name="connsiteX4-19" fmla="*/ 666427 w 3208149"/>
              <a:gd name="connsiteY4-20" fmla="*/ 0 h 4649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08149" h="464949">
                <a:moveTo>
                  <a:pt x="666427" y="0"/>
                </a:moveTo>
                <a:lnTo>
                  <a:pt x="3208149" y="30996"/>
                </a:lnTo>
                <a:lnTo>
                  <a:pt x="2665708" y="418454"/>
                </a:lnTo>
                <a:lnTo>
                  <a:pt x="0" y="464949"/>
                </a:lnTo>
                <a:lnTo>
                  <a:pt x="666427" y="0"/>
                </a:lnTo>
                <a:close/>
              </a:path>
            </a:pathLst>
          </a:cu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39948" name="文本框 11"/>
          <p:cNvSpPr txBox="1">
            <a:spLocks noChangeArrowheads="1"/>
          </p:cNvSpPr>
          <p:nvPr/>
        </p:nvSpPr>
        <p:spPr bwMode="auto">
          <a:xfrm>
            <a:off x="1336675" y="3101975"/>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rgbClr val="232323"/>
                </a:solidFill>
                <a:latin typeface="微软雅黑" panose="020B0503020204020204" pitchFamily="34" charset="-122"/>
                <a:ea typeface="微软雅黑" panose="020B0503020204020204" pitchFamily="34" charset="-122"/>
              </a:rPr>
              <a:t>单击添加标题</a:t>
            </a:r>
            <a:endParaRPr lang="zh-CN" altLang="en-US" sz="2000" b="1">
              <a:solidFill>
                <a:srgbClr val="232323"/>
              </a:solidFill>
              <a:latin typeface="微软雅黑" panose="020B0503020204020204" pitchFamily="34" charset="-122"/>
              <a:ea typeface="微软雅黑" panose="020B0503020204020204" pitchFamily="34" charset="-122"/>
            </a:endParaRPr>
          </a:p>
        </p:txBody>
      </p:sp>
      <p:sp>
        <p:nvSpPr>
          <p:cNvPr id="39949" name="文本框 12"/>
          <p:cNvSpPr txBox="1">
            <a:spLocks noChangeArrowheads="1"/>
          </p:cNvSpPr>
          <p:nvPr/>
        </p:nvSpPr>
        <p:spPr bwMode="auto">
          <a:xfrm>
            <a:off x="4016375" y="5310188"/>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rgbClr val="232323"/>
                </a:solidFill>
                <a:latin typeface="微软雅黑" panose="020B0503020204020204" pitchFamily="34" charset="-122"/>
                <a:ea typeface="微软雅黑" panose="020B0503020204020204" pitchFamily="34" charset="-122"/>
              </a:rPr>
              <a:t>单击添加标题</a:t>
            </a:r>
            <a:endParaRPr lang="zh-CN" altLang="en-US" sz="2000" b="1">
              <a:solidFill>
                <a:srgbClr val="232323"/>
              </a:solidFill>
              <a:latin typeface="微软雅黑" panose="020B0503020204020204" pitchFamily="34" charset="-122"/>
              <a:ea typeface="微软雅黑" panose="020B0503020204020204" pitchFamily="34" charset="-122"/>
            </a:endParaRPr>
          </a:p>
        </p:txBody>
      </p:sp>
      <p:sp>
        <p:nvSpPr>
          <p:cNvPr id="39950" name="文本框 13"/>
          <p:cNvSpPr txBox="1">
            <a:spLocks noChangeArrowheads="1"/>
          </p:cNvSpPr>
          <p:nvPr/>
        </p:nvSpPr>
        <p:spPr bwMode="auto">
          <a:xfrm>
            <a:off x="6096000" y="1450975"/>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rgbClr val="232323"/>
                </a:solidFill>
                <a:latin typeface="微软雅黑" panose="020B0503020204020204" pitchFamily="34" charset="-122"/>
                <a:ea typeface="微软雅黑" panose="020B0503020204020204" pitchFamily="34" charset="-122"/>
              </a:rPr>
              <a:t>单击添加标题</a:t>
            </a:r>
            <a:endParaRPr lang="zh-CN" altLang="en-US" sz="2000" b="1">
              <a:solidFill>
                <a:srgbClr val="232323"/>
              </a:solidFill>
              <a:latin typeface="微软雅黑" panose="020B0503020204020204" pitchFamily="34" charset="-122"/>
              <a:ea typeface="微软雅黑" panose="020B0503020204020204" pitchFamily="34" charset="-122"/>
            </a:endParaRPr>
          </a:p>
        </p:txBody>
      </p:sp>
      <p:sp>
        <p:nvSpPr>
          <p:cNvPr id="39951" name="文本框 14"/>
          <p:cNvSpPr txBox="1">
            <a:spLocks noChangeArrowheads="1"/>
          </p:cNvSpPr>
          <p:nvPr/>
        </p:nvSpPr>
        <p:spPr bwMode="auto">
          <a:xfrm>
            <a:off x="9063038" y="3763963"/>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rgbClr val="232323"/>
                </a:solidFill>
                <a:latin typeface="微软雅黑" panose="020B0503020204020204" pitchFamily="34" charset="-122"/>
                <a:ea typeface="微软雅黑" panose="020B0503020204020204" pitchFamily="34" charset="-122"/>
              </a:rPr>
              <a:t>单击添加标题</a:t>
            </a:r>
            <a:endParaRPr lang="zh-CN" altLang="en-US" sz="2000" b="1">
              <a:solidFill>
                <a:srgbClr val="232323"/>
              </a:solidFill>
              <a:latin typeface="微软雅黑" panose="020B0503020204020204" pitchFamily="34" charset="-122"/>
              <a:ea typeface="微软雅黑" panose="020B0503020204020204" pitchFamily="34" charset="-122"/>
            </a:endParaRPr>
          </a:p>
        </p:txBody>
      </p:sp>
      <p:sp>
        <p:nvSpPr>
          <p:cNvPr id="39952" name="矩形 15"/>
          <p:cNvSpPr>
            <a:spLocks noChangeArrowheads="1"/>
          </p:cNvSpPr>
          <p:nvPr/>
        </p:nvSpPr>
        <p:spPr bwMode="auto">
          <a:xfrm>
            <a:off x="900113" y="3502025"/>
            <a:ext cx="25955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a:solidFill>
                <a:srgbClr val="232323"/>
              </a:solidFill>
            </a:endParaRPr>
          </a:p>
        </p:txBody>
      </p:sp>
      <p:sp>
        <p:nvSpPr>
          <p:cNvPr id="39953" name="矩形 16"/>
          <p:cNvSpPr>
            <a:spLocks noChangeArrowheads="1"/>
          </p:cNvSpPr>
          <p:nvPr/>
        </p:nvSpPr>
        <p:spPr bwMode="auto">
          <a:xfrm>
            <a:off x="4032250" y="4594225"/>
            <a:ext cx="25955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a:solidFill>
                <a:srgbClr val="232323"/>
              </a:solidFill>
            </a:endParaRPr>
          </a:p>
        </p:txBody>
      </p:sp>
      <p:sp>
        <p:nvSpPr>
          <p:cNvPr id="39954" name="矩形 17"/>
          <p:cNvSpPr>
            <a:spLocks noChangeArrowheads="1"/>
          </p:cNvSpPr>
          <p:nvPr/>
        </p:nvSpPr>
        <p:spPr bwMode="auto">
          <a:xfrm>
            <a:off x="6029325" y="1881188"/>
            <a:ext cx="2593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a:solidFill>
                <a:srgbClr val="232323"/>
              </a:solidFill>
            </a:endParaRPr>
          </a:p>
        </p:txBody>
      </p:sp>
      <p:sp>
        <p:nvSpPr>
          <p:cNvPr id="39955" name="矩形 18"/>
          <p:cNvSpPr>
            <a:spLocks noChangeArrowheads="1"/>
          </p:cNvSpPr>
          <p:nvPr/>
        </p:nvSpPr>
        <p:spPr bwMode="auto">
          <a:xfrm>
            <a:off x="9009063" y="2992438"/>
            <a:ext cx="24971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a:solidFill>
                <a:srgbClr val="232323"/>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096000" y="1952625"/>
            <a:ext cx="4591050" cy="1476375"/>
          </a:xfrm>
          <a:prstGeom prst="roundRect">
            <a:avLst>
              <a:gd name="adj" fmla="val 9083"/>
            </a:avLst>
          </a:prstGeom>
          <a:noFill/>
          <a:ln>
            <a:solidFill>
              <a:srgbClr val="C43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1990" name="矩形 5"/>
          <p:cNvSpPr>
            <a:spLocks noChangeArrowheads="1"/>
          </p:cNvSpPr>
          <p:nvPr/>
        </p:nvSpPr>
        <p:spPr bwMode="auto">
          <a:xfrm>
            <a:off x="6429375" y="2413000"/>
            <a:ext cx="39243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Tx/>
              <a:buNone/>
            </a:pPr>
            <a:r>
              <a:rPr lang="zh-CN" altLang="en-US" sz="1200">
                <a:solidFill>
                  <a:srgbClr val="232323"/>
                </a:solidFill>
                <a:latin typeface="微软雅黑" panose="020B0503020204020204" pitchFamily="34" charset="-122"/>
                <a:ea typeface="微软雅黑" panose="020B0503020204020204" pitchFamily="34" charset="-122"/>
                <a:sym typeface="Arial" panose="020B0604020202020204" pitchFamily="34" charset="0"/>
              </a:rPr>
              <a:t>添加文字。根据你的需要绘制文本框大小</a:t>
            </a:r>
            <a:r>
              <a:rPr lang="en-US" altLang="zh-CN" sz="1200">
                <a:solidFill>
                  <a:srgbClr val="232323"/>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a:solidFill>
                  <a:srgbClr val="232323"/>
                </a:solidFill>
                <a:latin typeface="微软雅黑" panose="020B0503020204020204" pitchFamily="34" charset="-122"/>
                <a:ea typeface="微软雅黑" panose="020B0503020204020204" pitchFamily="34" charset="-122"/>
                <a:sym typeface="Arial" panose="020B0604020202020204" pitchFamily="34" charset="0"/>
              </a:rPr>
              <a:t>请认真阅读说明书和更多的工作手册的模板根据你的需要绘制文本框大小</a:t>
            </a:r>
            <a:r>
              <a:rPr lang="en-US" altLang="zh-CN" sz="1200">
                <a:solidFill>
                  <a:srgbClr val="232323"/>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a:solidFill>
                  <a:srgbClr val="232323"/>
                </a:solidFill>
                <a:latin typeface="微软雅黑" panose="020B0503020204020204" pitchFamily="34" charset="-122"/>
                <a:ea typeface="微软雅黑" panose="020B0503020204020204" pitchFamily="34" charset="-122"/>
                <a:sym typeface="Arial" panose="020B0604020202020204" pitchFamily="34" charset="0"/>
              </a:rPr>
              <a:t>请认真阅读说明书和更多的工作手册的模板</a:t>
            </a:r>
            <a:endParaRPr lang="en-US" altLang="zh-CN" sz="1200">
              <a:solidFill>
                <a:srgbClr val="232323"/>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圆角矩形 6"/>
          <p:cNvSpPr/>
          <p:nvPr/>
        </p:nvSpPr>
        <p:spPr>
          <a:xfrm>
            <a:off x="6096000" y="4162425"/>
            <a:ext cx="4591050" cy="1476375"/>
          </a:xfrm>
          <a:prstGeom prst="roundRect">
            <a:avLst>
              <a:gd name="adj" fmla="val 9083"/>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1992" name="矩形 7"/>
          <p:cNvSpPr>
            <a:spLocks noChangeArrowheads="1"/>
          </p:cNvSpPr>
          <p:nvPr/>
        </p:nvSpPr>
        <p:spPr bwMode="auto">
          <a:xfrm>
            <a:off x="6429375" y="4572000"/>
            <a:ext cx="39243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Tx/>
              <a:buNone/>
            </a:pPr>
            <a:r>
              <a:rPr lang="zh-CN" altLang="en-US" sz="1200">
                <a:solidFill>
                  <a:srgbClr val="232323"/>
                </a:solidFill>
                <a:latin typeface="微软雅黑" panose="020B0503020204020204" pitchFamily="34" charset="-122"/>
                <a:ea typeface="微软雅黑" panose="020B0503020204020204" pitchFamily="34" charset="-122"/>
                <a:sym typeface="Arial" panose="020B0604020202020204" pitchFamily="34" charset="0"/>
              </a:rPr>
              <a:t>添加文字，根据你的需要绘制文本框大小</a:t>
            </a:r>
            <a:r>
              <a:rPr lang="en-US" altLang="zh-CN" sz="1200">
                <a:solidFill>
                  <a:srgbClr val="232323"/>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a:solidFill>
                  <a:srgbClr val="232323"/>
                </a:solidFill>
                <a:latin typeface="微软雅黑" panose="020B0503020204020204" pitchFamily="34" charset="-122"/>
                <a:ea typeface="微软雅黑" panose="020B0503020204020204" pitchFamily="34" charset="-122"/>
                <a:sym typeface="Arial" panose="020B0604020202020204" pitchFamily="34" charset="0"/>
              </a:rPr>
              <a:t>请认真阅读说明书和更多的工作手册的模板。根据你的需要绘制文本框大小</a:t>
            </a:r>
            <a:r>
              <a:rPr lang="en-US" altLang="zh-CN" sz="1200">
                <a:solidFill>
                  <a:srgbClr val="232323"/>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a:solidFill>
                  <a:srgbClr val="232323"/>
                </a:solidFill>
                <a:latin typeface="微软雅黑" panose="020B0503020204020204" pitchFamily="34" charset="-122"/>
                <a:ea typeface="微软雅黑" panose="020B0503020204020204" pitchFamily="34" charset="-122"/>
                <a:sym typeface="Arial" panose="020B0604020202020204" pitchFamily="34" charset="0"/>
              </a:rPr>
              <a:t>请认真阅读说明书和更多的工作手册的模板</a:t>
            </a:r>
            <a:endParaRPr lang="en-US" altLang="zh-CN" sz="1200">
              <a:solidFill>
                <a:srgbClr val="232323"/>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圆角矩形 8"/>
          <p:cNvSpPr/>
          <p:nvPr/>
        </p:nvSpPr>
        <p:spPr>
          <a:xfrm>
            <a:off x="6751638" y="1719263"/>
            <a:ext cx="3279775" cy="461962"/>
          </a:xfrm>
          <a:prstGeom prst="round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latin typeface="Arial" panose="020B0604020202020204" pitchFamily="34" charset="0"/>
              <a:ea typeface="微软雅黑" panose="020B0503020204020204" pitchFamily="34" charset="-122"/>
              <a:cs typeface="+mn-ea"/>
            </a:endParaRPr>
          </a:p>
        </p:txBody>
      </p:sp>
      <p:sp>
        <p:nvSpPr>
          <p:cNvPr id="41994" name="文本框 9"/>
          <p:cNvSpPr txBox="1">
            <a:spLocks noChangeArrowheads="1"/>
          </p:cNvSpPr>
          <p:nvPr/>
        </p:nvSpPr>
        <p:spPr bwMode="auto">
          <a:xfrm>
            <a:off x="6983413" y="1768475"/>
            <a:ext cx="2797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编辑标题</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p:cNvSpPr/>
          <p:nvPr/>
        </p:nvSpPr>
        <p:spPr>
          <a:xfrm>
            <a:off x="6751638" y="3970338"/>
            <a:ext cx="3279775" cy="461962"/>
          </a:xfrm>
          <a:prstGeom prst="round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latin typeface="Arial" panose="020B0604020202020204" pitchFamily="34" charset="0"/>
              <a:ea typeface="微软雅黑" panose="020B0503020204020204" pitchFamily="34" charset="-122"/>
              <a:cs typeface="+mn-ea"/>
            </a:endParaRPr>
          </a:p>
        </p:txBody>
      </p:sp>
      <p:sp>
        <p:nvSpPr>
          <p:cNvPr id="41996" name="文本框 11"/>
          <p:cNvSpPr txBox="1">
            <a:spLocks noChangeArrowheads="1"/>
          </p:cNvSpPr>
          <p:nvPr/>
        </p:nvSpPr>
        <p:spPr bwMode="auto">
          <a:xfrm>
            <a:off x="6964363" y="4022725"/>
            <a:ext cx="2797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编辑标题</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1997" name="组合 12"/>
          <p:cNvGrpSpPr/>
          <p:nvPr/>
        </p:nvGrpSpPr>
        <p:grpSpPr bwMode="auto">
          <a:xfrm>
            <a:off x="1503363" y="1295400"/>
            <a:ext cx="3590925" cy="4498975"/>
            <a:chOff x="660401" y="3586162"/>
            <a:chExt cx="2101849" cy="2632076"/>
          </a:xfrm>
        </p:grpSpPr>
        <p:sp>
          <p:nvSpPr>
            <p:cNvPr id="41998" name="Freeform 218"/>
            <p:cNvSpPr/>
            <p:nvPr/>
          </p:nvSpPr>
          <p:spPr bwMode="auto">
            <a:xfrm>
              <a:off x="1592263" y="4429125"/>
              <a:ext cx="271462" cy="290513"/>
            </a:xfrm>
            <a:custGeom>
              <a:avLst/>
              <a:gdLst>
                <a:gd name="T0" fmla="*/ 781836952 w 72"/>
                <a:gd name="T1" fmla="*/ 142347597 h 77"/>
                <a:gd name="T2" fmla="*/ 582825144 w 72"/>
                <a:gd name="T3" fmla="*/ 56940548 h 77"/>
                <a:gd name="T4" fmla="*/ 184797757 w 72"/>
                <a:gd name="T5" fmla="*/ 241989783 h 77"/>
                <a:gd name="T6" fmla="*/ 56859978 w 72"/>
                <a:gd name="T7" fmla="*/ 569390388 h 77"/>
                <a:gd name="T8" fmla="*/ 241657735 w 72"/>
                <a:gd name="T9" fmla="*/ 967962906 h 77"/>
                <a:gd name="T10" fmla="*/ 454887365 w 72"/>
                <a:gd name="T11" fmla="*/ 1039134818 h 77"/>
                <a:gd name="T12" fmla="*/ 838696930 w 72"/>
                <a:gd name="T13" fmla="*/ 854085583 h 77"/>
                <a:gd name="T14" fmla="*/ 966634709 w 72"/>
                <a:gd name="T15" fmla="*/ 526684977 h 77"/>
                <a:gd name="T16" fmla="*/ 781836952 w 72"/>
                <a:gd name="T17" fmla="*/ 14234759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7">
                  <a:moveTo>
                    <a:pt x="55" y="10"/>
                  </a:moveTo>
                  <a:cubicBezTo>
                    <a:pt x="41" y="4"/>
                    <a:pt x="41" y="4"/>
                    <a:pt x="41" y="4"/>
                  </a:cubicBezTo>
                  <a:cubicBezTo>
                    <a:pt x="29" y="0"/>
                    <a:pt x="17" y="6"/>
                    <a:pt x="13" y="17"/>
                  </a:cubicBezTo>
                  <a:cubicBezTo>
                    <a:pt x="4" y="40"/>
                    <a:pt x="4" y="40"/>
                    <a:pt x="4" y="40"/>
                  </a:cubicBezTo>
                  <a:cubicBezTo>
                    <a:pt x="0" y="51"/>
                    <a:pt x="6" y="63"/>
                    <a:pt x="17" y="68"/>
                  </a:cubicBezTo>
                  <a:cubicBezTo>
                    <a:pt x="32" y="73"/>
                    <a:pt x="32" y="73"/>
                    <a:pt x="32" y="73"/>
                  </a:cubicBezTo>
                  <a:cubicBezTo>
                    <a:pt x="43" y="77"/>
                    <a:pt x="55" y="71"/>
                    <a:pt x="59" y="60"/>
                  </a:cubicBezTo>
                  <a:cubicBezTo>
                    <a:pt x="68" y="37"/>
                    <a:pt x="68" y="37"/>
                    <a:pt x="68" y="37"/>
                  </a:cubicBezTo>
                  <a:cubicBezTo>
                    <a:pt x="72" y="26"/>
                    <a:pt x="66" y="14"/>
                    <a:pt x="55" y="10"/>
                  </a:cubicBez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9" name="Freeform 219"/>
            <p:cNvSpPr/>
            <p:nvPr/>
          </p:nvSpPr>
          <p:spPr bwMode="auto">
            <a:xfrm>
              <a:off x="1630363" y="4456113"/>
              <a:ext cx="200025" cy="214313"/>
            </a:xfrm>
            <a:custGeom>
              <a:avLst/>
              <a:gdLst>
                <a:gd name="T0" fmla="*/ 569739133 w 53"/>
                <a:gd name="T1" fmla="*/ 98956208 h 57"/>
                <a:gd name="T2" fmla="*/ 427306237 w 53"/>
                <a:gd name="T3" fmla="*/ 42411415 h 57"/>
                <a:gd name="T4" fmla="*/ 128193381 w 53"/>
                <a:gd name="T5" fmla="*/ 183775277 h 57"/>
                <a:gd name="T6" fmla="*/ 42729869 w 53"/>
                <a:gd name="T7" fmla="*/ 409961970 h 57"/>
                <a:gd name="T8" fmla="*/ 185166539 w 53"/>
                <a:gd name="T9" fmla="*/ 706834353 h 57"/>
                <a:gd name="T10" fmla="*/ 327599435 w 53"/>
                <a:gd name="T11" fmla="*/ 763379146 h 57"/>
                <a:gd name="T12" fmla="*/ 626712292 w 53"/>
                <a:gd name="T13" fmla="*/ 622015283 h 57"/>
                <a:gd name="T14" fmla="*/ 712175803 w 53"/>
                <a:gd name="T15" fmla="*/ 395828591 h 57"/>
                <a:gd name="T16" fmla="*/ 569739133 w 53"/>
                <a:gd name="T17" fmla="*/ 98956208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57">
                  <a:moveTo>
                    <a:pt x="40" y="7"/>
                  </a:moveTo>
                  <a:cubicBezTo>
                    <a:pt x="30" y="3"/>
                    <a:pt x="30" y="3"/>
                    <a:pt x="30" y="3"/>
                  </a:cubicBezTo>
                  <a:cubicBezTo>
                    <a:pt x="22" y="0"/>
                    <a:pt x="12" y="4"/>
                    <a:pt x="9" y="13"/>
                  </a:cubicBezTo>
                  <a:cubicBezTo>
                    <a:pt x="3" y="29"/>
                    <a:pt x="3" y="29"/>
                    <a:pt x="3" y="29"/>
                  </a:cubicBezTo>
                  <a:cubicBezTo>
                    <a:pt x="0" y="38"/>
                    <a:pt x="4" y="47"/>
                    <a:pt x="13" y="50"/>
                  </a:cubicBezTo>
                  <a:cubicBezTo>
                    <a:pt x="23" y="54"/>
                    <a:pt x="23" y="54"/>
                    <a:pt x="23" y="54"/>
                  </a:cubicBezTo>
                  <a:cubicBezTo>
                    <a:pt x="31" y="57"/>
                    <a:pt x="41" y="52"/>
                    <a:pt x="44" y="44"/>
                  </a:cubicBezTo>
                  <a:cubicBezTo>
                    <a:pt x="50" y="28"/>
                    <a:pt x="50" y="28"/>
                    <a:pt x="50" y="28"/>
                  </a:cubicBezTo>
                  <a:cubicBezTo>
                    <a:pt x="53" y="19"/>
                    <a:pt x="49" y="10"/>
                    <a:pt x="40" y="7"/>
                  </a:cubicBezTo>
                  <a:close/>
                </a:path>
              </a:pathLst>
            </a:custGeom>
            <a:solidFill>
              <a:srgbClr val="E4BA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0" name="Freeform 220"/>
            <p:cNvSpPr/>
            <p:nvPr/>
          </p:nvSpPr>
          <p:spPr bwMode="auto">
            <a:xfrm>
              <a:off x="660401" y="4346575"/>
              <a:ext cx="249237" cy="274638"/>
            </a:xfrm>
            <a:custGeom>
              <a:avLst/>
              <a:gdLst>
                <a:gd name="T0" fmla="*/ 285210207 w 66"/>
                <a:gd name="T1" fmla="*/ 70770074 h 73"/>
                <a:gd name="T2" fmla="*/ 499119750 w 66"/>
                <a:gd name="T3" fmla="*/ 28306525 h 73"/>
                <a:gd name="T4" fmla="*/ 855634397 w 66"/>
                <a:gd name="T5" fmla="*/ 283076535 h 73"/>
                <a:gd name="T6" fmla="*/ 912675683 w 66"/>
                <a:gd name="T7" fmla="*/ 622769881 h 73"/>
                <a:gd name="T8" fmla="*/ 655988008 w 66"/>
                <a:gd name="T9" fmla="*/ 976616490 h 73"/>
                <a:gd name="T10" fmla="*/ 442078464 w 66"/>
                <a:gd name="T11" fmla="*/ 1004926777 h 73"/>
                <a:gd name="T12" fmla="*/ 85563817 w 66"/>
                <a:gd name="T13" fmla="*/ 750156767 h 73"/>
                <a:gd name="T14" fmla="*/ 28522531 w 66"/>
                <a:gd name="T15" fmla="*/ 410463421 h 73"/>
                <a:gd name="T16" fmla="*/ 285210207 w 66"/>
                <a:gd name="T17" fmla="*/ 70770074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73">
                  <a:moveTo>
                    <a:pt x="20" y="5"/>
                  </a:moveTo>
                  <a:cubicBezTo>
                    <a:pt x="35" y="2"/>
                    <a:pt x="35" y="2"/>
                    <a:pt x="35" y="2"/>
                  </a:cubicBezTo>
                  <a:cubicBezTo>
                    <a:pt x="47" y="0"/>
                    <a:pt x="58" y="8"/>
                    <a:pt x="60" y="20"/>
                  </a:cubicBezTo>
                  <a:cubicBezTo>
                    <a:pt x="64" y="44"/>
                    <a:pt x="64" y="44"/>
                    <a:pt x="64" y="44"/>
                  </a:cubicBezTo>
                  <a:cubicBezTo>
                    <a:pt x="66" y="56"/>
                    <a:pt x="58" y="67"/>
                    <a:pt x="46" y="69"/>
                  </a:cubicBezTo>
                  <a:cubicBezTo>
                    <a:pt x="31" y="71"/>
                    <a:pt x="31" y="71"/>
                    <a:pt x="31" y="71"/>
                  </a:cubicBezTo>
                  <a:cubicBezTo>
                    <a:pt x="19" y="73"/>
                    <a:pt x="8" y="65"/>
                    <a:pt x="6" y="53"/>
                  </a:cubicBezTo>
                  <a:cubicBezTo>
                    <a:pt x="2" y="29"/>
                    <a:pt x="2" y="29"/>
                    <a:pt x="2" y="29"/>
                  </a:cubicBezTo>
                  <a:cubicBezTo>
                    <a:pt x="0" y="18"/>
                    <a:pt x="8" y="7"/>
                    <a:pt x="20" y="5"/>
                  </a:cubicBez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1" name="Freeform 221"/>
            <p:cNvSpPr/>
            <p:nvPr/>
          </p:nvSpPr>
          <p:spPr bwMode="auto">
            <a:xfrm>
              <a:off x="693738" y="4373563"/>
              <a:ext cx="180975" cy="200025"/>
            </a:xfrm>
            <a:custGeom>
              <a:avLst/>
              <a:gdLst>
                <a:gd name="T0" fmla="*/ 213230023 w 48"/>
                <a:gd name="T1" fmla="*/ 42729869 h 53"/>
                <a:gd name="T2" fmla="*/ 369596194 w 48"/>
                <a:gd name="T3" fmla="*/ 14243290 h 53"/>
                <a:gd name="T4" fmla="*/ 625472222 w 48"/>
                <a:gd name="T5" fmla="*/ 199409829 h 53"/>
                <a:gd name="T6" fmla="*/ 668118227 w 48"/>
                <a:gd name="T7" fmla="*/ 455792816 h 53"/>
                <a:gd name="T8" fmla="*/ 483320130 w 48"/>
                <a:gd name="T9" fmla="*/ 712175803 h 53"/>
                <a:gd name="T10" fmla="*/ 326950189 w 48"/>
                <a:gd name="T11" fmla="*/ 740662383 h 53"/>
                <a:gd name="T12" fmla="*/ 56860083 w 48"/>
                <a:gd name="T13" fmla="*/ 555495843 h 53"/>
                <a:gd name="T14" fmla="*/ 14214078 w 48"/>
                <a:gd name="T15" fmla="*/ 299112856 h 53"/>
                <a:gd name="T16" fmla="*/ 213230023 w 48"/>
                <a:gd name="T17" fmla="*/ 42729869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53">
                  <a:moveTo>
                    <a:pt x="15" y="3"/>
                  </a:moveTo>
                  <a:cubicBezTo>
                    <a:pt x="26" y="1"/>
                    <a:pt x="26" y="1"/>
                    <a:pt x="26" y="1"/>
                  </a:cubicBezTo>
                  <a:cubicBezTo>
                    <a:pt x="34" y="0"/>
                    <a:pt x="43" y="6"/>
                    <a:pt x="44" y="14"/>
                  </a:cubicBezTo>
                  <a:cubicBezTo>
                    <a:pt x="47" y="32"/>
                    <a:pt x="47" y="32"/>
                    <a:pt x="47" y="32"/>
                  </a:cubicBezTo>
                  <a:cubicBezTo>
                    <a:pt x="48" y="41"/>
                    <a:pt x="42" y="49"/>
                    <a:pt x="34" y="50"/>
                  </a:cubicBezTo>
                  <a:cubicBezTo>
                    <a:pt x="23" y="52"/>
                    <a:pt x="23" y="52"/>
                    <a:pt x="23" y="52"/>
                  </a:cubicBezTo>
                  <a:cubicBezTo>
                    <a:pt x="14" y="53"/>
                    <a:pt x="6" y="47"/>
                    <a:pt x="4" y="39"/>
                  </a:cubicBezTo>
                  <a:cubicBezTo>
                    <a:pt x="1" y="21"/>
                    <a:pt x="1" y="21"/>
                    <a:pt x="1" y="21"/>
                  </a:cubicBezTo>
                  <a:cubicBezTo>
                    <a:pt x="0" y="13"/>
                    <a:pt x="6" y="4"/>
                    <a:pt x="15" y="3"/>
                  </a:cubicBezTo>
                  <a:close/>
                </a:path>
              </a:pathLst>
            </a:custGeom>
            <a:solidFill>
              <a:srgbClr val="E4BA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2" name="Freeform 222"/>
            <p:cNvSpPr/>
            <p:nvPr/>
          </p:nvSpPr>
          <p:spPr bwMode="auto">
            <a:xfrm>
              <a:off x="1008063" y="6113463"/>
              <a:ext cx="192087" cy="104775"/>
            </a:xfrm>
            <a:custGeom>
              <a:avLst/>
              <a:gdLst>
                <a:gd name="T0" fmla="*/ 425574398 w 51"/>
                <a:gd name="T1" fmla="*/ 42007291 h 28"/>
                <a:gd name="T2" fmla="*/ 453946778 w 51"/>
                <a:gd name="T3" fmla="*/ 168029164 h 28"/>
                <a:gd name="T4" fmla="*/ 0 w 51"/>
                <a:gd name="T5" fmla="*/ 392064308 h 28"/>
                <a:gd name="T6" fmla="*/ 723478737 w 51"/>
                <a:gd name="T7" fmla="*/ 392064308 h 28"/>
                <a:gd name="T8" fmla="*/ 723478737 w 51"/>
                <a:gd name="T9" fmla="*/ 126021873 h 28"/>
                <a:gd name="T10" fmla="*/ 553248224 w 51"/>
                <a:gd name="T11" fmla="*/ 0 h 28"/>
                <a:gd name="T12" fmla="*/ 425574398 w 51"/>
                <a:gd name="T13" fmla="*/ 42007291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8">
                  <a:moveTo>
                    <a:pt x="30" y="3"/>
                  </a:moveTo>
                  <a:cubicBezTo>
                    <a:pt x="30" y="3"/>
                    <a:pt x="33" y="11"/>
                    <a:pt x="32" y="12"/>
                  </a:cubicBezTo>
                  <a:cubicBezTo>
                    <a:pt x="30" y="15"/>
                    <a:pt x="1" y="15"/>
                    <a:pt x="0" y="28"/>
                  </a:cubicBezTo>
                  <a:cubicBezTo>
                    <a:pt x="51" y="28"/>
                    <a:pt x="51" y="28"/>
                    <a:pt x="51" y="28"/>
                  </a:cubicBezTo>
                  <a:cubicBezTo>
                    <a:pt x="51" y="9"/>
                    <a:pt x="51" y="9"/>
                    <a:pt x="51" y="9"/>
                  </a:cubicBezTo>
                  <a:cubicBezTo>
                    <a:pt x="39" y="0"/>
                    <a:pt x="39" y="0"/>
                    <a:pt x="39" y="0"/>
                  </a:cubicBezTo>
                  <a:lnTo>
                    <a:pt x="30" y="3"/>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3" name="Freeform 223"/>
            <p:cNvSpPr/>
            <p:nvPr/>
          </p:nvSpPr>
          <p:spPr bwMode="auto">
            <a:xfrm>
              <a:off x="1252538" y="6113463"/>
              <a:ext cx="192087" cy="104775"/>
            </a:xfrm>
            <a:custGeom>
              <a:avLst/>
              <a:gdLst>
                <a:gd name="T0" fmla="*/ 297904339 w 51"/>
                <a:gd name="T1" fmla="*/ 42007291 h 28"/>
                <a:gd name="T2" fmla="*/ 269531959 w 51"/>
                <a:gd name="T3" fmla="*/ 168029164 h 28"/>
                <a:gd name="T4" fmla="*/ 723478737 w 51"/>
                <a:gd name="T5" fmla="*/ 392064308 h 28"/>
                <a:gd name="T6" fmla="*/ 0 w 51"/>
                <a:gd name="T7" fmla="*/ 392064308 h 28"/>
                <a:gd name="T8" fmla="*/ 0 w 51"/>
                <a:gd name="T9" fmla="*/ 126021873 h 28"/>
                <a:gd name="T10" fmla="*/ 184414819 w 51"/>
                <a:gd name="T11" fmla="*/ 0 h 28"/>
                <a:gd name="T12" fmla="*/ 297904339 w 51"/>
                <a:gd name="T13" fmla="*/ 42007291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8">
                  <a:moveTo>
                    <a:pt x="21" y="3"/>
                  </a:moveTo>
                  <a:cubicBezTo>
                    <a:pt x="21" y="3"/>
                    <a:pt x="18" y="11"/>
                    <a:pt x="19" y="12"/>
                  </a:cubicBezTo>
                  <a:cubicBezTo>
                    <a:pt x="22" y="15"/>
                    <a:pt x="50" y="15"/>
                    <a:pt x="51" y="28"/>
                  </a:cubicBezTo>
                  <a:cubicBezTo>
                    <a:pt x="0" y="28"/>
                    <a:pt x="0" y="28"/>
                    <a:pt x="0" y="28"/>
                  </a:cubicBezTo>
                  <a:cubicBezTo>
                    <a:pt x="0" y="9"/>
                    <a:pt x="0" y="9"/>
                    <a:pt x="0" y="9"/>
                  </a:cubicBezTo>
                  <a:cubicBezTo>
                    <a:pt x="13" y="0"/>
                    <a:pt x="13" y="0"/>
                    <a:pt x="13" y="0"/>
                  </a:cubicBezTo>
                  <a:lnTo>
                    <a:pt x="21" y="3"/>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4" name="Freeform 224"/>
            <p:cNvSpPr/>
            <p:nvPr/>
          </p:nvSpPr>
          <p:spPr bwMode="auto">
            <a:xfrm>
              <a:off x="1244600" y="5710238"/>
              <a:ext cx="188912" cy="444500"/>
            </a:xfrm>
            <a:custGeom>
              <a:avLst/>
              <a:gdLst>
                <a:gd name="T0" fmla="*/ 670928524 w 50"/>
                <a:gd name="T1" fmla="*/ 56760390 h 118"/>
                <a:gd name="T2" fmla="*/ 385425819 w 50"/>
                <a:gd name="T3" fmla="*/ 1674408898 h 118"/>
                <a:gd name="T4" fmla="*/ 0 w 50"/>
                <a:gd name="T5" fmla="*/ 1674408898 h 118"/>
                <a:gd name="T6" fmla="*/ 71374732 w 50"/>
                <a:gd name="T7" fmla="*/ 0 h 118"/>
                <a:gd name="T8" fmla="*/ 670928524 w 50"/>
                <a:gd name="T9" fmla="*/ 56760390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118">
                  <a:moveTo>
                    <a:pt x="47" y="4"/>
                  </a:moveTo>
                  <a:cubicBezTo>
                    <a:pt x="49" y="46"/>
                    <a:pt x="50" y="90"/>
                    <a:pt x="27" y="118"/>
                  </a:cubicBezTo>
                  <a:cubicBezTo>
                    <a:pt x="18" y="118"/>
                    <a:pt x="9" y="118"/>
                    <a:pt x="0" y="118"/>
                  </a:cubicBezTo>
                  <a:cubicBezTo>
                    <a:pt x="21" y="81"/>
                    <a:pt x="16" y="42"/>
                    <a:pt x="5" y="0"/>
                  </a:cubicBezTo>
                  <a:cubicBezTo>
                    <a:pt x="19" y="1"/>
                    <a:pt x="33" y="3"/>
                    <a:pt x="47"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5" name="Rectangle 225"/>
            <p:cNvSpPr>
              <a:spLocks noChangeArrowheads="1"/>
            </p:cNvSpPr>
            <p:nvPr/>
          </p:nvSpPr>
          <p:spPr bwMode="auto">
            <a:xfrm>
              <a:off x="1025525" y="5040313"/>
              <a:ext cx="404812" cy="571500"/>
            </a:xfrm>
            <a:prstGeom prst="rect">
              <a:avLst/>
            </a:prstGeom>
            <a:solidFill>
              <a:srgbClr val="FFFFFF"/>
            </a:solidFill>
            <a:ln w="7938">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42006" name="Freeform 226"/>
            <p:cNvSpPr/>
            <p:nvPr/>
          </p:nvSpPr>
          <p:spPr bwMode="auto">
            <a:xfrm>
              <a:off x="1962150" y="4746625"/>
              <a:ext cx="800100" cy="979488"/>
            </a:xfrm>
            <a:custGeom>
              <a:avLst/>
              <a:gdLst>
                <a:gd name="T0" fmla="*/ 199409829 w 212"/>
                <a:gd name="T1" fmla="*/ 0 h 260"/>
                <a:gd name="T2" fmla="*/ 2147483646 w 212"/>
                <a:gd name="T3" fmla="*/ 0 h 260"/>
                <a:gd name="T4" fmla="*/ 2147483646 w 212"/>
                <a:gd name="T5" fmla="*/ 198692908 h 260"/>
                <a:gd name="T6" fmla="*/ 2147483646 w 212"/>
                <a:gd name="T7" fmla="*/ 2147483646 h 260"/>
                <a:gd name="T8" fmla="*/ 2147483646 w 212"/>
                <a:gd name="T9" fmla="*/ 2147483646 h 260"/>
                <a:gd name="T10" fmla="*/ 199409829 w 212"/>
                <a:gd name="T11" fmla="*/ 2147483646 h 260"/>
                <a:gd name="T12" fmla="*/ 0 w 212"/>
                <a:gd name="T13" fmla="*/ 2147483646 h 260"/>
                <a:gd name="T14" fmla="*/ 0 w 212"/>
                <a:gd name="T15" fmla="*/ 198692908 h 260"/>
                <a:gd name="T16" fmla="*/ 199409829 w 212"/>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 h="260">
                  <a:moveTo>
                    <a:pt x="14" y="0"/>
                  </a:moveTo>
                  <a:cubicBezTo>
                    <a:pt x="197" y="0"/>
                    <a:pt x="197" y="0"/>
                    <a:pt x="197" y="0"/>
                  </a:cubicBezTo>
                  <a:cubicBezTo>
                    <a:pt x="205" y="0"/>
                    <a:pt x="212" y="6"/>
                    <a:pt x="212" y="14"/>
                  </a:cubicBezTo>
                  <a:cubicBezTo>
                    <a:pt x="212" y="245"/>
                    <a:pt x="212" y="245"/>
                    <a:pt x="212" y="245"/>
                  </a:cubicBezTo>
                  <a:cubicBezTo>
                    <a:pt x="212" y="253"/>
                    <a:pt x="205" y="260"/>
                    <a:pt x="197" y="260"/>
                  </a:cubicBezTo>
                  <a:cubicBezTo>
                    <a:pt x="14" y="260"/>
                    <a:pt x="14" y="260"/>
                    <a:pt x="14" y="260"/>
                  </a:cubicBezTo>
                  <a:cubicBezTo>
                    <a:pt x="7" y="260"/>
                    <a:pt x="0" y="253"/>
                    <a:pt x="0" y="245"/>
                  </a:cubicBezTo>
                  <a:cubicBezTo>
                    <a:pt x="0" y="14"/>
                    <a:pt x="0" y="14"/>
                    <a:pt x="0" y="14"/>
                  </a:cubicBezTo>
                  <a:cubicBezTo>
                    <a:pt x="0" y="6"/>
                    <a:pt x="7" y="0"/>
                    <a:pt x="14" y="0"/>
                  </a:cubicBezTo>
                  <a:close/>
                </a:path>
              </a:pathLst>
            </a:custGeom>
            <a:solidFill>
              <a:srgbClr val="701B0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7" name="Rectangle 227"/>
            <p:cNvSpPr>
              <a:spLocks noChangeArrowheads="1"/>
            </p:cNvSpPr>
            <p:nvPr/>
          </p:nvSpPr>
          <p:spPr bwMode="auto">
            <a:xfrm>
              <a:off x="2052638" y="4840288"/>
              <a:ext cx="622300" cy="771525"/>
            </a:xfrm>
            <a:prstGeom prst="rect">
              <a:avLst/>
            </a:prstGeom>
            <a:solidFill>
              <a:srgbClr val="EDE6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42008" name="Freeform 228"/>
            <p:cNvSpPr>
              <a:spLocks noEditPoints="1"/>
            </p:cNvSpPr>
            <p:nvPr/>
          </p:nvSpPr>
          <p:spPr bwMode="auto">
            <a:xfrm>
              <a:off x="2206625" y="5126038"/>
              <a:ext cx="339725" cy="339725"/>
            </a:xfrm>
            <a:custGeom>
              <a:avLst/>
              <a:gdLst>
                <a:gd name="T0" fmla="*/ 25201563 w 214"/>
                <a:gd name="T1" fmla="*/ 0 h 214"/>
                <a:gd name="T2" fmla="*/ 516632825 w 214"/>
                <a:gd name="T3" fmla="*/ 0 h 214"/>
                <a:gd name="T4" fmla="*/ 539313438 w 214"/>
                <a:gd name="T5" fmla="*/ 0 h 214"/>
                <a:gd name="T6" fmla="*/ 539313438 w 214"/>
                <a:gd name="T7" fmla="*/ 25201563 h 214"/>
                <a:gd name="T8" fmla="*/ 539313438 w 214"/>
                <a:gd name="T9" fmla="*/ 521673138 h 214"/>
                <a:gd name="T10" fmla="*/ 539313438 w 214"/>
                <a:gd name="T11" fmla="*/ 539313438 h 214"/>
                <a:gd name="T12" fmla="*/ 516632825 w 214"/>
                <a:gd name="T13" fmla="*/ 539313438 h 214"/>
                <a:gd name="T14" fmla="*/ 25201563 w 214"/>
                <a:gd name="T15" fmla="*/ 539313438 h 214"/>
                <a:gd name="T16" fmla="*/ 0 w 214"/>
                <a:gd name="T17" fmla="*/ 539313438 h 214"/>
                <a:gd name="T18" fmla="*/ 0 w 214"/>
                <a:gd name="T19" fmla="*/ 521673138 h 214"/>
                <a:gd name="T20" fmla="*/ 0 w 214"/>
                <a:gd name="T21" fmla="*/ 25201563 h 214"/>
                <a:gd name="T22" fmla="*/ 0 w 214"/>
                <a:gd name="T23" fmla="*/ 0 h 214"/>
                <a:gd name="T24" fmla="*/ 25201563 w 214"/>
                <a:gd name="T25" fmla="*/ 0 h 214"/>
                <a:gd name="T26" fmla="*/ 25201563 w 214"/>
                <a:gd name="T27" fmla="*/ 0 h 214"/>
                <a:gd name="T28" fmla="*/ 496471575 w 214"/>
                <a:gd name="T29" fmla="*/ 42843450 h 214"/>
                <a:gd name="T30" fmla="*/ 42843450 w 214"/>
                <a:gd name="T31" fmla="*/ 42843450 h 214"/>
                <a:gd name="T32" fmla="*/ 42843450 w 214"/>
                <a:gd name="T33" fmla="*/ 496471575 h 214"/>
                <a:gd name="T34" fmla="*/ 496471575 w 214"/>
                <a:gd name="T35" fmla="*/ 496471575 h 214"/>
                <a:gd name="T36" fmla="*/ 496471575 w 214"/>
                <a:gd name="T37" fmla="*/ 42843450 h 2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 h="214">
                  <a:moveTo>
                    <a:pt x="10" y="0"/>
                  </a:moveTo>
                  <a:lnTo>
                    <a:pt x="205" y="0"/>
                  </a:lnTo>
                  <a:lnTo>
                    <a:pt x="214" y="0"/>
                  </a:lnTo>
                  <a:lnTo>
                    <a:pt x="214" y="10"/>
                  </a:lnTo>
                  <a:lnTo>
                    <a:pt x="214" y="207"/>
                  </a:lnTo>
                  <a:lnTo>
                    <a:pt x="214" y="214"/>
                  </a:lnTo>
                  <a:lnTo>
                    <a:pt x="205" y="214"/>
                  </a:lnTo>
                  <a:lnTo>
                    <a:pt x="10" y="214"/>
                  </a:lnTo>
                  <a:lnTo>
                    <a:pt x="0" y="214"/>
                  </a:lnTo>
                  <a:lnTo>
                    <a:pt x="0" y="207"/>
                  </a:lnTo>
                  <a:lnTo>
                    <a:pt x="0" y="10"/>
                  </a:lnTo>
                  <a:lnTo>
                    <a:pt x="0" y="0"/>
                  </a:lnTo>
                  <a:lnTo>
                    <a:pt x="10" y="0"/>
                  </a:lnTo>
                  <a:close/>
                  <a:moveTo>
                    <a:pt x="197" y="17"/>
                  </a:moveTo>
                  <a:lnTo>
                    <a:pt x="17" y="17"/>
                  </a:lnTo>
                  <a:lnTo>
                    <a:pt x="17" y="197"/>
                  </a:lnTo>
                  <a:lnTo>
                    <a:pt x="197" y="197"/>
                  </a:lnTo>
                  <a:lnTo>
                    <a:pt x="197" y="17"/>
                  </a:lnTo>
                  <a:close/>
                </a:path>
              </a:pathLst>
            </a:custGeom>
            <a:solidFill>
              <a:srgbClr val="9C907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9" name="Freeform 229"/>
            <p:cNvSpPr/>
            <p:nvPr/>
          </p:nvSpPr>
          <p:spPr bwMode="auto">
            <a:xfrm>
              <a:off x="2211388" y="4678363"/>
              <a:ext cx="307975" cy="225425"/>
            </a:xfrm>
            <a:custGeom>
              <a:avLst/>
              <a:gdLst>
                <a:gd name="T0" fmla="*/ 0 w 194"/>
                <a:gd name="T1" fmla="*/ 148690013 h 142"/>
                <a:gd name="T2" fmla="*/ 88206263 w 194"/>
                <a:gd name="T3" fmla="*/ 148690013 h 142"/>
                <a:gd name="T4" fmla="*/ 70564375 w 194"/>
                <a:gd name="T5" fmla="*/ 35282188 h 142"/>
                <a:gd name="T6" fmla="*/ 105846563 w 194"/>
                <a:gd name="T7" fmla="*/ 0 h 142"/>
                <a:gd name="T8" fmla="*/ 226814063 w 194"/>
                <a:gd name="T9" fmla="*/ 0 h 142"/>
                <a:gd name="T10" fmla="*/ 274697825 w 194"/>
                <a:gd name="T11" fmla="*/ 0 h 142"/>
                <a:gd name="T12" fmla="*/ 400705638 w 194"/>
                <a:gd name="T13" fmla="*/ 0 h 142"/>
                <a:gd name="T14" fmla="*/ 435987825 w 194"/>
                <a:gd name="T15" fmla="*/ 35282188 h 142"/>
                <a:gd name="T16" fmla="*/ 418345938 w 194"/>
                <a:gd name="T17" fmla="*/ 148690013 h 142"/>
                <a:gd name="T18" fmla="*/ 488910313 w 194"/>
                <a:gd name="T19" fmla="*/ 148690013 h 142"/>
                <a:gd name="T20" fmla="*/ 488910313 w 194"/>
                <a:gd name="T21" fmla="*/ 357862188 h 142"/>
                <a:gd name="T22" fmla="*/ 0 w 194"/>
                <a:gd name="T23" fmla="*/ 357862188 h 142"/>
                <a:gd name="T24" fmla="*/ 0 w 194"/>
                <a:gd name="T25" fmla="*/ 148690013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4" h="142">
                  <a:moveTo>
                    <a:pt x="0" y="59"/>
                  </a:moveTo>
                  <a:lnTo>
                    <a:pt x="35" y="59"/>
                  </a:lnTo>
                  <a:lnTo>
                    <a:pt x="28" y="14"/>
                  </a:lnTo>
                  <a:lnTo>
                    <a:pt x="42" y="0"/>
                  </a:lnTo>
                  <a:lnTo>
                    <a:pt x="90" y="0"/>
                  </a:lnTo>
                  <a:lnTo>
                    <a:pt x="109" y="0"/>
                  </a:lnTo>
                  <a:lnTo>
                    <a:pt x="159" y="0"/>
                  </a:lnTo>
                  <a:lnTo>
                    <a:pt x="173" y="14"/>
                  </a:lnTo>
                  <a:lnTo>
                    <a:pt x="166" y="59"/>
                  </a:lnTo>
                  <a:lnTo>
                    <a:pt x="194" y="59"/>
                  </a:lnTo>
                  <a:lnTo>
                    <a:pt x="194" y="142"/>
                  </a:lnTo>
                  <a:lnTo>
                    <a:pt x="0" y="142"/>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0" name="Freeform 230"/>
            <p:cNvSpPr/>
            <p:nvPr/>
          </p:nvSpPr>
          <p:spPr bwMode="auto">
            <a:xfrm>
              <a:off x="1765300" y="4949825"/>
              <a:ext cx="271462" cy="236538"/>
            </a:xfrm>
            <a:custGeom>
              <a:avLst/>
              <a:gdLst>
                <a:gd name="T0" fmla="*/ 0 w 72"/>
                <a:gd name="T1" fmla="*/ 606164293 h 63"/>
                <a:gd name="T2" fmla="*/ 497533291 w 72"/>
                <a:gd name="T3" fmla="*/ 324226016 h 63"/>
                <a:gd name="T4" fmla="*/ 909774731 w 72"/>
                <a:gd name="T5" fmla="*/ 0 h 63"/>
                <a:gd name="T6" fmla="*/ 1023494687 w 72"/>
                <a:gd name="T7" fmla="*/ 98677646 h 63"/>
                <a:gd name="T8" fmla="*/ 739191026 w 72"/>
                <a:gd name="T9" fmla="*/ 281934523 h 63"/>
                <a:gd name="T10" fmla="*/ 739191026 w 72"/>
                <a:gd name="T11" fmla="*/ 733035017 h 63"/>
                <a:gd name="T12" fmla="*/ 199011808 w 72"/>
                <a:gd name="T13" fmla="*/ 888098817 h 63"/>
                <a:gd name="T14" fmla="*/ 0 w 72"/>
                <a:gd name="T15" fmla="*/ 606164293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63">
                  <a:moveTo>
                    <a:pt x="0" y="43"/>
                  </a:moveTo>
                  <a:cubicBezTo>
                    <a:pt x="0" y="43"/>
                    <a:pt x="32" y="29"/>
                    <a:pt x="35" y="23"/>
                  </a:cubicBezTo>
                  <a:cubicBezTo>
                    <a:pt x="39" y="18"/>
                    <a:pt x="57" y="1"/>
                    <a:pt x="64" y="0"/>
                  </a:cubicBezTo>
                  <a:cubicBezTo>
                    <a:pt x="70" y="0"/>
                    <a:pt x="72" y="7"/>
                    <a:pt x="72" y="7"/>
                  </a:cubicBezTo>
                  <a:cubicBezTo>
                    <a:pt x="52" y="20"/>
                    <a:pt x="52" y="20"/>
                    <a:pt x="52" y="20"/>
                  </a:cubicBezTo>
                  <a:cubicBezTo>
                    <a:pt x="52" y="52"/>
                    <a:pt x="52" y="52"/>
                    <a:pt x="52" y="52"/>
                  </a:cubicBezTo>
                  <a:cubicBezTo>
                    <a:pt x="14" y="63"/>
                    <a:pt x="14" y="63"/>
                    <a:pt x="14" y="63"/>
                  </a:cubicBezTo>
                  <a:lnTo>
                    <a:pt x="0" y="43"/>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1" name="Freeform 231"/>
            <p:cNvSpPr/>
            <p:nvPr/>
          </p:nvSpPr>
          <p:spPr bwMode="auto">
            <a:xfrm>
              <a:off x="1931988" y="5024438"/>
              <a:ext cx="30162" cy="128588"/>
            </a:xfrm>
            <a:custGeom>
              <a:avLst/>
              <a:gdLst>
                <a:gd name="T0" fmla="*/ 113718281 w 8"/>
                <a:gd name="T1" fmla="*/ 0 h 34"/>
                <a:gd name="T2" fmla="*/ 113718281 w 8"/>
                <a:gd name="T3" fmla="*/ 457712768 h 34"/>
                <a:gd name="T4" fmla="*/ 28431455 w 8"/>
                <a:gd name="T5" fmla="*/ 486319816 h 34"/>
                <a:gd name="T6" fmla="*/ 14213843 w 8"/>
                <a:gd name="T7" fmla="*/ 257463432 h 34"/>
                <a:gd name="T8" fmla="*/ 113718281 w 8"/>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4">
                  <a:moveTo>
                    <a:pt x="8" y="0"/>
                  </a:moveTo>
                  <a:cubicBezTo>
                    <a:pt x="8" y="32"/>
                    <a:pt x="8" y="32"/>
                    <a:pt x="8" y="32"/>
                  </a:cubicBezTo>
                  <a:cubicBezTo>
                    <a:pt x="2" y="34"/>
                    <a:pt x="2" y="34"/>
                    <a:pt x="2" y="34"/>
                  </a:cubicBezTo>
                  <a:cubicBezTo>
                    <a:pt x="1" y="30"/>
                    <a:pt x="0" y="24"/>
                    <a:pt x="1" y="18"/>
                  </a:cubicBezTo>
                  <a:cubicBezTo>
                    <a:pt x="2" y="7"/>
                    <a:pt x="8" y="0"/>
                    <a:pt x="8" y="0"/>
                  </a:cubicBezTo>
                  <a:close/>
                </a:path>
              </a:pathLst>
            </a:custGeom>
            <a:solidFill>
              <a:srgbClr val="CDA77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2" name="Freeform 232"/>
            <p:cNvSpPr/>
            <p:nvPr/>
          </p:nvSpPr>
          <p:spPr bwMode="auto">
            <a:xfrm>
              <a:off x="1463675" y="5018088"/>
              <a:ext cx="407987" cy="247650"/>
            </a:xfrm>
            <a:custGeom>
              <a:avLst/>
              <a:gdLst>
                <a:gd name="T0" fmla="*/ 0 w 108"/>
                <a:gd name="T1" fmla="*/ 0 h 66"/>
                <a:gd name="T2" fmla="*/ 727807254 w 108"/>
                <a:gd name="T3" fmla="*/ 436464364 h 66"/>
                <a:gd name="T4" fmla="*/ 1341446145 w 108"/>
                <a:gd name="T5" fmla="*/ 225271445 h 66"/>
                <a:gd name="T6" fmla="*/ 1541235113 w 108"/>
                <a:gd name="T7" fmla="*/ 689896616 h 66"/>
                <a:gd name="T8" fmla="*/ 742075466 w 108"/>
                <a:gd name="T9" fmla="*/ 929250341 h 66"/>
                <a:gd name="T10" fmla="*/ 14271990 w 108"/>
                <a:gd name="T11" fmla="*/ 718057423 h 66"/>
                <a:gd name="T12" fmla="*/ 0 w 108"/>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66">
                  <a:moveTo>
                    <a:pt x="0" y="0"/>
                  </a:moveTo>
                  <a:cubicBezTo>
                    <a:pt x="0" y="0"/>
                    <a:pt x="38" y="34"/>
                    <a:pt x="51" y="31"/>
                  </a:cubicBezTo>
                  <a:cubicBezTo>
                    <a:pt x="64" y="28"/>
                    <a:pt x="87" y="19"/>
                    <a:pt x="94" y="16"/>
                  </a:cubicBezTo>
                  <a:cubicBezTo>
                    <a:pt x="96" y="26"/>
                    <a:pt x="108" y="49"/>
                    <a:pt x="108" y="49"/>
                  </a:cubicBezTo>
                  <a:cubicBezTo>
                    <a:pt x="108" y="49"/>
                    <a:pt x="69" y="65"/>
                    <a:pt x="52" y="66"/>
                  </a:cubicBezTo>
                  <a:cubicBezTo>
                    <a:pt x="34" y="66"/>
                    <a:pt x="1" y="51"/>
                    <a:pt x="1" y="51"/>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3" name="Rectangle 233"/>
            <p:cNvSpPr>
              <a:spLocks noChangeArrowheads="1"/>
            </p:cNvSpPr>
            <p:nvPr/>
          </p:nvSpPr>
          <p:spPr bwMode="auto">
            <a:xfrm>
              <a:off x="1033463" y="5570538"/>
              <a:ext cx="388937" cy="155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42014" name="Rectangle 234"/>
            <p:cNvSpPr>
              <a:spLocks noChangeArrowheads="1"/>
            </p:cNvSpPr>
            <p:nvPr/>
          </p:nvSpPr>
          <p:spPr bwMode="auto">
            <a:xfrm>
              <a:off x="1079500" y="4862513"/>
              <a:ext cx="327025" cy="219075"/>
            </a:xfrm>
            <a:prstGeom prst="rect">
              <a:avLst/>
            </a:prstGeom>
            <a:solidFill>
              <a:srgbClr val="CDA7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42015" name="Freeform 235"/>
            <p:cNvSpPr/>
            <p:nvPr/>
          </p:nvSpPr>
          <p:spPr bwMode="auto">
            <a:xfrm>
              <a:off x="852488" y="4957763"/>
              <a:ext cx="282575" cy="711200"/>
            </a:xfrm>
            <a:custGeom>
              <a:avLst/>
              <a:gdLst>
                <a:gd name="T0" fmla="*/ 1022062472 w 75"/>
                <a:gd name="T1" fmla="*/ 42480089 h 189"/>
                <a:gd name="T2" fmla="*/ 894304663 w 75"/>
                <a:gd name="T3" fmla="*/ 2147483646 h 189"/>
                <a:gd name="T4" fmla="*/ 0 w 75"/>
                <a:gd name="T5" fmla="*/ 2147483646 h 189"/>
                <a:gd name="T6" fmla="*/ 567813740 w 75"/>
                <a:gd name="T7" fmla="*/ 127440267 h 189"/>
                <a:gd name="T8" fmla="*/ 1022062472 w 75"/>
                <a:gd name="T9" fmla="*/ 42480089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89">
                  <a:moveTo>
                    <a:pt x="72" y="3"/>
                  </a:moveTo>
                  <a:cubicBezTo>
                    <a:pt x="75" y="73"/>
                    <a:pt x="71" y="145"/>
                    <a:pt x="63" y="189"/>
                  </a:cubicBezTo>
                  <a:cubicBezTo>
                    <a:pt x="42" y="184"/>
                    <a:pt x="21" y="179"/>
                    <a:pt x="0" y="174"/>
                  </a:cubicBezTo>
                  <a:cubicBezTo>
                    <a:pt x="19" y="128"/>
                    <a:pt x="34" y="75"/>
                    <a:pt x="40" y="9"/>
                  </a:cubicBezTo>
                  <a:cubicBezTo>
                    <a:pt x="48" y="7"/>
                    <a:pt x="62" y="0"/>
                    <a:pt x="72" y="3"/>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6" name="Freeform 236"/>
            <p:cNvSpPr/>
            <p:nvPr/>
          </p:nvSpPr>
          <p:spPr bwMode="auto">
            <a:xfrm>
              <a:off x="1346200" y="4972050"/>
              <a:ext cx="284162" cy="696913"/>
            </a:xfrm>
            <a:custGeom>
              <a:avLst/>
              <a:gdLst>
                <a:gd name="T0" fmla="*/ 43063804 w 75"/>
                <a:gd name="T1" fmla="*/ 28381311 h 185"/>
                <a:gd name="T2" fmla="*/ 172262793 w 75"/>
                <a:gd name="T3" fmla="*/ 2147483646 h 185"/>
                <a:gd name="T4" fmla="*/ 1076640563 w 75"/>
                <a:gd name="T5" fmla="*/ 2147483646 h 185"/>
                <a:gd name="T6" fmla="*/ 502432515 w 75"/>
                <a:gd name="T7" fmla="*/ 70953278 h 185"/>
                <a:gd name="T8" fmla="*/ 43063804 w 75"/>
                <a:gd name="T9" fmla="*/ 28381311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85">
                  <a:moveTo>
                    <a:pt x="3" y="2"/>
                  </a:moveTo>
                  <a:cubicBezTo>
                    <a:pt x="0" y="72"/>
                    <a:pt x="3" y="141"/>
                    <a:pt x="12" y="185"/>
                  </a:cubicBezTo>
                  <a:cubicBezTo>
                    <a:pt x="33" y="180"/>
                    <a:pt x="54" y="175"/>
                    <a:pt x="75" y="170"/>
                  </a:cubicBezTo>
                  <a:cubicBezTo>
                    <a:pt x="56" y="124"/>
                    <a:pt x="41" y="71"/>
                    <a:pt x="35" y="5"/>
                  </a:cubicBezTo>
                  <a:cubicBezTo>
                    <a:pt x="24" y="5"/>
                    <a:pt x="14" y="0"/>
                    <a:pt x="3" y="2"/>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7" name="Freeform 237"/>
            <p:cNvSpPr/>
            <p:nvPr/>
          </p:nvSpPr>
          <p:spPr bwMode="auto">
            <a:xfrm>
              <a:off x="1169988" y="5048250"/>
              <a:ext cx="150812" cy="450850"/>
            </a:xfrm>
            <a:custGeom>
              <a:avLst/>
              <a:gdLst>
                <a:gd name="T0" fmla="*/ 78123791 w 95"/>
                <a:gd name="T1" fmla="*/ 0 h 284"/>
                <a:gd name="T2" fmla="*/ 17640242 w 95"/>
                <a:gd name="T3" fmla="*/ 118448138 h 284"/>
                <a:gd name="T4" fmla="*/ 78123791 w 95"/>
                <a:gd name="T5" fmla="*/ 183972200 h 284"/>
                <a:gd name="T6" fmla="*/ 0 w 95"/>
                <a:gd name="T7" fmla="*/ 597277825 h 284"/>
                <a:gd name="T8" fmla="*/ 118446157 w 95"/>
                <a:gd name="T9" fmla="*/ 710684063 h 284"/>
                <a:gd name="T10" fmla="*/ 118446157 w 95"/>
                <a:gd name="T11" fmla="*/ 715724375 h 284"/>
                <a:gd name="T12" fmla="*/ 118446157 w 95"/>
                <a:gd name="T13" fmla="*/ 710684063 h 284"/>
                <a:gd name="T14" fmla="*/ 126007395 w 95"/>
                <a:gd name="T15" fmla="*/ 715724375 h 284"/>
                <a:gd name="T16" fmla="*/ 126007395 w 95"/>
                <a:gd name="T17" fmla="*/ 710684063 h 284"/>
                <a:gd name="T18" fmla="*/ 239413256 w 95"/>
                <a:gd name="T19" fmla="*/ 597277825 h 284"/>
                <a:gd name="T20" fmla="*/ 166329761 w 95"/>
                <a:gd name="T21" fmla="*/ 183972200 h 284"/>
                <a:gd name="T22" fmla="*/ 226813311 w 95"/>
                <a:gd name="T23" fmla="*/ 118448138 h 284"/>
                <a:gd name="T24" fmla="*/ 166329761 w 95"/>
                <a:gd name="T25" fmla="*/ 0 h 284"/>
                <a:gd name="T26" fmla="*/ 118446157 w 95"/>
                <a:gd name="T27" fmla="*/ 5040313 h 284"/>
                <a:gd name="T28" fmla="*/ 78123791 w 95"/>
                <a:gd name="T29" fmla="*/ 0 h 2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5" h="284">
                  <a:moveTo>
                    <a:pt x="31" y="0"/>
                  </a:moveTo>
                  <a:lnTo>
                    <a:pt x="7" y="47"/>
                  </a:lnTo>
                  <a:lnTo>
                    <a:pt x="31" y="73"/>
                  </a:lnTo>
                  <a:lnTo>
                    <a:pt x="0" y="237"/>
                  </a:lnTo>
                  <a:lnTo>
                    <a:pt x="47" y="282"/>
                  </a:lnTo>
                  <a:lnTo>
                    <a:pt x="47" y="284"/>
                  </a:lnTo>
                  <a:lnTo>
                    <a:pt x="47" y="282"/>
                  </a:lnTo>
                  <a:lnTo>
                    <a:pt x="50" y="284"/>
                  </a:lnTo>
                  <a:lnTo>
                    <a:pt x="50" y="282"/>
                  </a:lnTo>
                  <a:lnTo>
                    <a:pt x="95" y="237"/>
                  </a:lnTo>
                  <a:lnTo>
                    <a:pt x="66" y="73"/>
                  </a:lnTo>
                  <a:lnTo>
                    <a:pt x="90" y="47"/>
                  </a:lnTo>
                  <a:lnTo>
                    <a:pt x="66" y="0"/>
                  </a:lnTo>
                  <a:lnTo>
                    <a:pt x="47" y="2"/>
                  </a:lnTo>
                  <a:lnTo>
                    <a:pt x="31" y="0"/>
                  </a:lnTo>
                  <a:close/>
                </a:path>
              </a:pathLst>
            </a:custGeom>
            <a:solidFill>
              <a:srgbClr val="6635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8" name="Freeform 238"/>
            <p:cNvSpPr/>
            <p:nvPr/>
          </p:nvSpPr>
          <p:spPr bwMode="auto">
            <a:xfrm>
              <a:off x="1241425" y="4900613"/>
              <a:ext cx="207962" cy="241300"/>
            </a:xfrm>
            <a:custGeom>
              <a:avLst/>
              <a:gdLst>
                <a:gd name="T0" fmla="*/ 657659029 w 55"/>
                <a:gd name="T1" fmla="*/ 0 h 64"/>
                <a:gd name="T2" fmla="*/ 0 w 55"/>
                <a:gd name="T3" fmla="*/ 568612139 h 64"/>
                <a:gd name="T4" fmla="*/ 243047080 w 55"/>
                <a:gd name="T5" fmla="*/ 895562328 h 64"/>
                <a:gd name="T6" fmla="*/ 786330790 w 55"/>
                <a:gd name="T7" fmla="*/ 127938014 h 64"/>
                <a:gd name="T8" fmla="*/ 657659029 w 55"/>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6" y="0"/>
                  </a:moveTo>
                  <a:cubicBezTo>
                    <a:pt x="31" y="13"/>
                    <a:pt x="18" y="33"/>
                    <a:pt x="0" y="40"/>
                  </a:cubicBezTo>
                  <a:cubicBezTo>
                    <a:pt x="17" y="63"/>
                    <a:pt x="17" y="63"/>
                    <a:pt x="17" y="63"/>
                  </a:cubicBezTo>
                  <a:cubicBezTo>
                    <a:pt x="50" y="64"/>
                    <a:pt x="49" y="41"/>
                    <a:pt x="55" y="9"/>
                  </a:cubicBezTo>
                  <a:lnTo>
                    <a:pt x="46"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9" name="Freeform 239"/>
            <p:cNvSpPr/>
            <p:nvPr/>
          </p:nvSpPr>
          <p:spPr bwMode="auto">
            <a:xfrm>
              <a:off x="1041400" y="4900613"/>
              <a:ext cx="211137" cy="241300"/>
            </a:xfrm>
            <a:custGeom>
              <a:avLst/>
              <a:gdLst>
                <a:gd name="T0" fmla="*/ 142151756 w 56"/>
                <a:gd name="T1" fmla="*/ 0 h 64"/>
                <a:gd name="T2" fmla="*/ 796050585 w 56"/>
                <a:gd name="T3" fmla="*/ 568612139 h 64"/>
                <a:gd name="T4" fmla="*/ 540178933 w 56"/>
                <a:gd name="T5" fmla="*/ 895562328 h 64"/>
                <a:gd name="T6" fmla="*/ 0 w 56"/>
                <a:gd name="T7" fmla="*/ 127938014 h 64"/>
                <a:gd name="T8" fmla="*/ 142151756 w 56"/>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4">
                  <a:moveTo>
                    <a:pt x="10" y="0"/>
                  </a:moveTo>
                  <a:cubicBezTo>
                    <a:pt x="25" y="13"/>
                    <a:pt x="38" y="33"/>
                    <a:pt x="56" y="40"/>
                  </a:cubicBezTo>
                  <a:cubicBezTo>
                    <a:pt x="38" y="63"/>
                    <a:pt x="38" y="63"/>
                    <a:pt x="38" y="63"/>
                  </a:cubicBezTo>
                  <a:cubicBezTo>
                    <a:pt x="5" y="64"/>
                    <a:pt x="6" y="41"/>
                    <a:pt x="0" y="9"/>
                  </a:cubicBezTo>
                  <a:lnTo>
                    <a:pt x="1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0" name="Freeform 240"/>
            <p:cNvSpPr/>
            <p:nvPr/>
          </p:nvSpPr>
          <p:spPr bwMode="auto">
            <a:xfrm>
              <a:off x="712788" y="3992563"/>
              <a:ext cx="1117600" cy="1047750"/>
            </a:xfrm>
            <a:custGeom>
              <a:avLst/>
              <a:gdLst>
                <a:gd name="T0" fmla="*/ 213835392 w 296"/>
                <a:gd name="T1" fmla="*/ 198861442 h 278"/>
                <a:gd name="T2" fmla="*/ 441927735 w 296"/>
                <a:gd name="T3" fmla="*/ 2147483646 h 278"/>
                <a:gd name="T4" fmla="*/ 2147483646 w 296"/>
                <a:gd name="T5" fmla="*/ 2147483646 h 278"/>
                <a:gd name="T6" fmla="*/ 2147483646 w 296"/>
                <a:gd name="T7" fmla="*/ 582383169 h 278"/>
                <a:gd name="T8" fmla="*/ 2147483646 w 296"/>
                <a:gd name="T9" fmla="*/ 127840576 h 278"/>
                <a:gd name="T10" fmla="*/ 2147483646 w 296"/>
                <a:gd name="T11" fmla="*/ 56819709 h 278"/>
                <a:gd name="T12" fmla="*/ 2147483646 w 296"/>
                <a:gd name="T13" fmla="*/ 71020867 h 278"/>
                <a:gd name="T14" fmla="*/ 1995803284 w 296"/>
                <a:gd name="T15" fmla="*/ 0 h 278"/>
                <a:gd name="T16" fmla="*/ 1995803284 w 296"/>
                <a:gd name="T17" fmla="*/ 85225794 h 278"/>
                <a:gd name="T18" fmla="*/ 213835392 w 296"/>
                <a:gd name="T19" fmla="*/ 198861442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6" h="278">
                  <a:moveTo>
                    <a:pt x="15" y="14"/>
                  </a:moveTo>
                  <a:cubicBezTo>
                    <a:pt x="15" y="14"/>
                    <a:pt x="0" y="185"/>
                    <a:pt x="31" y="224"/>
                  </a:cubicBezTo>
                  <a:cubicBezTo>
                    <a:pt x="63" y="265"/>
                    <a:pt x="202" y="278"/>
                    <a:pt x="241" y="244"/>
                  </a:cubicBezTo>
                  <a:cubicBezTo>
                    <a:pt x="278" y="212"/>
                    <a:pt x="296" y="41"/>
                    <a:pt x="296" y="41"/>
                  </a:cubicBezTo>
                  <a:cubicBezTo>
                    <a:pt x="175" y="9"/>
                    <a:pt x="175" y="9"/>
                    <a:pt x="175" y="9"/>
                  </a:cubicBezTo>
                  <a:cubicBezTo>
                    <a:pt x="175" y="4"/>
                    <a:pt x="175" y="4"/>
                    <a:pt x="175" y="4"/>
                  </a:cubicBezTo>
                  <a:cubicBezTo>
                    <a:pt x="158" y="5"/>
                    <a:pt x="158" y="5"/>
                    <a:pt x="158" y="5"/>
                  </a:cubicBezTo>
                  <a:cubicBezTo>
                    <a:pt x="140" y="0"/>
                    <a:pt x="140" y="0"/>
                    <a:pt x="140" y="0"/>
                  </a:cubicBezTo>
                  <a:cubicBezTo>
                    <a:pt x="140" y="6"/>
                    <a:pt x="140" y="6"/>
                    <a:pt x="140" y="6"/>
                  </a:cubicBezTo>
                  <a:lnTo>
                    <a:pt x="15" y="14"/>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1" name="Freeform 241"/>
            <p:cNvSpPr/>
            <p:nvPr/>
          </p:nvSpPr>
          <p:spPr bwMode="auto">
            <a:xfrm>
              <a:off x="769938" y="3932238"/>
              <a:ext cx="1025525" cy="614363"/>
            </a:xfrm>
            <a:custGeom>
              <a:avLst/>
              <a:gdLst>
                <a:gd name="T0" fmla="*/ 0 w 272"/>
                <a:gd name="T1" fmla="*/ 1960443640 h 163"/>
                <a:gd name="T2" fmla="*/ 1208298439 w 272"/>
                <a:gd name="T3" fmla="*/ 809749279 h 163"/>
                <a:gd name="T4" fmla="*/ 2147483646 w 272"/>
                <a:gd name="T5" fmla="*/ 966016089 h 163"/>
                <a:gd name="T6" fmla="*/ 2147483646 w 272"/>
                <a:gd name="T7" fmla="*/ 2147483646 h 163"/>
                <a:gd name="T8" fmla="*/ 2147483646 w 272"/>
                <a:gd name="T9" fmla="*/ 653482470 h 163"/>
                <a:gd name="T10" fmla="*/ 2147483646 w 272"/>
                <a:gd name="T11" fmla="*/ 355150812 h 163"/>
                <a:gd name="T12" fmla="*/ 2147483646 w 272"/>
                <a:gd name="T13" fmla="*/ 255710696 h 163"/>
                <a:gd name="T14" fmla="*/ 2046996914 w 272"/>
                <a:gd name="T15" fmla="*/ 525627122 h 163"/>
                <a:gd name="T16" fmla="*/ 724978309 w 272"/>
                <a:gd name="T17" fmla="*/ 0 h 163"/>
                <a:gd name="T18" fmla="*/ 270090106 w 272"/>
                <a:gd name="T19" fmla="*/ 14205731 h 163"/>
                <a:gd name="T20" fmla="*/ 241658180 w 272"/>
                <a:gd name="T21" fmla="*/ 312533619 h 163"/>
                <a:gd name="T22" fmla="*/ 0 w 272"/>
                <a:gd name="T23" fmla="*/ 1960443640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2" h="163">
                  <a:moveTo>
                    <a:pt x="0" y="138"/>
                  </a:moveTo>
                  <a:cubicBezTo>
                    <a:pt x="12" y="93"/>
                    <a:pt x="33" y="20"/>
                    <a:pt x="85" y="57"/>
                  </a:cubicBezTo>
                  <a:cubicBezTo>
                    <a:pt x="103" y="70"/>
                    <a:pt x="179" y="76"/>
                    <a:pt x="197" y="68"/>
                  </a:cubicBezTo>
                  <a:cubicBezTo>
                    <a:pt x="251" y="41"/>
                    <a:pt x="261" y="117"/>
                    <a:pt x="265" y="163"/>
                  </a:cubicBezTo>
                  <a:cubicBezTo>
                    <a:pt x="265" y="163"/>
                    <a:pt x="272" y="56"/>
                    <a:pt x="271" y="46"/>
                  </a:cubicBezTo>
                  <a:cubicBezTo>
                    <a:pt x="270" y="36"/>
                    <a:pt x="272" y="25"/>
                    <a:pt x="272" y="25"/>
                  </a:cubicBezTo>
                  <a:cubicBezTo>
                    <a:pt x="241" y="18"/>
                    <a:pt x="241" y="18"/>
                    <a:pt x="241" y="18"/>
                  </a:cubicBezTo>
                  <a:cubicBezTo>
                    <a:pt x="144" y="37"/>
                    <a:pt x="144" y="37"/>
                    <a:pt x="144" y="37"/>
                  </a:cubicBezTo>
                  <a:cubicBezTo>
                    <a:pt x="51" y="0"/>
                    <a:pt x="51" y="0"/>
                    <a:pt x="51" y="0"/>
                  </a:cubicBezTo>
                  <a:cubicBezTo>
                    <a:pt x="19" y="1"/>
                    <a:pt x="19" y="1"/>
                    <a:pt x="19" y="1"/>
                  </a:cubicBezTo>
                  <a:cubicBezTo>
                    <a:pt x="19" y="1"/>
                    <a:pt x="20" y="12"/>
                    <a:pt x="17" y="22"/>
                  </a:cubicBezTo>
                  <a:cubicBezTo>
                    <a:pt x="14" y="32"/>
                    <a:pt x="0" y="138"/>
                    <a:pt x="0" y="138"/>
                  </a:cubicBezTo>
                  <a:close/>
                </a:path>
              </a:pathLst>
            </a:custGeom>
            <a:solidFill>
              <a:srgbClr val="E4BA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2" name="Freeform 242"/>
            <p:cNvSpPr/>
            <p:nvPr/>
          </p:nvSpPr>
          <p:spPr bwMode="auto">
            <a:xfrm>
              <a:off x="690563" y="3586162"/>
              <a:ext cx="1282700" cy="960438"/>
            </a:xfrm>
            <a:custGeom>
              <a:avLst/>
              <a:gdLst>
                <a:gd name="T0" fmla="*/ 170795278 w 340"/>
                <a:gd name="T1" fmla="*/ 2147483646 h 255"/>
                <a:gd name="T2" fmla="*/ 341590555 w 340"/>
                <a:gd name="T3" fmla="*/ 2147483646 h 255"/>
                <a:gd name="T4" fmla="*/ 782809174 w 340"/>
                <a:gd name="T5" fmla="*/ 1886729604 h 255"/>
                <a:gd name="T6" fmla="*/ 1750644051 w 340"/>
                <a:gd name="T7" fmla="*/ 2000219478 h 255"/>
                <a:gd name="T8" fmla="*/ 2147483646 w 340"/>
                <a:gd name="T9" fmla="*/ 2099521234 h 255"/>
                <a:gd name="T10" fmla="*/ 2147483646 w 340"/>
                <a:gd name="T11" fmla="*/ 2147483646 h 255"/>
                <a:gd name="T12" fmla="*/ 2147483646 w 340"/>
                <a:gd name="T13" fmla="*/ 2147483646 h 255"/>
                <a:gd name="T14" fmla="*/ 2147483646 w 340"/>
                <a:gd name="T15" fmla="*/ 2147483646 h 255"/>
                <a:gd name="T16" fmla="*/ 2147483646 w 340"/>
                <a:gd name="T17" fmla="*/ 2000219478 h 255"/>
                <a:gd name="T18" fmla="*/ 28464622 w 340"/>
                <a:gd name="T19" fmla="*/ 1560455633 h 255"/>
                <a:gd name="T20" fmla="*/ 170795278 w 340"/>
                <a:gd name="T21" fmla="*/ 2147483646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0" h="255">
                  <a:moveTo>
                    <a:pt x="12" y="228"/>
                  </a:moveTo>
                  <a:cubicBezTo>
                    <a:pt x="24" y="231"/>
                    <a:pt x="24" y="231"/>
                    <a:pt x="24" y="231"/>
                  </a:cubicBezTo>
                  <a:cubicBezTo>
                    <a:pt x="24" y="231"/>
                    <a:pt x="30" y="156"/>
                    <a:pt x="55" y="133"/>
                  </a:cubicBezTo>
                  <a:cubicBezTo>
                    <a:pt x="81" y="109"/>
                    <a:pt x="107" y="128"/>
                    <a:pt x="123" y="141"/>
                  </a:cubicBezTo>
                  <a:cubicBezTo>
                    <a:pt x="137" y="152"/>
                    <a:pt x="186" y="157"/>
                    <a:pt x="203" y="148"/>
                  </a:cubicBezTo>
                  <a:cubicBezTo>
                    <a:pt x="221" y="139"/>
                    <a:pt x="250" y="125"/>
                    <a:pt x="271" y="153"/>
                  </a:cubicBezTo>
                  <a:cubicBezTo>
                    <a:pt x="291" y="181"/>
                    <a:pt x="283" y="255"/>
                    <a:pt x="283" y="255"/>
                  </a:cubicBezTo>
                  <a:cubicBezTo>
                    <a:pt x="295" y="255"/>
                    <a:pt x="295" y="255"/>
                    <a:pt x="295" y="255"/>
                  </a:cubicBezTo>
                  <a:cubicBezTo>
                    <a:pt x="295" y="255"/>
                    <a:pt x="323" y="173"/>
                    <a:pt x="327" y="141"/>
                  </a:cubicBezTo>
                  <a:cubicBezTo>
                    <a:pt x="340" y="32"/>
                    <a:pt x="10" y="0"/>
                    <a:pt x="2" y="110"/>
                  </a:cubicBezTo>
                  <a:cubicBezTo>
                    <a:pt x="0" y="142"/>
                    <a:pt x="12" y="228"/>
                    <a:pt x="12" y="228"/>
                  </a:cubicBez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3" name="Freeform 243"/>
            <p:cNvSpPr/>
            <p:nvPr/>
          </p:nvSpPr>
          <p:spPr bwMode="auto">
            <a:xfrm>
              <a:off x="1104900" y="4700588"/>
              <a:ext cx="388937" cy="203200"/>
            </a:xfrm>
            <a:custGeom>
              <a:avLst/>
              <a:gdLst>
                <a:gd name="T0" fmla="*/ 57034024 w 103"/>
                <a:gd name="T1" fmla="*/ 283196830 h 54"/>
                <a:gd name="T2" fmla="*/ 1454401591 w 103"/>
                <a:gd name="T3" fmla="*/ 0 h 54"/>
                <a:gd name="T4" fmla="*/ 1226261720 w 103"/>
                <a:gd name="T5" fmla="*/ 637193807 h 54"/>
                <a:gd name="T6" fmla="*/ 228139871 w 103"/>
                <a:gd name="T7" fmla="*/ 608873748 h 54"/>
                <a:gd name="T8" fmla="*/ 57034024 w 103"/>
                <a:gd name="T9" fmla="*/ 28319683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54">
                  <a:moveTo>
                    <a:pt x="4" y="20"/>
                  </a:moveTo>
                  <a:cubicBezTo>
                    <a:pt x="35" y="20"/>
                    <a:pt x="75" y="17"/>
                    <a:pt x="102" y="0"/>
                  </a:cubicBezTo>
                  <a:cubicBezTo>
                    <a:pt x="102" y="0"/>
                    <a:pt x="103" y="37"/>
                    <a:pt x="86" y="45"/>
                  </a:cubicBezTo>
                  <a:cubicBezTo>
                    <a:pt x="69" y="54"/>
                    <a:pt x="31" y="52"/>
                    <a:pt x="16" y="43"/>
                  </a:cubicBezTo>
                  <a:cubicBezTo>
                    <a:pt x="0" y="34"/>
                    <a:pt x="4" y="20"/>
                    <a:pt x="4" y="20"/>
                  </a:cubicBezTo>
                  <a:close/>
                </a:path>
              </a:pathLst>
            </a:custGeom>
            <a:solidFill>
              <a:srgbClr val="E48C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4" name="Freeform 244"/>
            <p:cNvSpPr/>
            <p:nvPr/>
          </p:nvSpPr>
          <p:spPr bwMode="auto">
            <a:xfrm>
              <a:off x="1219200" y="4854575"/>
              <a:ext cx="150812" cy="38100"/>
            </a:xfrm>
            <a:custGeom>
              <a:avLst/>
              <a:gdLst>
                <a:gd name="T0" fmla="*/ 568606484 w 40"/>
                <a:gd name="T1" fmla="*/ 130644900 h 10"/>
                <a:gd name="T2" fmla="*/ 0 w 40"/>
                <a:gd name="T3" fmla="*/ 101612700 h 10"/>
                <a:gd name="T4" fmla="*/ 156365652 w 40"/>
                <a:gd name="T5" fmla="*/ 14516100 h 10"/>
                <a:gd name="T6" fmla="*/ 241657379 w 40"/>
                <a:gd name="T7" fmla="*/ 43548300 h 10"/>
                <a:gd name="T8" fmla="*/ 383808999 w 40"/>
                <a:gd name="T9" fmla="*/ 0 h 10"/>
                <a:gd name="T10" fmla="*/ 568606484 w 40"/>
                <a:gd name="T11" fmla="*/ 13064490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0">
                  <a:moveTo>
                    <a:pt x="40" y="9"/>
                  </a:moveTo>
                  <a:cubicBezTo>
                    <a:pt x="27" y="10"/>
                    <a:pt x="12" y="10"/>
                    <a:pt x="0" y="7"/>
                  </a:cubicBezTo>
                  <a:cubicBezTo>
                    <a:pt x="3" y="4"/>
                    <a:pt x="9" y="0"/>
                    <a:pt x="11" y="1"/>
                  </a:cubicBezTo>
                  <a:cubicBezTo>
                    <a:pt x="15" y="2"/>
                    <a:pt x="17" y="3"/>
                    <a:pt x="17" y="3"/>
                  </a:cubicBezTo>
                  <a:cubicBezTo>
                    <a:pt x="17" y="3"/>
                    <a:pt x="21" y="0"/>
                    <a:pt x="27" y="0"/>
                  </a:cubicBezTo>
                  <a:cubicBezTo>
                    <a:pt x="31" y="0"/>
                    <a:pt x="37" y="5"/>
                    <a:pt x="40" y="9"/>
                  </a:cubicBezTo>
                  <a:close/>
                </a:path>
              </a:pathLst>
            </a:custGeom>
            <a:solidFill>
              <a:srgbClr val="EB66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5" name="Freeform 245"/>
            <p:cNvSpPr/>
            <p:nvPr/>
          </p:nvSpPr>
          <p:spPr bwMode="auto">
            <a:xfrm>
              <a:off x="1116013" y="4700588"/>
              <a:ext cx="374650" cy="117475"/>
            </a:xfrm>
            <a:custGeom>
              <a:avLst/>
              <a:gdLst>
                <a:gd name="T0" fmla="*/ 14319956 w 99"/>
                <a:gd name="T1" fmla="*/ 287207427 h 31"/>
                <a:gd name="T2" fmla="*/ 1417804268 w 99"/>
                <a:gd name="T3" fmla="*/ 0 h 31"/>
                <a:gd name="T4" fmla="*/ 1389160572 w 99"/>
                <a:gd name="T5" fmla="*/ 315928170 h 31"/>
                <a:gd name="T6" fmla="*/ 959524062 w 99"/>
                <a:gd name="T7" fmla="*/ 402090398 h 31"/>
                <a:gd name="T8" fmla="*/ 14319956 w 99"/>
                <a:gd name="T9" fmla="*/ 402090398 h 31"/>
                <a:gd name="T10" fmla="*/ 14319956 w 99"/>
                <a:gd name="T11" fmla="*/ 287207427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31">
                  <a:moveTo>
                    <a:pt x="1" y="20"/>
                  </a:moveTo>
                  <a:cubicBezTo>
                    <a:pt x="32" y="20"/>
                    <a:pt x="72" y="17"/>
                    <a:pt x="99" y="0"/>
                  </a:cubicBezTo>
                  <a:cubicBezTo>
                    <a:pt x="99" y="0"/>
                    <a:pt x="99" y="11"/>
                    <a:pt x="97" y="22"/>
                  </a:cubicBezTo>
                  <a:cubicBezTo>
                    <a:pt x="89" y="25"/>
                    <a:pt x="78" y="27"/>
                    <a:pt x="67" y="28"/>
                  </a:cubicBezTo>
                  <a:cubicBezTo>
                    <a:pt x="44" y="31"/>
                    <a:pt x="14" y="29"/>
                    <a:pt x="1" y="28"/>
                  </a:cubicBezTo>
                  <a:cubicBezTo>
                    <a:pt x="0" y="23"/>
                    <a:pt x="1" y="2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6" name="Freeform 246"/>
            <p:cNvSpPr>
              <a:spLocks noEditPoints="1"/>
            </p:cNvSpPr>
            <p:nvPr/>
          </p:nvSpPr>
          <p:spPr bwMode="auto">
            <a:xfrm>
              <a:off x="992188" y="4283075"/>
              <a:ext cx="588962" cy="252413"/>
            </a:xfrm>
            <a:custGeom>
              <a:avLst/>
              <a:gdLst>
                <a:gd name="T0" fmla="*/ 2138045322 w 156"/>
                <a:gd name="T1" fmla="*/ 950930188 h 67"/>
                <a:gd name="T2" fmla="*/ 1425363548 w 156"/>
                <a:gd name="T3" fmla="*/ 808998734 h 67"/>
                <a:gd name="T4" fmla="*/ 1667676106 w 156"/>
                <a:gd name="T5" fmla="*/ 184510136 h 67"/>
                <a:gd name="T6" fmla="*/ 2147483646 w 156"/>
                <a:gd name="T7" fmla="*/ 411595186 h 67"/>
                <a:gd name="T8" fmla="*/ 2138045322 w 156"/>
                <a:gd name="T9" fmla="*/ 950930188 h 67"/>
                <a:gd name="T10" fmla="*/ 14252125 w 156"/>
                <a:gd name="T11" fmla="*/ 752228414 h 67"/>
                <a:gd name="T12" fmla="*/ 755441925 w 156"/>
                <a:gd name="T13" fmla="*/ 752228414 h 67"/>
                <a:gd name="T14" fmla="*/ 627157696 w 156"/>
                <a:gd name="T15" fmla="*/ 85157365 h 67"/>
                <a:gd name="T16" fmla="*/ 85520303 w 156"/>
                <a:gd name="T17" fmla="*/ 212893412 h 67"/>
                <a:gd name="T18" fmla="*/ 14252125 w 156"/>
                <a:gd name="T19" fmla="*/ 752228414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 h="67">
                  <a:moveTo>
                    <a:pt x="150" y="67"/>
                  </a:moveTo>
                  <a:cubicBezTo>
                    <a:pt x="100" y="57"/>
                    <a:pt x="100" y="57"/>
                    <a:pt x="100" y="57"/>
                  </a:cubicBezTo>
                  <a:cubicBezTo>
                    <a:pt x="100" y="57"/>
                    <a:pt x="105" y="17"/>
                    <a:pt x="117" y="13"/>
                  </a:cubicBezTo>
                  <a:cubicBezTo>
                    <a:pt x="129" y="9"/>
                    <a:pt x="150" y="17"/>
                    <a:pt x="153" y="29"/>
                  </a:cubicBezTo>
                  <a:cubicBezTo>
                    <a:pt x="156" y="41"/>
                    <a:pt x="150" y="67"/>
                    <a:pt x="150" y="67"/>
                  </a:cubicBezTo>
                  <a:close/>
                  <a:moveTo>
                    <a:pt x="1" y="53"/>
                  </a:moveTo>
                  <a:cubicBezTo>
                    <a:pt x="53" y="53"/>
                    <a:pt x="53" y="53"/>
                    <a:pt x="53" y="53"/>
                  </a:cubicBezTo>
                  <a:cubicBezTo>
                    <a:pt x="53" y="53"/>
                    <a:pt x="55" y="12"/>
                    <a:pt x="44" y="6"/>
                  </a:cubicBezTo>
                  <a:cubicBezTo>
                    <a:pt x="33" y="0"/>
                    <a:pt x="11" y="4"/>
                    <a:pt x="6" y="15"/>
                  </a:cubicBezTo>
                  <a:cubicBezTo>
                    <a:pt x="0" y="26"/>
                    <a:pt x="1" y="53"/>
                    <a:pt x="1"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7" name="Freeform 247"/>
            <p:cNvSpPr>
              <a:spLocks noEditPoints="1"/>
            </p:cNvSpPr>
            <p:nvPr/>
          </p:nvSpPr>
          <p:spPr bwMode="auto">
            <a:xfrm>
              <a:off x="1033463" y="4343400"/>
              <a:ext cx="506412" cy="184150"/>
            </a:xfrm>
            <a:custGeom>
              <a:avLst/>
              <a:gdLst>
                <a:gd name="T0" fmla="*/ 1799569055 w 134"/>
                <a:gd name="T1" fmla="*/ 692065765 h 49"/>
                <a:gd name="T2" fmla="*/ 1471077730 w 134"/>
                <a:gd name="T3" fmla="*/ 621446119 h 49"/>
                <a:gd name="T4" fmla="*/ 1442514582 w 134"/>
                <a:gd name="T5" fmla="*/ 423714117 h 49"/>
                <a:gd name="T6" fmla="*/ 1699594256 w 134"/>
                <a:gd name="T7" fmla="*/ 141239292 h 49"/>
                <a:gd name="T8" fmla="*/ 1899547633 w 134"/>
                <a:gd name="T9" fmla="*/ 466083650 h 49"/>
                <a:gd name="T10" fmla="*/ 1799569055 w 134"/>
                <a:gd name="T11" fmla="*/ 692065765 h 49"/>
                <a:gd name="T12" fmla="*/ 257079674 w 134"/>
                <a:gd name="T13" fmla="*/ 0 h 49"/>
                <a:gd name="T14" fmla="*/ 471314625 w 134"/>
                <a:gd name="T15" fmla="*/ 324848116 h 49"/>
                <a:gd name="T16" fmla="*/ 399902975 w 134"/>
                <a:gd name="T17" fmla="*/ 522580118 h 49"/>
                <a:gd name="T18" fmla="*/ 57130076 w 134"/>
                <a:gd name="T19" fmla="*/ 522580118 h 49"/>
                <a:gd name="T20" fmla="*/ 0 w 134"/>
                <a:gd name="T21" fmla="*/ 282474826 h 49"/>
                <a:gd name="T22" fmla="*/ 257079674 w 134"/>
                <a:gd name="T23" fmla="*/ 0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4" h="49">
                  <a:moveTo>
                    <a:pt x="126" y="49"/>
                  </a:moveTo>
                  <a:cubicBezTo>
                    <a:pt x="103" y="44"/>
                    <a:pt x="103" y="44"/>
                    <a:pt x="103" y="44"/>
                  </a:cubicBezTo>
                  <a:cubicBezTo>
                    <a:pt x="101" y="40"/>
                    <a:pt x="100" y="35"/>
                    <a:pt x="101" y="30"/>
                  </a:cubicBezTo>
                  <a:cubicBezTo>
                    <a:pt x="102" y="18"/>
                    <a:pt x="110" y="9"/>
                    <a:pt x="119" y="10"/>
                  </a:cubicBezTo>
                  <a:cubicBezTo>
                    <a:pt x="128" y="11"/>
                    <a:pt x="134" y="21"/>
                    <a:pt x="133" y="33"/>
                  </a:cubicBezTo>
                  <a:cubicBezTo>
                    <a:pt x="133" y="39"/>
                    <a:pt x="130" y="45"/>
                    <a:pt x="126" y="49"/>
                  </a:cubicBezTo>
                  <a:close/>
                  <a:moveTo>
                    <a:pt x="18" y="0"/>
                  </a:moveTo>
                  <a:cubicBezTo>
                    <a:pt x="27" y="1"/>
                    <a:pt x="34" y="12"/>
                    <a:pt x="33" y="23"/>
                  </a:cubicBezTo>
                  <a:cubicBezTo>
                    <a:pt x="32" y="29"/>
                    <a:pt x="30" y="33"/>
                    <a:pt x="28" y="37"/>
                  </a:cubicBezTo>
                  <a:cubicBezTo>
                    <a:pt x="4" y="37"/>
                    <a:pt x="4" y="37"/>
                    <a:pt x="4" y="37"/>
                  </a:cubicBezTo>
                  <a:cubicBezTo>
                    <a:pt x="1" y="33"/>
                    <a:pt x="0" y="27"/>
                    <a:pt x="0" y="20"/>
                  </a:cubicBezTo>
                  <a:cubicBezTo>
                    <a:pt x="1" y="9"/>
                    <a:pt x="9" y="0"/>
                    <a:pt x="1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8" name="Freeform 248"/>
            <p:cNvSpPr/>
            <p:nvPr/>
          </p:nvSpPr>
          <p:spPr bwMode="auto">
            <a:xfrm>
              <a:off x="1290638" y="3800475"/>
              <a:ext cx="644525" cy="331788"/>
            </a:xfrm>
            <a:custGeom>
              <a:avLst/>
              <a:gdLst>
                <a:gd name="T0" fmla="*/ 0 w 171"/>
                <a:gd name="T1" fmla="*/ 0 h 88"/>
                <a:gd name="T2" fmla="*/ 2074149295 w 171"/>
                <a:gd name="T3" fmla="*/ 1250946329 h 88"/>
                <a:gd name="T4" fmla="*/ 1392238076 w 171"/>
                <a:gd name="T5" fmla="*/ 540181027 h 88"/>
                <a:gd name="T6" fmla="*/ 0 w 171"/>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 h="88">
                  <a:moveTo>
                    <a:pt x="0" y="0"/>
                  </a:moveTo>
                  <a:cubicBezTo>
                    <a:pt x="19" y="0"/>
                    <a:pt x="171" y="25"/>
                    <a:pt x="146" y="88"/>
                  </a:cubicBezTo>
                  <a:cubicBezTo>
                    <a:pt x="146" y="88"/>
                    <a:pt x="133" y="58"/>
                    <a:pt x="98" y="38"/>
                  </a:cubicBezTo>
                  <a:cubicBezTo>
                    <a:pt x="63" y="19"/>
                    <a:pt x="0" y="0"/>
                    <a:pt x="0" y="0"/>
                  </a:cubicBezTo>
                  <a:close/>
                </a:path>
              </a:pathLst>
            </a:custGeom>
            <a:solidFill>
              <a:srgbClr val="6E63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9" name="Freeform 249"/>
            <p:cNvSpPr/>
            <p:nvPr/>
          </p:nvSpPr>
          <p:spPr bwMode="auto">
            <a:xfrm>
              <a:off x="1022350" y="5710238"/>
              <a:ext cx="188912" cy="444500"/>
            </a:xfrm>
            <a:custGeom>
              <a:avLst/>
              <a:gdLst>
                <a:gd name="T0" fmla="*/ 42826350 w 50"/>
                <a:gd name="T1" fmla="*/ 56760390 h 118"/>
                <a:gd name="T2" fmla="*/ 342603247 w 50"/>
                <a:gd name="T3" fmla="*/ 1674408898 h 118"/>
                <a:gd name="T4" fmla="*/ 713754875 w 50"/>
                <a:gd name="T5" fmla="*/ 1674408898 h 118"/>
                <a:gd name="T6" fmla="*/ 642380143 w 50"/>
                <a:gd name="T7" fmla="*/ 0 h 118"/>
                <a:gd name="T8" fmla="*/ 42826350 w 50"/>
                <a:gd name="T9" fmla="*/ 56760390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118">
                  <a:moveTo>
                    <a:pt x="3" y="4"/>
                  </a:moveTo>
                  <a:cubicBezTo>
                    <a:pt x="2" y="46"/>
                    <a:pt x="0" y="90"/>
                    <a:pt x="24" y="118"/>
                  </a:cubicBezTo>
                  <a:cubicBezTo>
                    <a:pt x="32" y="118"/>
                    <a:pt x="41" y="118"/>
                    <a:pt x="50" y="118"/>
                  </a:cubicBezTo>
                  <a:cubicBezTo>
                    <a:pt x="29" y="81"/>
                    <a:pt x="34" y="42"/>
                    <a:pt x="45" y="0"/>
                  </a:cubicBezTo>
                  <a:cubicBezTo>
                    <a:pt x="31" y="1"/>
                    <a:pt x="17" y="3"/>
                    <a:pt x="3"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0" name="Freeform 250"/>
            <p:cNvSpPr/>
            <p:nvPr/>
          </p:nvSpPr>
          <p:spPr bwMode="auto">
            <a:xfrm>
              <a:off x="1014413" y="4376738"/>
              <a:ext cx="71437" cy="41275"/>
            </a:xfrm>
            <a:custGeom>
              <a:avLst/>
              <a:gdLst>
                <a:gd name="T0" fmla="*/ 14137006 w 19"/>
                <a:gd name="T1" fmla="*/ 14078527 h 11"/>
                <a:gd name="T2" fmla="*/ 268591840 w 19"/>
                <a:gd name="T3" fmla="*/ 42239334 h 11"/>
                <a:gd name="T4" fmla="*/ 254454834 w 19"/>
                <a:gd name="T5" fmla="*/ 154875057 h 11"/>
                <a:gd name="T6" fmla="*/ 0 w 19"/>
                <a:gd name="T7" fmla="*/ 126714250 h 11"/>
                <a:gd name="T8" fmla="*/ 14137006 w 19"/>
                <a:gd name="T9" fmla="*/ 1407852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1">
                  <a:moveTo>
                    <a:pt x="1" y="1"/>
                  </a:moveTo>
                  <a:cubicBezTo>
                    <a:pt x="8" y="0"/>
                    <a:pt x="14" y="0"/>
                    <a:pt x="19" y="3"/>
                  </a:cubicBezTo>
                  <a:cubicBezTo>
                    <a:pt x="19" y="5"/>
                    <a:pt x="19" y="8"/>
                    <a:pt x="18" y="11"/>
                  </a:cubicBezTo>
                  <a:cubicBezTo>
                    <a:pt x="11" y="8"/>
                    <a:pt x="5" y="7"/>
                    <a:pt x="0" y="9"/>
                  </a:cubicBezTo>
                  <a:cubicBezTo>
                    <a:pt x="0" y="6"/>
                    <a:pt x="1" y="4"/>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1" name="Freeform 251"/>
            <p:cNvSpPr/>
            <p:nvPr/>
          </p:nvSpPr>
          <p:spPr bwMode="auto">
            <a:xfrm>
              <a:off x="1392238" y="4414838"/>
              <a:ext cx="71437" cy="41275"/>
            </a:xfrm>
            <a:custGeom>
              <a:avLst/>
              <a:gdLst>
                <a:gd name="T0" fmla="*/ 0 w 19"/>
                <a:gd name="T1" fmla="*/ 28160807 h 11"/>
                <a:gd name="T2" fmla="*/ 268591840 w 19"/>
                <a:gd name="T3" fmla="*/ 42239334 h 11"/>
                <a:gd name="T4" fmla="*/ 254454834 w 19"/>
                <a:gd name="T5" fmla="*/ 154875057 h 11"/>
                <a:gd name="T6" fmla="*/ 0 w 19"/>
                <a:gd name="T7" fmla="*/ 126714250 h 11"/>
                <a:gd name="T8" fmla="*/ 0 w 19"/>
                <a:gd name="T9" fmla="*/ 2816080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1">
                  <a:moveTo>
                    <a:pt x="0" y="2"/>
                  </a:moveTo>
                  <a:cubicBezTo>
                    <a:pt x="7" y="1"/>
                    <a:pt x="14" y="0"/>
                    <a:pt x="19" y="3"/>
                  </a:cubicBezTo>
                  <a:cubicBezTo>
                    <a:pt x="18" y="6"/>
                    <a:pt x="18" y="9"/>
                    <a:pt x="18" y="11"/>
                  </a:cubicBezTo>
                  <a:cubicBezTo>
                    <a:pt x="11" y="8"/>
                    <a:pt x="5" y="8"/>
                    <a:pt x="0" y="9"/>
                  </a:cubicBezTo>
                  <a:cubicBezTo>
                    <a:pt x="0" y="7"/>
                    <a:pt x="0" y="4"/>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2" name="Freeform 252"/>
            <p:cNvSpPr/>
            <p:nvPr/>
          </p:nvSpPr>
          <p:spPr bwMode="auto">
            <a:xfrm>
              <a:off x="1211263" y="4573588"/>
              <a:ext cx="33337" cy="41275"/>
            </a:xfrm>
            <a:custGeom>
              <a:avLst/>
              <a:gdLst>
                <a:gd name="T0" fmla="*/ 68603842 w 9"/>
                <a:gd name="T1" fmla="*/ 0 h 11"/>
                <a:gd name="T2" fmla="*/ 123483952 w 9"/>
                <a:gd name="T3" fmla="*/ 84478668 h 11"/>
                <a:gd name="T4" fmla="*/ 54880110 w 9"/>
                <a:gd name="T5" fmla="*/ 154875057 h 11"/>
                <a:gd name="T6" fmla="*/ 13720028 w 9"/>
                <a:gd name="T7" fmla="*/ 70396389 h 11"/>
                <a:gd name="T8" fmla="*/ 68603842 w 9"/>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5" y="0"/>
                  </a:moveTo>
                  <a:cubicBezTo>
                    <a:pt x="8" y="0"/>
                    <a:pt x="9" y="3"/>
                    <a:pt x="9" y="6"/>
                  </a:cubicBezTo>
                  <a:cubicBezTo>
                    <a:pt x="9" y="9"/>
                    <a:pt x="7" y="11"/>
                    <a:pt x="4" y="11"/>
                  </a:cubicBezTo>
                  <a:cubicBezTo>
                    <a:pt x="2" y="11"/>
                    <a:pt x="0" y="8"/>
                    <a:pt x="1" y="5"/>
                  </a:cubicBezTo>
                  <a:cubicBezTo>
                    <a:pt x="1" y="2"/>
                    <a:pt x="3" y="0"/>
                    <a:pt x="5" y="0"/>
                  </a:cubicBezTo>
                  <a:close/>
                </a:path>
              </a:pathLst>
            </a:custGeom>
            <a:solidFill>
              <a:srgbClr val="B9714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3" name="Freeform 253"/>
            <p:cNvSpPr/>
            <p:nvPr/>
          </p:nvSpPr>
          <p:spPr bwMode="auto">
            <a:xfrm>
              <a:off x="1285875" y="4576763"/>
              <a:ext cx="34925" cy="44450"/>
            </a:xfrm>
            <a:custGeom>
              <a:avLst/>
              <a:gdLst>
                <a:gd name="T0" fmla="*/ 75294419 w 9"/>
                <a:gd name="T1" fmla="*/ 13720233 h 12"/>
                <a:gd name="T2" fmla="*/ 120467967 w 9"/>
                <a:gd name="T3" fmla="*/ 82325104 h 12"/>
                <a:gd name="T4" fmla="*/ 60233983 w 9"/>
                <a:gd name="T5" fmla="*/ 164650208 h 12"/>
                <a:gd name="T6" fmla="*/ 0 w 9"/>
                <a:gd name="T7" fmla="*/ 82325104 h 12"/>
                <a:gd name="T8" fmla="*/ 75294419 w 9"/>
                <a:gd name="T9" fmla="*/ 1372023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5" y="1"/>
                  </a:moveTo>
                  <a:cubicBezTo>
                    <a:pt x="7" y="1"/>
                    <a:pt x="9" y="3"/>
                    <a:pt x="8" y="6"/>
                  </a:cubicBezTo>
                  <a:cubicBezTo>
                    <a:pt x="8" y="10"/>
                    <a:pt x="6" y="12"/>
                    <a:pt x="4" y="12"/>
                  </a:cubicBezTo>
                  <a:cubicBezTo>
                    <a:pt x="1" y="11"/>
                    <a:pt x="0" y="9"/>
                    <a:pt x="0" y="6"/>
                  </a:cubicBezTo>
                  <a:cubicBezTo>
                    <a:pt x="0" y="3"/>
                    <a:pt x="2" y="0"/>
                    <a:pt x="5" y="1"/>
                  </a:cubicBezTo>
                  <a:close/>
                </a:path>
              </a:pathLst>
            </a:custGeom>
            <a:solidFill>
              <a:srgbClr val="B9714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4" name="Freeform 254"/>
            <p:cNvSpPr/>
            <p:nvPr/>
          </p:nvSpPr>
          <p:spPr bwMode="auto">
            <a:xfrm>
              <a:off x="904875" y="5405438"/>
              <a:ext cx="144462" cy="128588"/>
            </a:xfrm>
            <a:custGeom>
              <a:avLst/>
              <a:gdLst>
                <a:gd name="T0" fmla="*/ 68043189 w 91"/>
                <a:gd name="T1" fmla="*/ 0 h 81"/>
                <a:gd name="T2" fmla="*/ 229332631 w 91"/>
                <a:gd name="T3" fmla="*/ 204134244 h 81"/>
                <a:gd name="T4" fmla="*/ 103325255 w 91"/>
                <a:gd name="T5" fmla="*/ 204134244 h 81"/>
                <a:gd name="T6" fmla="*/ 0 w 91"/>
                <a:gd name="T7" fmla="*/ 95766310 h 81"/>
                <a:gd name="T8" fmla="*/ 68043189 w 91"/>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81">
                  <a:moveTo>
                    <a:pt x="27" y="0"/>
                  </a:moveTo>
                  <a:lnTo>
                    <a:pt x="91" y="81"/>
                  </a:lnTo>
                  <a:lnTo>
                    <a:pt x="41" y="81"/>
                  </a:lnTo>
                  <a:lnTo>
                    <a:pt x="0" y="38"/>
                  </a:lnTo>
                  <a:lnTo>
                    <a:pt x="27" y="0"/>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5" name="Freeform 255"/>
            <p:cNvSpPr/>
            <p:nvPr/>
          </p:nvSpPr>
          <p:spPr bwMode="auto">
            <a:xfrm>
              <a:off x="917575" y="5514975"/>
              <a:ext cx="142875" cy="74613"/>
            </a:xfrm>
            <a:custGeom>
              <a:avLst/>
              <a:gdLst>
                <a:gd name="T0" fmla="*/ 27722513 w 90"/>
                <a:gd name="T1" fmla="*/ 17642006 h 47"/>
                <a:gd name="T2" fmla="*/ 0 w 90"/>
                <a:gd name="T3" fmla="*/ 83166507 h 47"/>
                <a:gd name="T4" fmla="*/ 226814063 w 90"/>
                <a:gd name="T5" fmla="*/ 118448931 h 47"/>
                <a:gd name="T6" fmla="*/ 214214075 w 90"/>
                <a:gd name="T7" fmla="*/ 0 h 47"/>
                <a:gd name="T8" fmla="*/ 27722513 w 90"/>
                <a:gd name="T9" fmla="*/ 17642006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7">
                  <a:moveTo>
                    <a:pt x="11" y="7"/>
                  </a:moveTo>
                  <a:lnTo>
                    <a:pt x="0" y="33"/>
                  </a:lnTo>
                  <a:lnTo>
                    <a:pt x="90" y="47"/>
                  </a:lnTo>
                  <a:lnTo>
                    <a:pt x="85" y="0"/>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6" name="Freeform 256"/>
            <p:cNvSpPr/>
            <p:nvPr/>
          </p:nvSpPr>
          <p:spPr bwMode="auto">
            <a:xfrm>
              <a:off x="750888" y="5010150"/>
              <a:ext cx="282575" cy="504825"/>
            </a:xfrm>
            <a:custGeom>
              <a:avLst/>
              <a:gdLst>
                <a:gd name="T0" fmla="*/ 951087167 w 75"/>
                <a:gd name="T1" fmla="*/ 0 h 134"/>
                <a:gd name="T2" fmla="*/ 652985613 w 75"/>
                <a:gd name="T3" fmla="*/ 1901852840 h 134"/>
                <a:gd name="T4" fmla="*/ 851718727 w 75"/>
                <a:gd name="T5" fmla="*/ 1532837068 h 134"/>
                <a:gd name="T6" fmla="*/ 979476536 w 75"/>
                <a:gd name="T7" fmla="*/ 539330165 h 134"/>
                <a:gd name="T8" fmla="*/ 951087167 w 75"/>
                <a:gd name="T9" fmla="*/ 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34">
                  <a:moveTo>
                    <a:pt x="67" y="0"/>
                  </a:moveTo>
                  <a:cubicBezTo>
                    <a:pt x="3" y="40"/>
                    <a:pt x="0" y="106"/>
                    <a:pt x="46" y="134"/>
                  </a:cubicBezTo>
                  <a:cubicBezTo>
                    <a:pt x="51" y="126"/>
                    <a:pt x="56" y="117"/>
                    <a:pt x="60" y="108"/>
                  </a:cubicBezTo>
                  <a:cubicBezTo>
                    <a:pt x="42" y="86"/>
                    <a:pt x="47" y="54"/>
                    <a:pt x="69" y="38"/>
                  </a:cubicBezTo>
                  <a:cubicBezTo>
                    <a:pt x="75" y="23"/>
                    <a:pt x="75" y="10"/>
                    <a:pt x="6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7" name="Freeform 257"/>
            <p:cNvSpPr/>
            <p:nvPr/>
          </p:nvSpPr>
          <p:spPr bwMode="auto">
            <a:xfrm>
              <a:off x="1482725" y="5476875"/>
              <a:ext cx="139700" cy="74613"/>
            </a:xfrm>
            <a:custGeom>
              <a:avLst/>
              <a:gdLst>
                <a:gd name="T0" fmla="*/ 191531875 w 88"/>
                <a:gd name="T1" fmla="*/ 95766579 h 47"/>
                <a:gd name="T2" fmla="*/ 221773750 w 88"/>
                <a:gd name="T3" fmla="*/ 30242078 h 47"/>
                <a:gd name="T4" fmla="*/ 0 w 88"/>
                <a:gd name="T5" fmla="*/ 0 h 47"/>
                <a:gd name="T6" fmla="*/ 12601575 w 88"/>
                <a:gd name="T7" fmla="*/ 118448931 h 47"/>
                <a:gd name="T8" fmla="*/ 191531875 w 88"/>
                <a:gd name="T9" fmla="*/ 95766579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47">
                  <a:moveTo>
                    <a:pt x="76" y="38"/>
                  </a:moveTo>
                  <a:lnTo>
                    <a:pt x="88" y="12"/>
                  </a:lnTo>
                  <a:lnTo>
                    <a:pt x="0" y="0"/>
                  </a:lnTo>
                  <a:lnTo>
                    <a:pt x="5" y="47"/>
                  </a:lnTo>
                  <a:lnTo>
                    <a:pt x="76" y="3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8" name="Freeform 258"/>
            <p:cNvSpPr/>
            <p:nvPr/>
          </p:nvSpPr>
          <p:spPr bwMode="auto">
            <a:xfrm>
              <a:off x="2112963" y="4953000"/>
              <a:ext cx="520700" cy="436563"/>
            </a:xfrm>
            <a:custGeom>
              <a:avLst/>
              <a:gdLst>
                <a:gd name="T0" fmla="*/ 0 w 138"/>
                <a:gd name="T1" fmla="*/ 835660615 h 116"/>
                <a:gd name="T2" fmla="*/ 811507177 w 138"/>
                <a:gd name="T3" fmla="*/ 1642993560 h 116"/>
                <a:gd name="T4" fmla="*/ 1181668279 w 138"/>
                <a:gd name="T5" fmla="*/ 1614665890 h 116"/>
                <a:gd name="T6" fmla="*/ 1964699203 w 138"/>
                <a:gd name="T7" fmla="*/ 56655340 h 116"/>
                <a:gd name="T8" fmla="*/ 1893514230 w 138"/>
                <a:gd name="T9" fmla="*/ 0 h 116"/>
                <a:gd name="T10" fmla="*/ 911164629 w 138"/>
                <a:gd name="T11" fmla="*/ 1147261220 h 116"/>
                <a:gd name="T12" fmla="*/ 128133705 w 138"/>
                <a:gd name="T13" fmla="*/ 722349936 h 116"/>
                <a:gd name="T14" fmla="*/ 0 w 138"/>
                <a:gd name="T15" fmla="*/ 835660615 h 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16">
                  <a:moveTo>
                    <a:pt x="0" y="59"/>
                  </a:moveTo>
                  <a:cubicBezTo>
                    <a:pt x="22" y="72"/>
                    <a:pt x="47" y="91"/>
                    <a:pt x="57" y="116"/>
                  </a:cubicBezTo>
                  <a:cubicBezTo>
                    <a:pt x="65" y="115"/>
                    <a:pt x="74" y="115"/>
                    <a:pt x="83" y="114"/>
                  </a:cubicBezTo>
                  <a:cubicBezTo>
                    <a:pt x="95" y="66"/>
                    <a:pt x="108" y="42"/>
                    <a:pt x="138" y="4"/>
                  </a:cubicBezTo>
                  <a:cubicBezTo>
                    <a:pt x="136" y="3"/>
                    <a:pt x="134" y="2"/>
                    <a:pt x="133" y="0"/>
                  </a:cubicBezTo>
                  <a:cubicBezTo>
                    <a:pt x="100" y="13"/>
                    <a:pt x="73" y="57"/>
                    <a:pt x="64" y="81"/>
                  </a:cubicBezTo>
                  <a:cubicBezTo>
                    <a:pt x="48" y="62"/>
                    <a:pt x="30" y="54"/>
                    <a:pt x="9" y="51"/>
                  </a:cubicBezTo>
                  <a:cubicBezTo>
                    <a:pt x="6" y="54"/>
                    <a:pt x="3" y="56"/>
                    <a:pt x="0" y="59"/>
                  </a:cubicBezTo>
                  <a:close/>
                </a:path>
              </a:pathLst>
            </a:custGeom>
            <a:solidFill>
              <a:srgbClr val="2727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9" name="Freeform 259"/>
            <p:cNvSpPr/>
            <p:nvPr/>
          </p:nvSpPr>
          <p:spPr bwMode="auto">
            <a:xfrm>
              <a:off x="992188" y="4165600"/>
              <a:ext cx="200025" cy="90488"/>
            </a:xfrm>
            <a:custGeom>
              <a:avLst/>
              <a:gdLst>
                <a:gd name="T0" fmla="*/ 0 w 53"/>
                <a:gd name="T1" fmla="*/ 255877442 h 24"/>
                <a:gd name="T2" fmla="*/ 754905672 w 53"/>
                <a:gd name="T3" fmla="*/ 326955766 h 24"/>
                <a:gd name="T4" fmla="*/ 697932514 w 53"/>
                <a:gd name="T5" fmla="*/ 341169923 h 24"/>
                <a:gd name="T6" fmla="*/ 42729869 w 53"/>
                <a:gd name="T7" fmla="*/ 298523682 h 24"/>
                <a:gd name="T8" fmla="*/ 0 w 53"/>
                <a:gd name="T9" fmla="*/ 255877442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4">
                  <a:moveTo>
                    <a:pt x="0" y="18"/>
                  </a:moveTo>
                  <a:cubicBezTo>
                    <a:pt x="12" y="0"/>
                    <a:pt x="44" y="3"/>
                    <a:pt x="53" y="23"/>
                  </a:cubicBezTo>
                  <a:cubicBezTo>
                    <a:pt x="49" y="24"/>
                    <a:pt x="49" y="24"/>
                    <a:pt x="49" y="24"/>
                  </a:cubicBezTo>
                  <a:cubicBezTo>
                    <a:pt x="43" y="10"/>
                    <a:pt x="14" y="7"/>
                    <a:pt x="3" y="21"/>
                  </a:cubicBezTo>
                  <a:lnTo>
                    <a:pt x="0" y="18"/>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40" name="Freeform 260"/>
            <p:cNvSpPr/>
            <p:nvPr/>
          </p:nvSpPr>
          <p:spPr bwMode="auto">
            <a:xfrm>
              <a:off x="1376363" y="4203700"/>
              <a:ext cx="196850" cy="90488"/>
            </a:xfrm>
            <a:custGeom>
              <a:avLst/>
              <a:gdLst>
                <a:gd name="T0" fmla="*/ 0 w 52"/>
                <a:gd name="T1" fmla="*/ 255877442 h 24"/>
                <a:gd name="T2" fmla="*/ 745190817 w 52"/>
                <a:gd name="T3" fmla="*/ 312737839 h 24"/>
                <a:gd name="T4" fmla="*/ 702198020 w 52"/>
                <a:gd name="T5" fmla="*/ 341169923 h 24"/>
                <a:gd name="T6" fmla="*/ 42992797 w 52"/>
                <a:gd name="T7" fmla="*/ 298523682 h 24"/>
                <a:gd name="T8" fmla="*/ 0 w 52"/>
                <a:gd name="T9" fmla="*/ 255877442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4">
                  <a:moveTo>
                    <a:pt x="0" y="18"/>
                  </a:moveTo>
                  <a:cubicBezTo>
                    <a:pt x="12" y="0"/>
                    <a:pt x="44" y="3"/>
                    <a:pt x="52" y="22"/>
                  </a:cubicBezTo>
                  <a:cubicBezTo>
                    <a:pt x="49" y="24"/>
                    <a:pt x="49" y="24"/>
                    <a:pt x="49" y="24"/>
                  </a:cubicBezTo>
                  <a:cubicBezTo>
                    <a:pt x="43" y="10"/>
                    <a:pt x="14" y="7"/>
                    <a:pt x="3" y="21"/>
                  </a:cubicBezTo>
                  <a:lnTo>
                    <a:pt x="0" y="18"/>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4763" y="6548438"/>
            <a:ext cx="12192001"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圆角矩形 1"/>
          <p:cNvSpPr/>
          <p:nvPr/>
        </p:nvSpPr>
        <p:spPr>
          <a:xfrm>
            <a:off x="2709863" y="2541588"/>
            <a:ext cx="6762750" cy="1866900"/>
          </a:xfrm>
          <a:prstGeom prst="roundRect">
            <a:avLst/>
          </a:prstGeom>
          <a:noFill/>
          <a:ln w="38100">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圆角矩形 23"/>
          <p:cNvSpPr/>
          <p:nvPr/>
        </p:nvSpPr>
        <p:spPr>
          <a:xfrm>
            <a:off x="3338777" y="2762250"/>
            <a:ext cx="5786173" cy="1409700"/>
          </a:xfrm>
          <a:prstGeom prst="roundRect">
            <a:avLst/>
          </a:prstGeom>
          <a:noFill/>
          <a:ln w="3175">
            <a:solidFill>
              <a:srgbClr val="C43C3C"/>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040" name="矩形 5"/>
          <p:cNvSpPr>
            <a:spLocks noChangeArrowheads="1"/>
          </p:cNvSpPr>
          <p:nvPr/>
        </p:nvSpPr>
        <p:spPr bwMode="auto">
          <a:xfrm>
            <a:off x="4589463" y="3074988"/>
            <a:ext cx="4289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000">
                <a:latin typeface="微软雅黑" panose="020B0503020204020204" pitchFamily="34" charset="-122"/>
                <a:ea typeface="微软雅黑" panose="020B0503020204020204" pitchFamily="34" charset="-122"/>
              </a:rPr>
              <a:t>单击此处添加标题</a:t>
            </a:r>
            <a:endParaRPr lang="zh-CN" altLang="en-US" sz="4000">
              <a:latin typeface="微软雅黑" panose="020B0503020204020204" pitchFamily="34" charset="-122"/>
              <a:ea typeface="微软雅黑" panose="020B0503020204020204" pitchFamily="34" charset="-122"/>
            </a:endParaRPr>
          </a:p>
        </p:txBody>
      </p:sp>
      <p:sp>
        <p:nvSpPr>
          <p:cNvPr id="5" name="圆角矩形 4"/>
          <p:cNvSpPr/>
          <p:nvPr/>
        </p:nvSpPr>
        <p:spPr>
          <a:xfrm>
            <a:off x="2914650" y="2760663"/>
            <a:ext cx="1428750" cy="1428750"/>
          </a:xfrm>
          <a:prstGeom prst="round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b="1" dirty="0">
                <a:latin typeface="微软雅黑" panose="020B0503020204020204" pitchFamily="34" charset="-122"/>
                <a:ea typeface="微软雅黑" panose="020B0503020204020204" pitchFamily="34" charset="-122"/>
              </a:rPr>
              <a:t>04</a:t>
            </a:r>
            <a:endParaRPr lang="zh-CN" altLang="en-US" sz="6000" b="1" dirty="0">
              <a:latin typeface="微软雅黑" panose="020B0503020204020204" pitchFamily="34" charset="-122"/>
              <a:ea typeface="微软雅黑" panose="020B0503020204020204" pitchFamily="34" charset="-122"/>
            </a:endParaRPr>
          </a:p>
        </p:txBody>
      </p:sp>
      <p:sp>
        <p:nvSpPr>
          <p:cNvPr id="44042" name="文本框 7"/>
          <p:cNvSpPr txBox="1">
            <a:spLocks noChangeArrowheads="1"/>
          </p:cNvSpPr>
          <p:nvPr/>
        </p:nvSpPr>
        <p:spPr bwMode="auto">
          <a:xfrm>
            <a:off x="3473450" y="4600575"/>
            <a:ext cx="1622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000000"/>
                </a:solidFill>
                <a:latin typeface="微软雅黑" panose="020B0503020204020204" pitchFamily="34" charset="-122"/>
                <a:ea typeface="微软雅黑" panose="020B0503020204020204" pitchFamily="34" charset="-122"/>
              </a:rPr>
              <a:t>单击章节小标题</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44043" name="文本框 8"/>
          <p:cNvSpPr txBox="1">
            <a:spLocks noChangeArrowheads="1"/>
          </p:cNvSpPr>
          <p:nvPr/>
        </p:nvSpPr>
        <p:spPr bwMode="auto">
          <a:xfrm>
            <a:off x="5365750" y="4600575"/>
            <a:ext cx="1620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000000"/>
                </a:solidFill>
                <a:latin typeface="微软雅黑" panose="020B0503020204020204" pitchFamily="34" charset="-122"/>
                <a:ea typeface="微软雅黑" panose="020B0503020204020204" pitchFamily="34" charset="-122"/>
              </a:rPr>
              <a:t>单击章节小标题</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10" name="矩形 9"/>
          <p:cNvSpPr/>
          <p:nvPr/>
        </p:nvSpPr>
        <p:spPr>
          <a:xfrm>
            <a:off x="7121525" y="4695825"/>
            <a:ext cx="136525" cy="1349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ysClr val="windowText" lastClr="000000"/>
              </a:solidFill>
            </a:endParaRPr>
          </a:p>
        </p:txBody>
      </p:sp>
      <p:sp>
        <p:nvSpPr>
          <p:cNvPr id="44045" name="文本框 10"/>
          <p:cNvSpPr txBox="1">
            <a:spLocks noChangeArrowheads="1"/>
          </p:cNvSpPr>
          <p:nvPr/>
        </p:nvSpPr>
        <p:spPr bwMode="auto">
          <a:xfrm>
            <a:off x="7258050" y="4600575"/>
            <a:ext cx="1620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000000"/>
                </a:solidFill>
                <a:latin typeface="微软雅黑" panose="020B0503020204020204" pitchFamily="34" charset="-122"/>
                <a:ea typeface="微软雅黑" panose="020B0503020204020204" pitchFamily="34" charset="-122"/>
              </a:rPr>
              <a:t>单击章节小标题</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5245100" y="4695825"/>
            <a:ext cx="134938" cy="1349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ysClr val="windowText" lastClr="000000"/>
              </a:solidFill>
            </a:endParaRPr>
          </a:p>
        </p:txBody>
      </p:sp>
      <p:sp>
        <p:nvSpPr>
          <p:cNvPr id="13" name="矩形 12"/>
          <p:cNvSpPr/>
          <p:nvPr/>
        </p:nvSpPr>
        <p:spPr>
          <a:xfrm>
            <a:off x="3346450" y="4695825"/>
            <a:ext cx="134938" cy="1349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ysClr val="windowText" lastClr="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5" name="矩形 4"/>
          <p:cNvSpPr/>
          <p:nvPr/>
        </p:nvSpPr>
        <p:spPr>
          <a:xfrm>
            <a:off x="2154238" y="2444750"/>
            <a:ext cx="438150" cy="436563"/>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6086" name="Content Placeholder 2"/>
          <p:cNvSpPr txBox="1"/>
          <p:nvPr/>
        </p:nvSpPr>
        <p:spPr bwMode="auto">
          <a:xfrm>
            <a:off x="2636838" y="2425700"/>
            <a:ext cx="293211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400">
                <a:solidFill>
                  <a:srgbClr val="232323"/>
                </a:solidFill>
                <a:latin typeface="微软雅黑" panose="020B0503020204020204" pitchFamily="34" charset="-122"/>
                <a:ea typeface="微软雅黑" panose="020B0503020204020204" pitchFamily="34" charset="-122"/>
              </a:rPr>
              <a:t>致力于专业</a:t>
            </a:r>
            <a:r>
              <a:rPr lang="en-US" altLang="zh-CN" sz="1400">
                <a:solidFill>
                  <a:srgbClr val="232323"/>
                </a:solidFill>
                <a:latin typeface="微软雅黑" panose="020B0503020204020204" pitchFamily="34" charset="-122"/>
                <a:ea typeface="微软雅黑" panose="020B0503020204020204" pitchFamily="34" charset="-122"/>
              </a:rPr>
              <a:t>PPT</a:t>
            </a:r>
            <a:r>
              <a:rPr lang="zh-CN" altLang="en-US" sz="1400">
                <a:solidFill>
                  <a:srgbClr val="232323"/>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232323"/>
                </a:solidFill>
                <a:latin typeface="微软雅黑" panose="020B0503020204020204" pitchFamily="34" charset="-122"/>
                <a:ea typeface="微软雅黑" panose="020B0503020204020204" pitchFamily="34" charset="-122"/>
              </a:rPr>
              <a:t>PPT</a:t>
            </a:r>
            <a:r>
              <a:rPr lang="zh-CN" altLang="en-US" sz="1400">
                <a:solidFill>
                  <a:srgbClr val="232323"/>
                </a:solidFill>
                <a:latin typeface="微软雅黑" panose="020B0503020204020204" pitchFamily="34" charset="-122"/>
                <a:ea typeface="微软雅黑" panose="020B0503020204020204" pitchFamily="34" charset="-122"/>
              </a:rPr>
              <a:t>个性定制服务。</a:t>
            </a:r>
            <a:endParaRPr lang="zh-CN" altLang="en-US" sz="1400">
              <a:solidFill>
                <a:srgbClr val="232323"/>
              </a:solidFill>
              <a:latin typeface="微软雅黑" panose="020B0503020204020204" pitchFamily="34" charset="-122"/>
              <a:ea typeface="微软雅黑" panose="020B0503020204020204" pitchFamily="34" charset="-122"/>
            </a:endParaRPr>
          </a:p>
        </p:txBody>
      </p:sp>
      <p:sp>
        <p:nvSpPr>
          <p:cNvPr id="7" name="矩形 6"/>
          <p:cNvSpPr/>
          <p:nvPr/>
        </p:nvSpPr>
        <p:spPr>
          <a:xfrm>
            <a:off x="2154238" y="3178175"/>
            <a:ext cx="438150" cy="436563"/>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6088" name="Content Placeholder 2"/>
          <p:cNvSpPr txBox="1"/>
          <p:nvPr/>
        </p:nvSpPr>
        <p:spPr bwMode="auto">
          <a:xfrm>
            <a:off x="2636838" y="3159125"/>
            <a:ext cx="293211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400">
                <a:solidFill>
                  <a:srgbClr val="232323"/>
                </a:solidFill>
                <a:latin typeface="微软雅黑" panose="020B0503020204020204" pitchFamily="34" charset="-122"/>
                <a:ea typeface="微软雅黑" panose="020B0503020204020204" pitchFamily="34" charset="-122"/>
              </a:rPr>
              <a:t>致力于专业</a:t>
            </a:r>
            <a:r>
              <a:rPr lang="en-US" altLang="zh-CN" sz="1400">
                <a:solidFill>
                  <a:srgbClr val="232323"/>
                </a:solidFill>
                <a:latin typeface="微软雅黑" panose="020B0503020204020204" pitchFamily="34" charset="-122"/>
                <a:ea typeface="微软雅黑" panose="020B0503020204020204" pitchFamily="34" charset="-122"/>
              </a:rPr>
              <a:t>PPT</a:t>
            </a:r>
            <a:r>
              <a:rPr lang="zh-CN" altLang="en-US" sz="1400">
                <a:solidFill>
                  <a:srgbClr val="232323"/>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232323"/>
                </a:solidFill>
                <a:latin typeface="微软雅黑" panose="020B0503020204020204" pitchFamily="34" charset="-122"/>
                <a:ea typeface="微软雅黑" panose="020B0503020204020204" pitchFamily="34" charset="-122"/>
              </a:rPr>
              <a:t>PPT</a:t>
            </a:r>
            <a:r>
              <a:rPr lang="zh-CN" altLang="en-US" sz="1400">
                <a:solidFill>
                  <a:srgbClr val="232323"/>
                </a:solidFill>
                <a:latin typeface="微软雅黑" panose="020B0503020204020204" pitchFamily="34" charset="-122"/>
                <a:ea typeface="微软雅黑" panose="020B0503020204020204" pitchFamily="34" charset="-122"/>
              </a:rPr>
              <a:t>个性定制服务。</a:t>
            </a:r>
            <a:endParaRPr lang="zh-CN" altLang="en-US" sz="1400">
              <a:solidFill>
                <a:srgbClr val="232323"/>
              </a:solidFill>
              <a:latin typeface="微软雅黑" panose="020B0503020204020204" pitchFamily="34" charset="-122"/>
              <a:ea typeface="微软雅黑" panose="020B0503020204020204" pitchFamily="34" charset="-122"/>
            </a:endParaRPr>
          </a:p>
        </p:txBody>
      </p:sp>
      <p:sp>
        <p:nvSpPr>
          <p:cNvPr id="9" name="矩形 8"/>
          <p:cNvSpPr/>
          <p:nvPr/>
        </p:nvSpPr>
        <p:spPr>
          <a:xfrm>
            <a:off x="2154238" y="3911600"/>
            <a:ext cx="438150" cy="436563"/>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6090" name="Content Placeholder 2"/>
          <p:cNvSpPr txBox="1"/>
          <p:nvPr/>
        </p:nvSpPr>
        <p:spPr bwMode="auto">
          <a:xfrm>
            <a:off x="2636838" y="3892550"/>
            <a:ext cx="293211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400">
                <a:solidFill>
                  <a:srgbClr val="232323"/>
                </a:solidFill>
                <a:latin typeface="微软雅黑" panose="020B0503020204020204" pitchFamily="34" charset="-122"/>
                <a:ea typeface="微软雅黑" panose="020B0503020204020204" pitchFamily="34" charset="-122"/>
              </a:rPr>
              <a:t>致力于专业</a:t>
            </a:r>
            <a:r>
              <a:rPr lang="en-US" altLang="zh-CN" sz="1400">
                <a:solidFill>
                  <a:srgbClr val="232323"/>
                </a:solidFill>
                <a:latin typeface="微软雅黑" panose="020B0503020204020204" pitchFamily="34" charset="-122"/>
                <a:ea typeface="微软雅黑" panose="020B0503020204020204" pitchFamily="34" charset="-122"/>
              </a:rPr>
              <a:t>PPT</a:t>
            </a:r>
            <a:r>
              <a:rPr lang="zh-CN" altLang="en-US" sz="1400">
                <a:solidFill>
                  <a:srgbClr val="232323"/>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232323"/>
                </a:solidFill>
                <a:latin typeface="微软雅黑" panose="020B0503020204020204" pitchFamily="34" charset="-122"/>
                <a:ea typeface="微软雅黑" panose="020B0503020204020204" pitchFamily="34" charset="-122"/>
              </a:rPr>
              <a:t>PPT</a:t>
            </a:r>
            <a:r>
              <a:rPr lang="zh-CN" altLang="en-US" sz="1400">
                <a:solidFill>
                  <a:srgbClr val="232323"/>
                </a:solidFill>
                <a:latin typeface="微软雅黑" panose="020B0503020204020204" pitchFamily="34" charset="-122"/>
                <a:ea typeface="微软雅黑" panose="020B0503020204020204" pitchFamily="34" charset="-122"/>
              </a:rPr>
              <a:t>个性定制服务。</a:t>
            </a:r>
            <a:endParaRPr lang="zh-CN" altLang="en-US" sz="1400">
              <a:solidFill>
                <a:srgbClr val="232323"/>
              </a:solidFill>
              <a:latin typeface="微软雅黑" panose="020B0503020204020204" pitchFamily="34" charset="-122"/>
              <a:ea typeface="微软雅黑" panose="020B0503020204020204" pitchFamily="34" charset="-122"/>
            </a:endParaRPr>
          </a:p>
        </p:txBody>
      </p:sp>
      <p:sp>
        <p:nvSpPr>
          <p:cNvPr id="11" name="矩形 10"/>
          <p:cNvSpPr/>
          <p:nvPr/>
        </p:nvSpPr>
        <p:spPr>
          <a:xfrm>
            <a:off x="2154238" y="4645025"/>
            <a:ext cx="438150" cy="436563"/>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6092" name="Content Placeholder 2"/>
          <p:cNvSpPr txBox="1"/>
          <p:nvPr/>
        </p:nvSpPr>
        <p:spPr bwMode="auto">
          <a:xfrm>
            <a:off x="2636838" y="4625975"/>
            <a:ext cx="293211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400">
                <a:solidFill>
                  <a:srgbClr val="232323"/>
                </a:solidFill>
                <a:latin typeface="微软雅黑" panose="020B0503020204020204" pitchFamily="34" charset="-122"/>
                <a:ea typeface="微软雅黑" panose="020B0503020204020204" pitchFamily="34" charset="-122"/>
              </a:rPr>
              <a:t>致力于专业</a:t>
            </a:r>
            <a:r>
              <a:rPr lang="en-US" altLang="zh-CN" sz="1400">
                <a:solidFill>
                  <a:srgbClr val="232323"/>
                </a:solidFill>
                <a:latin typeface="微软雅黑" panose="020B0503020204020204" pitchFamily="34" charset="-122"/>
                <a:ea typeface="微软雅黑" panose="020B0503020204020204" pitchFamily="34" charset="-122"/>
              </a:rPr>
              <a:t>PPT</a:t>
            </a:r>
            <a:r>
              <a:rPr lang="zh-CN" altLang="en-US" sz="1400">
                <a:solidFill>
                  <a:srgbClr val="232323"/>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232323"/>
                </a:solidFill>
                <a:latin typeface="微软雅黑" panose="020B0503020204020204" pitchFamily="34" charset="-122"/>
                <a:ea typeface="微软雅黑" panose="020B0503020204020204" pitchFamily="34" charset="-122"/>
              </a:rPr>
              <a:t>PPT</a:t>
            </a:r>
            <a:r>
              <a:rPr lang="zh-CN" altLang="en-US" sz="1400">
                <a:solidFill>
                  <a:srgbClr val="232323"/>
                </a:solidFill>
                <a:latin typeface="微软雅黑" panose="020B0503020204020204" pitchFamily="34" charset="-122"/>
                <a:ea typeface="微软雅黑" panose="020B0503020204020204" pitchFamily="34" charset="-122"/>
              </a:rPr>
              <a:t>个性定制服务。</a:t>
            </a:r>
            <a:endParaRPr lang="zh-CN" altLang="en-US" sz="1400">
              <a:solidFill>
                <a:srgbClr val="232323"/>
              </a:solidFill>
              <a:latin typeface="微软雅黑" panose="020B0503020204020204" pitchFamily="34" charset="-122"/>
              <a:ea typeface="微软雅黑" panose="020B0503020204020204" pitchFamily="34" charset="-122"/>
            </a:endParaRPr>
          </a:p>
        </p:txBody>
      </p:sp>
      <p:grpSp>
        <p:nvGrpSpPr>
          <p:cNvPr id="46093" name="组合 12"/>
          <p:cNvGrpSpPr/>
          <p:nvPr/>
        </p:nvGrpSpPr>
        <p:grpSpPr bwMode="auto">
          <a:xfrm>
            <a:off x="5802313" y="2049463"/>
            <a:ext cx="5481637" cy="3143250"/>
            <a:chOff x="3352801" y="536575"/>
            <a:chExt cx="4268787" cy="2447926"/>
          </a:xfrm>
        </p:grpSpPr>
        <p:sp>
          <p:nvSpPr>
            <p:cNvPr id="46098" name="Freeform 65"/>
            <p:cNvSpPr/>
            <p:nvPr/>
          </p:nvSpPr>
          <p:spPr bwMode="auto">
            <a:xfrm>
              <a:off x="3352801" y="725488"/>
              <a:ext cx="4268787" cy="1984375"/>
            </a:xfrm>
            <a:custGeom>
              <a:avLst/>
              <a:gdLst>
                <a:gd name="T0" fmla="*/ 2147483646 w 1135"/>
                <a:gd name="T1" fmla="*/ 2147483646 h 527"/>
                <a:gd name="T2" fmla="*/ 2147483646 w 1135"/>
                <a:gd name="T3" fmla="*/ 2147483646 h 527"/>
                <a:gd name="T4" fmla="*/ 2147483646 w 1135"/>
                <a:gd name="T5" fmla="*/ 567135881 h 527"/>
                <a:gd name="T6" fmla="*/ 2147483646 w 1135"/>
                <a:gd name="T7" fmla="*/ 1205159511 h 527"/>
                <a:gd name="T8" fmla="*/ 2147483646 w 1135"/>
                <a:gd name="T9" fmla="*/ 2147483646 h 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 h="527">
                  <a:moveTo>
                    <a:pt x="331" y="506"/>
                  </a:moveTo>
                  <a:cubicBezTo>
                    <a:pt x="441" y="527"/>
                    <a:pt x="954" y="524"/>
                    <a:pt x="1009" y="478"/>
                  </a:cubicBezTo>
                  <a:cubicBezTo>
                    <a:pt x="1063" y="432"/>
                    <a:pt x="1135" y="92"/>
                    <a:pt x="1017" y="40"/>
                  </a:cubicBezTo>
                  <a:cubicBezTo>
                    <a:pt x="928" y="0"/>
                    <a:pt x="503" y="46"/>
                    <a:pt x="289" y="85"/>
                  </a:cubicBezTo>
                  <a:cubicBezTo>
                    <a:pt x="0" y="138"/>
                    <a:pt x="322" y="504"/>
                    <a:pt x="331" y="506"/>
                  </a:cubicBezTo>
                  <a:close/>
                </a:path>
              </a:pathLst>
            </a:custGeom>
            <a:solidFill>
              <a:srgbClr val="C43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099" name="Freeform 66"/>
            <p:cNvSpPr>
              <a:spLocks noEditPoints="1"/>
            </p:cNvSpPr>
            <p:nvPr/>
          </p:nvSpPr>
          <p:spPr bwMode="auto">
            <a:xfrm>
              <a:off x="3957638" y="792163"/>
              <a:ext cx="3592512" cy="2011363"/>
            </a:xfrm>
            <a:custGeom>
              <a:avLst/>
              <a:gdLst>
                <a:gd name="T0" fmla="*/ 2147483646 w 955"/>
                <a:gd name="T1" fmla="*/ 2147483646 h 534"/>
                <a:gd name="T2" fmla="*/ 2147483646 w 955"/>
                <a:gd name="T3" fmla="*/ 2147483646 h 534"/>
                <a:gd name="T4" fmla="*/ 2147483646 w 955"/>
                <a:gd name="T5" fmla="*/ 2147483646 h 534"/>
                <a:gd name="T6" fmla="*/ 2147483646 w 955"/>
                <a:gd name="T7" fmla="*/ 2147483646 h 534"/>
                <a:gd name="T8" fmla="*/ 2147483646 w 955"/>
                <a:gd name="T9" fmla="*/ 2147483646 h 534"/>
                <a:gd name="T10" fmla="*/ 2147483646 w 955"/>
                <a:gd name="T11" fmla="*/ 539116849 h 534"/>
                <a:gd name="T12" fmla="*/ 2147483646 w 955"/>
                <a:gd name="T13" fmla="*/ 468180521 h 534"/>
                <a:gd name="T14" fmla="*/ 2147483646 w 955"/>
                <a:gd name="T15" fmla="*/ 340492870 h 534"/>
                <a:gd name="T16" fmla="*/ 1938700041 w 955"/>
                <a:gd name="T17" fmla="*/ 1163355033 h 534"/>
                <a:gd name="T18" fmla="*/ 679251855 w 955"/>
                <a:gd name="T19" fmla="*/ 1787593216 h 534"/>
                <a:gd name="T20" fmla="*/ 367929656 w 955"/>
                <a:gd name="T21" fmla="*/ 2147483646 h 534"/>
                <a:gd name="T22" fmla="*/ 1018877783 w 955"/>
                <a:gd name="T23" fmla="*/ 2147483646 h 534"/>
                <a:gd name="T24" fmla="*/ 2147483646 w 955"/>
                <a:gd name="T25" fmla="*/ 2147483646 h 534"/>
                <a:gd name="T26" fmla="*/ 2147483646 w 955"/>
                <a:gd name="T27" fmla="*/ 2147483646 h 534"/>
                <a:gd name="T28" fmla="*/ 2147483646 w 955"/>
                <a:gd name="T29" fmla="*/ 2147483646 h 534"/>
                <a:gd name="T30" fmla="*/ 750007414 w 955"/>
                <a:gd name="T31" fmla="*/ 2147483646 h 534"/>
                <a:gd name="T32" fmla="*/ 84907422 w 955"/>
                <a:gd name="T33" fmla="*/ 2147483646 h 534"/>
                <a:gd name="T34" fmla="*/ 452833316 w 955"/>
                <a:gd name="T35" fmla="*/ 1674094338 h 534"/>
                <a:gd name="T36" fmla="*/ 1896244449 w 955"/>
                <a:gd name="T37" fmla="*/ 950546048 h 534"/>
                <a:gd name="T38" fmla="*/ 2147483646 w 955"/>
                <a:gd name="T39" fmla="*/ 127683885 h 534"/>
                <a:gd name="T40" fmla="*/ 2147483646 w 955"/>
                <a:gd name="T41" fmla="*/ 283745314 h 534"/>
                <a:gd name="T42" fmla="*/ 2147483646 w 955"/>
                <a:gd name="T43" fmla="*/ 383055420 h 534"/>
                <a:gd name="T44" fmla="*/ 2147483646 w 955"/>
                <a:gd name="T45" fmla="*/ 2147483646 h 534"/>
                <a:gd name="T46" fmla="*/ 2147483646 w 955"/>
                <a:gd name="T47" fmla="*/ 2147483646 h 534"/>
                <a:gd name="T48" fmla="*/ 2147483646 w 955"/>
                <a:gd name="T49" fmla="*/ 2147483646 h 534"/>
                <a:gd name="T50" fmla="*/ 2147483646 w 955"/>
                <a:gd name="T51" fmla="*/ 2147483646 h 5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55" h="534">
                  <a:moveTo>
                    <a:pt x="181" y="502"/>
                  </a:moveTo>
                  <a:cubicBezTo>
                    <a:pt x="243" y="515"/>
                    <a:pt x="433" y="519"/>
                    <a:pt x="598" y="512"/>
                  </a:cubicBezTo>
                  <a:cubicBezTo>
                    <a:pt x="725" y="506"/>
                    <a:pt x="836" y="495"/>
                    <a:pt x="858" y="476"/>
                  </a:cubicBezTo>
                  <a:cubicBezTo>
                    <a:pt x="860" y="475"/>
                    <a:pt x="861" y="473"/>
                    <a:pt x="863" y="471"/>
                  </a:cubicBezTo>
                  <a:cubicBezTo>
                    <a:pt x="889" y="440"/>
                    <a:pt x="917" y="348"/>
                    <a:pt x="926" y="255"/>
                  </a:cubicBezTo>
                  <a:cubicBezTo>
                    <a:pt x="935" y="163"/>
                    <a:pt x="926" y="70"/>
                    <a:pt x="878" y="38"/>
                  </a:cubicBezTo>
                  <a:cubicBezTo>
                    <a:pt x="875" y="37"/>
                    <a:pt x="872" y="35"/>
                    <a:pt x="868" y="33"/>
                  </a:cubicBezTo>
                  <a:cubicBezTo>
                    <a:pt x="831" y="17"/>
                    <a:pt x="729" y="16"/>
                    <a:pt x="609" y="24"/>
                  </a:cubicBezTo>
                  <a:cubicBezTo>
                    <a:pt x="450" y="34"/>
                    <a:pt x="259" y="59"/>
                    <a:pt x="137" y="82"/>
                  </a:cubicBezTo>
                  <a:cubicBezTo>
                    <a:pt x="94" y="90"/>
                    <a:pt x="66" y="106"/>
                    <a:pt x="48" y="126"/>
                  </a:cubicBezTo>
                  <a:cubicBezTo>
                    <a:pt x="25" y="152"/>
                    <a:pt x="20" y="187"/>
                    <a:pt x="26" y="226"/>
                  </a:cubicBezTo>
                  <a:cubicBezTo>
                    <a:pt x="32" y="265"/>
                    <a:pt x="50" y="307"/>
                    <a:pt x="72" y="347"/>
                  </a:cubicBezTo>
                  <a:cubicBezTo>
                    <a:pt x="118" y="431"/>
                    <a:pt x="178" y="502"/>
                    <a:pt x="181" y="502"/>
                  </a:cubicBezTo>
                  <a:close/>
                  <a:moveTo>
                    <a:pt x="598" y="527"/>
                  </a:moveTo>
                  <a:cubicBezTo>
                    <a:pt x="431" y="534"/>
                    <a:pt x="238" y="530"/>
                    <a:pt x="175" y="517"/>
                  </a:cubicBezTo>
                  <a:cubicBezTo>
                    <a:pt x="171" y="516"/>
                    <a:pt x="101" y="441"/>
                    <a:pt x="53" y="353"/>
                  </a:cubicBezTo>
                  <a:cubicBezTo>
                    <a:pt x="31" y="313"/>
                    <a:pt x="13" y="269"/>
                    <a:pt x="6" y="228"/>
                  </a:cubicBezTo>
                  <a:cubicBezTo>
                    <a:pt x="0" y="187"/>
                    <a:pt x="5" y="148"/>
                    <a:pt x="32" y="118"/>
                  </a:cubicBezTo>
                  <a:cubicBezTo>
                    <a:pt x="52" y="94"/>
                    <a:pt x="85" y="77"/>
                    <a:pt x="134" y="67"/>
                  </a:cubicBezTo>
                  <a:cubicBezTo>
                    <a:pt x="257" y="44"/>
                    <a:pt x="448" y="19"/>
                    <a:pt x="608" y="9"/>
                  </a:cubicBezTo>
                  <a:cubicBezTo>
                    <a:pt x="733" y="0"/>
                    <a:pt x="838" y="2"/>
                    <a:pt x="879" y="20"/>
                  </a:cubicBezTo>
                  <a:cubicBezTo>
                    <a:pt x="883" y="22"/>
                    <a:pt x="887" y="24"/>
                    <a:pt x="891" y="27"/>
                  </a:cubicBezTo>
                  <a:cubicBezTo>
                    <a:pt x="945" y="62"/>
                    <a:pt x="955" y="159"/>
                    <a:pt x="946" y="255"/>
                  </a:cubicBezTo>
                  <a:cubicBezTo>
                    <a:pt x="936" y="351"/>
                    <a:pt x="907" y="446"/>
                    <a:pt x="880" y="479"/>
                  </a:cubicBezTo>
                  <a:cubicBezTo>
                    <a:pt x="878" y="481"/>
                    <a:pt x="875" y="483"/>
                    <a:pt x="873" y="486"/>
                  </a:cubicBezTo>
                  <a:cubicBezTo>
                    <a:pt x="847" y="508"/>
                    <a:pt x="730" y="521"/>
                    <a:pt x="598" y="527"/>
                  </a:cubicBezTo>
                  <a:close/>
                </a:path>
              </a:pathLst>
            </a:custGeom>
            <a:solidFill>
              <a:srgbClr val="C43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0" name="Freeform 67"/>
            <p:cNvSpPr/>
            <p:nvPr/>
          </p:nvSpPr>
          <p:spPr bwMode="auto">
            <a:xfrm>
              <a:off x="5924550" y="2073275"/>
              <a:ext cx="903287" cy="911225"/>
            </a:xfrm>
            <a:custGeom>
              <a:avLst/>
              <a:gdLst>
                <a:gd name="T0" fmla="*/ 675401501 w 569"/>
                <a:gd name="T1" fmla="*/ 330141263 h 574"/>
                <a:gd name="T2" fmla="*/ 758565818 w 569"/>
                <a:gd name="T3" fmla="*/ 330141263 h 574"/>
                <a:gd name="T4" fmla="*/ 758565818 w 569"/>
                <a:gd name="T5" fmla="*/ 688003450 h 574"/>
                <a:gd name="T6" fmla="*/ 1368443293 w 569"/>
                <a:gd name="T7" fmla="*/ 0 h 574"/>
                <a:gd name="T8" fmla="*/ 1433967319 w 569"/>
                <a:gd name="T9" fmla="*/ 60483750 h 574"/>
                <a:gd name="T10" fmla="*/ 758565818 w 569"/>
                <a:gd name="T11" fmla="*/ 814011263 h 574"/>
                <a:gd name="T12" fmla="*/ 758565818 w 569"/>
                <a:gd name="T13" fmla="*/ 1315521563 h 574"/>
                <a:gd name="T14" fmla="*/ 1386085170 w 569"/>
                <a:gd name="T15" fmla="*/ 1315521563 h 574"/>
                <a:gd name="T16" fmla="*/ 1386085170 w 569"/>
                <a:gd name="T17" fmla="*/ 1446569688 h 574"/>
                <a:gd name="T18" fmla="*/ 78124007 w 569"/>
                <a:gd name="T19" fmla="*/ 1446569688 h 574"/>
                <a:gd name="T20" fmla="*/ 78124007 w 569"/>
                <a:gd name="T21" fmla="*/ 1315521563 h 574"/>
                <a:gd name="T22" fmla="*/ 675401501 w 569"/>
                <a:gd name="T23" fmla="*/ 1315521563 h 574"/>
                <a:gd name="T24" fmla="*/ 675401501 w 569"/>
                <a:gd name="T25" fmla="*/ 814011263 h 574"/>
                <a:gd name="T26" fmla="*/ 0 w 569"/>
                <a:gd name="T27" fmla="*/ 60483750 h 574"/>
                <a:gd name="T28" fmla="*/ 60483717 w 569"/>
                <a:gd name="T29" fmla="*/ 0 h 574"/>
                <a:gd name="T30" fmla="*/ 675401501 w 569"/>
                <a:gd name="T31" fmla="*/ 688003450 h 574"/>
                <a:gd name="T32" fmla="*/ 675401501 w 569"/>
                <a:gd name="T33" fmla="*/ 330141263 h 5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9" h="574">
                  <a:moveTo>
                    <a:pt x="268" y="131"/>
                  </a:moveTo>
                  <a:lnTo>
                    <a:pt x="301" y="131"/>
                  </a:lnTo>
                  <a:lnTo>
                    <a:pt x="301" y="273"/>
                  </a:lnTo>
                  <a:lnTo>
                    <a:pt x="543" y="0"/>
                  </a:lnTo>
                  <a:lnTo>
                    <a:pt x="569" y="24"/>
                  </a:lnTo>
                  <a:lnTo>
                    <a:pt x="301" y="323"/>
                  </a:lnTo>
                  <a:lnTo>
                    <a:pt x="301" y="522"/>
                  </a:lnTo>
                  <a:lnTo>
                    <a:pt x="550" y="522"/>
                  </a:lnTo>
                  <a:lnTo>
                    <a:pt x="550" y="574"/>
                  </a:lnTo>
                  <a:lnTo>
                    <a:pt x="31" y="574"/>
                  </a:lnTo>
                  <a:lnTo>
                    <a:pt x="31" y="522"/>
                  </a:lnTo>
                  <a:lnTo>
                    <a:pt x="268" y="522"/>
                  </a:lnTo>
                  <a:lnTo>
                    <a:pt x="268" y="323"/>
                  </a:lnTo>
                  <a:lnTo>
                    <a:pt x="0" y="24"/>
                  </a:lnTo>
                  <a:lnTo>
                    <a:pt x="24" y="0"/>
                  </a:lnTo>
                  <a:lnTo>
                    <a:pt x="268" y="273"/>
                  </a:lnTo>
                  <a:lnTo>
                    <a:pt x="268" y="131"/>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1" name="Rectangle 68"/>
            <p:cNvSpPr>
              <a:spLocks noChangeArrowheads="1"/>
            </p:cNvSpPr>
            <p:nvPr/>
          </p:nvSpPr>
          <p:spPr bwMode="auto">
            <a:xfrm>
              <a:off x="5657850" y="977900"/>
              <a:ext cx="1463675" cy="130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46102" name="Rectangle 69"/>
            <p:cNvSpPr>
              <a:spLocks noChangeArrowheads="1"/>
            </p:cNvSpPr>
            <p:nvPr/>
          </p:nvSpPr>
          <p:spPr bwMode="auto">
            <a:xfrm>
              <a:off x="5619750" y="920750"/>
              <a:ext cx="1535112" cy="106363"/>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46103" name="Rectangle 70"/>
            <p:cNvSpPr>
              <a:spLocks noChangeArrowheads="1"/>
            </p:cNvSpPr>
            <p:nvPr/>
          </p:nvSpPr>
          <p:spPr bwMode="auto">
            <a:xfrm>
              <a:off x="5619750" y="2220913"/>
              <a:ext cx="1535112" cy="10477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46104" name="Freeform 71"/>
            <p:cNvSpPr/>
            <p:nvPr/>
          </p:nvSpPr>
          <p:spPr bwMode="auto">
            <a:xfrm>
              <a:off x="4641850" y="2887663"/>
              <a:ext cx="180975" cy="96838"/>
            </a:xfrm>
            <a:custGeom>
              <a:avLst/>
              <a:gdLst>
                <a:gd name="T0" fmla="*/ 255876028 w 48"/>
                <a:gd name="T1" fmla="*/ 27744087 h 26"/>
                <a:gd name="T2" fmla="*/ 255876028 w 48"/>
                <a:gd name="T3" fmla="*/ 166464522 h 26"/>
                <a:gd name="T4" fmla="*/ 682332305 w 48"/>
                <a:gd name="T5" fmla="*/ 360676856 h 26"/>
                <a:gd name="T6" fmla="*/ 0 w 48"/>
                <a:gd name="T7" fmla="*/ 360676856 h 26"/>
                <a:gd name="T8" fmla="*/ 85292009 w 48"/>
                <a:gd name="T9" fmla="*/ 55488174 h 26"/>
                <a:gd name="T10" fmla="*/ 170584019 w 48"/>
                <a:gd name="T11" fmla="*/ 0 h 26"/>
                <a:gd name="T12" fmla="*/ 255876028 w 48"/>
                <a:gd name="T13" fmla="*/ 27744087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6">
                  <a:moveTo>
                    <a:pt x="18" y="2"/>
                  </a:moveTo>
                  <a:cubicBezTo>
                    <a:pt x="18" y="2"/>
                    <a:pt x="17" y="11"/>
                    <a:pt x="18" y="12"/>
                  </a:cubicBezTo>
                  <a:cubicBezTo>
                    <a:pt x="20" y="14"/>
                    <a:pt x="47" y="14"/>
                    <a:pt x="48" y="26"/>
                  </a:cubicBezTo>
                  <a:cubicBezTo>
                    <a:pt x="0" y="26"/>
                    <a:pt x="0" y="26"/>
                    <a:pt x="0" y="26"/>
                  </a:cubicBezTo>
                  <a:cubicBezTo>
                    <a:pt x="6" y="4"/>
                    <a:pt x="6" y="4"/>
                    <a:pt x="6" y="4"/>
                  </a:cubicBezTo>
                  <a:cubicBezTo>
                    <a:pt x="12" y="0"/>
                    <a:pt x="12" y="0"/>
                    <a:pt x="12" y="0"/>
                  </a:cubicBezTo>
                  <a:lnTo>
                    <a:pt x="18" y="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5" name="Freeform 72"/>
            <p:cNvSpPr/>
            <p:nvPr/>
          </p:nvSpPr>
          <p:spPr bwMode="auto">
            <a:xfrm>
              <a:off x="4849813" y="2887663"/>
              <a:ext cx="176212" cy="96838"/>
            </a:xfrm>
            <a:custGeom>
              <a:avLst/>
              <a:gdLst>
                <a:gd name="T0" fmla="*/ 253014188 w 47"/>
                <a:gd name="T1" fmla="*/ 27744087 h 26"/>
                <a:gd name="T2" fmla="*/ 253014188 w 47"/>
                <a:gd name="T3" fmla="*/ 166464522 h 26"/>
                <a:gd name="T4" fmla="*/ 660652531 w 47"/>
                <a:gd name="T5" fmla="*/ 360676856 h 26"/>
                <a:gd name="T6" fmla="*/ 0 w 47"/>
                <a:gd name="T7" fmla="*/ 360676856 h 26"/>
                <a:gd name="T8" fmla="*/ 84338063 w 47"/>
                <a:gd name="T9" fmla="*/ 55488174 h 26"/>
                <a:gd name="T10" fmla="*/ 168676125 w 47"/>
                <a:gd name="T11" fmla="*/ 0 h 26"/>
                <a:gd name="T12" fmla="*/ 253014188 w 47"/>
                <a:gd name="T13" fmla="*/ 27744087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6">
                  <a:moveTo>
                    <a:pt x="18" y="2"/>
                  </a:moveTo>
                  <a:cubicBezTo>
                    <a:pt x="18" y="2"/>
                    <a:pt x="17" y="11"/>
                    <a:pt x="18" y="12"/>
                  </a:cubicBezTo>
                  <a:cubicBezTo>
                    <a:pt x="20" y="14"/>
                    <a:pt x="46" y="14"/>
                    <a:pt x="47" y="26"/>
                  </a:cubicBezTo>
                  <a:cubicBezTo>
                    <a:pt x="0" y="26"/>
                    <a:pt x="0" y="26"/>
                    <a:pt x="0" y="26"/>
                  </a:cubicBezTo>
                  <a:cubicBezTo>
                    <a:pt x="6" y="4"/>
                    <a:pt x="6" y="4"/>
                    <a:pt x="6" y="4"/>
                  </a:cubicBezTo>
                  <a:cubicBezTo>
                    <a:pt x="12" y="0"/>
                    <a:pt x="12" y="0"/>
                    <a:pt x="12" y="0"/>
                  </a:cubicBezTo>
                  <a:lnTo>
                    <a:pt x="18" y="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6" name="Freeform 73"/>
            <p:cNvSpPr/>
            <p:nvPr/>
          </p:nvSpPr>
          <p:spPr bwMode="auto">
            <a:xfrm>
              <a:off x="5232400" y="1041400"/>
              <a:ext cx="166687" cy="244475"/>
            </a:xfrm>
            <a:custGeom>
              <a:avLst/>
              <a:gdLst>
                <a:gd name="T0" fmla="*/ 631467181 w 44"/>
                <a:gd name="T1" fmla="*/ 381948934 h 65"/>
                <a:gd name="T2" fmla="*/ 344435955 w 44"/>
                <a:gd name="T3" fmla="*/ 919508087 h 65"/>
                <a:gd name="T4" fmla="*/ 14350235 w 44"/>
                <a:gd name="T5" fmla="*/ 523413453 h 65"/>
                <a:gd name="T6" fmla="*/ 0 w 44"/>
                <a:gd name="T7" fmla="*/ 56586560 h 65"/>
                <a:gd name="T8" fmla="*/ 243976731 w 44"/>
                <a:gd name="T9" fmla="*/ 28291399 h 65"/>
                <a:gd name="T10" fmla="*/ 631467181 w 44"/>
                <a:gd name="T11" fmla="*/ 381948934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65">
                  <a:moveTo>
                    <a:pt x="44" y="27"/>
                  </a:moveTo>
                  <a:cubicBezTo>
                    <a:pt x="24" y="65"/>
                    <a:pt x="24" y="65"/>
                    <a:pt x="24" y="65"/>
                  </a:cubicBezTo>
                  <a:cubicBezTo>
                    <a:pt x="1" y="37"/>
                    <a:pt x="1" y="37"/>
                    <a:pt x="1" y="37"/>
                  </a:cubicBezTo>
                  <a:cubicBezTo>
                    <a:pt x="0" y="4"/>
                    <a:pt x="0" y="4"/>
                    <a:pt x="0" y="4"/>
                  </a:cubicBezTo>
                  <a:cubicBezTo>
                    <a:pt x="0" y="4"/>
                    <a:pt x="12" y="0"/>
                    <a:pt x="17" y="2"/>
                  </a:cubicBezTo>
                  <a:cubicBezTo>
                    <a:pt x="22" y="4"/>
                    <a:pt x="44" y="27"/>
                    <a:pt x="44" y="27"/>
                  </a:cubicBezTo>
                  <a:close/>
                </a:path>
              </a:pathLst>
            </a:custGeom>
            <a:solidFill>
              <a:srgbClr val="3520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7" name="Freeform 74"/>
            <p:cNvSpPr/>
            <p:nvPr/>
          </p:nvSpPr>
          <p:spPr bwMode="auto">
            <a:xfrm>
              <a:off x="4627563" y="2457450"/>
              <a:ext cx="217487" cy="474663"/>
            </a:xfrm>
            <a:custGeom>
              <a:avLst/>
              <a:gdLst>
                <a:gd name="T0" fmla="*/ 632737179 w 58"/>
                <a:gd name="T1" fmla="*/ 298024322 h 126"/>
                <a:gd name="T2" fmla="*/ 365580648 w 58"/>
                <a:gd name="T3" fmla="*/ 1788134632 h 126"/>
                <a:gd name="T4" fmla="*/ 56242888 w 58"/>
                <a:gd name="T5" fmla="*/ 1759752798 h 126"/>
                <a:gd name="T6" fmla="*/ 28123319 w 58"/>
                <a:gd name="T7" fmla="*/ 468322859 h 126"/>
                <a:gd name="T8" fmla="*/ 28123319 w 58"/>
                <a:gd name="T9" fmla="*/ 0 h 126"/>
                <a:gd name="T10" fmla="*/ 632737179 w 58"/>
                <a:gd name="T11" fmla="*/ 298024322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26">
                  <a:moveTo>
                    <a:pt x="45" y="21"/>
                  </a:moveTo>
                  <a:cubicBezTo>
                    <a:pt x="41" y="53"/>
                    <a:pt x="58" y="90"/>
                    <a:pt x="26" y="126"/>
                  </a:cubicBezTo>
                  <a:cubicBezTo>
                    <a:pt x="4" y="124"/>
                    <a:pt x="4" y="124"/>
                    <a:pt x="4" y="124"/>
                  </a:cubicBezTo>
                  <a:cubicBezTo>
                    <a:pt x="25" y="103"/>
                    <a:pt x="9" y="60"/>
                    <a:pt x="2" y="33"/>
                  </a:cubicBezTo>
                  <a:cubicBezTo>
                    <a:pt x="0" y="21"/>
                    <a:pt x="8" y="13"/>
                    <a:pt x="2" y="0"/>
                  </a:cubicBezTo>
                  <a:cubicBezTo>
                    <a:pt x="14" y="0"/>
                    <a:pt x="31" y="1"/>
                    <a:pt x="45"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8" name="Rectangle 75"/>
            <p:cNvSpPr>
              <a:spLocks noChangeArrowheads="1"/>
            </p:cNvSpPr>
            <p:nvPr/>
          </p:nvSpPr>
          <p:spPr bwMode="auto">
            <a:xfrm>
              <a:off x="4627563" y="1944688"/>
              <a:ext cx="371475" cy="531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46109" name="Freeform 76"/>
            <p:cNvSpPr/>
            <p:nvPr/>
          </p:nvSpPr>
          <p:spPr bwMode="auto">
            <a:xfrm>
              <a:off x="5262563" y="1741488"/>
              <a:ext cx="263525" cy="339725"/>
            </a:xfrm>
            <a:custGeom>
              <a:avLst/>
              <a:gdLst>
                <a:gd name="T0" fmla="*/ 0 w 70"/>
                <a:gd name="T1" fmla="*/ 1154132644 h 90"/>
                <a:gd name="T2" fmla="*/ 368487008 w 70"/>
                <a:gd name="T3" fmla="*/ 484451625 h 90"/>
                <a:gd name="T4" fmla="*/ 524384633 w 70"/>
                <a:gd name="T5" fmla="*/ 56994531 h 90"/>
                <a:gd name="T6" fmla="*/ 992077509 w 70"/>
                <a:gd name="T7" fmla="*/ 14249576 h 90"/>
                <a:gd name="T8" fmla="*/ 651938262 w 70"/>
                <a:gd name="T9" fmla="*/ 313468032 h 90"/>
                <a:gd name="T10" fmla="*/ 963733513 w 70"/>
                <a:gd name="T11" fmla="*/ 313468032 h 90"/>
                <a:gd name="T12" fmla="*/ 892871640 w 70"/>
                <a:gd name="T13" fmla="*/ 883409566 h 90"/>
                <a:gd name="T14" fmla="*/ 184241621 w 70"/>
                <a:gd name="T15" fmla="*/ 1282367507 h 90"/>
                <a:gd name="T16" fmla="*/ 0 w 70"/>
                <a:gd name="T17" fmla="*/ 1154132644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90">
                  <a:moveTo>
                    <a:pt x="0" y="81"/>
                  </a:moveTo>
                  <a:cubicBezTo>
                    <a:pt x="0" y="81"/>
                    <a:pt x="25" y="43"/>
                    <a:pt x="26" y="34"/>
                  </a:cubicBezTo>
                  <a:cubicBezTo>
                    <a:pt x="27" y="29"/>
                    <a:pt x="30" y="15"/>
                    <a:pt x="37" y="4"/>
                  </a:cubicBezTo>
                  <a:cubicBezTo>
                    <a:pt x="39" y="0"/>
                    <a:pt x="69" y="1"/>
                    <a:pt x="70" y="1"/>
                  </a:cubicBezTo>
                  <a:cubicBezTo>
                    <a:pt x="46" y="22"/>
                    <a:pt x="46" y="22"/>
                    <a:pt x="46" y="22"/>
                  </a:cubicBezTo>
                  <a:cubicBezTo>
                    <a:pt x="68" y="22"/>
                    <a:pt x="68" y="22"/>
                    <a:pt x="68" y="22"/>
                  </a:cubicBezTo>
                  <a:cubicBezTo>
                    <a:pt x="63" y="62"/>
                    <a:pt x="63" y="62"/>
                    <a:pt x="63" y="62"/>
                  </a:cubicBezTo>
                  <a:cubicBezTo>
                    <a:pt x="13" y="90"/>
                    <a:pt x="13" y="90"/>
                    <a:pt x="13" y="90"/>
                  </a:cubicBezTo>
                  <a:lnTo>
                    <a:pt x="0" y="81"/>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0" name="Freeform 77"/>
            <p:cNvSpPr/>
            <p:nvPr/>
          </p:nvSpPr>
          <p:spPr bwMode="auto">
            <a:xfrm>
              <a:off x="5029200" y="1922463"/>
              <a:ext cx="381000" cy="257175"/>
            </a:xfrm>
            <a:custGeom>
              <a:avLst/>
              <a:gdLst>
                <a:gd name="T0" fmla="*/ 0 w 101"/>
                <a:gd name="T1" fmla="*/ 0 h 68"/>
                <a:gd name="T2" fmla="*/ 554973653 w 101"/>
                <a:gd name="T3" fmla="*/ 500617611 h 68"/>
                <a:gd name="T4" fmla="*/ 1038794614 w 101"/>
                <a:gd name="T5" fmla="*/ 57213874 h 68"/>
                <a:gd name="T6" fmla="*/ 1437237624 w 101"/>
                <a:gd name="T7" fmla="*/ 557831485 h 68"/>
                <a:gd name="T8" fmla="*/ 569202683 w 101"/>
                <a:gd name="T9" fmla="*/ 958328600 h 68"/>
                <a:gd name="T10" fmla="*/ 14229030 w 101"/>
                <a:gd name="T11" fmla="*/ 672259232 h 68"/>
                <a:gd name="T12" fmla="*/ 0 w 101"/>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 h="68">
                  <a:moveTo>
                    <a:pt x="0" y="0"/>
                  </a:moveTo>
                  <a:cubicBezTo>
                    <a:pt x="0" y="0"/>
                    <a:pt x="27" y="38"/>
                    <a:pt x="39" y="35"/>
                  </a:cubicBezTo>
                  <a:cubicBezTo>
                    <a:pt x="52" y="32"/>
                    <a:pt x="67" y="7"/>
                    <a:pt x="73" y="4"/>
                  </a:cubicBezTo>
                  <a:cubicBezTo>
                    <a:pt x="75" y="13"/>
                    <a:pt x="101" y="39"/>
                    <a:pt x="101" y="39"/>
                  </a:cubicBezTo>
                  <a:cubicBezTo>
                    <a:pt x="101" y="39"/>
                    <a:pt x="56" y="66"/>
                    <a:pt x="40" y="67"/>
                  </a:cubicBezTo>
                  <a:cubicBezTo>
                    <a:pt x="24" y="68"/>
                    <a:pt x="1" y="47"/>
                    <a:pt x="1" y="4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1" name="Rectangle 78"/>
            <p:cNvSpPr>
              <a:spLocks noChangeArrowheads="1"/>
            </p:cNvSpPr>
            <p:nvPr/>
          </p:nvSpPr>
          <p:spPr bwMode="auto">
            <a:xfrm>
              <a:off x="4635500" y="2435225"/>
              <a:ext cx="357187" cy="142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46112" name="Freeform 79"/>
            <p:cNvSpPr/>
            <p:nvPr/>
          </p:nvSpPr>
          <p:spPr bwMode="auto">
            <a:xfrm>
              <a:off x="4438650" y="1873250"/>
              <a:ext cx="354012" cy="652463"/>
            </a:xfrm>
            <a:custGeom>
              <a:avLst/>
              <a:gdLst>
                <a:gd name="T0" fmla="*/ 1333239321 w 94"/>
                <a:gd name="T1" fmla="*/ 56896282 h 173"/>
                <a:gd name="T2" fmla="*/ 1007021029 w 94"/>
                <a:gd name="T3" fmla="*/ 2147483646 h 173"/>
                <a:gd name="T4" fmla="*/ 0 w 94"/>
                <a:gd name="T5" fmla="*/ 2133587953 h 173"/>
                <a:gd name="T6" fmla="*/ 794271115 w 94"/>
                <a:gd name="T7" fmla="*/ 71118467 h 173"/>
                <a:gd name="T8" fmla="*/ 1333239321 w 94"/>
                <a:gd name="T9" fmla="*/ 56896282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173">
                  <a:moveTo>
                    <a:pt x="94" y="4"/>
                  </a:moveTo>
                  <a:cubicBezTo>
                    <a:pt x="93" y="68"/>
                    <a:pt x="84" y="134"/>
                    <a:pt x="71" y="173"/>
                  </a:cubicBezTo>
                  <a:cubicBezTo>
                    <a:pt x="47" y="166"/>
                    <a:pt x="24" y="158"/>
                    <a:pt x="0" y="150"/>
                  </a:cubicBezTo>
                  <a:cubicBezTo>
                    <a:pt x="25" y="111"/>
                    <a:pt x="46" y="65"/>
                    <a:pt x="56" y="5"/>
                  </a:cubicBezTo>
                  <a:cubicBezTo>
                    <a:pt x="66" y="4"/>
                    <a:pt x="82" y="0"/>
                    <a:pt x="94" y="4"/>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3" name="Freeform 80"/>
            <p:cNvSpPr/>
            <p:nvPr/>
          </p:nvSpPr>
          <p:spPr bwMode="auto">
            <a:xfrm>
              <a:off x="4943475" y="1881188"/>
              <a:ext cx="222250" cy="644525"/>
            </a:xfrm>
            <a:custGeom>
              <a:avLst/>
              <a:gdLst>
                <a:gd name="T0" fmla="*/ 0 w 59"/>
                <a:gd name="T1" fmla="*/ 42617802 h 171"/>
                <a:gd name="T2" fmla="*/ 198657597 w 59"/>
                <a:gd name="T3" fmla="*/ 2147483646 h 171"/>
                <a:gd name="T4" fmla="*/ 837204449 w 59"/>
                <a:gd name="T5" fmla="*/ 2147483646 h 171"/>
                <a:gd name="T6" fmla="*/ 326368475 w 59"/>
                <a:gd name="T7" fmla="*/ 71033439 h 171"/>
                <a:gd name="T8" fmla="*/ 0 w 59"/>
                <a:gd name="T9" fmla="*/ 42617802 h 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171">
                  <a:moveTo>
                    <a:pt x="0" y="3"/>
                  </a:moveTo>
                  <a:cubicBezTo>
                    <a:pt x="1" y="67"/>
                    <a:pt x="6" y="130"/>
                    <a:pt x="14" y="171"/>
                  </a:cubicBezTo>
                  <a:cubicBezTo>
                    <a:pt x="29" y="166"/>
                    <a:pt x="44" y="162"/>
                    <a:pt x="59" y="157"/>
                  </a:cubicBezTo>
                  <a:cubicBezTo>
                    <a:pt x="43" y="114"/>
                    <a:pt x="30" y="66"/>
                    <a:pt x="23" y="5"/>
                  </a:cubicBezTo>
                  <a:cubicBezTo>
                    <a:pt x="15" y="5"/>
                    <a:pt x="7" y="0"/>
                    <a:pt x="0" y="3"/>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4" name="Freeform 81"/>
            <p:cNvSpPr/>
            <p:nvPr/>
          </p:nvSpPr>
          <p:spPr bwMode="auto">
            <a:xfrm>
              <a:off x="4503738" y="2336800"/>
              <a:ext cx="131762" cy="87313"/>
            </a:xfrm>
            <a:custGeom>
              <a:avLst/>
              <a:gdLst>
                <a:gd name="T0" fmla="*/ 40322347 w 83"/>
                <a:gd name="T1" fmla="*/ 0 h 55"/>
                <a:gd name="T2" fmla="*/ 0 w 83"/>
                <a:gd name="T3" fmla="*/ 47884037 h 55"/>
                <a:gd name="T4" fmla="*/ 183969914 w 83"/>
                <a:gd name="T5" fmla="*/ 138610181 h 55"/>
                <a:gd name="T6" fmla="*/ 209171381 w 83"/>
                <a:gd name="T7" fmla="*/ 30242048 h 55"/>
                <a:gd name="T8" fmla="*/ 40322347 w 83"/>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55">
                  <a:moveTo>
                    <a:pt x="16" y="0"/>
                  </a:moveTo>
                  <a:lnTo>
                    <a:pt x="0" y="19"/>
                  </a:lnTo>
                  <a:lnTo>
                    <a:pt x="73" y="55"/>
                  </a:lnTo>
                  <a:lnTo>
                    <a:pt x="83" y="1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5" name="Freeform 82"/>
            <p:cNvSpPr/>
            <p:nvPr/>
          </p:nvSpPr>
          <p:spPr bwMode="auto">
            <a:xfrm>
              <a:off x="4784725" y="1716088"/>
              <a:ext cx="244475" cy="214313"/>
            </a:xfrm>
            <a:custGeom>
              <a:avLst/>
              <a:gdLst>
                <a:gd name="T0" fmla="*/ 0 w 154"/>
                <a:gd name="T1" fmla="*/ 22682253 h 135"/>
                <a:gd name="T2" fmla="*/ 370463763 w 154"/>
                <a:gd name="T3" fmla="*/ 0 h 135"/>
                <a:gd name="T4" fmla="*/ 388104063 w 154"/>
                <a:gd name="T5" fmla="*/ 315021060 h 135"/>
                <a:gd name="T6" fmla="*/ 17641888 w 154"/>
                <a:gd name="T7" fmla="*/ 340222681 h 135"/>
                <a:gd name="T8" fmla="*/ 0 w 154"/>
                <a:gd name="T9" fmla="*/ 22682253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35">
                  <a:moveTo>
                    <a:pt x="0" y="9"/>
                  </a:moveTo>
                  <a:lnTo>
                    <a:pt x="147" y="0"/>
                  </a:lnTo>
                  <a:lnTo>
                    <a:pt x="154" y="125"/>
                  </a:lnTo>
                  <a:lnTo>
                    <a:pt x="7" y="135"/>
                  </a:lnTo>
                  <a:lnTo>
                    <a:pt x="0" y="9"/>
                  </a:lnTo>
                  <a:close/>
                </a:path>
              </a:pathLst>
            </a:custGeom>
            <a:solidFill>
              <a:srgbClr val="CDA77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83"/>
            <p:cNvSpPr/>
            <p:nvPr/>
          </p:nvSpPr>
          <p:spPr bwMode="auto">
            <a:xfrm>
              <a:off x="4699082" y="1922496"/>
              <a:ext cx="274449" cy="471041"/>
            </a:xfrm>
            <a:custGeom>
              <a:avLst/>
              <a:gdLst>
                <a:gd name="T0" fmla="*/ 46 w 73"/>
                <a:gd name="T1" fmla="*/ 0 h 125"/>
                <a:gd name="T2" fmla="*/ 36 w 73"/>
                <a:gd name="T3" fmla="*/ 22 h 125"/>
                <a:gd name="T4" fmla="*/ 46 w 73"/>
                <a:gd name="T5" fmla="*/ 33 h 125"/>
                <a:gd name="T6" fmla="*/ 0 w 73"/>
                <a:gd name="T7" fmla="*/ 105 h 125"/>
                <a:gd name="T8" fmla="*/ 21 w 73"/>
                <a:gd name="T9" fmla="*/ 125 h 125"/>
                <a:gd name="T10" fmla="*/ 40 w 73"/>
                <a:gd name="T11" fmla="*/ 114 h 125"/>
                <a:gd name="T12" fmla="*/ 62 w 73"/>
                <a:gd name="T13" fmla="*/ 33 h 125"/>
                <a:gd name="T14" fmla="*/ 73 w 73"/>
                <a:gd name="T15" fmla="*/ 22 h 125"/>
                <a:gd name="T16" fmla="*/ 62 w 73"/>
                <a:gd name="T17" fmla="*/ 0 h 125"/>
                <a:gd name="T18" fmla="*/ 54 w 73"/>
                <a:gd name="T19" fmla="*/ 1 h 125"/>
                <a:gd name="T20" fmla="*/ 46 w 73"/>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5">
                  <a:moveTo>
                    <a:pt x="46" y="0"/>
                  </a:moveTo>
                  <a:cubicBezTo>
                    <a:pt x="43" y="7"/>
                    <a:pt x="39" y="15"/>
                    <a:pt x="36" y="22"/>
                  </a:cubicBezTo>
                  <a:cubicBezTo>
                    <a:pt x="39" y="25"/>
                    <a:pt x="43" y="29"/>
                    <a:pt x="46" y="33"/>
                  </a:cubicBezTo>
                  <a:cubicBezTo>
                    <a:pt x="26" y="54"/>
                    <a:pt x="2" y="72"/>
                    <a:pt x="0" y="105"/>
                  </a:cubicBezTo>
                  <a:cubicBezTo>
                    <a:pt x="7" y="112"/>
                    <a:pt x="14" y="119"/>
                    <a:pt x="21" y="125"/>
                  </a:cubicBezTo>
                  <a:cubicBezTo>
                    <a:pt x="27" y="122"/>
                    <a:pt x="34" y="118"/>
                    <a:pt x="40" y="114"/>
                  </a:cubicBezTo>
                  <a:cubicBezTo>
                    <a:pt x="35" y="90"/>
                    <a:pt x="50" y="61"/>
                    <a:pt x="62" y="33"/>
                  </a:cubicBezTo>
                  <a:cubicBezTo>
                    <a:pt x="66" y="29"/>
                    <a:pt x="69" y="25"/>
                    <a:pt x="73" y="22"/>
                  </a:cubicBezTo>
                  <a:cubicBezTo>
                    <a:pt x="69" y="15"/>
                    <a:pt x="66" y="7"/>
                    <a:pt x="62" y="0"/>
                  </a:cubicBezTo>
                  <a:cubicBezTo>
                    <a:pt x="60" y="1"/>
                    <a:pt x="57" y="1"/>
                    <a:pt x="54" y="1"/>
                  </a:cubicBezTo>
                  <a:cubicBezTo>
                    <a:pt x="52" y="1"/>
                    <a:pt x="49" y="1"/>
                    <a:pt x="46"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rgbClr val="232323"/>
                </a:solidFill>
                <a:latin typeface="+mn-lt"/>
                <a:ea typeface="+mn-ea"/>
              </a:endParaRPr>
            </a:p>
          </p:txBody>
        </p:sp>
        <p:sp>
          <p:nvSpPr>
            <p:cNvPr id="46117" name="Freeform 84"/>
            <p:cNvSpPr/>
            <p:nvPr/>
          </p:nvSpPr>
          <p:spPr bwMode="auto">
            <a:xfrm>
              <a:off x="4897438" y="1776413"/>
              <a:ext cx="180975" cy="225425"/>
            </a:xfrm>
            <a:custGeom>
              <a:avLst/>
              <a:gdLst>
                <a:gd name="T0" fmla="*/ 554394291 w 48"/>
                <a:gd name="T1" fmla="*/ 0 h 60"/>
                <a:gd name="T2" fmla="*/ 0 w 48"/>
                <a:gd name="T3" fmla="*/ 564625755 h 60"/>
                <a:gd name="T4" fmla="*/ 255876028 w 48"/>
                <a:gd name="T5" fmla="*/ 846940510 h 60"/>
                <a:gd name="T6" fmla="*/ 682332305 w 48"/>
                <a:gd name="T7" fmla="*/ 98811292 h 60"/>
                <a:gd name="T8" fmla="*/ 554394291 w 48"/>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60">
                  <a:moveTo>
                    <a:pt x="39" y="0"/>
                  </a:moveTo>
                  <a:cubicBezTo>
                    <a:pt x="26" y="12"/>
                    <a:pt x="16" y="33"/>
                    <a:pt x="0" y="40"/>
                  </a:cubicBezTo>
                  <a:cubicBezTo>
                    <a:pt x="18" y="60"/>
                    <a:pt x="18" y="60"/>
                    <a:pt x="18" y="60"/>
                  </a:cubicBezTo>
                  <a:cubicBezTo>
                    <a:pt x="48" y="58"/>
                    <a:pt x="46" y="37"/>
                    <a:pt x="48" y="7"/>
                  </a:cubicBezTo>
                  <a:lnTo>
                    <a:pt x="39"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8" name="Freeform 85"/>
            <p:cNvSpPr/>
            <p:nvPr/>
          </p:nvSpPr>
          <p:spPr bwMode="auto">
            <a:xfrm>
              <a:off x="4830763" y="2413000"/>
              <a:ext cx="192087" cy="519113"/>
            </a:xfrm>
            <a:custGeom>
              <a:avLst/>
              <a:gdLst>
                <a:gd name="T0" fmla="*/ 368833405 w 51"/>
                <a:gd name="T1" fmla="*/ 1952741353 h 138"/>
                <a:gd name="T2" fmla="*/ 70929066 w 51"/>
                <a:gd name="T3" fmla="*/ 1924442172 h 138"/>
                <a:gd name="T4" fmla="*/ 42556687 w 51"/>
                <a:gd name="T5" fmla="*/ 636763567 h 138"/>
                <a:gd name="T6" fmla="*/ 42556687 w 51"/>
                <a:gd name="T7" fmla="*/ 169802615 h 138"/>
                <a:gd name="T8" fmla="*/ 638365364 w 51"/>
                <a:gd name="T9" fmla="*/ 198105558 h 138"/>
                <a:gd name="T10" fmla="*/ 368833405 w 51"/>
                <a:gd name="T11" fmla="*/ 1952741353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138">
                  <a:moveTo>
                    <a:pt x="26" y="138"/>
                  </a:moveTo>
                  <a:cubicBezTo>
                    <a:pt x="5" y="136"/>
                    <a:pt x="5" y="136"/>
                    <a:pt x="5" y="136"/>
                  </a:cubicBezTo>
                  <a:cubicBezTo>
                    <a:pt x="25" y="115"/>
                    <a:pt x="9" y="72"/>
                    <a:pt x="3" y="45"/>
                  </a:cubicBezTo>
                  <a:cubicBezTo>
                    <a:pt x="0" y="33"/>
                    <a:pt x="8" y="25"/>
                    <a:pt x="3" y="12"/>
                  </a:cubicBezTo>
                  <a:cubicBezTo>
                    <a:pt x="13" y="12"/>
                    <a:pt x="32" y="0"/>
                    <a:pt x="45" y="14"/>
                  </a:cubicBezTo>
                  <a:cubicBezTo>
                    <a:pt x="51" y="21"/>
                    <a:pt x="45" y="117"/>
                    <a:pt x="26"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9" name="Freeform 86"/>
            <p:cNvSpPr/>
            <p:nvPr/>
          </p:nvSpPr>
          <p:spPr bwMode="auto">
            <a:xfrm>
              <a:off x="4383088" y="2328863"/>
              <a:ext cx="206375" cy="295275"/>
            </a:xfrm>
            <a:custGeom>
              <a:avLst/>
              <a:gdLst>
                <a:gd name="T0" fmla="*/ 225271445 w 55"/>
                <a:gd name="T1" fmla="*/ 14332194 h 78"/>
                <a:gd name="T2" fmla="*/ 42239334 w 55"/>
                <a:gd name="T3" fmla="*/ 859837014 h 78"/>
                <a:gd name="T4" fmla="*/ 408307309 w 55"/>
                <a:gd name="T5" fmla="*/ 1103454032 h 78"/>
                <a:gd name="T6" fmla="*/ 703978895 w 55"/>
                <a:gd name="T7" fmla="*/ 945818823 h 78"/>
                <a:gd name="T8" fmla="*/ 464625170 w 55"/>
                <a:gd name="T9" fmla="*/ 730858623 h 78"/>
                <a:gd name="T10" fmla="*/ 563182366 w 55"/>
                <a:gd name="T11" fmla="*/ 616216212 h 78"/>
                <a:gd name="T12" fmla="*/ 633578755 w 55"/>
                <a:gd name="T13" fmla="*/ 816844217 h 78"/>
                <a:gd name="T14" fmla="*/ 746214477 w 55"/>
                <a:gd name="T15" fmla="*/ 773851420 h 78"/>
                <a:gd name="T16" fmla="*/ 675818089 w 55"/>
                <a:gd name="T17" fmla="*/ 415588206 h 78"/>
                <a:gd name="T18" fmla="*/ 478703698 w 55"/>
                <a:gd name="T19" fmla="*/ 0 h 78"/>
                <a:gd name="T20" fmla="*/ 225271445 w 55"/>
                <a:gd name="T21" fmla="*/ 14332194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78">
                  <a:moveTo>
                    <a:pt x="16" y="1"/>
                  </a:moveTo>
                  <a:cubicBezTo>
                    <a:pt x="16" y="1"/>
                    <a:pt x="0" y="48"/>
                    <a:pt x="3" y="60"/>
                  </a:cubicBezTo>
                  <a:cubicBezTo>
                    <a:pt x="7" y="71"/>
                    <a:pt x="22" y="76"/>
                    <a:pt x="29" y="77"/>
                  </a:cubicBezTo>
                  <a:cubicBezTo>
                    <a:pt x="36" y="78"/>
                    <a:pt x="50" y="66"/>
                    <a:pt x="50" y="66"/>
                  </a:cubicBezTo>
                  <a:cubicBezTo>
                    <a:pt x="50" y="66"/>
                    <a:pt x="32" y="54"/>
                    <a:pt x="33" y="51"/>
                  </a:cubicBezTo>
                  <a:cubicBezTo>
                    <a:pt x="33" y="48"/>
                    <a:pt x="39" y="42"/>
                    <a:pt x="40" y="43"/>
                  </a:cubicBezTo>
                  <a:cubicBezTo>
                    <a:pt x="42" y="44"/>
                    <a:pt x="45" y="57"/>
                    <a:pt x="45" y="57"/>
                  </a:cubicBezTo>
                  <a:cubicBezTo>
                    <a:pt x="45" y="57"/>
                    <a:pt x="50" y="60"/>
                    <a:pt x="53" y="54"/>
                  </a:cubicBezTo>
                  <a:cubicBezTo>
                    <a:pt x="55" y="47"/>
                    <a:pt x="48" y="29"/>
                    <a:pt x="48" y="29"/>
                  </a:cubicBezTo>
                  <a:cubicBezTo>
                    <a:pt x="34" y="0"/>
                    <a:pt x="34" y="0"/>
                    <a:pt x="34" y="0"/>
                  </a:cubicBezTo>
                  <a:lnTo>
                    <a:pt x="16" y="1"/>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0" name="Freeform 87"/>
            <p:cNvSpPr/>
            <p:nvPr/>
          </p:nvSpPr>
          <p:spPr bwMode="auto">
            <a:xfrm>
              <a:off x="4432300" y="2446338"/>
              <a:ext cx="138112" cy="153988"/>
            </a:xfrm>
            <a:custGeom>
              <a:avLst/>
              <a:gdLst>
                <a:gd name="T0" fmla="*/ 404070919 w 37"/>
                <a:gd name="T1" fmla="*/ 578348882 h 41"/>
                <a:gd name="T2" fmla="*/ 515538501 w 37"/>
                <a:gd name="T3" fmla="*/ 493711819 h 41"/>
                <a:gd name="T4" fmla="*/ 278668956 w 37"/>
                <a:gd name="T5" fmla="*/ 282121039 h 41"/>
                <a:gd name="T6" fmla="*/ 376202157 w 37"/>
                <a:gd name="T7" fmla="*/ 169274126 h 41"/>
                <a:gd name="T8" fmla="*/ 153266992 w 37"/>
                <a:gd name="T9" fmla="*/ 0 h 41"/>
                <a:gd name="T10" fmla="*/ 41799410 w 37"/>
                <a:gd name="T11" fmla="*/ 338544496 h 41"/>
                <a:gd name="T12" fmla="*/ 404070919 w 37"/>
                <a:gd name="T13" fmla="*/ 578348882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41">
                  <a:moveTo>
                    <a:pt x="29" y="41"/>
                  </a:moveTo>
                  <a:cubicBezTo>
                    <a:pt x="34" y="38"/>
                    <a:pt x="37" y="35"/>
                    <a:pt x="37" y="35"/>
                  </a:cubicBezTo>
                  <a:cubicBezTo>
                    <a:pt x="37" y="35"/>
                    <a:pt x="19" y="23"/>
                    <a:pt x="20" y="20"/>
                  </a:cubicBezTo>
                  <a:cubicBezTo>
                    <a:pt x="20" y="17"/>
                    <a:pt x="26" y="11"/>
                    <a:pt x="27" y="12"/>
                  </a:cubicBezTo>
                  <a:cubicBezTo>
                    <a:pt x="27" y="12"/>
                    <a:pt x="15" y="0"/>
                    <a:pt x="11" y="0"/>
                  </a:cubicBezTo>
                  <a:cubicBezTo>
                    <a:pt x="7" y="0"/>
                    <a:pt x="0" y="16"/>
                    <a:pt x="3" y="24"/>
                  </a:cubicBezTo>
                  <a:cubicBezTo>
                    <a:pt x="6" y="30"/>
                    <a:pt x="21" y="38"/>
                    <a:pt x="29" y="41"/>
                  </a:cubicBezTo>
                  <a:close/>
                </a:path>
              </a:pathLst>
            </a:custGeom>
            <a:solidFill>
              <a:srgbClr val="CEB18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1" name="Freeform 88"/>
            <p:cNvSpPr/>
            <p:nvPr/>
          </p:nvSpPr>
          <p:spPr bwMode="auto">
            <a:xfrm>
              <a:off x="4646613" y="1809750"/>
              <a:ext cx="263525" cy="203200"/>
            </a:xfrm>
            <a:custGeom>
              <a:avLst/>
              <a:gdLst>
                <a:gd name="T0" fmla="*/ 155897625 w 70"/>
                <a:gd name="T1" fmla="*/ 0 h 54"/>
                <a:gd name="T2" fmla="*/ 992077509 w 70"/>
                <a:gd name="T3" fmla="*/ 438957156 h 54"/>
                <a:gd name="T4" fmla="*/ 708626254 w 70"/>
                <a:gd name="T5" fmla="*/ 764634074 h 54"/>
                <a:gd name="T6" fmla="*/ 0 w 70"/>
                <a:gd name="T7" fmla="*/ 127440267 h 54"/>
                <a:gd name="T8" fmla="*/ 155897625 w 70"/>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54">
                  <a:moveTo>
                    <a:pt x="11" y="0"/>
                  </a:moveTo>
                  <a:cubicBezTo>
                    <a:pt x="30" y="9"/>
                    <a:pt x="47" y="27"/>
                    <a:pt x="70" y="31"/>
                  </a:cubicBezTo>
                  <a:cubicBezTo>
                    <a:pt x="50" y="54"/>
                    <a:pt x="50" y="54"/>
                    <a:pt x="50" y="54"/>
                  </a:cubicBezTo>
                  <a:cubicBezTo>
                    <a:pt x="29" y="53"/>
                    <a:pt x="10" y="38"/>
                    <a:pt x="0" y="9"/>
                  </a:cubicBezTo>
                  <a:lnTo>
                    <a:pt x="1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2" name="Freeform 89"/>
            <p:cNvSpPr/>
            <p:nvPr/>
          </p:nvSpPr>
          <p:spPr bwMode="auto">
            <a:xfrm>
              <a:off x="4367213" y="942975"/>
              <a:ext cx="982662" cy="976313"/>
            </a:xfrm>
            <a:custGeom>
              <a:avLst/>
              <a:gdLst>
                <a:gd name="T0" fmla="*/ 14175182 w 261"/>
                <a:gd name="T1" fmla="*/ 312608637 h 259"/>
                <a:gd name="T2" fmla="*/ 439430633 w 261"/>
                <a:gd name="T3" fmla="*/ 2147483646 h 259"/>
                <a:gd name="T4" fmla="*/ 2147483646 w 261"/>
                <a:gd name="T5" fmla="*/ 2147483646 h 259"/>
                <a:gd name="T6" fmla="*/ 2147483646 w 261"/>
                <a:gd name="T7" fmla="*/ 369445886 h 259"/>
                <a:gd name="T8" fmla="*/ 2097919365 w 261"/>
                <a:gd name="T9" fmla="*/ 85255873 h 259"/>
                <a:gd name="T10" fmla="*/ 2097919365 w 261"/>
                <a:gd name="T11" fmla="*/ 14211197 h 259"/>
                <a:gd name="T12" fmla="*/ 1871116458 w 261"/>
                <a:gd name="T13" fmla="*/ 42629821 h 259"/>
                <a:gd name="T14" fmla="*/ 1630142133 w 261"/>
                <a:gd name="T15" fmla="*/ 0 h 259"/>
                <a:gd name="T16" fmla="*/ 1630142133 w 261"/>
                <a:gd name="T17" fmla="*/ 85255873 h 259"/>
                <a:gd name="T18" fmla="*/ 14175182 w 261"/>
                <a:gd name="T19" fmla="*/ 312608637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1" h="259">
                  <a:moveTo>
                    <a:pt x="1" y="22"/>
                  </a:moveTo>
                  <a:cubicBezTo>
                    <a:pt x="1" y="22"/>
                    <a:pt x="0" y="181"/>
                    <a:pt x="31" y="214"/>
                  </a:cubicBezTo>
                  <a:cubicBezTo>
                    <a:pt x="64" y="249"/>
                    <a:pt x="182" y="259"/>
                    <a:pt x="216" y="224"/>
                  </a:cubicBezTo>
                  <a:cubicBezTo>
                    <a:pt x="248" y="192"/>
                    <a:pt x="261" y="26"/>
                    <a:pt x="261" y="26"/>
                  </a:cubicBezTo>
                  <a:cubicBezTo>
                    <a:pt x="148" y="6"/>
                    <a:pt x="148" y="6"/>
                    <a:pt x="148" y="6"/>
                  </a:cubicBezTo>
                  <a:cubicBezTo>
                    <a:pt x="148" y="1"/>
                    <a:pt x="148" y="1"/>
                    <a:pt x="148" y="1"/>
                  </a:cubicBezTo>
                  <a:cubicBezTo>
                    <a:pt x="132" y="3"/>
                    <a:pt x="132" y="3"/>
                    <a:pt x="132" y="3"/>
                  </a:cubicBezTo>
                  <a:cubicBezTo>
                    <a:pt x="115" y="0"/>
                    <a:pt x="115" y="0"/>
                    <a:pt x="115" y="0"/>
                  </a:cubicBezTo>
                  <a:cubicBezTo>
                    <a:pt x="115" y="6"/>
                    <a:pt x="115" y="6"/>
                    <a:pt x="115" y="6"/>
                  </a:cubicBezTo>
                  <a:lnTo>
                    <a:pt x="1" y="22"/>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3" name="Freeform 90"/>
            <p:cNvSpPr/>
            <p:nvPr/>
          </p:nvSpPr>
          <p:spPr bwMode="auto">
            <a:xfrm>
              <a:off x="4551363" y="942975"/>
              <a:ext cx="798512" cy="414338"/>
            </a:xfrm>
            <a:custGeom>
              <a:avLst/>
              <a:gdLst>
                <a:gd name="T0" fmla="*/ 2147483646 w 212"/>
                <a:gd name="T1" fmla="*/ 865472981 h 110"/>
                <a:gd name="T2" fmla="*/ 2147483646 w 212"/>
                <a:gd name="T3" fmla="*/ 368888888 h 110"/>
                <a:gd name="T4" fmla="*/ 1404514810 w 212"/>
                <a:gd name="T5" fmla="*/ 85127625 h 110"/>
                <a:gd name="T6" fmla="*/ 1404514810 w 212"/>
                <a:gd name="T7" fmla="*/ 14189193 h 110"/>
                <a:gd name="T8" fmla="*/ 1177522708 w 212"/>
                <a:gd name="T9" fmla="*/ 42563813 h 110"/>
                <a:gd name="T10" fmla="*/ 936341951 w 212"/>
                <a:gd name="T11" fmla="*/ 0 h 110"/>
                <a:gd name="T12" fmla="*/ 936341951 w 212"/>
                <a:gd name="T13" fmla="*/ 85127625 h 110"/>
                <a:gd name="T14" fmla="*/ 85120626 w 212"/>
                <a:gd name="T15" fmla="*/ 198633637 h 110"/>
                <a:gd name="T16" fmla="*/ 42562196 w 212"/>
                <a:gd name="T17" fmla="*/ 269572070 h 110"/>
                <a:gd name="T18" fmla="*/ 42562196 w 212"/>
                <a:gd name="T19" fmla="*/ 837098362 h 110"/>
                <a:gd name="T20" fmla="*/ 198618560 w 212"/>
                <a:gd name="T21" fmla="*/ 1560690711 h 110"/>
                <a:gd name="T22" fmla="*/ 354674924 w 212"/>
                <a:gd name="T23" fmla="*/ 1560690711 h 110"/>
                <a:gd name="T24" fmla="*/ 638414111 w 212"/>
                <a:gd name="T25" fmla="*/ 539147906 h 110"/>
                <a:gd name="T26" fmla="*/ 2147483646 w 212"/>
                <a:gd name="T27" fmla="*/ 865472981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2" h="110">
                  <a:moveTo>
                    <a:pt x="209" y="61"/>
                  </a:moveTo>
                  <a:cubicBezTo>
                    <a:pt x="211" y="40"/>
                    <a:pt x="212" y="26"/>
                    <a:pt x="212" y="26"/>
                  </a:cubicBezTo>
                  <a:cubicBezTo>
                    <a:pt x="99" y="6"/>
                    <a:pt x="99" y="6"/>
                    <a:pt x="99" y="6"/>
                  </a:cubicBezTo>
                  <a:cubicBezTo>
                    <a:pt x="99" y="1"/>
                    <a:pt x="99" y="1"/>
                    <a:pt x="99" y="1"/>
                  </a:cubicBezTo>
                  <a:cubicBezTo>
                    <a:pt x="83" y="3"/>
                    <a:pt x="83" y="3"/>
                    <a:pt x="83" y="3"/>
                  </a:cubicBezTo>
                  <a:cubicBezTo>
                    <a:pt x="66" y="0"/>
                    <a:pt x="66" y="0"/>
                    <a:pt x="66" y="0"/>
                  </a:cubicBezTo>
                  <a:cubicBezTo>
                    <a:pt x="66" y="6"/>
                    <a:pt x="66" y="6"/>
                    <a:pt x="66" y="6"/>
                  </a:cubicBezTo>
                  <a:cubicBezTo>
                    <a:pt x="6" y="14"/>
                    <a:pt x="6" y="14"/>
                    <a:pt x="6" y="14"/>
                  </a:cubicBezTo>
                  <a:cubicBezTo>
                    <a:pt x="5" y="16"/>
                    <a:pt x="3" y="18"/>
                    <a:pt x="3" y="19"/>
                  </a:cubicBezTo>
                  <a:cubicBezTo>
                    <a:pt x="3" y="26"/>
                    <a:pt x="0" y="51"/>
                    <a:pt x="3" y="59"/>
                  </a:cubicBezTo>
                  <a:cubicBezTo>
                    <a:pt x="6" y="67"/>
                    <a:pt x="14" y="110"/>
                    <a:pt x="14" y="110"/>
                  </a:cubicBezTo>
                  <a:cubicBezTo>
                    <a:pt x="25" y="110"/>
                    <a:pt x="25" y="110"/>
                    <a:pt x="25" y="110"/>
                  </a:cubicBezTo>
                  <a:cubicBezTo>
                    <a:pt x="25" y="110"/>
                    <a:pt x="17" y="59"/>
                    <a:pt x="45" y="38"/>
                  </a:cubicBezTo>
                  <a:cubicBezTo>
                    <a:pt x="72" y="18"/>
                    <a:pt x="196" y="57"/>
                    <a:pt x="209" y="61"/>
                  </a:cubicBezTo>
                  <a:close/>
                </a:path>
              </a:pathLst>
            </a:custGeom>
            <a:solidFill>
              <a:srgbClr val="E4BA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4" name="Freeform 91"/>
            <p:cNvSpPr/>
            <p:nvPr/>
          </p:nvSpPr>
          <p:spPr bwMode="auto">
            <a:xfrm>
              <a:off x="4273550" y="536575"/>
              <a:ext cx="1238250" cy="858838"/>
            </a:xfrm>
            <a:custGeom>
              <a:avLst/>
              <a:gdLst>
                <a:gd name="T0" fmla="*/ 368298456 w 329"/>
                <a:gd name="T1" fmla="*/ 2147483646 h 228"/>
                <a:gd name="T2" fmla="*/ 1303203552 w 329"/>
                <a:gd name="T3" fmla="*/ 2147483646 h 228"/>
                <a:gd name="T4" fmla="*/ 1699831210 w 329"/>
                <a:gd name="T5" fmla="*/ 1816197526 h 228"/>
                <a:gd name="T6" fmla="*/ 2147483646 w 329"/>
                <a:gd name="T7" fmla="*/ 2147483646 h 228"/>
                <a:gd name="T8" fmla="*/ 14166483 w 329"/>
                <a:gd name="T9" fmla="*/ 1617549803 h 228"/>
                <a:gd name="T10" fmla="*/ 368298456 w 329"/>
                <a:gd name="T11" fmla="*/ 2147483646 h 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9" h="228">
                  <a:moveTo>
                    <a:pt x="26" y="228"/>
                  </a:moveTo>
                  <a:cubicBezTo>
                    <a:pt x="92" y="225"/>
                    <a:pt x="92" y="225"/>
                    <a:pt x="92" y="225"/>
                  </a:cubicBezTo>
                  <a:cubicBezTo>
                    <a:pt x="92" y="225"/>
                    <a:pt x="89" y="139"/>
                    <a:pt x="120" y="128"/>
                  </a:cubicBezTo>
                  <a:cubicBezTo>
                    <a:pt x="180" y="106"/>
                    <a:pt x="281" y="151"/>
                    <a:pt x="299" y="161"/>
                  </a:cubicBezTo>
                  <a:cubicBezTo>
                    <a:pt x="329" y="0"/>
                    <a:pt x="0" y="22"/>
                    <a:pt x="1" y="114"/>
                  </a:cubicBezTo>
                  <a:cubicBezTo>
                    <a:pt x="1" y="144"/>
                    <a:pt x="26" y="228"/>
                    <a:pt x="26" y="228"/>
                  </a:cubicBez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5" name="Freeform 92"/>
            <p:cNvSpPr/>
            <p:nvPr/>
          </p:nvSpPr>
          <p:spPr bwMode="auto">
            <a:xfrm>
              <a:off x="4800600" y="1590675"/>
              <a:ext cx="360362" cy="177800"/>
            </a:xfrm>
            <a:custGeom>
              <a:avLst/>
              <a:gdLst>
                <a:gd name="T0" fmla="*/ 1296353496 w 96"/>
                <a:gd name="T1" fmla="*/ 171732102 h 47"/>
                <a:gd name="T2" fmla="*/ 0 w 96"/>
                <a:gd name="T3" fmla="*/ 0 h 47"/>
                <a:gd name="T4" fmla="*/ 239543132 w 96"/>
                <a:gd name="T5" fmla="*/ 586747566 h 47"/>
                <a:gd name="T6" fmla="*/ 1155444446 w 96"/>
                <a:gd name="T7" fmla="*/ 486570506 h 47"/>
                <a:gd name="T8" fmla="*/ 1296353496 w 96"/>
                <a:gd name="T9" fmla="*/ 171732102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47">
                  <a:moveTo>
                    <a:pt x="92" y="12"/>
                  </a:moveTo>
                  <a:cubicBezTo>
                    <a:pt x="63" y="14"/>
                    <a:pt x="27" y="14"/>
                    <a:pt x="0" y="0"/>
                  </a:cubicBezTo>
                  <a:cubicBezTo>
                    <a:pt x="0" y="0"/>
                    <a:pt x="1" y="34"/>
                    <a:pt x="17" y="41"/>
                  </a:cubicBezTo>
                  <a:cubicBezTo>
                    <a:pt x="34" y="47"/>
                    <a:pt x="69" y="43"/>
                    <a:pt x="82" y="34"/>
                  </a:cubicBezTo>
                  <a:cubicBezTo>
                    <a:pt x="96" y="25"/>
                    <a:pt x="92" y="12"/>
                    <a:pt x="92" y="12"/>
                  </a:cubicBezTo>
                  <a:close/>
                </a:path>
              </a:pathLst>
            </a:custGeom>
            <a:solidFill>
              <a:srgbClr val="E48C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6" name="Freeform 93"/>
            <p:cNvSpPr/>
            <p:nvPr/>
          </p:nvSpPr>
          <p:spPr bwMode="auto">
            <a:xfrm>
              <a:off x="4924425" y="1719263"/>
              <a:ext cx="139700" cy="41275"/>
            </a:xfrm>
            <a:custGeom>
              <a:avLst/>
              <a:gdLst>
                <a:gd name="T0" fmla="*/ 0 w 37"/>
                <a:gd name="T1" fmla="*/ 140796530 h 11"/>
                <a:gd name="T2" fmla="*/ 527461892 w 37"/>
                <a:gd name="T3" fmla="*/ 84478668 h 11"/>
                <a:gd name="T4" fmla="*/ 370650530 w 37"/>
                <a:gd name="T5" fmla="*/ 14078527 h 11"/>
                <a:gd name="T6" fmla="*/ 285116373 w 37"/>
                <a:gd name="T7" fmla="*/ 42239334 h 11"/>
                <a:gd name="T8" fmla="*/ 156811362 w 37"/>
                <a:gd name="T9" fmla="*/ 14078527 h 11"/>
                <a:gd name="T10" fmla="*/ 0 w 37"/>
                <a:gd name="T11" fmla="*/ 14079653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11">
                  <a:moveTo>
                    <a:pt x="0" y="10"/>
                  </a:moveTo>
                  <a:cubicBezTo>
                    <a:pt x="12" y="11"/>
                    <a:pt x="26" y="9"/>
                    <a:pt x="37" y="6"/>
                  </a:cubicBezTo>
                  <a:cubicBezTo>
                    <a:pt x="33" y="3"/>
                    <a:pt x="28" y="0"/>
                    <a:pt x="26" y="1"/>
                  </a:cubicBezTo>
                  <a:cubicBezTo>
                    <a:pt x="22" y="2"/>
                    <a:pt x="20" y="3"/>
                    <a:pt x="20" y="3"/>
                  </a:cubicBezTo>
                  <a:cubicBezTo>
                    <a:pt x="20" y="3"/>
                    <a:pt x="17" y="0"/>
                    <a:pt x="11" y="1"/>
                  </a:cubicBezTo>
                  <a:cubicBezTo>
                    <a:pt x="7" y="1"/>
                    <a:pt x="3" y="7"/>
                    <a:pt x="0" y="10"/>
                  </a:cubicBezTo>
                  <a:close/>
                </a:path>
              </a:pathLst>
            </a:custGeom>
            <a:solidFill>
              <a:srgbClr val="EB66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7" name="Freeform 94"/>
            <p:cNvSpPr/>
            <p:nvPr/>
          </p:nvSpPr>
          <p:spPr bwMode="auto">
            <a:xfrm>
              <a:off x="4800600" y="1590675"/>
              <a:ext cx="349250" cy="95250"/>
            </a:xfrm>
            <a:custGeom>
              <a:avLst/>
              <a:gdLst>
                <a:gd name="T0" fmla="*/ 1297463750 w 93"/>
                <a:gd name="T1" fmla="*/ 174193200 h 25"/>
                <a:gd name="T2" fmla="*/ 0 w 93"/>
                <a:gd name="T3" fmla="*/ 0 h 25"/>
                <a:gd name="T4" fmla="*/ 42308070 w 93"/>
                <a:gd name="T5" fmla="*/ 290322000 h 25"/>
                <a:gd name="T6" fmla="*/ 437189648 w 93"/>
                <a:gd name="T7" fmla="*/ 348386400 h 25"/>
                <a:gd name="T8" fmla="*/ 1297463750 w 93"/>
                <a:gd name="T9" fmla="*/ 290322000 h 25"/>
                <a:gd name="T10" fmla="*/ 1297463750 w 93"/>
                <a:gd name="T11" fmla="*/ 17419320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 h="25">
                  <a:moveTo>
                    <a:pt x="92" y="12"/>
                  </a:moveTo>
                  <a:cubicBezTo>
                    <a:pt x="63" y="14"/>
                    <a:pt x="27" y="14"/>
                    <a:pt x="0" y="0"/>
                  </a:cubicBezTo>
                  <a:cubicBezTo>
                    <a:pt x="0" y="0"/>
                    <a:pt x="0" y="10"/>
                    <a:pt x="3" y="20"/>
                  </a:cubicBezTo>
                  <a:cubicBezTo>
                    <a:pt x="11" y="22"/>
                    <a:pt x="21" y="24"/>
                    <a:pt x="31" y="24"/>
                  </a:cubicBezTo>
                  <a:cubicBezTo>
                    <a:pt x="52" y="25"/>
                    <a:pt x="81" y="22"/>
                    <a:pt x="92" y="20"/>
                  </a:cubicBezTo>
                  <a:cubicBezTo>
                    <a:pt x="93" y="16"/>
                    <a:pt x="92" y="12"/>
                    <a:pt x="9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8" name="Freeform 95"/>
            <p:cNvSpPr/>
            <p:nvPr/>
          </p:nvSpPr>
          <p:spPr bwMode="auto">
            <a:xfrm>
              <a:off x="4748213" y="1222375"/>
              <a:ext cx="187325" cy="192088"/>
            </a:xfrm>
            <a:custGeom>
              <a:avLst/>
              <a:gdLst>
                <a:gd name="T0" fmla="*/ 42110660 w 50"/>
                <a:gd name="T1" fmla="*/ 723486269 h 51"/>
                <a:gd name="T2" fmla="*/ 701813113 w 50"/>
                <a:gd name="T3" fmla="*/ 666741214 h 51"/>
                <a:gd name="T4" fmla="*/ 547416101 w 50"/>
                <a:gd name="T5" fmla="*/ 70929436 h 51"/>
                <a:gd name="T6" fmla="*/ 56145049 w 50"/>
                <a:gd name="T7" fmla="*/ 226976454 h 51"/>
                <a:gd name="T8" fmla="*/ 42110660 w 50"/>
                <a:gd name="T9" fmla="*/ 723486269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1">
                  <a:moveTo>
                    <a:pt x="3" y="51"/>
                  </a:moveTo>
                  <a:cubicBezTo>
                    <a:pt x="50" y="47"/>
                    <a:pt x="50" y="47"/>
                    <a:pt x="50" y="47"/>
                  </a:cubicBezTo>
                  <a:cubicBezTo>
                    <a:pt x="50" y="47"/>
                    <a:pt x="50" y="10"/>
                    <a:pt x="39" y="5"/>
                  </a:cubicBezTo>
                  <a:cubicBezTo>
                    <a:pt x="28" y="0"/>
                    <a:pt x="8" y="6"/>
                    <a:pt x="4" y="16"/>
                  </a:cubicBezTo>
                  <a:cubicBezTo>
                    <a:pt x="0" y="26"/>
                    <a:pt x="3" y="51"/>
                    <a:pt x="3"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9" name="Freeform 96"/>
            <p:cNvSpPr/>
            <p:nvPr/>
          </p:nvSpPr>
          <p:spPr bwMode="auto">
            <a:xfrm>
              <a:off x="5059363" y="1230313"/>
              <a:ext cx="188912" cy="195263"/>
            </a:xfrm>
            <a:custGeom>
              <a:avLst/>
              <a:gdLst>
                <a:gd name="T0" fmla="*/ 670928524 w 50"/>
                <a:gd name="T1" fmla="*/ 733223830 h 52"/>
                <a:gd name="T2" fmla="*/ 0 w 50"/>
                <a:gd name="T3" fmla="*/ 662722622 h 52"/>
                <a:gd name="T4" fmla="*/ 185575814 w 50"/>
                <a:gd name="T5" fmla="*/ 70501208 h 52"/>
                <a:gd name="T6" fmla="*/ 670928524 w 50"/>
                <a:gd name="T7" fmla="*/ 239707863 h 52"/>
                <a:gd name="T8" fmla="*/ 670928524 w 50"/>
                <a:gd name="T9" fmla="*/ 73322383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2">
                  <a:moveTo>
                    <a:pt x="47" y="52"/>
                  </a:moveTo>
                  <a:cubicBezTo>
                    <a:pt x="0" y="47"/>
                    <a:pt x="0" y="47"/>
                    <a:pt x="0" y="47"/>
                  </a:cubicBezTo>
                  <a:cubicBezTo>
                    <a:pt x="0" y="47"/>
                    <a:pt x="2" y="9"/>
                    <a:pt x="13" y="5"/>
                  </a:cubicBezTo>
                  <a:cubicBezTo>
                    <a:pt x="23" y="0"/>
                    <a:pt x="43" y="6"/>
                    <a:pt x="47" y="17"/>
                  </a:cubicBezTo>
                  <a:cubicBezTo>
                    <a:pt x="50" y="27"/>
                    <a:pt x="47" y="52"/>
                    <a:pt x="47"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0" name="Freeform 97"/>
            <p:cNvSpPr/>
            <p:nvPr/>
          </p:nvSpPr>
          <p:spPr bwMode="auto">
            <a:xfrm>
              <a:off x="4808538" y="1277938"/>
              <a:ext cx="112712" cy="133350"/>
            </a:xfrm>
            <a:custGeom>
              <a:avLst/>
              <a:gdLst>
                <a:gd name="T0" fmla="*/ 211733249 w 30"/>
                <a:gd name="T1" fmla="*/ 0 h 35"/>
                <a:gd name="T2" fmla="*/ 423466498 w 30"/>
                <a:gd name="T3" fmla="*/ 290322000 h 35"/>
                <a:gd name="T4" fmla="*/ 367005300 w 30"/>
                <a:gd name="T5" fmla="*/ 479031300 h 35"/>
                <a:gd name="T6" fmla="*/ 70576497 w 30"/>
                <a:gd name="T7" fmla="*/ 508063500 h 35"/>
                <a:gd name="T8" fmla="*/ 0 w 30"/>
                <a:gd name="T9" fmla="*/ 290322000 h 35"/>
                <a:gd name="T10" fmla="*/ 211733249 w 30"/>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5">
                  <a:moveTo>
                    <a:pt x="15" y="0"/>
                  </a:moveTo>
                  <a:cubicBezTo>
                    <a:pt x="24" y="0"/>
                    <a:pt x="30" y="9"/>
                    <a:pt x="30" y="20"/>
                  </a:cubicBezTo>
                  <a:cubicBezTo>
                    <a:pt x="30" y="25"/>
                    <a:pt x="29" y="29"/>
                    <a:pt x="26" y="33"/>
                  </a:cubicBezTo>
                  <a:cubicBezTo>
                    <a:pt x="5" y="35"/>
                    <a:pt x="5" y="35"/>
                    <a:pt x="5" y="35"/>
                  </a:cubicBezTo>
                  <a:cubicBezTo>
                    <a:pt x="2" y="31"/>
                    <a:pt x="0" y="26"/>
                    <a:pt x="0" y="20"/>
                  </a:cubicBezTo>
                  <a:cubicBezTo>
                    <a:pt x="0" y="9"/>
                    <a:pt x="7" y="0"/>
                    <a:pt x="1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1" name="Freeform 98"/>
            <p:cNvSpPr/>
            <p:nvPr/>
          </p:nvSpPr>
          <p:spPr bwMode="auto">
            <a:xfrm>
              <a:off x="5116513" y="1290638"/>
              <a:ext cx="112712" cy="131763"/>
            </a:xfrm>
            <a:custGeom>
              <a:avLst/>
              <a:gdLst>
                <a:gd name="T0" fmla="*/ 352890001 w 30"/>
                <a:gd name="T1" fmla="*/ 496042519 h 35"/>
                <a:gd name="T2" fmla="*/ 42345898 w 30"/>
                <a:gd name="T3" fmla="*/ 467698415 h 35"/>
                <a:gd name="T4" fmla="*/ 0 w 30"/>
                <a:gd name="T5" fmla="*/ 283452330 h 35"/>
                <a:gd name="T6" fmla="*/ 211733249 w 30"/>
                <a:gd name="T7" fmla="*/ 0 h 35"/>
                <a:gd name="T8" fmla="*/ 423466498 w 30"/>
                <a:gd name="T9" fmla="*/ 283452330 h 35"/>
                <a:gd name="T10" fmla="*/ 352890001 w 30"/>
                <a:gd name="T11" fmla="*/ 496042519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5">
                  <a:moveTo>
                    <a:pt x="25" y="35"/>
                  </a:moveTo>
                  <a:cubicBezTo>
                    <a:pt x="3" y="33"/>
                    <a:pt x="3" y="33"/>
                    <a:pt x="3" y="33"/>
                  </a:cubicBezTo>
                  <a:cubicBezTo>
                    <a:pt x="1" y="29"/>
                    <a:pt x="0" y="25"/>
                    <a:pt x="0" y="20"/>
                  </a:cubicBezTo>
                  <a:cubicBezTo>
                    <a:pt x="0" y="9"/>
                    <a:pt x="7" y="0"/>
                    <a:pt x="15" y="0"/>
                  </a:cubicBezTo>
                  <a:cubicBezTo>
                    <a:pt x="24" y="0"/>
                    <a:pt x="30" y="9"/>
                    <a:pt x="30" y="20"/>
                  </a:cubicBezTo>
                  <a:cubicBezTo>
                    <a:pt x="30" y="26"/>
                    <a:pt x="28" y="31"/>
                    <a:pt x="25"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2" name="Freeform 99"/>
            <p:cNvSpPr/>
            <p:nvPr/>
          </p:nvSpPr>
          <p:spPr bwMode="auto">
            <a:xfrm>
              <a:off x="4784725" y="1320800"/>
              <a:ext cx="65087" cy="33338"/>
            </a:xfrm>
            <a:custGeom>
              <a:avLst/>
              <a:gdLst>
                <a:gd name="T0" fmla="*/ 0 w 17"/>
                <a:gd name="T1" fmla="*/ 27440878 h 9"/>
                <a:gd name="T2" fmla="*/ 249195151 w 17"/>
                <a:gd name="T3" fmla="*/ 27440878 h 9"/>
                <a:gd name="T4" fmla="*/ 249195151 w 17"/>
                <a:gd name="T5" fmla="*/ 123491360 h 9"/>
                <a:gd name="T6" fmla="*/ 0 w 17"/>
                <a:gd name="T7" fmla="*/ 123491360 h 9"/>
                <a:gd name="T8" fmla="*/ 0 w 17"/>
                <a:gd name="T9" fmla="*/ 2744087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2"/>
                  </a:moveTo>
                  <a:cubicBezTo>
                    <a:pt x="6" y="1"/>
                    <a:pt x="12" y="0"/>
                    <a:pt x="17" y="2"/>
                  </a:cubicBezTo>
                  <a:cubicBezTo>
                    <a:pt x="17" y="5"/>
                    <a:pt x="17" y="7"/>
                    <a:pt x="17" y="9"/>
                  </a:cubicBezTo>
                  <a:cubicBezTo>
                    <a:pt x="10" y="7"/>
                    <a:pt x="5" y="7"/>
                    <a:pt x="0" y="9"/>
                  </a:cubicBezTo>
                  <a:cubicBezTo>
                    <a:pt x="0" y="7"/>
                    <a:pt x="0" y="5"/>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3" name="Freeform 100"/>
            <p:cNvSpPr/>
            <p:nvPr/>
          </p:nvSpPr>
          <p:spPr bwMode="auto">
            <a:xfrm>
              <a:off x="5097463" y="1323975"/>
              <a:ext cx="63500" cy="38100"/>
            </a:xfrm>
            <a:custGeom>
              <a:avLst/>
              <a:gdLst>
                <a:gd name="T0" fmla="*/ 0 w 17"/>
                <a:gd name="T1" fmla="*/ 29032200 h 10"/>
                <a:gd name="T2" fmla="*/ 237191176 w 17"/>
                <a:gd name="T3" fmla="*/ 43548300 h 10"/>
                <a:gd name="T4" fmla="*/ 237191176 w 17"/>
                <a:gd name="T5" fmla="*/ 145161000 h 10"/>
                <a:gd name="T6" fmla="*/ 0 w 17"/>
                <a:gd name="T7" fmla="*/ 145161000 h 10"/>
                <a:gd name="T8" fmla="*/ 0 w 17"/>
                <a:gd name="T9" fmla="*/ 2903220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0">
                  <a:moveTo>
                    <a:pt x="0" y="2"/>
                  </a:moveTo>
                  <a:cubicBezTo>
                    <a:pt x="6" y="1"/>
                    <a:pt x="12" y="0"/>
                    <a:pt x="17" y="3"/>
                  </a:cubicBezTo>
                  <a:cubicBezTo>
                    <a:pt x="17" y="5"/>
                    <a:pt x="17" y="7"/>
                    <a:pt x="17" y="10"/>
                  </a:cubicBezTo>
                  <a:cubicBezTo>
                    <a:pt x="10" y="8"/>
                    <a:pt x="4" y="8"/>
                    <a:pt x="0" y="10"/>
                  </a:cubicBezTo>
                  <a:cubicBezTo>
                    <a:pt x="0" y="7"/>
                    <a:pt x="0" y="5"/>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4" name="Freeform 101"/>
            <p:cNvSpPr/>
            <p:nvPr/>
          </p:nvSpPr>
          <p:spPr bwMode="auto">
            <a:xfrm>
              <a:off x="4935538" y="1477963"/>
              <a:ext cx="30162" cy="41275"/>
            </a:xfrm>
            <a:custGeom>
              <a:avLst/>
              <a:gdLst>
                <a:gd name="T0" fmla="*/ 56859140 w 8"/>
                <a:gd name="T1" fmla="*/ 0 h 11"/>
                <a:gd name="T2" fmla="*/ 113718281 w 8"/>
                <a:gd name="T3" fmla="*/ 84478668 h 11"/>
                <a:gd name="T4" fmla="*/ 56859140 w 8"/>
                <a:gd name="T5" fmla="*/ 154875057 h 11"/>
                <a:gd name="T6" fmla="*/ 0 w 8"/>
                <a:gd name="T7" fmla="*/ 70396389 h 11"/>
                <a:gd name="T8" fmla="*/ 56859140 w 8"/>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4" y="0"/>
                  </a:moveTo>
                  <a:cubicBezTo>
                    <a:pt x="7" y="0"/>
                    <a:pt x="8" y="3"/>
                    <a:pt x="8" y="6"/>
                  </a:cubicBezTo>
                  <a:cubicBezTo>
                    <a:pt x="8" y="8"/>
                    <a:pt x="6" y="11"/>
                    <a:pt x="4" y="11"/>
                  </a:cubicBezTo>
                  <a:cubicBezTo>
                    <a:pt x="2" y="11"/>
                    <a:pt x="0" y="8"/>
                    <a:pt x="0" y="5"/>
                  </a:cubicBezTo>
                  <a:cubicBezTo>
                    <a:pt x="0" y="3"/>
                    <a:pt x="2" y="0"/>
                    <a:pt x="4" y="0"/>
                  </a:cubicBezTo>
                  <a:close/>
                </a:path>
              </a:pathLst>
            </a:custGeom>
            <a:solidFill>
              <a:srgbClr val="B9714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5" name="Oval 102"/>
            <p:cNvSpPr>
              <a:spLocks noChangeArrowheads="1"/>
            </p:cNvSpPr>
            <p:nvPr/>
          </p:nvSpPr>
          <p:spPr bwMode="auto">
            <a:xfrm>
              <a:off x="5003800" y="1482725"/>
              <a:ext cx="30162" cy="36513"/>
            </a:xfrm>
            <a:prstGeom prst="ellipse">
              <a:avLst/>
            </a:prstGeom>
            <a:solidFill>
              <a:srgbClr val="B97149"/>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46136" name="Freeform 103"/>
            <p:cNvSpPr/>
            <p:nvPr/>
          </p:nvSpPr>
          <p:spPr bwMode="auto">
            <a:xfrm>
              <a:off x="4341813" y="1933575"/>
              <a:ext cx="323850" cy="441325"/>
            </a:xfrm>
            <a:custGeom>
              <a:avLst/>
              <a:gdLst>
                <a:gd name="T0" fmla="*/ 1134439019 w 86"/>
                <a:gd name="T1" fmla="*/ 0 h 117"/>
                <a:gd name="T2" fmla="*/ 212705433 w 86"/>
                <a:gd name="T3" fmla="*/ 1664681672 h 117"/>
                <a:gd name="T4" fmla="*/ 723206004 w 86"/>
                <a:gd name="T5" fmla="*/ 1636225640 h 117"/>
                <a:gd name="T6" fmla="*/ 1106075784 w 86"/>
                <a:gd name="T7" fmla="*/ 512208585 h 117"/>
                <a:gd name="T8" fmla="*/ 1134439019 w 86"/>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17">
                  <a:moveTo>
                    <a:pt x="80" y="0"/>
                  </a:moveTo>
                  <a:cubicBezTo>
                    <a:pt x="32" y="15"/>
                    <a:pt x="0" y="64"/>
                    <a:pt x="15" y="117"/>
                  </a:cubicBezTo>
                  <a:cubicBezTo>
                    <a:pt x="51" y="115"/>
                    <a:pt x="51" y="115"/>
                    <a:pt x="51" y="115"/>
                  </a:cubicBezTo>
                  <a:cubicBezTo>
                    <a:pt x="44" y="87"/>
                    <a:pt x="55" y="48"/>
                    <a:pt x="78" y="36"/>
                  </a:cubicBezTo>
                  <a:cubicBezTo>
                    <a:pt x="85" y="23"/>
                    <a:pt x="86" y="11"/>
                    <a:pt x="8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7" name="Freeform 104"/>
            <p:cNvSpPr/>
            <p:nvPr/>
          </p:nvSpPr>
          <p:spPr bwMode="auto">
            <a:xfrm>
              <a:off x="5037138" y="2344738"/>
              <a:ext cx="131762" cy="68263"/>
            </a:xfrm>
            <a:custGeom>
              <a:avLst/>
              <a:gdLst>
                <a:gd name="T0" fmla="*/ 178929621 w 83"/>
                <a:gd name="T1" fmla="*/ 90726290 h 43"/>
                <a:gd name="T2" fmla="*/ 209171381 w 83"/>
                <a:gd name="T3" fmla="*/ 30242097 h 43"/>
                <a:gd name="T4" fmla="*/ 0 w 83"/>
                <a:gd name="T5" fmla="*/ 0 h 43"/>
                <a:gd name="T6" fmla="*/ 12599940 w 83"/>
                <a:gd name="T7" fmla="*/ 108368306 h 43"/>
                <a:gd name="T8" fmla="*/ 178929621 w 83"/>
                <a:gd name="T9" fmla="*/ 9072629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3">
                  <a:moveTo>
                    <a:pt x="71" y="36"/>
                  </a:moveTo>
                  <a:lnTo>
                    <a:pt x="83" y="12"/>
                  </a:lnTo>
                  <a:lnTo>
                    <a:pt x="0" y="0"/>
                  </a:lnTo>
                  <a:lnTo>
                    <a:pt x="5" y="43"/>
                  </a:lnTo>
                  <a:lnTo>
                    <a:pt x="71"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8" name="Freeform 105"/>
            <p:cNvSpPr/>
            <p:nvPr/>
          </p:nvSpPr>
          <p:spPr bwMode="auto">
            <a:xfrm>
              <a:off x="4314825" y="1301750"/>
              <a:ext cx="236537" cy="258763"/>
            </a:xfrm>
            <a:custGeom>
              <a:avLst/>
              <a:gdLst>
                <a:gd name="T0" fmla="*/ 239642017 w 63"/>
                <a:gd name="T1" fmla="*/ 84382989 h 69"/>
                <a:gd name="T2" fmla="*/ 436996476 w 63"/>
                <a:gd name="T3" fmla="*/ 28126413 h 69"/>
                <a:gd name="T4" fmla="*/ 775319477 w 63"/>
                <a:gd name="T5" fmla="*/ 239085761 h 69"/>
                <a:gd name="T6" fmla="*/ 859898350 w 63"/>
                <a:gd name="T7" fmla="*/ 548491306 h 69"/>
                <a:gd name="T8" fmla="*/ 648449290 w 63"/>
                <a:gd name="T9" fmla="*/ 886027013 h 69"/>
                <a:gd name="T10" fmla="*/ 451094832 w 63"/>
                <a:gd name="T11" fmla="*/ 928216633 h 69"/>
                <a:gd name="T12" fmla="*/ 112771831 w 63"/>
                <a:gd name="T13" fmla="*/ 731324241 h 69"/>
                <a:gd name="T14" fmla="*/ 42291314 w 63"/>
                <a:gd name="T15" fmla="*/ 421918697 h 69"/>
                <a:gd name="T16" fmla="*/ 239642017 w 63"/>
                <a:gd name="T17" fmla="*/ 84382989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69">
                  <a:moveTo>
                    <a:pt x="17" y="6"/>
                  </a:moveTo>
                  <a:cubicBezTo>
                    <a:pt x="31" y="2"/>
                    <a:pt x="31" y="2"/>
                    <a:pt x="31" y="2"/>
                  </a:cubicBezTo>
                  <a:cubicBezTo>
                    <a:pt x="42" y="0"/>
                    <a:pt x="53" y="6"/>
                    <a:pt x="55" y="17"/>
                  </a:cubicBezTo>
                  <a:cubicBezTo>
                    <a:pt x="61" y="39"/>
                    <a:pt x="61" y="39"/>
                    <a:pt x="61" y="39"/>
                  </a:cubicBezTo>
                  <a:cubicBezTo>
                    <a:pt x="63" y="49"/>
                    <a:pt x="57" y="60"/>
                    <a:pt x="46" y="63"/>
                  </a:cubicBezTo>
                  <a:cubicBezTo>
                    <a:pt x="32" y="66"/>
                    <a:pt x="32" y="66"/>
                    <a:pt x="32" y="66"/>
                  </a:cubicBezTo>
                  <a:cubicBezTo>
                    <a:pt x="22" y="69"/>
                    <a:pt x="11" y="62"/>
                    <a:pt x="8" y="52"/>
                  </a:cubicBezTo>
                  <a:cubicBezTo>
                    <a:pt x="3" y="30"/>
                    <a:pt x="3" y="30"/>
                    <a:pt x="3" y="30"/>
                  </a:cubicBezTo>
                  <a:cubicBezTo>
                    <a:pt x="0" y="19"/>
                    <a:pt x="6" y="8"/>
                    <a:pt x="17" y="6"/>
                  </a:cubicBez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9" name="Freeform 106"/>
            <p:cNvSpPr/>
            <p:nvPr/>
          </p:nvSpPr>
          <p:spPr bwMode="auto">
            <a:xfrm>
              <a:off x="4360863" y="1350963"/>
              <a:ext cx="77787" cy="161925"/>
            </a:xfrm>
            <a:custGeom>
              <a:avLst/>
              <a:gdLst>
                <a:gd name="T0" fmla="*/ 150929005 w 21"/>
                <a:gd name="T1" fmla="*/ 28359469 h 43"/>
                <a:gd name="T2" fmla="*/ 274414015 w 21"/>
                <a:gd name="T3" fmla="*/ 0 h 43"/>
                <a:gd name="T4" fmla="*/ 288134160 w 21"/>
                <a:gd name="T5" fmla="*/ 0 h 43"/>
                <a:gd name="T6" fmla="*/ 288134160 w 21"/>
                <a:gd name="T7" fmla="*/ 581401127 h 43"/>
                <a:gd name="T8" fmla="*/ 288134160 w 21"/>
                <a:gd name="T9" fmla="*/ 581401127 h 43"/>
                <a:gd name="T10" fmla="*/ 68604430 w 21"/>
                <a:gd name="T11" fmla="*/ 453774101 h 43"/>
                <a:gd name="T12" fmla="*/ 13720145 w 21"/>
                <a:gd name="T13" fmla="*/ 255250285 h 43"/>
                <a:gd name="T14" fmla="*/ 150929005 w 21"/>
                <a:gd name="T15" fmla="*/ 28359469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43">
                  <a:moveTo>
                    <a:pt x="11" y="2"/>
                  </a:moveTo>
                  <a:cubicBezTo>
                    <a:pt x="20" y="0"/>
                    <a:pt x="20" y="0"/>
                    <a:pt x="20" y="0"/>
                  </a:cubicBezTo>
                  <a:cubicBezTo>
                    <a:pt x="20" y="0"/>
                    <a:pt x="20" y="0"/>
                    <a:pt x="21" y="0"/>
                  </a:cubicBezTo>
                  <a:cubicBezTo>
                    <a:pt x="21" y="41"/>
                    <a:pt x="21" y="41"/>
                    <a:pt x="21" y="41"/>
                  </a:cubicBezTo>
                  <a:cubicBezTo>
                    <a:pt x="21" y="41"/>
                    <a:pt x="21" y="41"/>
                    <a:pt x="21" y="41"/>
                  </a:cubicBezTo>
                  <a:cubicBezTo>
                    <a:pt x="14" y="43"/>
                    <a:pt x="7" y="39"/>
                    <a:pt x="5" y="32"/>
                  </a:cubicBezTo>
                  <a:cubicBezTo>
                    <a:pt x="1" y="18"/>
                    <a:pt x="1" y="18"/>
                    <a:pt x="1" y="18"/>
                  </a:cubicBezTo>
                  <a:cubicBezTo>
                    <a:pt x="0" y="11"/>
                    <a:pt x="4" y="4"/>
                    <a:pt x="11" y="2"/>
                  </a:cubicBezTo>
                  <a:close/>
                </a:path>
              </a:pathLst>
            </a:custGeom>
            <a:solidFill>
              <a:srgbClr val="E4BA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0" name="Freeform 107"/>
            <p:cNvSpPr/>
            <p:nvPr/>
          </p:nvSpPr>
          <p:spPr bwMode="auto">
            <a:xfrm>
              <a:off x="4341813" y="788988"/>
              <a:ext cx="330200" cy="309563"/>
            </a:xfrm>
            <a:custGeom>
              <a:avLst/>
              <a:gdLst>
                <a:gd name="T0" fmla="*/ 183035864 w 88"/>
                <a:gd name="T1" fmla="*/ 1168649402 h 82"/>
                <a:gd name="T2" fmla="*/ 140796530 w 88"/>
                <a:gd name="T3" fmla="*/ 370546911 h 82"/>
                <a:gd name="T4" fmla="*/ 1239000455 w 88"/>
                <a:gd name="T5" fmla="*/ 0 h 82"/>
                <a:gd name="T6" fmla="*/ 408307309 w 88"/>
                <a:gd name="T7" fmla="*/ 570071590 h 82"/>
                <a:gd name="T8" fmla="*/ 478703698 w 88"/>
                <a:gd name="T9" fmla="*/ 1125895732 h 82"/>
                <a:gd name="T10" fmla="*/ 183035864 w 88"/>
                <a:gd name="T11" fmla="*/ 1168649402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82">
                  <a:moveTo>
                    <a:pt x="13" y="82"/>
                  </a:moveTo>
                  <a:cubicBezTo>
                    <a:pt x="13" y="82"/>
                    <a:pt x="0" y="40"/>
                    <a:pt x="10" y="26"/>
                  </a:cubicBezTo>
                  <a:cubicBezTo>
                    <a:pt x="21" y="11"/>
                    <a:pt x="88" y="0"/>
                    <a:pt x="88" y="0"/>
                  </a:cubicBezTo>
                  <a:cubicBezTo>
                    <a:pt x="88" y="0"/>
                    <a:pt x="32" y="15"/>
                    <a:pt x="29" y="40"/>
                  </a:cubicBezTo>
                  <a:cubicBezTo>
                    <a:pt x="26" y="65"/>
                    <a:pt x="34" y="79"/>
                    <a:pt x="34" y="79"/>
                  </a:cubicBezTo>
                  <a:lnTo>
                    <a:pt x="13" y="82"/>
                  </a:lnTo>
                  <a:close/>
                </a:path>
              </a:pathLst>
            </a:custGeom>
            <a:solidFill>
              <a:srgbClr val="6E63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1" name="Freeform 108"/>
            <p:cNvSpPr/>
            <p:nvPr/>
          </p:nvSpPr>
          <p:spPr bwMode="auto">
            <a:xfrm>
              <a:off x="5289550" y="1512888"/>
              <a:ext cx="763587" cy="436563"/>
            </a:xfrm>
            <a:custGeom>
              <a:avLst/>
              <a:gdLst>
                <a:gd name="T0" fmla="*/ 70564329 w 481"/>
                <a:gd name="T1" fmla="*/ 693044556 h 275"/>
                <a:gd name="T2" fmla="*/ 1212193569 w 481"/>
                <a:gd name="T3" fmla="*/ 22682226 h 275"/>
                <a:gd name="T4" fmla="*/ 1204633899 w 481"/>
                <a:gd name="T5" fmla="*/ 0 h 275"/>
                <a:gd name="T6" fmla="*/ 0 w 481"/>
                <a:gd name="T7" fmla="*/ 572076918 h 275"/>
                <a:gd name="T8" fmla="*/ 70564329 w 481"/>
                <a:gd name="T9" fmla="*/ 693044556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1" h="275">
                  <a:moveTo>
                    <a:pt x="28" y="275"/>
                  </a:moveTo>
                  <a:lnTo>
                    <a:pt x="481" y="9"/>
                  </a:lnTo>
                  <a:lnTo>
                    <a:pt x="478" y="0"/>
                  </a:lnTo>
                  <a:lnTo>
                    <a:pt x="0" y="227"/>
                  </a:lnTo>
                  <a:lnTo>
                    <a:pt x="28" y="275"/>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2" name="Freeform 109"/>
            <p:cNvSpPr/>
            <p:nvPr/>
          </p:nvSpPr>
          <p:spPr bwMode="auto">
            <a:xfrm>
              <a:off x="5465763" y="1779588"/>
              <a:ext cx="150812" cy="225425"/>
            </a:xfrm>
            <a:custGeom>
              <a:avLst/>
              <a:gdLst>
                <a:gd name="T0" fmla="*/ 469100726 w 40"/>
                <a:gd name="T1" fmla="*/ 0 h 60"/>
                <a:gd name="T2" fmla="*/ 142151621 w 40"/>
                <a:gd name="T3" fmla="*/ 112926654 h 60"/>
                <a:gd name="T4" fmla="*/ 71077696 w 40"/>
                <a:gd name="T5" fmla="*/ 296430118 h 60"/>
                <a:gd name="T6" fmla="*/ 71077696 w 40"/>
                <a:gd name="T7" fmla="*/ 691667770 h 60"/>
                <a:gd name="T8" fmla="*/ 483314757 w 40"/>
                <a:gd name="T9" fmla="*/ 522279668 h 60"/>
                <a:gd name="T10" fmla="*/ 497532558 w 40"/>
                <a:gd name="T11" fmla="*/ 367006928 h 60"/>
                <a:gd name="T12" fmla="*/ 511746589 w 40"/>
                <a:gd name="T13" fmla="*/ 211734188 h 60"/>
                <a:gd name="T14" fmla="*/ 469100726 w 40"/>
                <a:gd name="T15" fmla="*/ 0 h 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60">
                  <a:moveTo>
                    <a:pt x="33" y="0"/>
                  </a:moveTo>
                  <a:cubicBezTo>
                    <a:pt x="25" y="5"/>
                    <a:pt x="21" y="3"/>
                    <a:pt x="10" y="8"/>
                  </a:cubicBezTo>
                  <a:cubicBezTo>
                    <a:pt x="0" y="12"/>
                    <a:pt x="4" y="18"/>
                    <a:pt x="5" y="21"/>
                  </a:cubicBezTo>
                  <a:cubicBezTo>
                    <a:pt x="5" y="49"/>
                    <a:pt x="5" y="49"/>
                    <a:pt x="5" y="49"/>
                  </a:cubicBezTo>
                  <a:cubicBezTo>
                    <a:pt x="5" y="60"/>
                    <a:pt x="36" y="45"/>
                    <a:pt x="34" y="37"/>
                  </a:cubicBezTo>
                  <a:cubicBezTo>
                    <a:pt x="38" y="33"/>
                    <a:pt x="37" y="28"/>
                    <a:pt x="35" y="26"/>
                  </a:cubicBezTo>
                  <a:cubicBezTo>
                    <a:pt x="39" y="21"/>
                    <a:pt x="37" y="17"/>
                    <a:pt x="36" y="15"/>
                  </a:cubicBezTo>
                  <a:cubicBezTo>
                    <a:pt x="40" y="10"/>
                    <a:pt x="37" y="2"/>
                    <a:pt x="33" y="0"/>
                  </a:cubicBez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3" name="Freeform 110"/>
            <p:cNvSpPr/>
            <p:nvPr/>
          </p:nvSpPr>
          <p:spPr bwMode="auto">
            <a:xfrm>
              <a:off x="4729163" y="1068388"/>
              <a:ext cx="198437" cy="96838"/>
            </a:xfrm>
            <a:custGeom>
              <a:avLst/>
              <a:gdLst>
                <a:gd name="T0" fmla="*/ 0 w 53"/>
                <a:gd name="T1" fmla="*/ 319058863 h 26"/>
                <a:gd name="T2" fmla="*/ 742966848 w 53"/>
                <a:gd name="T3" fmla="*/ 319058863 h 26"/>
                <a:gd name="T4" fmla="*/ 700913181 w 53"/>
                <a:gd name="T5" fmla="*/ 346802950 h 26"/>
                <a:gd name="T6" fmla="*/ 42053668 w 53"/>
                <a:gd name="T7" fmla="*/ 360676856 h 26"/>
                <a:gd name="T8" fmla="*/ 0 w 53"/>
                <a:gd name="T9" fmla="*/ 319058863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6">
                  <a:moveTo>
                    <a:pt x="0" y="23"/>
                  </a:moveTo>
                  <a:cubicBezTo>
                    <a:pt x="10" y="0"/>
                    <a:pt x="43" y="1"/>
                    <a:pt x="53" y="23"/>
                  </a:cubicBezTo>
                  <a:cubicBezTo>
                    <a:pt x="50" y="25"/>
                    <a:pt x="50" y="25"/>
                    <a:pt x="50" y="25"/>
                  </a:cubicBezTo>
                  <a:cubicBezTo>
                    <a:pt x="42" y="10"/>
                    <a:pt x="13" y="9"/>
                    <a:pt x="3" y="26"/>
                  </a:cubicBezTo>
                  <a:lnTo>
                    <a:pt x="0" y="23"/>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4" name="Freeform 111"/>
            <p:cNvSpPr/>
            <p:nvPr/>
          </p:nvSpPr>
          <p:spPr bwMode="auto">
            <a:xfrm>
              <a:off x="5097463" y="1090613"/>
              <a:ext cx="176212" cy="128588"/>
            </a:xfrm>
            <a:custGeom>
              <a:avLst/>
              <a:gdLst>
                <a:gd name="T0" fmla="*/ 0 w 47"/>
                <a:gd name="T1" fmla="*/ 286070480 h 34"/>
                <a:gd name="T2" fmla="*/ 660652531 w 47"/>
                <a:gd name="T3" fmla="*/ 472016292 h 34"/>
                <a:gd name="T4" fmla="*/ 604425906 w 47"/>
                <a:gd name="T5" fmla="*/ 486319816 h 34"/>
                <a:gd name="T6" fmla="*/ 28111438 w 47"/>
                <a:gd name="T7" fmla="*/ 328981052 h 34"/>
                <a:gd name="T8" fmla="*/ 0 w 47"/>
                <a:gd name="T9" fmla="*/ 28607048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34">
                  <a:moveTo>
                    <a:pt x="0" y="20"/>
                  </a:moveTo>
                  <a:cubicBezTo>
                    <a:pt x="16" y="0"/>
                    <a:pt x="44" y="9"/>
                    <a:pt x="47" y="33"/>
                  </a:cubicBezTo>
                  <a:cubicBezTo>
                    <a:pt x="43" y="34"/>
                    <a:pt x="43" y="34"/>
                    <a:pt x="43" y="34"/>
                  </a:cubicBezTo>
                  <a:cubicBezTo>
                    <a:pt x="41" y="18"/>
                    <a:pt x="16" y="9"/>
                    <a:pt x="2" y="23"/>
                  </a:cubicBezTo>
                  <a:lnTo>
                    <a:pt x="0" y="20"/>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5" name="Freeform 112"/>
            <p:cNvSpPr/>
            <p:nvPr/>
          </p:nvSpPr>
          <p:spPr bwMode="auto">
            <a:xfrm>
              <a:off x="5416550" y="1716088"/>
              <a:ext cx="155575" cy="71438"/>
            </a:xfrm>
            <a:custGeom>
              <a:avLst/>
              <a:gdLst>
                <a:gd name="T0" fmla="*/ 0 w 41"/>
                <a:gd name="T1" fmla="*/ 127231078 h 19"/>
                <a:gd name="T2" fmla="*/ 561534682 w 41"/>
                <a:gd name="T3" fmla="*/ 0 h 19"/>
                <a:gd name="T4" fmla="*/ 489541402 w 41"/>
                <a:gd name="T5" fmla="*/ 212050543 h 19"/>
                <a:gd name="T6" fmla="*/ 86389659 w 41"/>
                <a:gd name="T7" fmla="*/ 240324952 h 19"/>
                <a:gd name="T8" fmla="*/ 0 w 41"/>
                <a:gd name="T9" fmla="*/ 12723107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9">
                  <a:moveTo>
                    <a:pt x="0" y="9"/>
                  </a:moveTo>
                  <a:cubicBezTo>
                    <a:pt x="17" y="8"/>
                    <a:pt x="28" y="1"/>
                    <a:pt x="39" y="0"/>
                  </a:cubicBezTo>
                  <a:cubicBezTo>
                    <a:pt x="39" y="0"/>
                    <a:pt x="41" y="11"/>
                    <a:pt x="34" y="15"/>
                  </a:cubicBezTo>
                  <a:cubicBezTo>
                    <a:pt x="27" y="19"/>
                    <a:pt x="6" y="17"/>
                    <a:pt x="6" y="17"/>
                  </a:cubicBezTo>
                  <a:lnTo>
                    <a:pt x="0" y="9"/>
                  </a:lnTo>
                  <a:close/>
                </a:path>
              </a:pathLst>
            </a:custGeom>
            <a:solidFill>
              <a:srgbClr val="FDCF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6" name="Freeform 113"/>
            <p:cNvSpPr/>
            <p:nvPr/>
          </p:nvSpPr>
          <p:spPr bwMode="auto">
            <a:xfrm>
              <a:off x="5446713" y="1828800"/>
              <a:ext cx="125412" cy="150813"/>
            </a:xfrm>
            <a:custGeom>
              <a:avLst/>
              <a:gdLst>
                <a:gd name="T0" fmla="*/ 129983837 w 33"/>
                <a:gd name="T1" fmla="*/ 42646146 h 40"/>
                <a:gd name="T2" fmla="*/ 173311783 w 33"/>
                <a:gd name="T3" fmla="*/ 71078167 h 40"/>
                <a:gd name="T4" fmla="*/ 187756965 w 33"/>
                <a:gd name="T5" fmla="*/ 71078167 h 40"/>
                <a:gd name="T6" fmla="*/ 462169823 w 33"/>
                <a:gd name="T7" fmla="*/ 0 h 40"/>
                <a:gd name="T8" fmla="*/ 462169823 w 33"/>
                <a:gd name="T9" fmla="*/ 0 h 40"/>
                <a:gd name="T10" fmla="*/ 476611204 w 33"/>
                <a:gd name="T11" fmla="*/ 14214125 h 40"/>
                <a:gd name="T12" fmla="*/ 216639729 w 33"/>
                <a:gd name="T13" fmla="*/ 113724313 h 40"/>
                <a:gd name="T14" fmla="*/ 187756965 w 33"/>
                <a:gd name="T15" fmla="*/ 127938438 h 40"/>
                <a:gd name="T16" fmla="*/ 187756965 w 33"/>
                <a:gd name="T17" fmla="*/ 127938438 h 40"/>
                <a:gd name="T18" fmla="*/ 187756965 w 33"/>
                <a:gd name="T19" fmla="*/ 127938438 h 40"/>
                <a:gd name="T20" fmla="*/ 57769328 w 33"/>
                <a:gd name="T21" fmla="*/ 170584584 h 40"/>
                <a:gd name="T22" fmla="*/ 57769328 w 33"/>
                <a:gd name="T23" fmla="*/ 213230730 h 40"/>
                <a:gd name="T24" fmla="*/ 72214510 w 33"/>
                <a:gd name="T25" fmla="*/ 255876876 h 40"/>
                <a:gd name="T26" fmla="*/ 202198347 w 33"/>
                <a:gd name="T27" fmla="*/ 227444856 h 40"/>
                <a:gd name="T28" fmla="*/ 202198347 w 33"/>
                <a:gd name="T29" fmla="*/ 227444856 h 40"/>
                <a:gd name="T30" fmla="*/ 476611204 w 33"/>
                <a:gd name="T31" fmla="*/ 184798710 h 40"/>
                <a:gd name="T32" fmla="*/ 476611204 w 33"/>
                <a:gd name="T33" fmla="*/ 184798710 h 40"/>
                <a:gd name="T34" fmla="*/ 202198347 w 33"/>
                <a:gd name="T35" fmla="*/ 284308897 h 40"/>
                <a:gd name="T36" fmla="*/ 202198347 w 33"/>
                <a:gd name="T37" fmla="*/ 284308897 h 40"/>
                <a:gd name="T38" fmla="*/ 101101074 w 33"/>
                <a:gd name="T39" fmla="*/ 312737148 h 40"/>
                <a:gd name="T40" fmla="*/ 101101074 w 33"/>
                <a:gd name="T41" fmla="*/ 326951273 h 40"/>
                <a:gd name="T42" fmla="*/ 86655892 w 33"/>
                <a:gd name="T43" fmla="*/ 383815315 h 40"/>
                <a:gd name="T44" fmla="*/ 101101074 w 33"/>
                <a:gd name="T45" fmla="*/ 412243565 h 40"/>
                <a:gd name="T46" fmla="*/ 115542456 w 33"/>
                <a:gd name="T47" fmla="*/ 412243565 h 40"/>
                <a:gd name="T48" fmla="*/ 202198347 w 33"/>
                <a:gd name="T49" fmla="*/ 398029440 h 40"/>
                <a:gd name="T50" fmla="*/ 202198347 w 33"/>
                <a:gd name="T51" fmla="*/ 398029440 h 40"/>
                <a:gd name="T52" fmla="*/ 216639729 w 33"/>
                <a:gd name="T53" fmla="*/ 383815315 h 40"/>
                <a:gd name="T54" fmla="*/ 476611204 w 33"/>
                <a:gd name="T55" fmla="*/ 326951273 h 40"/>
                <a:gd name="T56" fmla="*/ 476611204 w 33"/>
                <a:gd name="T57" fmla="*/ 326951273 h 40"/>
                <a:gd name="T58" fmla="*/ 216639729 w 33"/>
                <a:gd name="T59" fmla="*/ 440675586 h 40"/>
                <a:gd name="T60" fmla="*/ 231084911 w 33"/>
                <a:gd name="T61" fmla="*/ 540182003 h 40"/>
                <a:gd name="T62" fmla="*/ 216639729 w 33"/>
                <a:gd name="T63" fmla="*/ 568614024 h 40"/>
                <a:gd name="T64" fmla="*/ 144429020 w 33"/>
                <a:gd name="T65" fmla="*/ 511753753 h 40"/>
                <a:gd name="T66" fmla="*/ 158870401 w 33"/>
                <a:gd name="T67" fmla="*/ 454889711 h 40"/>
                <a:gd name="T68" fmla="*/ 144429020 w 33"/>
                <a:gd name="T69" fmla="*/ 454889711 h 40"/>
                <a:gd name="T70" fmla="*/ 101101074 w 33"/>
                <a:gd name="T71" fmla="*/ 454889711 h 40"/>
                <a:gd name="T72" fmla="*/ 57769328 w 33"/>
                <a:gd name="T73" fmla="*/ 440675586 h 40"/>
                <a:gd name="T74" fmla="*/ 43327946 w 33"/>
                <a:gd name="T75" fmla="*/ 383815315 h 40"/>
                <a:gd name="T76" fmla="*/ 57769328 w 33"/>
                <a:gd name="T77" fmla="*/ 298523023 h 40"/>
                <a:gd name="T78" fmla="*/ 57769328 w 33"/>
                <a:gd name="T79" fmla="*/ 298523023 h 40"/>
                <a:gd name="T80" fmla="*/ 57769328 w 33"/>
                <a:gd name="T81" fmla="*/ 298523023 h 40"/>
                <a:gd name="T82" fmla="*/ 43327946 w 33"/>
                <a:gd name="T83" fmla="*/ 284308897 h 40"/>
                <a:gd name="T84" fmla="*/ 14441382 w 33"/>
                <a:gd name="T85" fmla="*/ 227444856 h 40"/>
                <a:gd name="T86" fmla="*/ 14441382 w 33"/>
                <a:gd name="T87" fmla="*/ 227444856 h 40"/>
                <a:gd name="T88" fmla="*/ 14441382 w 33"/>
                <a:gd name="T89" fmla="*/ 227444856 h 40"/>
                <a:gd name="T90" fmla="*/ 28886564 w 33"/>
                <a:gd name="T91" fmla="*/ 156370459 h 40"/>
                <a:gd name="T92" fmla="*/ 129983837 w 33"/>
                <a:gd name="T93" fmla="*/ 99506417 h 40"/>
                <a:gd name="T94" fmla="*/ 115542456 w 33"/>
                <a:gd name="T95" fmla="*/ 42646146 h 40"/>
                <a:gd name="T96" fmla="*/ 129983837 w 33"/>
                <a:gd name="T97" fmla="*/ 42646146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40">
                  <a:moveTo>
                    <a:pt x="9" y="3"/>
                  </a:moveTo>
                  <a:cubicBezTo>
                    <a:pt x="9" y="3"/>
                    <a:pt x="11" y="5"/>
                    <a:pt x="12" y="5"/>
                  </a:cubicBezTo>
                  <a:cubicBezTo>
                    <a:pt x="13" y="5"/>
                    <a:pt x="13" y="5"/>
                    <a:pt x="13" y="5"/>
                  </a:cubicBezTo>
                  <a:cubicBezTo>
                    <a:pt x="32" y="0"/>
                    <a:pt x="32" y="0"/>
                    <a:pt x="32" y="0"/>
                  </a:cubicBezTo>
                  <a:cubicBezTo>
                    <a:pt x="32" y="0"/>
                    <a:pt x="32" y="0"/>
                    <a:pt x="32" y="0"/>
                  </a:cubicBezTo>
                  <a:cubicBezTo>
                    <a:pt x="33" y="1"/>
                    <a:pt x="33" y="1"/>
                    <a:pt x="33" y="1"/>
                  </a:cubicBezTo>
                  <a:cubicBezTo>
                    <a:pt x="33" y="2"/>
                    <a:pt x="20" y="6"/>
                    <a:pt x="15" y="8"/>
                  </a:cubicBezTo>
                  <a:cubicBezTo>
                    <a:pt x="13" y="9"/>
                    <a:pt x="13" y="9"/>
                    <a:pt x="13" y="9"/>
                  </a:cubicBezTo>
                  <a:cubicBezTo>
                    <a:pt x="13" y="9"/>
                    <a:pt x="13" y="9"/>
                    <a:pt x="13" y="9"/>
                  </a:cubicBezTo>
                  <a:cubicBezTo>
                    <a:pt x="13" y="9"/>
                    <a:pt x="13" y="9"/>
                    <a:pt x="13" y="9"/>
                  </a:cubicBezTo>
                  <a:cubicBezTo>
                    <a:pt x="11" y="9"/>
                    <a:pt x="5" y="11"/>
                    <a:pt x="4" y="12"/>
                  </a:cubicBezTo>
                  <a:cubicBezTo>
                    <a:pt x="4" y="14"/>
                    <a:pt x="4" y="15"/>
                    <a:pt x="4" y="15"/>
                  </a:cubicBezTo>
                  <a:cubicBezTo>
                    <a:pt x="5" y="18"/>
                    <a:pt x="5" y="18"/>
                    <a:pt x="5" y="18"/>
                  </a:cubicBezTo>
                  <a:cubicBezTo>
                    <a:pt x="14" y="16"/>
                    <a:pt x="14" y="16"/>
                    <a:pt x="14" y="16"/>
                  </a:cubicBezTo>
                  <a:cubicBezTo>
                    <a:pt x="14" y="16"/>
                    <a:pt x="14" y="16"/>
                    <a:pt x="14" y="16"/>
                  </a:cubicBezTo>
                  <a:cubicBezTo>
                    <a:pt x="33" y="13"/>
                    <a:pt x="33" y="13"/>
                    <a:pt x="33" y="13"/>
                  </a:cubicBezTo>
                  <a:cubicBezTo>
                    <a:pt x="33" y="13"/>
                    <a:pt x="33" y="13"/>
                    <a:pt x="33" y="13"/>
                  </a:cubicBezTo>
                  <a:cubicBezTo>
                    <a:pt x="14" y="20"/>
                    <a:pt x="14" y="20"/>
                    <a:pt x="14" y="20"/>
                  </a:cubicBezTo>
                  <a:cubicBezTo>
                    <a:pt x="14" y="20"/>
                    <a:pt x="14" y="20"/>
                    <a:pt x="14" y="20"/>
                  </a:cubicBezTo>
                  <a:cubicBezTo>
                    <a:pt x="7" y="22"/>
                    <a:pt x="7" y="22"/>
                    <a:pt x="7" y="22"/>
                  </a:cubicBezTo>
                  <a:cubicBezTo>
                    <a:pt x="7" y="23"/>
                    <a:pt x="7" y="23"/>
                    <a:pt x="7" y="23"/>
                  </a:cubicBezTo>
                  <a:cubicBezTo>
                    <a:pt x="6" y="24"/>
                    <a:pt x="6" y="26"/>
                    <a:pt x="6" y="27"/>
                  </a:cubicBezTo>
                  <a:cubicBezTo>
                    <a:pt x="7" y="28"/>
                    <a:pt x="7" y="28"/>
                    <a:pt x="7" y="29"/>
                  </a:cubicBezTo>
                  <a:cubicBezTo>
                    <a:pt x="7" y="29"/>
                    <a:pt x="7" y="29"/>
                    <a:pt x="8" y="29"/>
                  </a:cubicBezTo>
                  <a:cubicBezTo>
                    <a:pt x="8" y="29"/>
                    <a:pt x="12" y="28"/>
                    <a:pt x="14" y="28"/>
                  </a:cubicBezTo>
                  <a:cubicBezTo>
                    <a:pt x="14" y="28"/>
                    <a:pt x="14" y="28"/>
                    <a:pt x="14" y="28"/>
                  </a:cubicBezTo>
                  <a:cubicBezTo>
                    <a:pt x="15" y="27"/>
                    <a:pt x="15" y="27"/>
                    <a:pt x="15" y="27"/>
                  </a:cubicBezTo>
                  <a:cubicBezTo>
                    <a:pt x="33" y="23"/>
                    <a:pt x="33" y="23"/>
                    <a:pt x="33" y="23"/>
                  </a:cubicBezTo>
                  <a:cubicBezTo>
                    <a:pt x="33" y="23"/>
                    <a:pt x="33" y="23"/>
                    <a:pt x="33" y="23"/>
                  </a:cubicBezTo>
                  <a:cubicBezTo>
                    <a:pt x="15" y="31"/>
                    <a:pt x="15" y="31"/>
                    <a:pt x="15" y="31"/>
                  </a:cubicBezTo>
                  <a:cubicBezTo>
                    <a:pt x="11" y="33"/>
                    <a:pt x="14" y="38"/>
                    <a:pt x="16" y="38"/>
                  </a:cubicBezTo>
                  <a:cubicBezTo>
                    <a:pt x="15" y="40"/>
                    <a:pt x="15" y="40"/>
                    <a:pt x="15" y="40"/>
                  </a:cubicBezTo>
                  <a:cubicBezTo>
                    <a:pt x="15" y="40"/>
                    <a:pt x="11" y="40"/>
                    <a:pt x="10" y="36"/>
                  </a:cubicBezTo>
                  <a:cubicBezTo>
                    <a:pt x="10" y="35"/>
                    <a:pt x="10" y="33"/>
                    <a:pt x="11" y="32"/>
                  </a:cubicBezTo>
                  <a:cubicBezTo>
                    <a:pt x="10" y="32"/>
                    <a:pt x="10" y="32"/>
                    <a:pt x="10" y="32"/>
                  </a:cubicBezTo>
                  <a:cubicBezTo>
                    <a:pt x="9" y="32"/>
                    <a:pt x="8" y="32"/>
                    <a:pt x="7" y="32"/>
                  </a:cubicBezTo>
                  <a:cubicBezTo>
                    <a:pt x="6" y="32"/>
                    <a:pt x="5" y="32"/>
                    <a:pt x="4" y="31"/>
                  </a:cubicBezTo>
                  <a:cubicBezTo>
                    <a:pt x="4" y="30"/>
                    <a:pt x="4" y="29"/>
                    <a:pt x="3" y="27"/>
                  </a:cubicBezTo>
                  <a:cubicBezTo>
                    <a:pt x="3" y="25"/>
                    <a:pt x="3" y="23"/>
                    <a:pt x="4" y="21"/>
                  </a:cubicBezTo>
                  <a:cubicBezTo>
                    <a:pt x="4" y="21"/>
                    <a:pt x="4" y="21"/>
                    <a:pt x="4" y="21"/>
                  </a:cubicBezTo>
                  <a:cubicBezTo>
                    <a:pt x="4" y="21"/>
                    <a:pt x="4" y="21"/>
                    <a:pt x="4" y="21"/>
                  </a:cubicBezTo>
                  <a:cubicBezTo>
                    <a:pt x="3" y="20"/>
                    <a:pt x="3" y="20"/>
                    <a:pt x="3" y="20"/>
                  </a:cubicBezTo>
                  <a:cubicBezTo>
                    <a:pt x="1" y="16"/>
                    <a:pt x="1" y="16"/>
                    <a:pt x="1" y="16"/>
                  </a:cubicBezTo>
                  <a:cubicBezTo>
                    <a:pt x="1" y="16"/>
                    <a:pt x="1" y="16"/>
                    <a:pt x="1" y="16"/>
                  </a:cubicBezTo>
                  <a:cubicBezTo>
                    <a:pt x="1" y="16"/>
                    <a:pt x="1" y="16"/>
                    <a:pt x="1" y="16"/>
                  </a:cubicBezTo>
                  <a:cubicBezTo>
                    <a:pt x="1" y="16"/>
                    <a:pt x="0" y="13"/>
                    <a:pt x="2" y="11"/>
                  </a:cubicBezTo>
                  <a:cubicBezTo>
                    <a:pt x="3" y="9"/>
                    <a:pt x="6" y="8"/>
                    <a:pt x="9" y="7"/>
                  </a:cubicBezTo>
                  <a:cubicBezTo>
                    <a:pt x="8" y="6"/>
                    <a:pt x="8" y="3"/>
                    <a:pt x="8" y="3"/>
                  </a:cubicBezTo>
                  <a:lnTo>
                    <a:pt x="9" y="3"/>
                  </a:lnTo>
                  <a:close/>
                </a:path>
              </a:pathLst>
            </a:custGeom>
            <a:solidFill>
              <a:srgbClr val="E4BA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7" name="Freeform 114"/>
            <p:cNvSpPr>
              <a:spLocks noEditPoints="1"/>
            </p:cNvSpPr>
            <p:nvPr/>
          </p:nvSpPr>
          <p:spPr bwMode="auto">
            <a:xfrm>
              <a:off x="4435475" y="2540000"/>
              <a:ext cx="134937" cy="76200"/>
            </a:xfrm>
            <a:custGeom>
              <a:avLst/>
              <a:gdLst>
                <a:gd name="T0" fmla="*/ 295036002 w 36"/>
                <a:gd name="T1" fmla="*/ 290322000 h 20"/>
                <a:gd name="T2" fmla="*/ 351233515 w 36"/>
                <a:gd name="T3" fmla="*/ 261289800 h 20"/>
                <a:gd name="T4" fmla="*/ 309088192 w 36"/>
                <a:gd name="T5" fmla="*/ 246773700 h 20"/>
                <a:gd name="T6" fmla="*/ 28100630 w 36"/>
                <a:gd name="T7" fmla="*/ 29032200 h 20"/>
                <a:gd name="T8" fmla="*/ 0 w 36"/>
                <a:gd name="T9" fmla="*/ 29032200 h 20"/>
                <a:gd name="T10" fmla="*/ 280987561 w 36"/>
                <a:gd name="T11" fmla="*/ 275805900 h 20"/>
                <a:gd name="T12" fmla="*/ 295036002 w 36"/>
                <a:gd name="T13" fmla="*/ 290322000 h 20"/>
                <a:gd name="T14" fmla="*/ 407431027 w 36"/>
                <a:gd name="T15" fmla="*/ 232257600 h 20"/>
                <a:gd name="T16" fmla="*/ 112395025 w 36"/>
                <a:gd name="T17" fmla="*/ 29032200 h 20"/>
                <a:gd name="T18" fmla="*/ 140495655 w 36"/>
                <a:gd name="T19" fmla="*/ 14516100 h 20"/>
                <a:gd name="T20" fmla="*/ 449580098 w 36"/>
                <a:gd name="T21" fmla="*/ 188709300 h 20"/>
                <a:gd name="T22" fmla="*/ 449580098 w 36"/>
                <a:gd name="T23" fmla="*/ 188709300 h 20"/>
                <a:gd name="T24" fmla="*/ 407431027 w 36"/>
                <a:gd name="T25" fmla="*/ 232257600 h 20"/>
                <a:gd name="T26" fmla="*/ 463628539 w 36"/>
                <a:gd name="T27" fmla="*/ 174193200 h 20"/>
                <a:gd name="T28" fmla="*/ 252890679 w 36"/>
                <a:gd name="T29" fmla="*/ 14516100 h 20"/>
                <a:gd name="T30" fmla="*/ 266939120 w 36"/>
                <a:gd name="T31" fmla="*/ 0 h 20"/>
                <a:gd name="T32" fmla="*/ 505777610 w 36"/>
                <a:gd name="T33" fmla="*/ 145161000 h 20"/>
                <a:gd name="T34" fmla="*/ 463628539 w 36"/>
                <a:gd name="T35" fmla="*/ 17419320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20">
                  <a:moveTo>
                    <a:pt x="21" y="20"/>
                  </a:moveTo>
                  <a:cubicBezTo>
                    <a:pt x="22" y="19"/>
                    <a:pt x="24" y="19"/>
                    <a:pt x="25" y="18"/>
                  </a:cubicBezTo>
                  <a:cubicBezTo>
                    <a:pt x="24" y="17"/>
                    <a:pt x="22" y="17"/>
                    <a:pt x="22" y="17"/>
                  </a:cubicBezTo>
                  <a:cubicBezTo>
                    <a:pt x="14" y="13"/>
                    <a:pt x="5" y="9"/>
                    <a:pt x="2" y="2"/>
                  </a:cubicBezTo>
                  <a:cubicBezTo>
                    <a:pt x="0" y="2"/>
                    <a:pt x="0" y="2"/>
                    <a:pt x="0" y="2"/>
                  </a:cubicBezTo>
                  <a:cubicBezTo>
                    <a:pt x="4" y="11"/>
                    <a:pt x="12" y="15"/>
                    <a:pt x="20" y="19"/>
                  </a:cubicBezTo>
                  <a:cubicBezTo>
                    <a:pt x="21" y="20"/>
                    <a:pt x="21" y="20"/>
                    <a:pt x="21" y="20"/>
                  </a:cubicBezTo>
                  <a:close/>
                  <a:moveTo>
                    <a:pt x="29" y="16"/>
                  </a:moveTo>
                  <a:cubicBezTo>
                    <a:pt x="21" y="13"/>
                    <a:pt x="13" y="9"/>
                    <a:pt x="8" y="2"/>
                  </a:cubicBezTo>
                  <a:cubicBezTo>
                    <a:pt x="10" y="1"/>
                    <a:pt x="10" y="1"/>
                    <a:pt x="10" y="1"/>
                  </a:cubicBezTo>
                  <a:cubicBezTo>
                    <a:pt x="14" y="8"/>
                    <a:pt x="24" y="10"/>
                    <a:pt x="32" y="13"/>
                  </a:cubicBezTo>
                  <a:cubicBezTo>
                    <a:pt x="32" y="13"/>
                    <a:pt x="32" y="13"/>
                    <a:pt x="32" y="13"/>
                  </a:cubicBezTo>
                  <a:cubicBezTo>
                    <a:pt x="31" y="14"/>
                    <a:pt x="30" y="15"/>
                    <a:pt x="29" y="16"/>
                  </a:cubicBezTo>
                  <a:close/>
                  <a:moveTo>
                    <a:pt x="33" y="12"/>
                  </a:moveTo>
                  <a:cubicBezTo>
                    <a:pt x="27" y="10"/>
                    <a:pt x="21" y="7"/>
                    <a:pt x="18" y="1"/>
                  </a:cubicBezTo>
                  <a:cubicBezTo>
                    <a:pt x="19" y="0"/>
                    <a:pt x="19" y="0"/>
                    <a:pt x="19" y="0"/>
                  </a:cubicBezTo>
                  <a:cubicBezTo>
                    <a:pt x="22" y="6"/>
                    <a:pt x="29" y="8"/>
                    <a:pt x="36" y="10"/>
                  </a:cubicBezTo>
                  <a:cubicBezTo>
                    <a:pt x="35" y="11"/>
                    <a:pt x="34" y="12"/>
                    <a:pt x="33" y="12"/>
                  </a:cubicBezTo>
                  <a:close/>
                </a:path>
              </a:pathLst>
            </a:custGeom>
            <a:solidFill>
              <a:srgbClr val="B996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8" name="Freeform 115"/>
            <p:cNvSpPr>
              <a:spLocks noEditPoints="1"/>
            </p:cNvSpPr>
            <p:nvPr/>
          </p:nvSpPr>
          <p:spPr bwMode="auto">
            <a:xfrm>
              <a:off x="6105525" y="1131888"/>
              <a:ext cx="587375" cy="290513"/>
            </a:xfrm>
            <a:custGeom>
              <a:avLst/>
              <a:gdLst>
                <a:gd name="T0" fmla="*/ 212652341 w 156"/>
                <a:gd name="T1" fmla="*/ 697502849 h 77"/>
                <a:gd name="T2" fmla="*/ 212652341 w 156"/>
                <a:gd name="T3" fmla="*/ 1096075366 h 77"/>
                <a:gd name="T4" fmla="*/ 0 w 156"/>
                <a:gd name="T5" fmla="*/ 1096075366 h 77"/>
                <a:gd name="T6" fmla="*/ 0 w 156"/>
                <a:gd name="T7" fmla="*/ 0 h 77"/>
                <a:gd name="T8" fmla="*/ 226832176 w 156"/>
                <a:gd name="T9" fmla="*/ 0 h 77"/>
                <a:gd name="T10" fmla="*/ 439484518 w 156"/>
                <a:gd name="T11" fmla="*/ 42705411 h 77"/>
                <a:gd name="T12" fmla="*/ 510368631 w 156"/>
                <a:gd name="T13" fmla="*/ 199288145 h 77"/>
                <a:gd name="T14" fmla="*/ 510368631 w 156"/>
                <a:gd name="T15" fmla="*/ 498214703 h 77"/>
                <a:gd name="T16" fmla="*/ 453660587 w 156"/>
                <a:gd name="T17" fmla="*/ 654797438 h 77"/>
                <a:gd name="T18" fmla="*/ 212652341 w 156"/>
                <a:gd name="T19" fmla="*/ 697502849 h 77"/>
                <a:gd name="T20" fmla="*/ 283536455 w 156"/>
                <a:gd name="T21" fmla="*/ 483979566 h 77"/>
                <a:gd name="T22" fmla="*/ 283536455 w 156"/>
                <a:gd name="T23" fmla="*/ 213519509 h 77"/>
                <a:gd name="T24" fmla="*/ 212652341 w 156"/>
                <a:gd name="T25" fmla="*/ 156582734 h 77"/>
                <a:gd name="T26" fmla="*/ 212652341 w 156"/>
                <a:gd name="T27" fmla="*/ 540920114 h 77"/>
                <a:gd name="T28" fmla="*/ 283536455 w 156"/>
                <a:gd name="T29" fmla="*/ 483979566 h 77"/>
                <a:gd name="T30" fmla="*/ 964029219 w 156"/>
                <a:gd name="T31" fmla="*/ 1096075366 h 77"/>
                <a:gd name="T32" fmla="*/ 552900606 w 156"/>
                <a:gd name="T33" fmla="*/ 1096075366 h 77"/>
                <a:gd name="T34" fmla="*/ 552900606 w 156"/>
                <a:gd name="T35" fmla="*/ 0 h 77"/>
                <a:gd name="T36" fmla="*/ 779729017 w 156"/>
                <a:gd name="T37" fmla="*/ 0 h 77"/>
                <a:gd name="T38" fmla="*/ 779729017 w 156"/>
                <a:gd name="T39" fmla="*/ 953727769 h 77"/>
                <a:gd name="T40" fmla="*/ 964029219 w 156"/>
                <a:gd name="T41" fmla="*/ 953727769 h 77"/>
                <a:gd name="T42" fmla="*/ 964029219 w 156"/>
                <a:gd name="T43" fmla="*/ 1096075366 h 77"/>
                <a:gd name="T44" fmla="*/ 1616169843 w 156"/>
                <a:gd name="T45" fmla="*/ 1096075366 h 77"/>
                <a:gd name="T46" fmla="*/ 1389337667 w 156"/>
                <a:gd name="T47" fmla="*/ 1096075366 h 77"/>
                <a:gd name="T48" fmla="*/ 1346805692 w 156"/>
                <a:gd name="T49" fmla="*/ 797145035 h 77"/>
                <a:gd name="T50" fmla="*/ 1247569439 w 156"/>
                <a:gd name="T51" fmla="*/ 797145035 h 77"/>
                <a:gd name="T52" fmla="*/ 1205037465 w 156"/>
                <a:gd name="T53" fmla="*/ 1096075366 h 77"/>
                <a:gd name="T54" fmla="*/ 992385123 w 156"/>
                <a:gd name="T55" fmla="*/ 1096075366 h 77"/>
                <a:gd name="T56" fmla="*/ 1162505490 w 156"/>
                <a:gd name="T57" fmla="*/ 0 h 77"/>
                <a:gd name="T58" fmla="*/ 1446045711 w 156"/>
                <a:gd name="T59" fmla="*/ 0 h 77"/>
                <a:gd name="T60" fmla="*/ 1616169843 w 156"/>
                <a:gd name="T61" fmla="*/ 1096075366 h 77"/>
                <a:gd name="T62" fmla="*/ 1332629623 w 156"/>
                <a:gd name="T63" fmla="*/ 654797438 h 77"/>
                <a:gd name="T64" fmla="*/ 1304277483 w 156"/>
                <a:gd name="T65" fmla="*/ 327400605 h 77"/>
                <a:gd name="T66" fmla="*/ 1261745509 w 156"/>
                <a:gd name="T67" fmla="*/ 654797438 h 77"/>
                <a:gd name="T68" fmla="*/ 1332629623 w 156"/>
                <a:gd name="T69" fmla="*/ 654797438 h 77"/>
                <a:gd name="T70" fmla="*/ 2147483646 w 156"/>
                <a:gd name="T71" fmla="*/ 1096075366 h 77"/>
                <a:gd name="T72" fmla="*/ 1984766482 w 156"/>
                <a:gd name="T73" fmla="*/ 1096075366 h 77"/>
                <a:gd name="T74" fmla="*/ 1828822184 w 156"/>
                <a:gd name="T75" fmla="*/ 512449840 h 77"/>
                <a:gd name="T76" fmla="*/ 1828822184 w 156"/>
                <a:gd name="T77" fmla="*/ 1096075366 h 77"/>
                <a:gd name="T78" fmla="*/ 1644521982 w 156"/>
                <a:gd name="T79" fmla="*/ 1096075366 h 77"/>
                <a:gd name="T80" fmla="*/ 1644521982 w 156"/>
                <a:gd name="T81" fmla="*/ 0 h 77"/>
                <a:gd name="T82" fmla="*/ 1899706298 w 156"/>
                <a:gd name="T83" fmla="*/ 0 h 77"/>
                <a:gd name="T84" fmla="*/ 2027298456 w 156"/>
                <a:gd name="T85" fmla="*/ 498214703 h 77"/>
                <a:gd name="T86" fmla="*/ 2027298456 w 156"/>
                <a:gd name="T87" fmla="*/ 0 h 77"/>
                <a:gd name="T88" fmla="*/ 2147483646 w 156"/>
                <a:gd name="T89" fmla="*/ 0 h 77"/>
                <a:gd name="T90" fmla="*/ 2147483646 w 156"/>
                <a:gd name="T91" fmla="*/ 1096075366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6" h="77">
                  <a:moveTo>
                    <a:pt x="15" y="49"/>
                  </a:moveTo>
                  <a:cubicBezTo>
                    <a:pt x="15" y="77"/>
                    <a:pt x="15" y="77"/>
                    <a:pt x="15" y="77"/>
                  </a:cubicBezTo>
                  <a:cubicBezTo>
                    <a:pt x="0" y="77"/>
                    <a:pt x="0" y="77"/>
                    <a:pt x="0" y="77"/>
                  </a:cubicBezTo>
                  <a:cubicBezTo>
                    <a:pt x="0" y="0"/>
                    <a:pt x="0" y="0"/>
                    <a:pt x="0" y="0"/>
                  </a:cubicBezTo>
                  <a:cubicBezTo>
                    <a:pt x="16" y="0"/>
                    <a:pt x="16" y="0"/>
                    <a:pt x="16" y="0"/>
                  </a:cubicBezTo>
                  <a:cubicBezTo>
                    <a:pt x="23" y="0"/>
                    <a:pt x="28" y="1"/>
                    <a:pt x="31" y="3"/>
                  </a:cubicBezTo>
                  <a:cubicBezTo>
                    <a:pt x="34" y="5"/>
                    <a:pt x="36" y="8"/>
                    <a:pt x="36" y="14"/>
                  </a:cubicBezTo>
                  <a:cubicBezTo>
                    <a:pt x="36" y="35"/>
                    <a:pt x="36" y="35"/>
                    <a:pt x="36" y="35"/>
                  </a:cubicBezTo>
                  <a:cubicBezTo>
                    <a:pt x="36" y="40"/>
                    <a:pt x="34" y="44"/>
                    <a:pt x="32" y="46"/>
                  </a:cubicBezTo>
                  <a:cubicBezTo>
                    <a:pt x="29" y="48"/>
                    <a:pt x="24" y="49"/>
                    <a:pt x="15" y="49"/>
                  </a:cubicBezTo>
                  <a:close/>
                  <a:moveTo>
                    <a:pt x="20" y="34"/>
                  </a:moveTo>
                  <a:cubicBezTo>
                    <a:pt x="20" y="15"/>
                    <a:pt x="20" y="15"/>
                    <a:pt x="20" y="15"/>
                  </a:cubicBezTo>
                  <a:cubicBezTo>
                    <a:pt x="20" y="12"/>
                    <a:pt x="18" y="11"/>
                    <a:pt x="15" y="11"/>
                  </a:cubicBezTo>
                  <a:cubicBezTo>
                    <a:pt x="15" y="38"/>
                    <a:pt x="15" y="38"/>
                    <a:pt x="15" y="38"/>
                  </a:cubicBezTo>
                  <a:cubicBezTo>
                    <a:pt x="18" y="38"/>
                    <a:pt x="20" y="36"/>
                    <a:pt x="20" y="34"/>
                  </a:cubicBezTo>
                  <a:close/>
                  <a:moveTo>
                    <a:pt x="68" y="77"/>
                  </a:moveTo>
                  <a:cubicBezTo>
                    <a:pt x="39" y="77"/>
                    <a:pt x="39" y="77"/>
                    <a:pt x="39" y="77"/>
                  </a:cubicBezTo>
                  <a:cubicBezTo>
                    <a:pt x="39" y="0"/>
                    <a:pt x="39" y="0"/>
                    <a:pt x="39" y="0"/>
                  </a:cubicBezTo>
                  <a:cubicBezTo>
                    <a:pt x="55" y="0"/>
                    <a:pt x="55" y="0"/>
                    <a:pt x="55" y="0"/>
                  </a:cubicBezTo>
                  <a:cubicBezTo>
                    <a:pt x="55" y="67"/>
                    <a:pt x="55" y="67"/>
                    <a:pt x="55" y="67"/>
                  </a:cubicBezTo>
                  <a:cubicBezTo>
                    <a:pt x="68" y="67"/>
                    <a:pt x="68" y="67"/>
                    <a:pt x="68" y="67"/>
                  </a:cubicBezTo>
                  <a:cubicBezTo>
                    <a:pt x="68" y="77"/>
                    <a:pt x="68" y="77"/>
                    <a:pt x="68" y="77"/>
                  </a:cubicBezTo>
                  <a:close/>
                  <a:moveTo>
                    <a:pt x="114" y="77"/>
                  </a:moveTo>
                  <a:cubicBezTo>
                    <a:pt x="98" y="77"/>
                    <a:pt x="98" y="77"/>
                    <a:pt x="98" y="77"/>
                  </a:cubicBezTo>
                  <a:cubicBezTo>
                    <a:pt x="95" y="56"/>
                    <a:pt x="95" y="56"/>
                    <a:pt x="95" y="56"/>
                  </a:cubicBezTo>
                  <a:cubicBezTo>
                    <a:pt x="88" y="56"/>
                    <a:pt x="88" y="56"/>
                    <a:pt x="88" y="56"/>
                  </a:cubicBezTo>
                  <a:cubicBezTo>
                    <a:pt x="85" y="77"/>
                    <a:pt x="85" y="77"/>
                    <a:pt x="85" y="77"/>
                  </a:cubicBezTo>
                  <a:cubicBezTo>
                    <a:pt x="70" y="77"/>
                    <a:pt x="70" y="77"/>
                    <a:pt x="70" y="77"/>
                  </a:cubicBezTo>
                  <a:cubicBezTo>
                    <a:pt x="82" y="0"/>
                    <a:pt x="82" y="0"/>
                    <a:pt x="82" y="0"/>
                  </a:cubicBezTo>
                  <a:cubicBezTo>
                    <a:pt x="102" y="0"/>
                    <a:pt x="102" y="0"/>
                    <a:pt x="102" y="0"/>
                  </a:cubicBezTo>
                  <a:cubicBezTo>
                    <a:pt x="114" y="77"/>
                    <a:pt x="114" y="77"/>
                    <a:pt x="114" y="77"/>
                  </a:cubicBezTo>
                  <a:close/>
                  <a:moveTo>
                    <a:pt x="94" y="46"/>
                  </a:moveTo>
                  <a:cubicBezTo>
                    <a:pt x="92" y="23"/>
                    <a:pt x="92" y="23"/>
                    <a:pt x="92" y="23"/>
                  </a:cubicBezTo>
                  <a:cubicBezTo>
                    <a:pt x="89" y="46"/>
                    <a:pt x="89" y="46"/>
                    <a:pt x="89" y="46"/>
                  </a:cubicBezTo>
                  <a:cubicBezTo>
                    <a:pt x="94" y="46"/>
                    <a:pt x="94" y="46"/>
                    <a:pt x="94" y="46"/>
                  </a:cubicBezTo>
                  <a:close/>
                  <a:moveTo>
                    <a:pt x="156" y="77"/>
                  </a:moveTo>
                  <a:cubicBezTo>
                    <a:pt x="140" y="77"/>
                    <a:pt x="140" y="77"/>
                    <a:pt x="140" y="77"/>
                  </a:cubicBezTo>
                  <a:cubicBezTo>
                    <a:pt x="129" y="36"/>
                    <a:pt x="129" y="36"/>
                    <a:pt x="129" y="36"/>
                  </a:cubicBezTo>
                  <a:cubicBezTo>
                    <a:pt x="129" y="77"/>
                    <a:pt x="129" y="77"/>
                    <a:pt x="129" y="77"/>
                  </a:cubicBezTo>
                  <a:cubicBezTo>
                    <a:pt x="116" y="77"/>
                    <a:pt x="116" y="77"/>
                    <a:pt x="116" y="77"/>
                  </a:cubicBezTo>
                  <a:cubicBezTo>
                    <a:pt x="116" y="0"/>
                    <a:pt x="116" y="0"/>
                    <a:pt x="116" y="0"/>
                  </a:cubicBezTo>
                  <a:cubicBezTo>
                    <a:pt x="134" y="0"/>
                    <a:pt x="134" y="0"/>
                    <a:pt x="134" y="0"/>
                  </a:cubicBezTo>
                  <a:cubicBezTo>
                    <a:pt x="143" y="35"/>
                    <a:pt x="143" y="35"/>
                    <a:pt x="143" y="35"/>
                  </a:cubicBezTo>
                  <a:cubicBezTo>
                    <a:pt x="143" y="0"/>
                    <a:pt x="143" y="0"/>
                    <a:pt x="143" y="0"/>
                  </a:cubicBezTo>
                  <a:cubicBezTo>
                    <a:pt x="156" y="0"/>
                    <a:pt x="156" y="0"/>
                    <a:pt x="156" y="0"/>
                  </a:cubicBezTo>
                  <a:lnTo>
                    <a:pt x="156" y="77"/>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9" name="Freeform 116"/>
            <p:cNvSpPr/>
            <p:nvPr/>
          </p:nvSpPr>
          <p:spPr bwMode="auto">
            <a:xfrm>
              <a:off x="5995988" y="1470025"/>
              <a:ext cx="238125" cy="339725"/>
            </a:xfrm>
            <a:custGeom>
              <a:avLst/>
              <a:gdLst>
                <a:gd name="T0" fmla="*/ 785763363 w 63"/>
                <a:gd name="T1" fmla="*/ 14249576 h 90"/>
                <a:gd name="T2" fmla="*/ 885768304 w 63"/>
                <a:gd name="T3" fmla="*/ 28495378 h 90"/>
                <a:gd name="T4" fmla="*/ 871480804 w 63"/>
                <a:gd name="T5" fmla="*/ 128238638 h 90"/>
                <a:gd name="T6" fmla="*/ 471457262 w 63"/>
                <a:gd name="T7" fmla="*/ 641185641 h 90"/>
                <a:gd name="T8" fmla="*/ 285731101 w 63"/>
                <a:gd name="T9" fmla="*/ 1111383914 h 90"/>
                <a:gd name="T10" fmla="*/ 514315982 w 63"/>
                <a:gd name="T11" fmla="*/ 1054389384 h 90"/>
                <a:gd name="T12" fmla="*/ 600037202 w 63"/>
                <a:gd name="T13" fmla="*/ 1097138113 h 90"/>
                <a:gd name="T14" fmla="*/ 542890982 w 63"/>
                <a:gd name="T15" fmla="*/ 1182628022 h 90"/>
                <a:gd name="T16" fmla="*/ 185726161 w 63"/>
                <a:gd name="T17" fmla="*/ 1282367507 h 90"/>
                <a:gd name="T18" fmla="*/ 185726161 w 63"/>
                <a:gd name="T19" fmla="*/ 1282367507 h 90"/>
                <a:gd name="T20" fmla="*/ 185726161 w 63"/>
                <a:gd name="T21" fmla="*/ 1282367507 h 90"/>
                <a:gd name="T22" fmla="*/ 114292440 w 63"/>
                <a:gd name="T23" fmla="*/ 1211123400 h 90"/>
                <a:gd name="T24" fmla="*/ 57146220 w 63"/>
                <a:gd name="T25" fmla="*/ 1054389384 h 90"/>
                <a:gd name="T26" fmla="*/ 0 w 63"/>
                <a:gd name="T27" fmla="*/ 854910413 h 90"/>
                <a:gd name="T28" fmla="*/ 128579940 w 63"/>
                <a:gd name="T29" fmla="*/ 840664611 h 90"/>
                <a:gd name="T30" fmla="*/ 171438661 w 63"/>
                <a:gd name="T31" fmla="*/ 997398628 h 90"/>
                <a:gd name="T32" fmla="*/ 357164821 w 63"/>
                <a:gd name="T33" fmla="*/ 569941534 h 90"/>
                <a:gd name="T34" fmla="*/ 785763363 w 63"/>
                <a:gd name="T35" fmla="*/ 14249576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3" h="90">
                  <a:moveTo>
                    <a:pt x="55" y="1"/>
                  </a:moveTo>
                  <a:cubicBezTo>
                    <a:pt x="57" y="0"/>
                    <a:pt x="60" y="0"/>
                    <a:pt x="62" y="2"/>
                  </a:cubicBezTo>
                  <a:cubicBezTo>
                    <a:pt x="63" y="4"/>
                    <a:pt x="63" y="7"/>
                    <a:pt x="61" y="9"/>
                  </a:cubicBezTo>
                  <a:cubicBezTo>
                    <a:pt x="48" y="20"/>
                    <a:pt x="40" y="32"/>
                    <a:pt x="33" y="45"/>
                  </a:cubicBezTo>
                  <a:cubicBezTo>
                    <a:pt x="28" y="56"/>
                    <a:pt x="23" y="67"/>
                    <a:pt x="20" y="78"/>
                  </a:cubicBezTo>
                  <a:cubicBezTo>
                    <a:pt x="36" y="74"/>
                    <a:pt x="36" y="74"/>
                    <a:pt x="36" y="74"/>
                  </a:cubicBezTo>
                  <a:cubicBezTo>
                    <a:pt x="38" y="73"/>
                    <a:pt x="41" y="75"/>
                    <a:pt x="42" y="77"/>
                  </a:cubicBezTo>
                  <a:cubicBezTo>
                    <a:pt x="42" y="80"/>
                    <a:pt x="41" y="83"/>
                    <a:pt x="38" y="83"/>
                  </a:cubicBezTo>
                  <a:cubicBezTo>
                    <a:pt x="13" y="90"/>
                    <a:pt x="13" y="90"/>
                    <a:pt x="13" y="90"/>
                  </a:cubicBezTo>
                  <a:cubicBezTo>
                    <a:pt x="13" y="90"/>
                    <a:pt x="13" y="90"/>
                    <a:pt x="13" y="90"/>
                  </a:cubicBezTo>
                  <a:cubicBezTo>
                    <a:pt x="13" y="90"/>
                    <a:pt x="13" y="90"/>
                    <a:pt x="13" y="90"/>
                  </a:cubicBezTo>
                  <a:cubicBezTo>
                    <a:pt x="10" y="90"/>
                    <a:pt x="8" y="88"/>
                    <a:pt x="8" y="85"/>
                  </a:cubicBezTo>
                  <a:cubicBezTo>
                    <a:pt x="7" y="83"/>
                    <a:pt x="6" y="78"/>
                    <a:pt x="4" y="74"/>
                  </a:cubicBezTo>
                  <a:cubicBezTo>
                    <a:pt x="2" y="69"/>
                    <a:pt x="0" y="63"/>
                    <a:pt x="0" y="60"/>
                  </a:cubicBezTo>
                  <a:cubicBezTo>
                    <a:pt x="9" y="59"/>
                    <a:pt x="9" y="59"/>
                    <a:pt x="9" y="59"/>
                  </a:cubicBezTo>
                  <a:cubicBezTo>
                    <a:pt x="9" y="61"/>
                    <a:pt x="11" y="65"/>
                    <a:pt x="12" y="70"/>
                  </a:cubicBezTo>
                  <a:cubicBezTo>
                    <a:pt x="16" y="60"/>
                    <a:pt x="20" y="50"/>
                    <a:pt x="25" y="40"/>
                  </a:cubicBezTo>
                  <a:cubicBezTo>
                    <a:pt x="32" y="26"/>
                    <a:pt x="41" y="13"/>
                    <a:pt x="55" y="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0" name="Freeform 117"/>
            <p:cNvSpPr/>
            <p:nvPr/>
          </p:nvSpPr>
          <p:spPr bwMode="auto">
            <a:xfrm>
              <a:off x="6580188" y="1466850"/>
              <a:ext cx="206375" cy="293688"/>
            </a:xfrm>
            <a:custGeom>
              <a:avLst/>
              <a:gdLst>
                <a:gd name="T0" fmla="*/ 98557195 w 55"/>
                <a:gd name="T1" fmla="*/ 14176094 h 78"/>
                <a:gd name="T2" fmla="*/ 28160807 w 55"/>
                <a:gd name="T3" fmla="*/ 28352188 h 78"/>
                <a:gd name="T4" fmla="*/ 28160807 w 55"/>
                <a:gd name="T5" fmla="*/ 113416281 h 78"/>
                <a:gd name="T6" fmla="*/ 366067975 w 55"/>
                <a:gd name="T7" fmla="*/ 552901547 h 78"/>
                <a:gd name="T8" fmla="*/ 535021559 w 55"/>
                <a:gd name="T9" fmla="*/ 964034625 h 78"/>
                <a:gd name="T10" fmla="*/ 337910920 w 55"/>
                <a:gd name="T11" fmla="*/ 907326485 h 78"/>
                <a:gd name="T12" fmla="*/ 267510780 w 55"/>
                <a:gd name="T13" fmla="*/ 949854766 h 78"/>
                <a:gd name="T14" fmla="*/ 309750114 w 55"/>
                <a:gd name="T15" fmla="*/ 1034918860 h 78"/>
                <a:gd name="T16" fmla="*/ 605421700 w 55"/>
                <a:gd name="T17" fmla="*/ 1105803094 h 78"/>
                <a:gd name="T18" fmla="*/ 605421700 w 55"/>
                <a:gd name="T19" fmla="*/ 1105803094 h 78"/>
                <a:gd name="T20" fmla="*/ 619500227 w 55"/>
                <a:gd name="T21" fmla="*/ 1105803094 h 78"/>
                <a:gd name="T22" fmla="*/ 675818089 w 55"/>
                <a:gd name="T23" fmla="*/ 1049094954 h 78"/>
                <a:gd name="T24" fmla="*/ 732135950 w 55"/>
                <a:gd name="T25" fmla="*/ 907326485 h 78"/>
                <a:gd name="T26" fmla="*/ 774375284 w 55"/>
                <a:gd name="T27" fmla="*/ 737202063 h 78"/>
                <a:gd name="T28" fmla="*/ 661739561 w 55"/>
                <a:gd name="T29" fmla="*/ 723025969 h 78"/>
                <a:gd name="T30" fmla="*/ 619500227 w 55"/>
                <a:gd name="T31" fmla="*/ 864794438 h 78"/>
                <a:gd name="T32" fmla="*/ 478703698 w 55"/>
                <a:gd name="T33" fmla="*/ 496193406 h 78"/>
                <a:gd name="T34" fmla="*/ 98557195 w 55"/>
                <a:gd name="T35" fmla="*/ 14176094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 h="78">
                  <a:moveTo>
                    <a:pt x="7" y="1"/>
                  </a:moveTo>
                  <a:cubicBezTo>
                    <a:pt x="6" y="0"/>
                    <a:pt x="3" y="0"/>
                    <a:pt x="2" y="2"/>
                  </a:cubicBezTo>
                  <a:cubicBezTo>
                    <a:pt x="0" y="4"/>
                    <a:pt x="0" y="7"/>
                    <a:pt x="2" y="8"/>
                  </a:cubicBezTo>
                  <a:cubicBezTo>
                    <a:pt x="13" y="18"/>
                    <a:pt x="21" y="28"/>
                    <a:pt x="26" y="39"/>
                  </a:cubicBezTo>
                  <a:cubicBezTo>
                    <a:pt x="31" y="49"/>
                    <a:pt x="35" y="58"/>
                    <a:pt x="38" y="68"/>
                  </a:cubicBezTo>
                  <a:cubicBezTo>
                    <a:pt x="24" y="64"/>
                    <a:pt x="24" y="64"/>
                    <a:pt x="24" y="64"/>
                  </a:cubicBezTo>
                  <a:cubicBezTo>
                    <a:pt x="22" y="64"/>
                    <a:pt x="20" y="65"/>
                    <a:pt x="19" y="67"/>
                  </a:cubicBezTo>
                  <a:cubicBezTo>
                    <a:pt x="18" y="70"/>
                    <a:pt x="20" y="72"/>
                    <a:pt x="22" y="73"/>
                  </a:cubicBezTo>
                  <a:cubicBezTo>
                    <a:pt x="43" y="78"/>
                    <a:pt x="43" y="78"/>
                    <a:pt x="43" y="78"/>
                  </a:cubicBezTo>
                  <a:cubicBezTo>
                    <a:pt x="43" y="78"/>
                    <a:pt x="43" y="78"/>
                    <a:pt x="43" y="78"/>
                  </a:cubicBezTo>
                  <a:cubicBezTo>
                    <a:pt x="44" y="78"/>
                    <a:pt x="44" y="78"/>
                    <a:pt x="44" y="78"/>
                  </a:cubicBezTo>
                  <a:cubicBezTo>
                    <a:pt x="46" y="78"/>
                    <a:pt x="48" y="76"/>
                    <a:pt x="48" y="74"/>
                  </a:cubicBezTo>
                  <a:cubicBezTo>
                    <a:pt x="49" y="72"/>
                    <a:pt x="50" y="68"/>
                    <a:pt x="52" y="64"/>
                  </a:cubicBezTo>
                  <a:cubicBezTo>
                    <a:pt x="53" y="60"/>
                    <a:pt x="55" y="55"/>
                    <a:pt x="55" y="52"/>
                  </a:cubicBezTo>
                  <a:cubicBezTo>
                    <a:pt x="47" y="51"/>
                    <a:pt x="47" y="51"/>
                    <a:pt x="47" y="51"/>
                  </a:cubicBezTo>
                  <a:cubicBezTo>
                    <a:pt x="47" y="53"/>
                    <a:pt x="46" y="57"/>
                    <a:pt x="44" y="61"/>
                  </a:cubicBezTo>
                  <a:cubicBezTo>
                    <a:pt x="41" y="52"/>
                    <a:pt x="38" y="43"/>
                    <a:pt x="34" y="35"/>
                  </a:cubicBezTo>
                  <a:cubicBezTo>
                    <a:pt x="27" y="23"/>
                    <a:pt x="19" y="12"/>
                    <a:pt x="7" y="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1" name="Freeform 118"/>
            <p:cNvSpPr>
              <a:spLocks noEditPoints="1"/>
            </p:cNvSpPr>
            <p:nvPr/>
          </p:nvSpPr>
          <p:spPr bwMode="auto">
            <a:xfrm>
              <a:off x="5803900" y="1831975"/>
              <a:ext cx="508000" cy="304800"/>
            </a:xfrm>
            <a:custGeom>
              <a:avLst/>
              <a:gdLst>
                <a:gd name="T0" fmla="*/ 127440267 w 135"/>
                <a:gd name="T1" fmla="*/ 977030756 h 81"/>
                <a:gd name="T2" fmla="*/ 141600296 w 135"/>
                <a:gd name="T3" fmla="*/ 1019510844 h 81"/>
                <a:gd name="T4" fmla="*/ 1161111141 w 135"/>
                <a:gd name="T5" fmla="*/ 1033670874 h 81"/>
                <a:gd name="T6" fmla="*/ 1784144919 w 135"/>
                <a:gd name="T7" fmla="*/ 962870726 h 81"/>
                <a:gd name="T8" fmla="*/ 1798304948 w 135"/>
                <a:gd name="T9" fmla="*/ 920394400 h 81"/>
                <a:gd name="T10" fmla="*/ 1798304948 w 135"/>
                <a:gd name="T11" fmla="*/ 481437244 h 81"/>
                <a:gd name="T12" fmla="*/ 1685028474 w 135"/>
                <a:gd name="T13" fmla="*/ 127440267 h 81"/>
                <a:gd name="T14" fmla="*/ 1685028474 w 135"/>
                <a:gd name="T15" fmla="*/ 127440267 h 81"/>
                <a:gd name="T16" fmla="*/ 1685028474 w 135"/>
                <a:gd name="T17" fmla="*/ 127440267 h 81"/>
                <a:gd name="T18" fmla="*/ 1685028474 w 135"/>
                <a:gd name="T19" fmla="*/ 127440267 h 81"/>
                <a:gd name="T20" fmla="*/ 892074341 w 135"/>
                <a:gd name="T21" fmla="*/ 113280237 h 81"/>
                <a:gd name="T22" fmla="*/ 198236652 w 135"/>
                <a:gd name="T23" fmla="*/ 184080385 h 81"/>
                <a:gd name="T24" fmla="*/ 198236652 w 135"/>
                <a:gd name="T25" fmla="*/ 212396681 h 81"/>
                <a:gd name="T26" fmla="*/ 155760326 w 135"/>
                <a:gd name="T27" fmla="*/ 637193807 h 81"/>
                <a:gd name="T28" fmla="*/ 169920356 w 135"/>
                <a:gd name="T29" fmla="*/ 892074341 h 81"/>
                <a:gd name="T30" fmla="*/ 169920356 w 135"/>
                <a:gd name="T31" fmla="*/ 892074341 h 81"/>
                <a:gd name="T32" fmla="*/ 1444307970 w 135"/>
                <a:gd name="T33" fmla="*/ 877914311 h 81"/>
                <a:gd name="T34" fmla="*/ 1444307970 w 135"/>
                <a:gd name="T35" fmla="*/ 977030756 h 81"/>
                <a:gd name="T36" fmla="*/ 155760326 w 135"/>
                <a:gd name="T37" fmla="*/ 991190785 h 81"/>
                <a:gd name="T38" fmla="*/ 155760326 w 135"/>
                <a:gd name="T39" fmla="*/ 991190785 h 81"/>
                <a:gd name="T40" fmla="*/ 155760326 w 135"/>
                <a:gd name="T41" fmla="*/ 991190785 h 81"/>
                <a:gd name="T42" fmla="*/ 141600296 w 135"/>
                <a:gd name="T43" fmla="*/ 991190785 h 81"/>
                <a:gd name="T44" fmla="*/ 127440267 w 135"/>
                <a:gd name="T45" fmla="*/ 977030756 h 81"/>
                <a:gd name="T46" fmla="*/ 84960178 w 135"/>
                <a:gd name="T47" fmla="*/ 1090310993 h 81"/>
                <a:gd name="T48" fmla="*/ 42480089 w 135"/>
                <a:gd name="T49" fmla="*/ 226556711 h 81"/>
                <a:gd name="T50" fmla="*/ 99120207 w 135"/>
                <a:gd name="T51" fmla="*/ 226556711 h 81"/>
                <a:gd name="T52" fmla="*/ 113280237 w 135"/>
                <a:gd name="T53" fmla="*/ 198236652 h 81"/>
                <a:gd name="T54" fmla="*/ 113280237 w 135"/>
                <a:gd name="T55" fmla="*/ 169920356 h 81"/>
                <a:gd name="T56" fmla="*/ 113280237 w 135"/>
                <a:gd name="T57" fmla="*/ 169920356 h 81"/>
                <a:gd name="T58" fmla="*/ 113280237 w 135"/>
                <a:gd name="T59" fmla="*/ 169920356 h 81"/>
                <a:gd name="T60" fmla="*/ 113280237 w 135"/>
                <a:gd name="T61" fmla="*/ 169920356 h 81"/>
                <a:gd name="T62" fmla="*/ 892074341 w 135"/>
                <a:gd name="T63" fmla="*/ 14160030 h 81"/>
                <a:gd name="T64" fmla="*/ 1713348533 w 135"/>
                <a:gd name="T65" fmla="*/ 28320059 h 81"/>
                <a:gd name="T66" fmla="*/ 1713348533 w 135"/>
                <a:gd name="T67" fmla="*/ 28320059 h 81"/>
                <a:gd name="T68" fmla="*/ 1713348533 w 135"/>
                <a:gd name="T69" fmla="*/ 28320059 h 81"/>
                <a:gd name="T70" fmla="*/ 1755824859 w 135"/>
                <a:gd name="T71" fmla="*/ 70800148 h 81"/>
                <a:gd name="T72" fmla="*/ 1883265126 w 135"/>
                <a:gd name="T73" fmla="*/ 467277215 h 81"/>
                <a:gd name="T74" fmla="*/ 1883265126 w 135"/>
                <a:gd name="T75" fmla="*/ 948714459 h 81"/>
                <a:gd name="T76" fmla="*/ 1840785037 w 135"/>
                <a:gd name="T77" fmla="*/ 1033670874 h 81"/>
                <a:gd name="T78" fmla="*/ 1161111141 w 135"/>
                <a:gd name="T79" fmla="*/ 1132791081 h 81"/>
                <a:gd name="T80" fmla="*/ 84960178 w 135"/>
                <a:gd name="T81" fmla="*/ 1090310993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81">
                  <a:moveTo>
                    <a:pt x="9" y="69"/>
                  </a:moveTo>
                  <a:cubicBezTo>
                    <a:pt x="9" y="70"/>
                    <a:pt x="9" y="71"/>
                    <a:pt x="10" y="72"/>
                  </a:cubicBezTo>
                  <a:cubicBezTo>
                    <a:pt x="12" y="73"/>
                    <a:pt x="50" y="74"/>
                    <a:pt x="82" y="73"/>
                  </a:cubicBezTo>
                  <a:cubicBezTo>
                    <a:pt x="104" y="72"/>
                    <a:pt x="123" y="71"/>
                    <a:pt x="126" y="68"/>
                  </a:cubicBezTo>
                  <a:cubicBezTo>
                    <a:pt x="126" y="68"/>
                    <a:pt x="127" y="67"/>
                    <a:pt x="127" y="65"/>
                  </a:cubicBezTo>
                  <a:cubicBezTo>
                    <a:pt x="129" y="58"/>
                    <a:pt x="128" y="46"/>
                    <a:pt x="127" y="34"/>
                  </a:cubicBezTo>
                  <a:cubicBezTo>
                    <a:pt x="125" y="23"/>
                    <a:pt x="122" y="12"/>
                    <a:pt x="119" y="9"/>
                  </a:cubicBezTo>
                  <a:cubicBezTo>
                    <a:pt x="119" y="9"/>
                    <a:pt x="119" y="9"/>
                    <a:pt x="119" y="9"/>
                  </a:cubicBezTo>
                  <a:cubicBezTo>
                    <a:pt x="119" y="9"/>
                    <a:pt x="119" y="9"/>
                    <a:pt x="119" y="9"/>
                  </a:cubicBezTo>
                  <a:cubicBezTo>
                    <a:pt x="119" y="9"/>
                    <a:pt x="119" y="9"/>
                    <a:pt x="119" y="9"/>
                  </a:cubicBezTo>
                  <a:cubicBezTo>
                    <a:pt x="115" y="8"/>
                    <a:pt x="89" y="7"/>
                    <a:pt x="63" y="8"/>
                  </a:cubicBezTo>
                  <a:cubicBezTo>
                    <a:pt x="39" y="9"/>
                    <a:pt x="15" y="11"/>
                    <a:pt x="14" y="13"/>
                  </a:cubicBezTo>
                  <a:cubicBezTo>
                    <a:pt x="14" y="14"/>
                    <a:pt x="14" y="14"/>
                    <a:pt x="14" y="15"/>
                  </a:cubicBezTo>
                  <a:cubicBezTo>
                    <a:pt x="13" y="21"/>
                    <a:pt x="11" y="34"/>
                    <a:pt x="11" y="45"/>
                  </a:cubicBezTo>
                  <a:cubicBezTo>
                    <a:pt x="11" y="54"/>
                    <a:pt x="11" y="63"/>
                    <a:pt x="12" y="63"/>
                  </a:cubicBezTo>
                  <a:cubicBezTo>
                    <a:pt x="12" y="63"/>
                    <a:pt x="12" y="63"/>
                    <a:pt x="12" y="63"/>
                  </a:cubicBezTo>
                  <a:cubicBezTo>
                    <a:pt x="19" y="64"/>
                    <a:pt x="102" y="62"/>
                    <a:pt x="102" y="62"/>
                  </a:cubicBezTo>
                  <a:cubicBezTo>
                    <a:pt x="102" y="69"/>
                    <a:pt x="102" y="69"/>
                    <a:pt x="102" y="69"/>
                  </a:cubicBezTo>
                  <a:cubicBezTo>
                    <a:pt x="102" y="69"/>
                    <a:pt x="18" y="71"/>
                    <a:pt x="11" y="70"/>
                  </a:cubicBezTo>
                  <a:cubicBezTo>
                    <a:pt x="11" y="70"/>
                    <a:pt x="11" y="70"/>
                    <a:pt x="11" y="70"/>
                  </a:cubicBezTo>
                  <a:cubicBezTo>
                    <a:pt x="11" y="70"/>
                    <a:pt x="11" y="70"/>
                    <a:pt x="11" y="70"/>
                  </a:cubicBezTo>
                  <a:cubicBezTo>
                    <a:pt x="10" y="70"/>
                    <a:pt x="10" y="70"/>
                    <a:pt x="10" y="70"/>
                  </a:cubicBezTo>
                  <a:cubicBezTo>
                    <a:pt x="10" y="69"/>
                    <a:pt x="9" y="69"/>
                    <a:pt x="9" y="69"/>
                  </a:cubicBezTo>
                  <a:close/>
                  <a:moveTo>
                    <a:pt x="6" y="77"/>
                  </a:moveTo>
                  <a:cubicBezTo>
                    <a:pt x="0" y="73"/>
                    <a:pt x="3" y="16"/>
                    <a:pt x="3" y="16"/>
                  </a:cubicBezTo>
                  <a:cubicBezTo>
                    <a:pt x="7" y="16"/>
                    <a:pt x="7" y="16"/>
                    <a:pt x="7" y="16"/>
                  </a:cubicBezTo>
                  <a:cubicBezTo>
                    <a:pt x="8" y="15"/>
                    <a:pt x="8" y="15"/>
                    <a:pt x="8" y="14"/>
                  </a:cubicBezTo>
                  <a:cubicBezTo>
                    <a:pt x="8" y="13"/>
                    <a:pt x="8" y="12"/>
                    <a:pt x="8" y="12"/>
                  </a:cubicBezTo>
                  <a:cubicBezTo>
                    <a:pt x="8" y="12"/>
                    <a:pt x="8" y="12"/>
                    <a:pt x="8" y="12"/>
                  </a:cubicBezTo>
                  <a:cubicBezTo>
                    <a:pt x="8" y="12"/>
                    <a:pt x="8" y="12"/>
                    <a:pt x="8" y="12"/>
                  </a:cubicBezTo>
                  <a:cubicBezTo>
                    <a:pt x="8" y="12"/>
                    <a:pt x="8" y="12"/>
                    <a:pt x="8" y="12"/>
                  </a:cubicBezTo>
                  <a:cubicBezTo>
                    <a:pt x="10" y="5"/>
                    <a:pt x="36" y="2"/>
                    <a:pt x="63" y="1"/>
                  </a:cubicBezTo>
                  <a:cubicBezTo>
                    <a:pt x="89" y="0"/>
                    <a:pt x="116" y="1"/>
                    <a:pt x="121" y="2"/>
                  </a:cubicBezTo>
                  <a:cubicBezTo>
                    <a:pt x="121" y="2"/>
                    <a:pt x="121" y="2"/>
                    <a:pt x="121" y="2"/>
                  </a:cubicBezTo>
                  <a:cubicBezTo>
                    <a:pt x="121" y="2"/>
                    <a:pt x="121" y="2"/>
                    <a:pt x="121" y="2"/>
                  </a:cubicBezTo>
                  <a:cubicBezTo>
                    <a:pt x="122" y="3"/>
                    <a:pt x="123" y="3"/>
                    <a:pt x="124" y="5"/>
                  </a:cubicBezTo>
                  <a:cubicBezTo>
                    <a:pt x="128" y="9"/>
                    <a:pt x="131" y="21"/>
                    <a:pt x="133" y="33"/>
                  </a:cubicBezTo>
                  <a:cubicBezTo>
                    <a:pt x="135" y="46"/>
                    <a:pt x="135" y="59"/>
                    <a:pt x="133" y="67"/>
                  </a:cubicBezTo>
                  <a:cubicBezTo>
                    <a:pt x="133" y="70"/>
                    <a:pt x="132" y="72"/>
                    <a:pt x="130" y="73"/>
                  </a:cubicBezTo>
                  <a:cubicBezTo>
                    <a:pt x="126" y="77"/>
                    <a:pt x="105" y="79"/>
                    <a:pt x="82" y="80"/>
                  </a:cubicBezTo>
                  <a:cubicBezTo>
                    <a:pt x="49" y="81"/>
                    <a:pt x="9" y="79"/>
                    <a:pt x="6" y="77"/>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2" name="Freeform 119"/>
            <p:cNvSpPr>
              <a:spLocks noEditPoints="1"/>
            </p:cNvSpPr>
            <p:nvPr/>
          </p:nvSpPr>
          <p:spPr bwMode="auto">
            <a:xfrm>
              <a:off x="6503988" y="1798638"/>
              <a:ext cx="508000" cy="301625"/>
            </a:xfrm>
            <a:custGeom>
              <a:avLst/>
              <a:gdLst>
                <a:gd name="T0" fmla="*/ 113280237 w 135"/>
                <a:gd name="T1" fmla="*/ 966636489 h 80"/>
                <a:gd name="T2" fmla="*/ 127440267 w 135"/>
                <a:gd name="T3" fmla="*/ 1009282494 h 80"/>
                <a:gd name="T4" fmla="*/ 1161111141 w 135"/>
                <a:gd name="T5" fmla="*/ 1037714420 h 80"/>
                <a:gd name="T6" fmla="*/ 1784144919 w 135"/>
                <a:gd name="T7" fmla="*/ 966636489 h 80"/>
                <a:gd name="T8" fmla="*/ 1798304948 w 135"/>
                <a:gd name="T9" fmla="*/ 923990484 h 80"/>
                <a:gd name="T10" fmla="*/ 1784144919 w 135"/>
                <a:gd name="T11" fmla="*/ 483320130 h 80"/>
                <a:gd name="T12" fmla="*/ 1685028474 w 135"/>
                <a:gd name="T13" fmla="*/ 127938014 h 80"/>
                <a:gd name="T14" fmla="*/ 1685028474 w 135"/>
                <a:gd name="T15" fmla="*/ 113723936 h 80"/>
                <a:gd name="T16" fmla="*/ 1685028474 w 135"/>
                <a:gd name="T17" fmla="*/ 113723936 h 80"/>
                <a:gd name="T18" fmla="*/ 1685028474 w 135"/>
                <a:gd name="T19" fmla="*/ 113723936 h 80"/>
                <a:gd name="T20" fmla="*/ 892074341 w 135"/>
                <a:gd name="T21" fmla="*/ 113723936 h 80"/>
                <a:gd name="T22" fmla="*/ 198236652 w 135"/>
                <a:gd name="T23" fmla="*/ 184798097 h 80"/>
                <a:gd name="T24" fmla="*/ 198236652 w 135"/>
                <a:gd name="T25" fmla="*/ 213230023 h 80"/>
                <a:gd name="T26" fmla="*/ 155760326 w 135"/>
                <a:gd name="T27" fmla="*/ 625472222 h 80"/>
                <a:gd name="T28" fmla="*/ 169920356 w 135"/>
                <a:gd name="T29" fmla="*/ 895562328 h 80"/>
                <a:gd name="T30" fmla="*/ 169920356 w 135"/>
                <a:gd name="T31" fmla="*/ 895562328 h 80"/>
                <a:gd name="T32" fmla="*/ 1444307970 w 135"/>
                <a:gd name="T33" fmla="*/ 881344480 h 80"/>
                <a:gd name="T34" fmla="*/ 1444307970 w 135"/>
                <a:gd name="T35" fmla="*/ 980854338 h 80"/>
                <a:gd name="T36" fmla="*/ 141600296 w 135"/>
                <a:gd name="T37" fmla="*/ 980854338 h 80"/>
                <a:gd name="T38" fmla="*/ 141600296 w 135"/>
                <a:gd name="T39" fmla="*/ 980854338 h 80"/>
                <a:gd name="T40" fmla="*/ 141600296 w 135"/>
                <a:gd name="T41" fmla="*/ 980854338 h 80"/>
                <a:gd name="T42" fmla="*/ 141600296 w 135"/>
                <a:gd name="T43" fmla="*/ 980854338 h 80"/>
                <a:gd name="T44" fmla="*/ 113280237 w 135"/>
                <a:gd name="T45" fmla="*/ 966636489 h 80"/>
                <a:gd name="T46" fmla="*/ 84960178 w 135"/>
                <a:gd name="T47" fmla="*/ 1094574503 h 80"/>
                <a:gd name="T48" fmla="*/ 42480089 w 135"/>
                <a:gd name="T49" fmla="*/ 213230023 h 80"/>
                <a:gd name="T50" fmla="*/ 99120207 w 135"/>
                <a:gd name="T51" fmla="*/ 227444102 h 80"/>
                <a:gd name="T52" fmla="*/ 99120207 w 135"/>
                <a:gd name="T53" fmla="*/ 199012175 h 80"/>
                <a:gd name="T54" fmla="*/ 113280237 w 135"/>
                <a:gd name="T55" fmla="*/ 156366170 h 80"/>
                <a:gd name="T56" fmla="*/ 113280237 w 135"/>
                <a:gd name="T57" fmla="*/ 156366170 h 80"/>
                <a:gd name="T58" fmla="*/ 113280237 w 135"/>
                <a:gd name="T59" fmla="*/ 156366170 h 80"/>
                <a:gd name="T60" fmla="*/ 113280237 w 135"/>
                <a:gd name="T61" fmla="*/ 156366170 h 80"/>
                <a:gd name="T62" fmla="*/ 892074341 w 135"/>
                <a:gd name="T63" fmla="*/ 14214078 h 80"/>
                <a:gd name="T64" fmla="*/ 1699188504 w 135"/>
                <a:gd name="T65" fmla="*/ 28431927 h 80"/>
                <a:gd name="T66" fmla="*/ 1699188504 w 135"/>
                <a:gd name="T67" fmla="*/ 28431927 h 80"/>
                <a:gd name="T68" fmla="*/ 1713348533 w 135"/>
                <a:gd name="T69" fmla="*/ 28431927 h 80"/>
                <a:gd name="T70" fmla="*/ 1755824859 w 135"/>
                <a:gd name="T71" fmla="*/ 56860083 h 80"/>
                <a:gd name="T72" fmla="*/ 1883265126 w 135"/>
                <a:gd name="T73" fmla="*/ 469102281 h 80"/>
                <a:gd name="T74" fmla="*/ 1883265126 w 135"/>
                <a:gd name="T75" fmla="*/ 952422411 h 80"/>
                <a:gd name="T76" fmla="*/ 1840785037 w 135"/>
                <a:gd name="T77" fmla="*/ 1037714420 h 80"/>
                <a:gd name="T78" fmla="*/ 1161111141 w 135"/>
                <a:gd name="T79" fmla="*/ 1123006430 h 80"/>
                <a:gd name="T80" fmla="*/ 84960178 w 135"/>
                <a:gd name="T81" fmla="*/ 1094574503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80">
                  <a:moveTo>
                    <a:pt x="8" y="68"/>
                  </a:moveTo>
                  <a:cubicBezTo>
                    <a:pt x="9" y="70"/>
                    <a:pt x="9" y="71"/>
                    <a:pt x="9" y="71"/>
                  </a:cubicBezTo>
                  <a:cubicBezTo>
                    <a:pt x="12" y="73"/>
                    <a:pt x="49" y="74"/>
                    <a:pt x="82" y="73"/>
                  </a:cubicBezTo>
                  <a:cubicBezTo>
                    <a:pt x="104" y="72"/>
                    <a:pt x="123" y="71"/>
                    <a:pt x="126" y="68"/>
                  </a:cubicBezTo>
                  <a:cubicBezTo>
                    <a:pt x="126" y="68"/>
                    <a:pt x="127" y="66"/>
                    <a:pt x="127" y="65"/>
                  </a:cubicBezTo>
                  <a:cubicBezTo>
                    <a:pt x="129" y="58"/>
                    <a:pt x="128" y="46"/>
                    <a:pt x="126" y="34"/>
                  </a:cubicBezTo>
                  <a:cubicBezTo>
                    <a:pt x="125" y="22"/>
                    <a:pt x="122" y="12"/>
                    <a:pt x="119" y="9"/>
                  </a:cubicBezTo>
                  <a:cubicBezTo>
                    <a:pt x="119" y="8"/>
                    <a:pt x="119" y="8"/>
                    <a:pt x="119" y="8"/>
                  </a:cubicBezTo>
                  <a:cubicBezTo>
                    <a:pt x="119" y="8"/>
                    <a:pt x="119" y="8"/>
                    <a:pt x="119" y="8"/>
                  </a:cubicBezTo>
                  <a:cubicBezTo>
                    <a:pt x="119" y="8"/>
                    <a:pt x="119" y="8"/>
                    <a:pt x="119" y="8"/>
                  </a:cubicBezTo>
                  <a:cubicBezTo>
                    <a:pt x="115" y="7"/>
                    <a:pt x="89" y="7"/>
                    <a:pt x="63" y="8"/>
                  </a:cubicBezTo>
                  <a:cubicBezTo>
                    <a:pt x="39" y="9"/>
                    <a:pt x="15" y="10"/>
                    <a:pt x="14" y="13"/>
                  </a:cubicBezTo>
                  <a:cubicBezTo>
                    <a:pt x="14" y="14"/>
                    <a:pt x="14" y="14"/>
                    <a:pt x="14" y="15"/>
                  </a:cubicBezTo>
                  <a:cubicBezTo>
                    <a:pt x="13" y="21"/>
                    <a:pt x="11" y="33"/>
                    <a:pt x="11" y="44"/>
                  </a:cubicBezTo>
                  <a:cubicBezTo>
                    <a:pt x="10" y="54"/>
                    <a:pt x="10" y="63"/>
                    <a:pt x="12" y="63"/>
                  </a:cubicBezTo>
                  <a:cubicBezTo>
                    <a:pt x="12" y="63"/>
                    <a:pt x="12" y="63"/>
                    <a:pt x="12" y="63"/>
                  </a:cubicBezTo>
                  <a:cubicBezTo>
                    <a:pt x="18" y="64"/>
                    <a:pt x="102" y="62"/>
                    <a:pt x="102" y="62"/>
                  </a:cubicBezTo>
                  <a:cubicBezTo>
                    <a:pt x="102" y="69"/>
                    <a:pt x="102" y="69"/>
                    <a:pt x="102" y="69"/>
                  </a:cubicBezTo>
                  <a:cubicBezTo>
                    <a:pt x="102" y="69"/>
                    <a:pt x="17" y="71"/>
                    <a:pt x="10" y="69"/>
                  </a:cubicBezTo>
                  <a:cubicBezTo>
                    <a:pt x="10" y="69"/>
                    <a:pt x="10" y="69"/>
                    <a:pt x="10" y="69"/>
                  </a:cubicBezTo>
                  <a:cubicBezTo>
                    <a:pt x="10" y="69"/>
                    <a:pt x="10" y="69"/>
                    <a:pt x="10" y="69"/>
                  </a:cubicBezTo>
                  <a:cubicBezTo>
                    <a:pt x="10" y="69"/>
                    <a:pt x="10" y="69"/>
                    <a:pt x="10" y="69"/>
                  </a:cubicBezTo>
                  <a:cubicBezTo>
                    <a:pt x="10" y="69"/>
                    <a:pt x="9" y="69"/>
                    <a:pt x="8" y="68"/>
                  </a:cubicBezTo>
                  <a:close/>
                  <a:moveTo>
                    <a:pt x="6" y="77"/>
                  </a:moveTo>
                  <a:cubicBezTo>
                    <a:pt x="0" y="73"/>
                    <a:pt x="3" y="16"/>
                    <a:pt x="3" y="15"/>
                  </a:cubicBezTo>
                  <a:cubicBezTo>
                    <a:pt x="7" y="16"/>
                    <a:pt x="7" y="16"/>
                    <a:pt x="7" y="16"/>
                  </a:cubicBezTo>
                  <a:cubicBezTo>
                    <a:pt x="7" y="15"/>
                    <a:pt x="7" y="14"/>
                    <a:pt x="7" y="14"/>
                  </a:cubicBezTo>
                  <a:cubicBezTo>
                    <a:pt x="8" y="13"/>
                    <a:pt x="8" y="12"/>
                    <a:pt x="8" y="11"/>
                  </a:cubicBezTo>
                  <a:cubicBezTo>
                    <a:pt x="8" y="11"/>
                    <a:pt x="8" y="11"/>
                    <a:pt x="8" y="11"/>
                  </a:cubicBezTo>
                  <a:cubicBezTo>
                    <a:pt x="8" y="11"/>
                    <a:pt x="8" y="11"/>
                    <a:pt x="8" y="11"/>
                  </a:cubicBezTo>
                  <a:cubicBezTo>
                    <a:pt x="8" y="11"/>
                    <a:pt x="8" y="11"/>
                    <a:pt x="8" y="11"/>
                  </a:cubicBezTo>
                  <a:cubicBezTo>
                    <a:pt x="10" y="5"/>
                    <a:pt x="36" y="2"/>
                    <a:pt x="63" y="1"/>
                  </a:cubicBezTo>
                  <a:cubicBezTo>
                    <a:pt x="89" y="0"/>
                    <a:pt x="116" y="1"/>
                    <a:pt x="120" y="2"/>
                  </a:cubicBezTo>
                  <a:cubicBezTo>
                    <a:pt x="120" y="2"/>
                    <a:pt x="120" y="2"/>
                    <a:pt x="120" y="2"/>
                  </a:cubicBezTo>
                  <a:cubicBezTo>
                    <a:pt x="121" y="2"/>
                    <a:pt x="121" y="2"/>
                    <a:pt x="121" y="2"/>
                  </a:cubicBezTo>
                  <a:cubicBezTo>
                    <a:pt x="122" y="2"/>
                    <a:pt x="123" y="3"/>
                    <a:pt x="124" y="4"/>
                  </a:cubicBezTo>
                  <a:cubicBezTo>
                    <a:pt x="127" y="9"/>
                    <a:pt x="131" y="20"/>
                    <a:pt x="133" y="33"/>
                  </a:cubicBezTo>
                  <a:cubicBezTo>
                    <a:pt x="134" y="45"/>
                    <a:pt x="135" y="59"/>
                    <a:pt x="133" y="67"/>
                  </a:cubicBezTo>
                  <a:cubicBezTo>
                    <a:pt x="132" y="69"/>
                    <a:pt x="131" y="72"/>
                    <a:pt x="130" y="73"/>
                  </a:cubicBezTo>
                  <a:cubicBezTo>
                    <a:pt x="126" y="77"/>
                    <a:pt x="105" y="79"/>
                    <a:pt x="82" y="79"/>
                  </a:cubicBezTo>
                  <a:cubicBezTo>
                    <a:pt x="48" y="80"/>
                    <a:pt x="9" y="79"/>
                    <a:pt x="6" y="77"/>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3" name="Freeform 120"/>
            <p:cNvSpPr/>
            <p:nvPr/>
          </p:nvSpPr>
          <p:spPr bwMode="auto">
            <a:xfrm>
              <a:off x="6015038" y="1897063"/>
              <a:ext cx="46037" cy="157163"/>
            </a:xfrm>
            <a:custGeom>
              <a:avLst/>
              <a:gdLst>
                <a:gd name="T0" fmla="*/ 176617114 w 12"/>
                <a:gd name="T1" fmla="*/ 588100204 h 42"/>
                <a:gd name="T2" fmla="*/ 44153319 w 12"/>
                <a:gd name="T3" fmla="*/ 588100204 h 42"/>
                <a:gd name="T4" fmla="*/ 44153319 w 12"/>
                <a:gd name="T5" fmla="*/ 154027224 h 42"/>
                <a:gd name="T6" fmla="*/ 0 w 12"/>
                <a:gd name="T7" fmla="*/ 154027224 h 42"/>
                <a:gd name="T8" fmla="*/ 0 w 12"/>
                <a:gd name="T9" fmla="*/ 70012375 h 42"/>
                <a:gd name="T10" fmla="*/ 44153319 w 12"/>
                <a:gd name="T11" fmla="*/ 56009900 h 42"/>
                <a:gd name="T12" fmla="*/ 58873650 w 12"/>
                <a:gd name="T13" fmla="*/ 0 h 42"/>
                <a:gd name="T14" fmla="*/ 176617114 w 12"/>
                <a:gd name="T15" fmla="*/ 0 h 42"/>
                <a:gd name="T16" fmla="*/ 176617114 w 12"/>
                <a:gd name="T17" fmla="*/ 58810020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2">
                  <a:moveTo>
                    <a:pt x="12" y="42"/>
                  </a:moveTo>
                  <a:cubicBezTo>
                    <a:pt x="3" y="42"/>
                    <a:pt x="3" y="42"/>
                    <a:pt x="3" y="42"/>
                  </a:cubicBezTo>
                  <a:cubicBezTo>
                    <a:pt x="3" y="11"/>
                    <a:pt x="3" y="11"/>
                    <a:pt x="3" y="11"/>
                  </a:cubicBezTo>
                  <a:cubicBezTo>
                    <a:pt x="0" y="11"/>
                    <a:pt x="0" y="11"/>
                    <a:pt x="0" y="11"/>
                  </a:cubicBezTo>
                  <a:cubicBezTo>
                    <a:pt x="0" y="5"/>
                    <a:pt x="0" y="5"/>
                    <a:pt x="0" y="5"/>
                  </a:cubicBezTo>
                  <a:cubicBezTo>
                    <a:pt x="1" y="5"/>
                    <a:pt x="2" y="5"/>
                    <a:pt x="3" y="4"/>
                  </a:cubicBezTo>
                  <a:cubicBezTo>
                    <a:pt x="4" y="3"/>
                    <a:pt x="4" y="1"/>
                    <a:pt x="4" y="0"/>
                  </a:cubicBezTo>
                  <a:cubicBezTo>
                    <a:pt x="12" y="0"/>
                    <a:pt x="12" y="0"/>
                    <a:pt x="12" y="0"/>
                  </a:cubicBezTo>
                  <a:lnTo>
                    <a:pt x="12" y="42"/>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4" name="Freeform 121"/>
            <p:cNvSpPr/>
            <p:nvPr/>
          </p:nvSpPr>
          <p:spPr bwMode="auto">
            <a:xfrm>
              <a:off x="6718300" y="1858963"/>
              <a:ext cx="76200" cy="161925"/>
            </a:xfrm>
            <a:custGeom>
              <a:avLst/>
              <a:gdLst>
                <a:gd name="T0" fmla="*/ 290322000 w 20"/>
                <a:gd name="T1" fmla="*/ 609760596 h 43"/>
                <a:gd name="T2" fmla="*/ 0 w 20"/>
                <a:gd name="T3" fmla="*/ 609760596 h 43"/>
                <a:gd name="T4" fmla="*/ 0 w 20"/>
                <a:gd name="T5" fmla="*/ 524678423 h 43"/>
                <a:gd name="T6" fmla="*/ 145161000 w 20"/>
                <a:gd name="T7" fmla="*/ 255250285 h 43"/>
                <a:gd name="T8" fmla="*/ 174193200 w 20"/>
                <a:gd name="T9" fmla="*/ 141804877 h 43"/>
                <a:gd name="T10" fmla="*/ 145161000 w 20"/>
                <a:gd name="T11" fmla="*/ 99263791 h 43"/>
                <a:gd name="T12" fmla="*/ 116128800 w 20"/>
                <a:gd name="T13" fmla="*/ 113445408 h 43"/>
                <a:gd name="T14" fmla="*/ 116128800 w 20"/>
                <a:gd name="T15" fmla="*/ 226887051 h 43"/>
                <a:gd name="T16" fmla="*/ 0 w 20"/>
                <a:gd name="T17" fmla="*/ 226887051 h 43"/>
                <a:gd name="T18" fmla="*/ 0 w 20"/>
                <a:gd name="T19" fmla="*/ 113445408 h 43"/>
                <a:gd name="T20" fmla="*/ 145161000 w 20"/>
                <a:gd name="T21" fmla="*/ 0 h 43"/>
                <a:gd name="T22" fmla="*/ 261289800 w 20"/>
                <a:gd name="T23" fmla="*/ 42541087 h 43"/>
                <a:gd name="T24" fmla="*/ 290322000 w 20"/>
                <a:gd name="T25" fmla="*/ 184345964 h 43"/>
                <a:gd name="T26" fmla="*/ 275805900 w 20"/>
                <a:gd name="T27" fmla="*/ 241068668 h 43"/>
                <a:gd name="T28" fmla="*/ 145161000 w 20"/>
                <a:gd name="T29" fmla="*/ 524678423 h 43"/>
                <a:gd name="T30" fmla="*/ 290322000 w 20"/>
                <a:gd name="T31" fmla="*/ 524678423 h 43"/>
                <a:gd name="T32" fmla="*/ 290322000 w 20"/>
                <a:gd name="T33" fmla="*/ 609760596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43">
                  <a:moveTo>
                    <a:pt x="20" y="43"/>
                  </a:moveTo>
                  <a:cubicBezTo>
                    <a:pt x="0" y="43"/>
                    <a:pt x="0" y="43"/>
                    <a:pt x="0" y="43"/>
                  </a:cubicBezTo>
                  <a:cubicBezTo>
                    <a:pt x="0" y="37"/>
                    <a:pt x="0" y="37"/>
                    <a:pt x="0" y="37"/>
                  </a:cubicBezTo>
                  <a:cubicBezTo>
                    <a:pt x="10" y="18"/>
                    <a:pt x="10" y="18"/>
                    <a:pt x="10" y="18"/>
                  </a:cubicBezTo>
                  <a:cubicBezTo>
                    <a:pt x="11" y="16"/>
                    <a:pt x="12" y="13"/>
                    <a:pt x="12" y="10"/>
                  </a:cubicBezTo>
                  <a:cubicBezTo>
                    <a:pt x="12" y="8"/>
                    <a:pt x="11" y="7"/>
                    <a:pt x="10" y="7"/>
                  </a:cubicBezTo>
                  <a:cubicBezTo>
                    <a:pt x="9" y="7"/>
                    <a:pt x="8" y="7"/>
                    <a:pt x="8" y="8"/>
                  </a:cubicBezTo>
                  <a:cubicBezTo>
                    <a:pt x="8" y="16"/>
                    <a:pt x="8" y="16"/>
                    <a:pt x="8" y="16"/>
                  </a:cubicBezTo>
                  <a:cubicBezTo>
                    <a:pt x="0" y="16"/>
                    <a:pt x="0" y="16"/>
                    <a:pt x="0" y="16"/>
                  </a:cubicBezTo>
                  <a:cubicBezTo>
                    <a:pt x="0" y="8"/>
                    <a:pt x="0" y="8"/>
                    <a:pt x="0" y="8"/>
                  </a:cubicBezTo>
                  <a:cubicBezTo>
                    <a:pt x="0" y="3"/>
                    <a:pt x="4" y="0"/>
                    <a:pt x="10" y="0"/>
                  </a:cubicBezTo>
                  <a:cubicBezTo>
                    <a:pt x="14" y="0"/>
                    <a:pt x="17" y="1"/>
                    <a:pt x="18" y="3"/>
                  </a:cubicBezTo>
                  <a:cubicBezTo>
                    <a:pt x="19" y="5"/>
                    <a:pt x="20" y="8"/>
                    <a:pt x="20" y="13"/>
                  </a:cubicBezTo>
                  <a:cubicBezTo>
                    <a:pt x="20" y="15"/>
                    <a:pt x="20" y="16"/>
                    <a:pt x="19" y="17"/>
                  </a:cubicBezTo>
                  <a:cubicBezTo>
                    <a:pt x="10" y="37"/>
                    <a:pt x="10" y="37"/>
                    <a:pt x="10" y="37"/>
                  </a:cubicBezTo>
                  <a:cubicBezTo>
                    <a:pt x="20" y="37"/>
                    <a:pt x="20" y="37"/>
                    <a:pt x="20" y="37"/>
                  </a:cubicBezTo>
                  <a:lnTo>
                    <a:pt x="20" y="43"/>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5" name="Freeform 122"/>
            <p:cNvSpPr/>
            <p:nvPr/>
          </p:nvSpPr>
          <p:spPr bwMode="auto">
            <a:xfrm>
              <a:off x="4729163" y="635000"/>
              <a:ext cx="123825" cy="120650"/>
            </a:xfrm>
            <a:custGeom>
              <a:avLst/>
              <a:gdLst>
                <a:gd name="T0" fmla="*/ 166330313 w 78"/>
                <a:gd name="T1" fmla="*/ 191531875 h 76"/>
                <a:gd name="T2" fmla="*/ 0 w 78"/>
                <a:gd name="T3" fmla="*/ 57964388 h 76"/>
                <a:gd name="T4" fmla="*/ 52924075 w 78"/>
                <a:gd name="T5" fmla="*/ 10080625 h 76"/>
                <a:gd name="T6" fmla="*/ 136088438 w 78"/>
                <a:gd name="T7" fmla="*/ 105846563 h 76"/>
                <a:gd name="T8" fmla="*/ 126007813 w 78"/>
                <a:gd name="T9" fmla="*/ 0 h 76"/>
                <a:gd name="T10" fmla="*/ 196572188 w 78"/>
                <a:gd name="T11" fmla="*/ 5040313 h 76"/>
                <a:gd name="T12" fmla="*/ 166330313 w 78"/>
                <a:gd name="T13" fmla="*/ 191531875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76">
                  <a:moveTo>
                    <a:pt x="66" y="76"/>
                  </a:moveTo>
                  <a:lnTo>
                    <a:pt x="0" y="23"/>
                  </a:lnTo>
                  <a:lnTo>
                    <a:pt x="21" y="4"/>
                  </a:lnTo>
                  <a:lnTo>
                    <a:pt x="54" y="42"/>
                  </a:lnTo>
                  <a:lnTo>
                    <a:pt x="50" y="0"/>
                  </a:lnTo>
                  <a:lnTo>
                    <a:pt x="78" y="2"/>
                  </a:lnTo>
                  <a:lnTo>
                    <a:pt x="66" y="76"/>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6" name="Freeform 123"/>
            <p:cNvSpPr/>
            <p:nvPr/>
          </p:nvSpPr>
          <p:spPr bwMode="auto">
            <a:xfrm>
              <a:off x="4864100" y="600075"/>
              <a:ext cx="76200" cy="98425"/>
            </a:xfrm>
            <a:custGeom>
              <a:avLst/>
              <a:gdLst>
                <a:gd name="T0" fmla="*/ 0 w 48"/>
                <a:gd name="T1" fmla="*/ 143649700 h 62"/>
                <a:gd name="T2" fmla="*/ 42843450 w 48"/>
                <a:gd name="T3" fmla="*/ 0 h 62"/>
                <a:gd name="T4" fmla="*/ 120967500 w 48"/>
                <a:gd name="T5" fmla="*/ 37803138 h 62"/>
                <a:gd name="T6" fmla="*/ 17641888 w 48"/>
                <a:gd name="T7" fmla="*/ 156249688 h 62"/>
                <a:gd name="T8" fmla="*/ 0 w 48"/>
                <a:gd name="T9" fmla="*/ 14364970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62">
                  <a:moveTo>
                    <a:pt x="0" y="57"/>
                  </a:moveTo>
                  <a:lnTo>
                    <a:pt x="17" y="0"/>
                  </a:lnTo>
                  <a:lnTo>
                    <a:pt x="48" y="15"/>
                  </a:lnTo>
                  <a:lnTo>
                    <a:pt x="7" y="62"/>
                  </a:lnTo>
                  <a:lnTo>
                    <a:pt x="0" y="57"/>
                  </a:lnTo>
                  <a:close/>
                </a:path>
              </a:pathLst>
            </a:custGeom>
            <a:solidFill>
              <a:srgbClr val="4228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6094" name="文本框 19"/>
          <p:cNvSpPr txBox="1">
            <a:spLocks noChangeArrowheads="1"/>
          </p:cNvSpPr>
          <p:nvPr/>
        </p:nvSpPr>
        <p:spPr bwMode="auto">
          <a:xfrm>
            <a:off x="2103438" y="2487613"/>
            <a:ext cx="70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i="1">
                <a:solidFill>
                  <a:schemeClr val="bg1"/>
                </a:solidFill>
                <a:latin typeface="微软雅黑" panose="020B0503020204020204" pitchFamily="34" charset="-122"/>
                <a:ea typeface="微软雅黑" panose="020B0503020204020204" pitchFamily="34" charset="-122"/>
              </a:rPr>
              <a:t>01</a:t>
            </a:r>
            <a:endParaRPr lang="zh-CN" altLang="en-US" sz="2000" b="1" i="1">
              <a:solidFill>
                <a:schemeClr val="bg1"/>
              </a:solidFill>
              <a:latin typeface="微软雅黑" panose="020B0503020204020204" pitchFamily="34" charset="-122"/>
              <a:ea typeface="微软雅黑" panose="020B0503020204020204" pitchFamily="34" charset="-122"/>
            </a:endParaRPr>
          </a:p>
        </p:txBody>
      </p:sp>
      <p:sp>
        <p:nvSpPr>
          <p:cNvPr id="46095" name="文本框 22"/>
          <p:cNvSpPr txBox="1">
            <a:spLocks noChangeArrowheads="1"/>
          </p:cNvSpPr>
          <p:nvPr/>
        </p:nvSpPr>
        <p:spPr bwMode="auto">
          <a:xfrm>
            <a:off x="2103438" y="3221038"/>
            <a:ext cx="70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i="1">
                <a:solidFill>
                  <a:schemeClr val="bg1"/>
                </a:solidFill>
                <a:latin typeface="微软雅黑" panose="020B0503020204020204" pitchFamily="34" charset="-122"/>
                <a:ea typeface="微软雅黑" panose="020B0503020204020204" pitchFamily="34" charset="-122"/>
              </a:rPr>
              <a:t>02</a:t>
            </a:r>
            <a:endParaRPr lang="zh-CN" altLang="en-US" sz="2000" b="1" i="1">
              <a:solidFill>
                <a:schemeClr val="bg1"/>
              </a:solidFill>
              <a:latin typeface="微软雅黑" panose="020B0503020204020204" pitchFamily="34" charset="-122"/>
              <a:ea typeface="微软雅黑" panose="020B0503020204020204" pitchFamily="34" charset="-122"/>
            </a:endParaRPr>
          </a:p>
        </p:txBody>
      </p:sp>
      <p:sp>
        <p:nvSpPr>
          <p:cNvPr id="46096" name="文本框 25"/>
          <p:cNvSpPr txBox="1">
            <a:spLocks noChangeArrowheads="1"/>
          </p:cNvSpPr>
          <p:nvPr/>
        </p:nvSpPr>
        <p:spPr bwMode="auto">
          <a:xfrm>
            <a:off x="2103438" y="3954463"/>
            <a:ext cx="70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i="1">
                <a:solidFill>
                  <a:schemeClr val="bg1"/>
                </a:solidFill>
                <a:latin typeface="微软雅黑" panose="020B0503020204020204" pitchFamily="34" charset="-122"/>
                <a:ea typeface="微软雅黑" panose="020B0503020204020204" pitchFamily="34" charset="-122"/>
              </a:rPr>
              <a:t>03</a:t>
            </a:r>
            <a:endParaRPr lang="zh-CN" altLang="en-US" sz="2000" b="1" i="1">
              <a:solidFill>
                <a:schemeClr val="bg1"/>
              </a:solidFill>
              <a:latin typeface="微软雅黑" panose="020B0503020204020204" pitchFamily="34" charset="-122"/>
              <a:ea typeface="微软雅黑" panose="020B0503020204020204" pitchFamily="34" charset="-122"/>
            </a:endParaRPr>
          </a:p>
        </p:txBody>
      </p:sp>
      <p:sp>
        <p:nvSpPr>
          <p:cNvPr id="46097" name="文本框 28"/>
          <p:cNvSpPr txBox="1">
            <a:spLocks noChangeArrowheads="1"/>
          </p:cNvSpPr>
          <p:nvPr/>
        </p:nvSpPr>
        <p:spPr bwMode="auto">
          <a:xfrm>
            <a:off x="2103438" y="4687888"/>
            <a:ext cx="70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i="1">
                <a:solidFill>
                  <a:schemeClr val="bg1"/>
                </a:solidFill>
                <a:latin typeface="微软雅黑" panose="020B0503020204020204" pitchFamily="34" charset="-122"/>
                <a:ea typeface="微软雅黑" panose="020B0503020204020204" pitchFamily="34" charset="-122"/>
              </a:rPr>
              <a:t>04</a:t>
            </a:r>
            <a:endParaRPr lang="zh-CN" altLang="en-US" sz="2000" b="1" i="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5" name="椭圆 4"/>
          <p:cNvSpPr/>
          <p:nvPr/>
        </p:nvSpPr>
        <p:spPr bwMode="auto">
          <a:xfrm>
            <a:off x="792163" y="2376488"/>
            <a:ext cx="271462" cy="271462"/>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8134" name="文本框 5"/>
          <p:cNvSpPr txBox="1">
            <a:spLocks noChangeArrowheads="1"/>
          </p:cNvSpPr>
          <p:nvPr/>
        </p:nvSpPr>
        <p:spPr bwMode="auto">
          <a:xfrm>
            <a:off x="1103313" y="2157413"/>
            <a:ext cx="2806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en-US" altLang="zh-CN" sz="1400">
              <a:solidFill>
                <a:srgbClr val="232323"/>
              </a:solidFill>
              <a:latin typeface="微软雅黑" panose="020B0503020204020204" pitchFamily="34" charset="-122"/>
              <a:ea typeface="微软雅黑" panose="020B0503020204020204" pitchFamily="34" charset="-122"/>
            </a:endParaRPr>
          </a:p>
        </p:txBody>
      </p:sp>
      <p:sp>
        <p:nvSpPr>
          <p:cNvPr id="7" name="椭圆 6"/>
          <p:cNvSpPr/>
          <p:nvPr/>
        </p:nvSpPr>
        <p:spPr bwMode="auto">
          <a:xfrm>
            <a:off x="787400" y="3405188"/>
            <a:ext cx="271463" cy="271462"/>
          </a:xfrm>
          <a:prstGeom prst="ellipse">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8136" name="文本框 7"/>
          <p:cNvSpPr txBox="1">
            <a:spLocks noChangeArrowheads="1"/>
          </p:cNvSpPr>
          <p:nvPr/>
        </p:nvSpPr>
        <p:spPr bwMode="auto">
          <a:xfrm>
            <a:off x="1098550" y="3186113"/>
            <a:ext cx="2806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en-US" altLang="zh-CN" sz="1400">
              <a:solidFill>
                <a:srgbClr val="232323"/>
              </a:solidFill>
              <a:latin typeface="微软雅黑" panose="020B0503020204020204" pitchFamily="34" charset="-122"/>
              <a:ea typeface="微软雅黑" panose="020B0503020204020204" pitchFamily="34" charset="-122"/>
            </a:endParaRPr>
          </a:p>
        </p:txBody>
      </p:sp>
      <p:sp>
        <p:nvSpPr>
          <p:cNvPr id="9" name="椭圆 8"/>
          <p:cNvSpPr/>
          <p:nvPr/>
        </p:nvSpPr>
        <p:spPr bwMode="auto">
          <a:xfrm>
            <a:off x="787400" y="4433888"/>
            <a:ext cx="271463" cy="271462"/>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8138" name="文本框 9"/>
          <p:cNvSpPr txBox="1">
            <a:spLocks noChangeArrowheads="1"/>
          </p:cNvSpPr>
          <p:nvPr/>
        </p:nvSpPr>
        <p:spPr bwMode="auto">
          <a:xfrm>
            <a:off x="1098550" y="4214813"/>
            <a:ext cx="2806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en-US" altLang="zh-CN" sz="1400">
              <a:solidFill>
                <a:srgbClr val="232323"/>
              </a:solidFill>
              <a:latin typeface="微软雅黑" panose="020B0503020204020204" pitchFamily="34" charset="-122"/>
              <a:ea typeface="微软雅黑" panose="020B0503020204020204" pitchFamily="34" charset="-122"/>
            </a:endParaRPr>
          </a:p>
        </p:txBody>
      </p:sp>
      <p:sp>
        <p:nvSpPr>
          <p:cNvPr id="11" name="椭圆 10"/>
          <p:cNvSpPr/>
          <p:nvPr/>
        </p:nvSpPr>
        <p:spPr bwMode="auto">
          <a:xfrm>
            <a:off x="8470900" y="2344738"/>
            <a:ext cx="271463" cy="271462"/>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8140" name="文本框 11"/>
          <p:cNvSpPr txBox="1">
            <a:spLocks noChangeArrowheads="1"/>
          </p:cNvSpPr>
          <p:nvPr/>
        </p:nvSpPr>
        <p:spPr bwMode="auto">
          <a:xfrm>
            <a:off x="8782050" y="2125663"/>
            <a:ext cx="2806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en-US" altLang="zh-CN" sz="1400">
              <a:solidFill>
                <a:srgbClr val="232323"/>
              </a:solidFill>
              <a:latin typeface="微软雅黑" panose="020B0503020204020204" pitchFamily="34" charset="-122"/>
              <a:ea typeface="微软雅黑" panose="020B0503020204020204" pitchFamily="34" charset="-122"/>
            </a:endParaRPr>
          </a:p>
        </p:txBody>
      </p:sp>
      <p:sp>
        <p:nvSpPr>
          <p:cNvPr id="13" name="椭圆 12"/>
          <p:cNvSpPr/>
          <p:nvPr/>
        </p:nvSpPr>
        <p:spPr bwMode="auto">
          <a:xfrm>
            <a:off x="8466138" y="3373438"/>
            <a:ext cx="271462" cy="271462"/>
          </a:xfrm>
          <a:prstGeom prst="ellipse">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8142" name="文本框 13"/>
          <p:cNvSpPr txBox="1">
            <a:spLocks noChangeArrowheads="1"/>
          </p:cNvSpPr>
          <p:nvPr/>
        </p:nvSpPr>
        <p:spPr bwMode="auto">
          <a:xfrm>
            <a:off x="8777288" y="3154363"/>
            <a:ext cx="2806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en-US" altLang="zh-CN" sz="1400">
              <a:solidFill>
                <a:srgbClr val="232323"/>
              </a:solidFill>
              <a:latin typeface="微软雅黑" panose="020B0503020204020204" pitchFamily="34" charset="-122"/>
              <a:ea typeface="微软雅黑" panose="020B0503020204020204" pitchFamily="34" charset="-122"/>
            </a:endParaRPr>
          </a:p>
        </p:txBody>
      </p:sp>
      <p:sp>
        <p:nvSpPr>
          <p:cNvPr id="15" name="椭圆 14"/>
          <p:cNvSpPr/>
          <p:nvPr/>
        </p:nvSpPr>
        <p:spPr bwMode="auto">
          <a:xfrm>
            <a:off x="8466138" y="4402138"/>
            <a:ext cx="271462" cy="271462"/>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48144" name="文本框 15"/>
          <p:cNvSpPr txBox="1">
            <a:spLocks noChangeArrowheads="1"/>
          </p:cNvSpPr>
          <p:nvPr/>
        </p:nvSpPr>
        <p:spPr bwMode="auto">
          <a:xfrm>
            <a:off x="8777288" y="4183063"/>
            <a:ext cx="2806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本模板的所有素材和逻辑图表，均可自由编辑替换和移动。</a:t>
            </a:r>
            <a:endParaRPr lang="en-US" altLang="zh-CN" sz="1400">
              <a:solidFill>
                <a:srgbClr val="232323"/>
              </a:solidFill>
              <a:latin typeface="微软雅黑" panose="020B0503020204020204" pitchFamily="34" charset="-122"/>
              <a:ea typeface="微软雅黑" panose="020B0503020204020204" pitchFamily="34" charset="-122"/>
            </a:endParaRPr>
          </a:p>
        </p:txBody>
      </p:sp>
      <p:sp>
        <p:nvSpPr>
          <p:cNvPr id="48145" name="Freeform 10"/>
          <p:cNvSpPr/>
          <p:nvPr/>
        </p:nvSpPr>
        <p:spPr bwMode="auto">
          <a:xfrm>
            <a:off x="5354638" y="4102100"/>
            <a:ext cx="2425700" cy="1203325"/>
          </a:xfrm>
          <a:custGeom>
            <a:avLst/>
            <a:gdLst>
              <a:gd name="T0" fmla="*/ 2147483646 w 1172"/>
              <a:gd name="T1" fmla="*/ 0 h 582"/>
              <a:gd name="T2" fmla="*/ 2147483646 w 1172"/>
              <a:gd name="T3" fmla="*/ 2147483646 h 582"/>
              <a:gd name="T4" fmla="*/ 2147483646 w 1172"/>
              <a:gd name="T5" fmla="*/ 2147483646 h 582"/>
              <a:gd name="T6" fmla="*/ 2147483646 w 1172"/>
              <a:gd name="T7" fmla="*/ 2147483646 h 582"/>
              <a:gd name="T8" fmla="*/ 0 w 1172"/>
              <a:gd name="T9" fmla="*/ 2147483646 h 582"/>
              <a:gd name="T10" fmla="*/ 2147483646 w 1172"/>
              <a:gd name="T11" fmla="*/ 2147483646 h 582"/>
              <a:gd name="T12" fmla="*/ 2147483646 w 1172"/>
              <a:gd name="T13" fmla="*/ 2147483646 h 582"/>
              <a:gd name="T14" fmla="*/ 2147483646 w 1172"/>
              <a:gd name="T15" fmla="*/ 2147483646 h 582"/>
              <a:gd name="T16" fmla="*/ 2147483646 w 1172"/>
              <a:gd name="T17" fmla="*/ 2147483646 h 582"/>
              <a:gd name="T18" fmla="*/ 2147483646 w 1172"/>
              <a:gd name="T19" fmla="*/ 0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46" name="Freeform 91"/>
          <p:cNvSpPr/>
          <p:nvPr/>
        </p:nvSpPr>
        <p:spPr bwMode="auto">
          <a:xfrm>
            <a:off x="6554788" y="4689475"/>
            <a:ext cx="195262" cy="388938"/>
          </a:xfrm>
          <a:custGeom>
            <a:avLst/>
            <a:gdLst>
              <a:gd name="T0" fmla="*/ 2147483646 w 144"/>
              <a:gd name="T1" fmla="*/ 2147483646 h 288"/>
              <a:gd name="T2" fmla="*/ 2147483646 w 144"/>
              <a:gd name="T3" fmla="*/ 0 h 288"/>
              <a:gd name="T4" fmla="*/ 0 w 144"/>
              <a:gd name="T5" fmla="*/ 2147483646 h 288"/>
              <a:gd name="T6" fmla="*/ 2147483646 w 144"/>
              <a:gd name="T7" fmla="*/ 2147483646 h 288"/>
              <a:gd name="T8" fmla="*/ 0 w 144"/>
              <a:gd name="T9" fmla="*/ 2147483646 h 288"/>
              <a:gd name="T10" fmla="*/ 2147483646 w 144"/>
              <a:gd name="T11" fmla="*/ 2147483646 h 288"/>
              <a:gd name="T12" fmla="*/ 2147483646 w 144"/>
              <a:gd name="T13" fmla="*/ 2147483646 h 288"/>
              <a:gd name="T14" fmla="*/ 2147483646 w 144"/>
              <a:gd name="T15" fmla="*/ 214748364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47" name="Freeform 6"/>
          <p:cNvSpPr/>
          <p:nvPr/>
        </p:nvSpPr>
        <p:spPr bwMode="auto">
          <a:xfrm>
            <a:off x="4254500" y="1622425"/>
            <a:ext cx="2425700" cy="1204913"/>
          </a:xfrm>
          <a:custGeom>
            <a:avLst/>
            <a:gdLst>
              <a:gd name="T0" fmla="*/ 2147483646 w 1172"/>
              <a:gd name="T1" fmla="*/ 0 h 582"/>
              <a:gd name="T2" fmla="*/ 1940516536 w 1172"/>
              <a:gd name="T3" fmla="*/ 17144132 h 582"/>
              <a:gd name="T4" fmla="*/ 1088058911 w 1172"/>
              <a:gd name="T5" fmla="*/ 612917712 h 582"/>
              <a:gd name="T6" fmla="*/ 0 w 1172"/>
              <a:gd name="T7" fmla="*/ 2147483646 h 582"/>
              <a:gd name="T8" fmla="*/ 1015236169 w 1172"/>
              <a:gd name="T9" fmla="*/ 1945903441 h 582"/>
              <a:gd name="T10" fmla="*/ 2147483646 w 1172"/>
              <a:gd name="T11" fmla="*/ 1654446994 h 582"/>
              <a:gd name="T12" fmla="*/ 2147483646 w 1172"/>
              <a:gd name="T13" fmla="*/ 1688735257 h 582"/>
              <a:gd name="T14" fmla="*/ 2147483646 w 1172"/>
              <a:gd name="T15" fmla="*/ 2147483646 h 582"/>
              <a:gd name="T16" fmla="*/ 2147483646 w 1172"/>
              <a:gd name="T17" fmla="*/ 711496986 h 582"/>
              <a:gd name="T18" fmla="*/ 2147483646 w 1172"/>
              <a:gd name="T19" fmla="*/ 0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solidFill>
            <a:srgbClr val="C43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48" name="Freeform 92"/>
          <p:cNvSpPr>
            <a:spLocks noEditPoints="1"/>
          </p:cNvSpPr>
          <p:nvPr/>
        </p:nvSpPr>
        <p:spPr bwMode="auto">
          <a:xfrm>
            <a:off x="5087938" y="1857375"/>
            <a:ext cx="387350" cy="390525"/>
          </a:xfrm>
          <a:custGeom>
            <a:avLst/>
            <a:gdLst>
              <a:gd name="T0" fmla="*/ 2147483646 w 288"/>
              <a:gd name="T1" fmla="*/ 0 h 288"/>
              <a:gd name="T2" fmla="*/ 0 w 288"/>
              <a:gd name="T3" fmla="*/ 2147483646 h 288"/>
              <a:gd name="T4" fmla="*/ 2147483646 w 288"/>
              <a:gd name="T5" fmla="*/ 2147483646 h 288"/>
              <a:gd name="T6" fmla="*/ 2147483646 w 288"/>
              <a:gd name="T7" fmla="*/ 2147483646 h 288"/>
              <a:gd name="T8" fmla="*/ 2147483646 w 288"/>
              <a:gd name="T9" fmla="*/ 0 h 288"/>
              <a:gd name="T10" fmla="*/ 2147483646 w 288"/>
              <a:gd name="T11" fmla="*/ 2147483646 h 288"/>
              <a:gd name="T12" fmla="*/ 2147483646 w 288"/>
              <a:gd name="T13" fmla="*/ 2147483646 h 288"/>
              <a:gd name="T14" fmla="*/ 2147483646 w 288"/>
              <a:gd name="T15" fmla="*/ 2147483646 h 288"/>
              <a:gd name="T16" fmla="*/ 2147483646 w 288"/>
              <a:gd name="T17" fmla="*/ 2147483646 h 288"/>
              <a:gd name="T18" fmla="*/ 2147483646 w 288"/>
              <a:gd name="T19" fmla="*/ 2147483646 h 288"/>
              <a:gd name="T20" fmla="*/ 2147483646 w 288"/>
              <a:gd name="T21" fmla="*/ 2147483646 h 288"/>
              <a:gd name="T22" fmla="*/ 2147483646 w 288"/>
              <a:gd name="T23" fmla="*/ 2147483646 h 288"/>
              <a:gd name="T24" fmla="*/ 2147483646 w 288"/>
              <a:gd name="T25" fmla="*/ 2147483646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85" y="226"/>
                </a:moveTo>
                <a:cubicBezTo>
                  <a:pt x="104" y="226"/>
                  <a:pt x="104" y="226"/>
                  <a:pt x="104" y="226"/>
                </a:cubicBezTo>
                <a:cubicBezTo>
                  <a:pt x="124" y="139"/>
                  <a:pt x="124" y="139"/>
                  <a:pt x="124" y="139"/>
                </a:cubicBezTo>
                <a:cubicBezTo>
                  <a:pt x="112" y="132"/>
                  <a:pt x="104" y="119"/>
                  <a:pt x="104" y="104"/>
                </a:cubicBezTo>
                <a:cubicBezTo>
                  <a:pt x="104" y="81"/>
                  <a:pt x="122" y="63"/>
                  <a:pt x="145" y="63"/>
                </a:cubicBezTo>
                <a:cubicBezTo>
                  <a:pt x="167" y="63"/>
                  <a:pt x="185" y="81"/>
                  <a:pt x="185" y="104"/>
                </a:cubicBezTo>
                <a:cubicBezTo>
                  <a:pt x="185" y="119"/>
                  <a:pt x="177" y="132"/>
                  <a:pt x="165" y="139"/>
                </a:cubicBezTo>
                <a:lnTo>
                  <a:pt x="185" y="2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49" name="Freeform 7"/>
          <p:cNvSpPr/>
          <p:nvPr/>
        </p:nvSpPr>
        <p:spPr bwMode="auto">
          <a:xfrm>
            <a:off x="5686425" y="1619250"/>
            <a:ext cx="1730375" cy="2020888"/>
          </a:xfrm>
          <a:custGeom>
            <a:avLst/>
            <a:gdLst>
              <a:gd name="T0" fmla="*/ 2147483646 w 836"/>
              <a:gd name="T1" fmla="*/ 0 h 977"/>
              <a:gd name="T2" fmla="*/ 0 w 836"/>
              <a:gd name="T3" fmla="*/ 0 h 977"/>
              <a:gd name="T4" fmla="*/ 2147483646 w 836"/>
              <a:gd name="T5" fmla="*/ 2147483646 h 977"/>
              <a:gd name="T6" fmla="*/ 2147483646 w 836"/>
              <a:gd name="T7" fmla="*/ 2147483646 h 977"/>
              <a:gd name="T8" fmla="*/ 2147483646 w 836"/>
              <a:gd name="T9" fmla="*/ 2147483646 h 977"/>
              <a:gd name="T10" fmla="*/ 2147483646 w 836"/>
              <a:gd name="T11" fmla="*/ 2147483646 h 977"/>
              <a:gd name="T12" fmla="*/ 2147483646 w 836"/>
              <a:gd name="T13" fmla="*/ 2147483646 h 977"/>
              <a:gd name="T14" fmla="*/ 2147483646 w 836"/>
              <a:gd name="T15" fmla="*/ 2147483646 h 977"/>
              <a:gd name="T16" fmla="*/ 2147483646 w 836"/>
              <a:gd name="T17" fmla="*/ 2147483646 h 977"/>
              <a:gd name="T18" fmla="*/ 2147483646 w 836"/>
              <a:gd name="T19" fmla="*/ 0 h 9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50" name="Freeform 93"/>
          <p:cNvSpPr>
            <a:spLocks noEditPoints="1"/>
          </p:cNvSpPr>
          <p:nvPr/>
        </p:nvSpPr>
        <p:spPr bwMode="auto">
          <a:xfrm>
            <a:off x="6745288" y="1865313"/>
            <a:ext cx="290512" cy="390525"/>
          </a:xfrm>
          <a:custGeom>
            <a:avLst/>
            <a:gdLst>
              <a:gd name="T0" fmla="*/ 2147483646 w 216"/>
              <a:gd name="T1" fmla="*/ 2147483646 h 288"/>
              <a:gd name="T2" fmla="*/ 2147483646 w 216"/>
              <a:gd name="T3" fmla="*/ 2147483646 h 288"/>
              <a:gd name="T4" fmla="*/ 2147483646 w 216"/>
              <a:gd name="T5" fmla="*/ 0 h 288"/>
              <a:gd name="T6" fmla="*/ 2147483646 w 216"/>
              <a:gd name="T7" fmla="*/ 0 h 288"/>
              <a:gd name="T8" fmla="*/ 2147483646 w 216"/>
              <a:gd name="T9" fmla="*/ 0 h 288"/>
              <a:gd name="T10" fmla="*/ 2147483646 w 216"/>
              <a:gd name="T11" fmla="*/ 2147483646 h 288"/>
              <a:gd name="T12" fmla="*/ 2147483646 w 216"/>
              <a:gd name="T13" fmla="*/ 2147483646 h 288"/>
              <a:gd name="T14" fmla="*/ 0 w 216"/>
              <a:gd name="T15" fmla="*/ 2147483646 h 288"/>
              <a:gd name="T16" fmla="*/ 0 w 216"/>
              <a:gd name="T17" fmla="*/ 2147483646 h 288"/>
              <a:gd name="T18" fmla="*/ 2147483646 w 216"/>
              <a:gd name="T19" fmla="*/ 2147483646 h 288"/>
              <a:gd name="T20" fmla="*/ 2147483646 w 216"/>
              <a:gd name="T21" fmla="*/ 2147483646 h 288"/>
              <a:gd name="T22" fmla="*/ 2147483646 w 216"/>
              <a:gd name="T23" fmla="*/ 2147483646 h 288"/>
              <a:gd name="T24" fmla="*/ 2147483646 w 216"/>
              <a:gd name="T25" fmla="*/ 2147483646 h 288"/>
              <a:gd name="T26" fmla="*/ 2147483646 w 216"/>
              <a:gd name="T27" fmla="*/ 2147483646 h 288"/>
              <a:gd name="T28" fmla="*/ 2147483646 w 216"/>
              <a:gd name="T29" fmla="*/ 2147483646 h 288"/>
              <a:gd name="T30" fmla="*/ 2147483646 w 216"/>
              <a:gd name="T31" fmla="*/ 2147483646 h 288"/>
              <a:gd name="T32" fmla="*/ 2147483646 w 216"/>
              <a:gd name="T33" fmla="*/ 2147483646 h 288"/>
              <a:gd name="T34" fmla="*/ 2147483646 w 216"/>
              <a:gd name="T35" fmla="*/ 2147483646 h 288"/>
              <a:gd name="T36" fmla="*/ 2147483646 w 216"/>
              <a:gd name="T37" fmla="*/ 2147483646 h 288"/>
              <a:gd name="T38" fmla="*/ 2147483646 w 216"/>
              <a:gd name="T39" fmla="*/ 2147483646 h 288"/>
              <a:gd name="T40" fmla="*/ 2147483646 w 216"/>
              <a:gd name="T41" fmla="*/ 2147483646 h 288"/>
              <a:gd name="T42" fmla="*/ 2147483646 w 216"/>
              <a:gd name="T43" fmla="*/ 2147483646 h 288"/>
              <a:gd name="T44" fmla="*/ 2147483646 w 216"/>
              <a:gd name="T45" fmla="*/ 2147483646 h 288"/>
              <a:gd name="T46" fmla="*/ 2147483646 w 216"/>
              <a:gd name="T47" fmla="*/ 2147483646 h 288"/>
              <a:gd name="T48" fmla="*/ 2147483646 w 216"/>
              <a:gd name="T49" fmla="*/ 2147483646 h 288"/>
              <a:gd name="T50" fmla="*/ 2147483646 w 216"/>
              <a:gd name="T51" fmla="*/ 2147483646 h 288"/>
              <a:gd name="T52" fmla="*/ 2147483646 w 216"/>
              <a:gd name="T53" fmla="*/ 2147483646 h 288"/>
              <a:gd name="T54" fmla="*/ 2147483646 w 216"/>
              <a:gd name="T55" fmla="*/ 2147483646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51" name="Freeform 8"/>
          <p:cNvSpPr/>
          <p:nvPr/>
        </p:nvSpPr>
        <p:spPr bwMode="auto">
          <a:xfrm>
            <a:off x="6372225" y="2255838"/>
            <a:ext cx="1697038" cy="2176462"/>
          </a:xfrm>
          <a:custGeom>
            <a:avLst/>
            <a:gdLst>
              <a:gd name="T0" fmla="*/ 2147483646 w 820"/>
              <a:gd name="T1" fmla="*/ 0 h 1052"/>
              <a:gd name="T2" fmla="*/ 2147483646 w 820"/>
              <a:gd name="T3" fmla="*/ 1151391844 h 1052"/>
              <a:gd name="T4" fmla="*/ 1006521516 w 820"/>
              <a:gd name="T5" fmla="*/ 2147483646 h 1052"/>
              <a:gd name="T6" fmla="*/ 0 w 820"/>
              <a:gd name="T7" fmla="*/ 2147483646 h 1052"/>
              <a:gd name="T8" fmla="*/ 1854570726 w 820"/>
              <a:gd name="T9" fmla="*/ 2147483646 h 1052"/>
              <a:gd name="T10" fmla="*/ 2147483646 w 820"/>
              <a:gd name="T11" fmla="*/ 2147483646 h 1052"/>
              <a:gd name="T12" fmla="*/ 2147483646 w 820"/>
              <a:gd name="T13" fmla="*/ 1879035641 h 1052"/>
              <a:gd name="T14" fmla="*/ 2147483646 w 820"/>
              <a:gd name="T15" fmla="*/ 0 h 10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solidFill>
            <a:srgbClr val="C43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52" name="Freeform 94"/>
          <p:cNvSpPr>
            <a:spLocks noEditPoints="1"/>
          </p:cNvSpPr>
          <p:nvPr/>
        </p:nvSpPr>
        <p:spPr bwMode="auto">
          <a:xfrm>
            <a:off x="7404100" y="3390900"/>
            <a:ext cx="388938" cy="361950"/>
          </a:xfrm>
          <a:custGeom>
            <a:avLst/>
            <a:gdLst>
              <a:gd name="T0" fmla="*/ 2147483646 w 288"/>
              <a:gd name="T1" fmla="*/ 0 h 269"/>
              <a:gd name="T2" fmla="*/ 2147483646 w 288"/>
              <a:gd name="T3" fmla="*/ 0 h 269"/>
              <a:gd name="T4" fmla="*/ 2147483646 w 288"/>
              <a:gd name="T5" fmla="*/ 0 h 269"/>
              <a:gd name="T6" fmla="*/ 2147483646 w 288"/>
              <a:gd name="T7" fmla="*/ 2147483646 h 269"/>
              <a:gd name="T8" fmla="*/ 2147483646 w 288"/>
              <a:gd name="T9" fmla="*/ 2147483646 h 269"/>
              <a:gd name="T10" fmla="*/ 0 w 288"/>
              <a:gd name="T11" fmla="*/ 2147483646 h 269"/>
              <a:gd name="T12" fmla="*/ 0 w 288"/>
              <a:gd name="T13" fmla="*/ 2147483646 h 269"/>
              <a:gd name="T14" fmla="*/ 2147483646 w 288"/>
              <a:gd name="T15" fmla="*/ 2147483646 h 269"/>
              <a:gd name="T16" fmla="*/ 2147483646 w 288"/>
              <a:gd name="T17" fmla="*/ 2147483646 h 269"/>
              <a:gd name="T18" fmla="*/ 2147483646 w 288"/>
              <a:gd name="T19" fmla="*/ 2147483646 h 269"/>
              <a:gd name="T20" fmla="*/ 2147483646 w 288"/>
              <a:gd name="T21" fmla="*/ 2147483646 h 269"/>
              <a:gd name="T22" fmla="*/ 2147483646 w 288"/>
              <a:gd name="T23" fmla="*/ 2147483646 h 269"/>
              <a:gd name="T24" fmla="*/ 2147483646 w 288"/>
              <a:gd name="T25" fmla="*/ 2147483646 h 269"/>
              <a:gd name="T26" fmla="*/ 2147483646 w 288"/>
              <a:gd name="T27" fmla="*/ 2147483646 h 269"/>
              <a:gd name="T28" fmla="*/ 2147483646 w 288"/>
              <a:gd name="T29" fmla="*/ 2147483646 h 269"/>
              <a:gd name="T30" fmla="*/ 2147483646 w 288"/>
              <a:gd name="T31" fmla="*/ 2147483646 h 269"/>
              <a:gd name="T32" fmla="*/ 2147483646 w 288"/>
              <a:gd name="T33" fmla="*/ 2147483646 h 269"/>
              <a:gd name="T34" fmla="*/ 2147483646 w 288"/>
              <a:gd name="T35" fmla="*/ 2147483646 h 269"/>
              <a:gd name="T36" fmla="*/ 2147483646 w 288"/>
              <a:gd name="T37" fmla="*/ 2147483646 h 269"/>
              <a:gd name="T38" fmla="*/ 2147483646 w 288"/>
              <a:gd name="T39" fmla="*/ 2147483646 h 269"/>
              <a:gd name="T40" fmla="*/ 2147483646 w 288"/>
              <a:gd name="T41" fmla="*/ 2147483646 h 269"/>
              <a:gd name="T42" fmla="*/ 2147483646 w 288"/>
              <a:gd name="T43" fmla="*/ 2147483646 h 269"/>
              <a:gd name="T44" fmla="*/ 2147483646 w 288"/>
              <a:gd name="T45" fmla="*/ 0 h 269"/>
              <a:gd name="T46" fmla="*/ 2147483646 w 288"/>
              <a:gd name="T47" fmla="*/ 2147483646 h 269"/>
              <a:gd name="T48" fmla="*/ 2147483646 w 288"/>
              <a:gd name="T49" fmla="*/ 2147483646 h 269"/>
              <a:gd name="T50" fmla="*/ 2147483646 w 288"/>
              <a:gd name="T51" fmla="*/ 2147483646 h 269"/>
              <a:gd name="T52" fmla="*/ 2147483646 w 288"/>
              <a:gd name="T53" fmla="*/ 2147483646 h 269"/>
              <a:gd name="T54" fmla="*/ 2147483646 w 288"/>
              <a:gd name="T55" fmla="*/ 2147483646 h 269"/>
              <a:gd name="T56" fmla="*/ 2147483646 w 288"/>
              <a:gd name="T57" fmla="*/ 2147483646 h 269"/>
              <a:gd name="T58" fmla="*/ 2147483646 w 288"/>
              <a:gd name="T59" fmla="*/ 2147483646 h 269"/>
              <a:gd name="T60" fmla="*/ 2147483646 w 288"/>
              <a:gd name="T61" fmla="*/ 2147483646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53" name="Freeform 9"/>
          <p:cNvSpPr/>
          <p:nvPr/>
        </p:nvSpPr>
        <p:spPr bwMode="auto">
          <a:xfrm>
            <a:off x="4545013" y="3287713"/>
            <a:ext cx="1803400" cy="2022475"/>
          </a:xfrm>
          <a:custGeom>
            <a:avLst/>
            <a:gdLst>
              <a:gd name="T0" fmla="*/ 945242183 w 872"/>
              <a:gd name="T1" fmla="*/ 0 h 977"/>
              <a:gd name="T2" fmla="*/ 265180457 w 872"/>
              <a:gd name="T3" fmla="*/ 1744100051 h 977"/>
              <a:gd name="T4" fmla="*/ 620181401 w 872"/>
              <a:gd name="T5" fmla="*/ 2147483646 h 977"/>
              <a:gd name="T6" fmla="*/ 1561148782 w 872"/>
              <a:gd name="T7" fmla="*/ 2147483646 h 977"/>
              <a:gd name="T8" fmla="*/ 2147483646 w 872"/>
              <a:gd name="T9" fmla="*/ 2147483646 h 977"/>
              <a:gd name="T10" fmla="*/ 2147483646 w 872"/>
              <a:gd name="T11" fmla="*/ 2147483646 h 977"/>
              <a:gd name="T12" fmla="*/ 1124881091 w 872"/>
              <a:gd name="T13" fmla="*/ 1294148010 h 977"/>
              <a:gd name="T14" fmla="*/ 915304089 w 872"/>
              <a:gd name="T15" fmla="*/ 364246298 h 977"/>
              <a:gd name="T16" fmla="*/ 945242183 w 872"/>
              <a:gd name="T17" fmla="*/ 0 h 9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solidFill>
            <a:srgbClr val="C43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54" name="Freeform 112"/>
          <p:cNvSpPr>
            <a:spLocks noEditPoints="1"/>
          </p:cNvSpPr>
          <p:nvPr/>
        </p:nvSpPr>
        <p:spPr bwMode="auto">
          <a:xfrm>
            <a:off x="4995863" y="4670425"/>
            <a:ext cx="388937" cy="390525"/>
          </a:xfrm>
          <a:custGeom>
            <a:avLst/>
            <a:gdLst>
              <a:gd name="T0" fmla="*/ 2147483646 w 288"/>
              <a:gd name="T1" fmla="*/ 2147483646 h 288"/>
              <a:gd name="T2" fmla="*/ 2147483646 w 288"/>
              <a:gd name="T3" fmla="*/ 2147483646 h 288"/>
              <a:gd name="T4" fmla="*/ 2147483646 w 288"/>
              <a:gd name="T5" fmla="*/ 0 h 288"/>
              <a:gd name="T6" fmla="*/ 0 w 288"/>
              <a:gd name="T7" fmla="*/ 2147483646 h 288"/>
              <a:gd name="T8" fmla="*/ 2147483646 w 288"/>
              <a:gd name="T9" fmla="*/ 2147483646 h 288"/>
              <a:gd name="T10" fmla="*/ 2147483646 w 288"/>
              <a:gd name="T11" fmla="*/ 2147483646 h 288"/>
              <a:gd name="T12" fmla="*/ 2147483646 w 288"/>
              <a:gd name="T13" fmla="*/ 2147483646 h 288"/>
              <a:gd name="T14" fmla="*/ 2147483646 w 288"/>
              <a:gd name="T15" fmla="*/ 2147483646 h 288"/>
              <a:gd name="T16" fmla="*/ 2147483646 w 288"/>
              <a:gd name="T17" fmla="*/ 2147483646 h 288"/>
              <a:gd name="T18" fmla="*/ 2147483646 w 288"/>
              <a:gd name="T19" fmla="*/ 2147483646 h 288"/>
              <a:gd name="T20" fmla="*/ 2147483646 w 288"/>
              <a:gd name="T21" fmla="*/ 2147483646 h 288"/>
              <a:gd name="T22" fmla="*/ 2147483646 w 288"/>
              <a:gd name="T23" fmla="*/ 2147483646 h 288"/>
              <a:gd name="T24" fmla="*/ 2147483646 w 288"/>
              <a:gd name="T25" fmla="*/ 2147483646 h 288"/>
              <a:gd name="T26" fmla="*/ 2147483646 w 288"/>
              <a:gd name="T27" fmla="*/ 2147483646 h 288"/>
              <a:gd name="T28" fmla="*/ 2147483646 w 288"/>
              <a:gd name="T29" fmla="*/ 2147483646 h 288"/>
              <a:gd name="T30" fmla="*/ 2147483646 w 288"/>
              <a:gd name="T31" fmla="*/ 2147483646 h 288"/>
              <a:gd name="T32" fmla="*/ 2147483646 w 288"/>
              <a:gd name="T33" fmla="*/ 2147483646 h 288"/>
              <a:gd name="T34" fmla="*/ 2147483646 w 288"/>
              <a:gd name="T35" fmla="*/ 2147483646 h 288"/>
              <a:gd name="T36" fmla="*/ 2147483646 w 288"/>
              <a:gd name="T37" fmla="*/ 2147483646 h 288"/>
              <a:gd name="T38" fmla="*/ 2147483646 w 288"/>
              <a:gd name="T39" fmla="*/ 2147483646 h 288"/>
              <a:gd name="T40" fmla="*/ 2147483646 w 288"/>
              <a:gd name="T41" fmla="*/ 2147483646 h 288"/>
              <a:gd name="T42" fmla="*/ 2147483646 w 288"/>
              <a:gd name="T43" fmla="*/ 2147483646 h 288"/>
              <a:gd name="T44" fmla="*/ 2147483646 w 288"/>
              <a:gd name="T45" fmla="*/ 2147483646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55" name="Freeform 5"/>
          <p:cNvSpPr/>
          <p:nvPr/>
        </p:nvSpPr>
        <p:spPr bwMode="auto">
          <a:xfrm>
            <a:off x="3967163" y="2497138"/>
            <a:ext cx="1698625" cy="2173287"/>
          </a:xfrm>
          <a:custGeom>
            <a:avLst/>
            <a:gdLst>
              <a:gd name="T0" fmla="*/ 2147483646 w 821"/>
              <a:gd name="T1" fmla="*/ 0 h 1051"/>
              <a:gd name="T2" fmla="*/ 2147483646 w 821"/>
              <a:gd name="T3" fmla="*/ 2147483646 h 1051"/>
              <a:gd name="T4" fmla="*/ 2147483646 w 821"/>
              <a:gd name="T5" fmla="*/ 2147483646 h 1051"/>
              <a:gd name="T6" fmla="*/ 2147483646 w 821"/>
              <a:gd name="T7" fmla="*/ 2147483646 h 1051"/>
              <a:gd name="T8" fmla="*/ 2147483646 w 821"/>
              <a:gd name="T9" fmla="*/ 2147483646 h 1051"/>
              <a:gd name="T10" fmla="*/ 2147483646 w 821"/>
              <a:gd name="T11" fmla="*/ 2147483646 h 1051"/>
              <a:gd name="T12" fmla="*/ 2147483646 w 821"/>
              <a:gd name="T13" fmla="*/ 2147483646 h 1051"/>
              <a:gd name="T14" fmla="*/ 2147483646 w 821"/>
              <a:gd name="T15" fmla="*/ 2147483646 h 1051"/>
              <a:gd name="T16" fmla="*/ 2147483646 w 821"/>
              <a:gd name="T17" fmla="*/ 0 h 10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56" name="Freeform 113"/>
          <p:cNvSpPr>
            <a:spLocks noEditPoints="1"/>
          </p:cNvSpPr>
          <p:nvPr/>
        </p:nvSpPr>
        <p:spPr bwMode="auto">
          <a:xfrm>
            <a:off x="4268788" y="3187700"/>
            <a:ext cx="260350" cy="390525"/>
          </a:xfrm>
          <a:custGeom>
            <a:avLst/>
            <a:gdLst>
              <a:gd name="T0" fmla="*/ 2147483646 w 192"/>
              <a:gd name="T1" fmla="*/ 2147483646 h 289"/>
              <a:gd name="T2" fmla="*/ 2147483646 w 192"/>
              <a:gd name="T3" fmla="*/ 2147483646 h 289"/>
              <a:gd name="T4" fmla="*/ 2147483646 w 192"/>
              <a:gd name="T5" fmla="*/ 2147483646 h 289"/>
              <a:gd name="T6" fmla="*/ 2147483646 w 192"/>
              <a:gd name="T7" fmla="*/ 0 h 289"/>
              <a:gd name="T8" fmla="*/ 2147483646 w 192"/>
              <a:gd name="T9" fmla="*/ 2147483646 h 289"/>
              <a:gd name="T10" fmla="*/ 2147483646 w 192"/>
              <a:gd name="T11" fmla="*/ 2147483646 h 289"/>
              <a:gd name="T12" fmla="*/ 2147483646 w 192"/>
              <a:gd name="T13" fmla="*/ 2147483646 h 289"/>
              <a:gd name="T14" fmla="*/ 2147483646 w 192"/>
              <a:gd name="T15" fmla="*/ 2147483646 h 289"/>
              <a:gd name="T16" fmla="*/ 2147483646 w 192"/>
              <a:gd name="T17" fmla="*/ 2147483646 h 289"/>
              <a:gd name="T18" fmla="*/ 0 w 192"/>
              <a:gd name="T19" fmla="*/ 2147483646 h 289"/>
              <a:gd name="T20" fmla="*/ 2147483646 w 192"/>
              <a:gd name="T21" fmla="*/ 2147483646 h 289"/>
              <a:gd name="T22" fmla="*/ 2147483646 w 192"/>
              <a:gd name="T23" fmla="*/ 2147483646 h 289"/>
              <a:gd name="T24" fmla="*/ 2147483646 w 192"/>
              <a:gd name="T25" fmla="*/ 2147483646 h 289"/>
              <a:gd name="T26" fmla="*/ 2147483646 w 192"/>
              <a:gd name="T27" fmla="*/ 2147483646 h 289"/>
              <a:gd name="T28" fmla="*/ 2147483646 w 192"/>
              <a:gd name="T29" fmla="*/ 2147483646 h 289"/>
              <a:gd name="T30" fmla="*/ 2147483646 w 192"/>
              <a:gd name="T31" fmla="*/ 2147483646 h 289"/>
              <a:gd name="T32" fmla="*/ 2147483646 w 192"/>
              <a:gd name="T33" fmla="*/ 2147483646 h 289"/>
              <a:gd name="T34" fmla="*/ 2147483646 w 192"/>
              <a:gd name="T35" fmla="*/ 2147483646 h 289"/>
              <a:gd name="T36" fmla="*/ 2147483646 w 192"/>
              <a:gd name="T37" fmla="*/ 2147483646 h 289"/>
              <a:gd name="T38" fmla="*/ 2147483646 w 192"/>
              <a:gd name="T39" fmla="*/ 2147483646 h 289"/>
              <a:gd name="T40" fmla="*/ 2147483646 w 192"/>
              <a:gd name="T41" fmla="*/ 2147483646 h 289"/>
              <a:gd name="T42" fmla="*/ 2147483646 w 192"/>
              <a:gd name="T43" fmla="*/ 2147483646 h 289"/>
              <a:gd name="T44" fmla="*/ 2147483646 w 192"/>
              <a:gd name="T45" fmla="*/ 2147483646 h 289"/>
              <a:gd name="T46" fmla="*/ 2147483646 w 192"/>
              <a:gd name="T47" fmla="*/ 2147483646 h 289"/>
              <a:gd name="T48" fmla="*/ 2147483646 w 192"/>
              <a:gd name="T49" fmla="*/ 2147483646 h 289"/>
              <a:gd name="T50" fmla="*/ 2147483646 w 192"/>
              <a:gd name="T51" fmla="*/ 2147483646 h 289"/>
              <a:gd name="T52" fmla="*/ 2147483646 w 192"/>
              <a:gd name="T53" fmla="*/ 2147483646 h 289"/>
              <a:gd name="T54" fmla="*/ 2147483646 w 192"/>
              <a:gd name="T55" fmla="*/ 2147483646 h 289"/>
              <a:gd name="T56" fmla="*/ 2147483646 w 192"/>
              <a:gd name="T57" fmla="*/ 2147483646 h 289"/>
              <a:gd name="T58" fmla="*/ 2147483646 w 192"/>
              <a:gd name="T59" fmla="*/ 2147483646 h 289"/>
              <a:gd name="T60" fmla="*/ 2147483646 w 192"/>
              <a:gd name="T61" fmla="*/ 2147483646 h 289"/>
              <a:gd name="T62" fmla="*/ 2147483646 w 192"/>
              <a:gd name="T63" fmla="*/ 2147483646 h 289"/>
              <a:gd name="T64" fmla="*/ 2147483646 w 192"/>
              <a:gd name="T65" fmla="*/ 2147483646 h 289"/>
              <a:gd name="T66" fmla="*/ 2147483646 w 192"/>
              <a:gd name="T67" fmla="*/ 2147483646 h 289"/>
              <a:gd name="T68" fmla="*/ 2147483646 w 192"/>
              <a:gd name="T69" fmla="*/ 2147483646 h 289"/>
              <a:gd name="T70" fmla="*/ 2147483646 w 192"/>
              <a:gd name="T71" fmla="*/ 2147483646 h 289"/>
              <a:gd name="T72" fmla="*/ 2147483646 w 192"/>
              <a:gd name="T73" fmla="*/ 2147483646 h 289"/>
              <a:gd name="T74" fmla="*/ 2147483646 w 192"/>
              <a:gd name="T75" fmla="*/ 2147483646 h 289"/>
              <a:gd name="T76" fmla="*/ 2147483646 w 192"/>
              <a:gd name="T77" fmla="*/ 2147483646 h 289"/>
              <a:gd name="T78" fmla="*/ 2147483646 w 192"/>
              <a:gd name="T79" fmla="*/ 2147483646 h 289"/>
              <a:gd name="T80" fmla="*/ 2147483646 w 192"/>
              <a:gd name="T81" fmla="*/ 2147483646 h 289"/>
              <a:gd name="T82" fmla="*/ 2147483646 w 192"/>
              <a:gd name="T83" fmla="*/ 2147483646 h 289"/>
              <a:gd name="T84" fmla="*/ 2147483646 w 192"/>
              <a:gd name="T85" fmla="*/ 2147483646 h 289"/>
              <a:gd name="T86" fmla="*/ 2147483646 w 192"/>
              <a:gd name="T87" fmla="*/ 2147483646 h 289"/>
              <a:gd name="T88" fmla="*/ 2147483646 w 192"/>
              <a:gd name="T89" fmla="*/ 2147483646 h 289"/>
              <a:gd name="T90" fmla="*/ 2147483646 w 192"/>
              <a:gd name="T91" fmla="*/ 2147483646 h 289"/>
              <a:gd name="T92" fmla="*/ 2147483646 w 192"/>
              <a:gd name="T93" fmla="*/ 2147483646 h 2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2" h="289">
                <a:moveTo>
                  <a:pt x="179" y="169"/>
                </a:moveTo>
                <a:cubicBezTo>
                  <a:pt x="192" y="149"/>
                  <a:pt x="190" y="123"/>
                  <a:pt x="174" y="107"/>
                </a:cubicBezTo>
                <a:cubicBezTo>
                  <a:pt x="181" y="98"/>
                  <a:pt x="186" y="87"/>
                  <a:pt x="187" y="75"/>
                </a:cubicBezTo>
                <a:cubicBezTo>
                  <a:pt x="187" y="75"/>
                  <a:pt x="187" y="75"/>
                  <a:pt x="187" y="75"/>
                </a:cubicBezTo>
                <a:cubicBezTo>
                  <a:pt x="187" y="73"/>
                  <a:pt x="187" y="72"/>
                  <a:pt x="187" y="70"/>
                </a:cubicBezTo>
                <a:cubicBezTo>
                  <a:pt x="187" y="52"/>
                  <a:pt x="179" y="35"/>
                  <a:pt x="165" y="23"/>
                </a:cubicBezTo>
                <a:cubicBezTo>
                  <a:pt x="151" y="10"/>
                  <a:pt x="133" y="2"/>
                  <a:pt x="112" y="1"/>
                </a:cubicBezTo>
                <a:cubicBezTo>
                  <a:pt x="109" y="0"/>
                  <a:pt x="106" y="0"/>
                  <a:pt x="104" y="0"/>
                </a:cubicBezTo>
                <a:cubicBezTo>
                  <a:pt x="84" y="0"/>
                  <a:pt x="65" y="6"/>
                  <a:pt x="51" y="17"/>
                </a:cubicBezTo>
                <a:cubicBezTo>
                  <a:pt x="37" y="28"/>
                  <a:pt x="27" y="43"/>
                  <a:pt x="25" y="61"/>
                </a:cubicBezTo>
                <a:cubicBezTo>
                  <a:pt x="25" y="63"/>
                  <a:pt x="25" y="65"/>
                  <a:pt x="25" y="66"/>
                </a:cubicBezTo>
                <a:cubicBezTo>
                  <a:pt x="25" y="78"/>
                  <a:pt x="29" y="90"/>
                  <a:pt x="36" y="100"/>
                </a:cubicBezTo>
                <a:cubicBezTo>
                  <a:pt x="24" y="113"/>
                  <a:pt x="19" y="132"/>
                  <a:pt x="26" y="150"/>
                </a:cubicBezTo>
                <a:cubicBezTo>
                  <a:pt x="28" y="155"/>
                  <a:pt x="31" y="160"/>
                  <a:pt x="34" y="164"/>
                </a:cubicBezTo>
                <a:cubicBezTo>
                  <a:pt x="28" y="179"/>
                  <a:pt x="28" y="179"/>
                  <a:pt x="28" y="179"/>
                </a:cubicBezTo>
                <a:cubicBezTo>
                  <a:pt x="36" y="201"/>
                  <a:pt x="36" y="201"/>
                  <a:pt x="36" y="201"/>
                </a:cubicBezTo>
                <a:cubicBezTo>
                  <a:pt x="14" y="210"/>
                  <a:pt x="14" y="210"/>
                  <a:pt x="14" y="210"/>
                </a:cubicBezTo>
                <a:cubicBezTo>
                  <a:pt x="14" y="210"/>
                  <a:pt x="14" y="210"/>
                  <a:pt x="14" y="210"/>
                </a:cubicBezTo>
                <a:cubicBezTo>
                  <a:pt x="23" y="232"/>
                  <a:pt x="23" y="232"/>
                  <a:pt x="23" y="232"/>
                </a:cubicBezTo>
                <a:cubicBezTo>
                  <a:pt x="0" y="241"/>
                  <a:pt x="0" y="241"/>
                  <a:pt x="0" y="241"/>
                </a:cubicBezTo>
                <a:cubicBezTo>
                  <a:pt x="0" y="241"/>
                  <a:pt x="0" y="241"/>
                  <a:pt x="0" y="241"/>
                </a:cubicBezTo>
                <a:cubicBezTo>
                  <a:pt x="11" y="270"/>
                  <a:pt x="11" y="270"/>
                  <a:pt x="11" y="270"/>
                </a:cubicBezTo>
                <a:cubicBezTo>
                  <a:pt x="11" y="270"/>
                  <a:pt x="11" y="270"/>
                  <a:pt x="11" y="270"/>
                </a:cubicBezTo>
                <a:cubicBezTo>
                  <a:pt x="11" y="270"/>
                  <a:pt x="11" y="270"/>
                  <a:pt x="11" y="270"/>
                </a:cubicBezTo>
                <a:cubicBezTo>
                  <a:pt x="41" y="259"/>
                  <a:pt x="41" y="259"/>
                  <a:pt x="41" y="259"/>
                </a:cubicBezTo>
                <a:cubicBezTo>
                  <a:pt x="66" y="203"/>
                  <a:pt x="66" y="203"/>
                  <a:pt x="66" y="203"/>
                </a:cubicBezTo>
                <a:cubicBezTo>
                  <a:pt x="64" y="202"/>
                  <a:pt x="64" y="202"/>
                  <a:pt x="64" y="202"/>
                </a:cubicBezTo>
                <a:cubicBezTo>
                  <a:pt x="64" y="196"/>
                  <a:pt x="64" y="196"/>
                  <a:pt x="64" y="196"/>
                </a:cubicBezTo>
                <a:cubicBezTo>
                  <a:pt x="64" y="188"/>
                  <a:pt x="64" y="188"/>
                  <a:pt x="64" y="188"/>
                </a:cubicBezTo>
                <a:cubicBezTo>
                  <a:pt x="61" y="185"/>
                  <a:pt x="57" y="183"/>
                  <a:pt x="55" y="180"/>
                </a:cubicBezTo>
                <a:cubicBezTo>
                  <a:pt x="43" y="168"/>
                  <a:pt x="36" y="153"/>
                  <a:pt x="36" y="136"/>
                </a:cubicBezTo>
                <a:cubicBezTo>
                  <a:pt x="36" y="119"/>
                  <a:pt x="43" y="103"/>
                  <a:pt x="55" y="91"/>
                </a:cubicBezTo>
                <a:cubicBezTo>
                  <a:pt x="58" y="88"/>
                  <a:pt x="61" y="86"/>
                  <a:pt x="65" y="83"/>
                </a:cubicBezTo>
                <a:cubicBezTo>
                  <a:pt x="61" y="84"/>
                  <a:pt x="58" y="85"/>
                  <a:pt x="55" y="86"/>
                </a:cubicBezTo>
                <a:cubicBezTo>
                  <a:pt x="54" y="87"/>
                  <a:pt x="52" y="87"/>
                  <a:pt x="51" y="88"/>
                </a:cubicBezTo>
                <a:cubicBezTo>
                  <a:pt x="47" y="81"/>
                  <a:pt x="45" y="74"/>
                  <a:pt x="45" y="66"/>
                </a:cubicBezTo>
                <a:cubicBezTo>
                  <a:pt x="45" y="65"/>
                  <a:pt x="45" y="64"/>
                  <a:pt x="45" y="63"/>
                </a:cubicBezTo>
                <a:cubicBezTo>
                  <a:pt x="46" y="51"/>
                  <a:pt x="52" y="41"/>
                  <a:pt x="63" y="33"/>
                </a:cubicBezTo>
                <a:cubicBezTo>
                  <a:pt x="73" y="25"/>
                  <a:pt x="88" y="20"/>
                  <a:pt x="104" y="20"/>
                </a:cubicBezTo>
                <a:cubicBezTo>
                  <a:pt x="104" y="20"/>
                  <a:pt x="104" y="20"/>
                  <a:pt x="104" y="20"/>
                </a:cubicBezTo>
                <a:cubicBezTo>
                  <a:pt x="106" y="20"/>
                  <a:pt x="108" y="20"/>
                  <a:pt x="110" y="20"/>
                </a:cubicBezTo>
                <a:cubicBezTo>
                  <a:pt x="127" y="22"/>
                  <a:pt x="142" y="28"/>
                  <a:pt x="152" y="37"/>
                </a:cubicBezTo>
                <a:cubicBezTo>
                  <a:pt x="162" y="47"/>
                  <a:pt x="168" y="58"/>
                  <a:pt x="168" y="70"/>
                </a:cubicBezTo>
                <a:cubicBezTo>
                  <a:pt x="168" y="71"/>
                  <a:pt x="168" y="72"/>
                  <a:pt x="168" y="73"/>
                </a:cubicBezTo>
                <a:cubicBezTo>
                  <a:pt x="168" y="73"/>
                  <a:pt x="168" y="73"/>
                  <a:pt x="168" y="73"/>
                </a:cubicBezTo>
                <a:cubicBezTo>
                  <a:pt x="167" y="81"/>
                  <a:pt x="164" y="89"/>
                  <a:pt x="158" y="95"/>
                </a:cubicBezTo>
                <a:cubicBezTo>
                  <a:pt x="153" y="93"/>
                  <a:pt x="148" y="92"/>
                  <a:pt x="143" y="91"/>
                </a:cubicBezTo>
                <a:cubicBezTo>
                  <a:pt x="143" y="91"/>
                  <a:pt x="143" y="91"/>
                  <a:pt x="143" y="91"/>
                </a:cubicBezTo>
                <a:cubicBezTo>
                  <a:pt x="147" y="95"/>
                  <a:pt x="149" y="98"/>
                  <a:pt x="152" y="102"/>
                </a:cubicBezTo>
                <a:cubicBezTo>
                  <a:pt x="151" y="102"/>
                  <a:pt x="151" y="103"/>
                  <a:pt x="150" y="103"/>
                </a:cubicBezTo>
                <a:cubicBezTo>
                  <a:pt x="147" y="105"/>
                  <a:pt x="144" y="107"/>
                  <a:pt x="141" y="109"/>
                </a:cubicBezTo>
                <a:cubicBezTo>
                  <a:pt x="139" y="106"/>
                  <a:pt x="137" y="103"/>
                  <a:pt x="134" y="101"/>
                </a:cubicBezTo>
                <a:cubicBezTo>
                  <a:pt x="125" y="91"/>
                  <a:pt x="112" y="86"/>
                  <a:pt x="99" y="86"/>
                </a:cubicBezTo>
                <a:cubicBezTo>
                  <a:pt x="86" y="86"/>
                  <a:pt x="74" y="91"/>
                  <a:pt x="64" y="101"/>
                </a:cubicBezTo>
                <a:cubicBezTo>
                  <a:pt x="45" y="120"/>
                  <a:pt x="45" y="152"/>
                  <a:pt x="64" y="171"/>
                </a:cubicBezTo>
                <a:cubicBezTo>
                  <a:pt x="68" y="175"/>
                  <a:pt x="72" y="178"/>
                  <a:pt x="77" y="180"/>
                </a:cubicBezTo>
                <a:cubicBezTo>
                  <a:pt x="77" y="196"/>
                  <a:pt x="77" y="196"/>
                  <a:pt x="77" y="196"/>
                </a:cubicBezTo>
                <a:cubicBezTo>
                  <a:pt x="94" y="213"/>
                  <a:pt x="94" y="213"/>
                  <a:pt x="94" y="213"/>
                </a:cubicBezTo>
                <a:cubicBezTo>
                  <a:pt x="77" y="230"/>
                  <a:pt x="77" y="230"/>
                  <a:pt x="77" y="230"/>
                </a:cubicBezTo>
                <a:cubicBezTo>
                  <a:pt x="77" y="230"/>
                  <a:pt x="77" y="230"/>
                  <a:pt x="77" y="230"/>
                </a:cubicBezTo>
                <a:cubicBezTo>
                  <a:pt x="94" y="247"/>
                  <a:pt x="94" y="247"/>
                  <a:pt x="94" y="247"/>
                </a:cubicBezTo>
                <a:cubicBezTo>
                  <a:pt x="77" y="264"/>
                  <a:pt x="77" y="264"/>
                  <a:pt x="77" y="264"/>
                </a:cubicBezTo>
                <a:cubicBezTo>
                  <a:pt x="77" y="264"/>
                  <a:pt x="77" y="264"/>
                  <a:pt x="77" y="264"/>
                </a:cubicBezTo>
                <a:cubicBezTo>
                  <a:pt x="99" y="287"/>
                  <a:pt x="99" y="287"/>
                  <a:pt x="99" y="287"/>
                </a:cubicBezTo>
                <a:cubicBezTo>
                  <a:pt x="99" y="287"/>
                  <a:pt x="99" y="287"/>
                  <a:pt x="99" y="287"/>
                </a:cubicBezTo>
                <a:cubicBezTo>
                  <a:pt x="99" y="287"/>
                  <a:pt x="99" y="287"/>
                  <a:pt x="99" y="287"/>
                </a:cubicBezTo>
                <a:cubicBezTo>
                  <a:pt x="121" y="264"/>
                  <a:pt x="121" y="264"/>
                  <a:pt x="121" y="264"/>
                </a:cubicBezTo>
                <a:cubicBezTo>
                  <a:pt x="121" y="180"/>
                  <a:pt x="121" y="180"/>
                  <a:pt x="121" y="180"/>
                </a:cubicBezTo>
                <a:cubicBezTo>
                  <a:pt x="126" y="178"/>
                  <a:pt x="130" y="175"/>
                  <a:pt x="134" y="171"/>
                </a:cubicBezTo>
                <a:cubicBezTo>
                  <a:pt x="146" y="159"/>
                  <a:pt x="151" y="143"/>
                  <a:pt x="148" y="127"/>
                </a:cubicBezTo>
                <a:cubicBezTo>
                  <a:pt x="152" y="125"/>
                  <a:pt x="156" y="123"/>
                  <a:pt x="160" y="120"/>
                </a:cubicBezTo>
                <a:cubicBezTo>
                  <a:pt x="161" y="125"/>
                  <a:pt x="162" y="131"/>
                  <a:pt x="162" y="136"/>
                </a:cubicBezTo>
                <a:cubicBezTo>
                  <a:pt x="162" y="153"/>
                  <a:pt x="155" y="168"/>
                  <a:pt x="143" y="180"/>
                </a:cubicBezTo>
                <a:cubicBezTo>
                  <a:pt x="141" y="183"/>
                  <a:pt x="138" y="185"/>
                  <a:pt x="134" y="188"/>
                </a:cubicBezTo>
                <a:cubicBezTo>
                  <a:pt x="134" y="239"/>
                  <a:pt x="134" y="239"/>
                  <a:pt x="134" y="239"/>
                </a:cubicBezTo>
                <a:cubicBezTo>
                  <a:pt x="141" y="271"/>
                  <a:pt x="141" y="271"/>
                  <a:pt x="141" y="271"/>
                </a:cubicBezTo>
                <a:cubicBezTo>
                  <a:pt x="167" y="289"/>
                  <a:pt x="167" y="289"/>
                  <a:pt x="167" y="289"/>
                </a:cubicBezTo>
                <a:cubicBezTo>
                  <a:pt x="167" y="289"/>
                  <a:pt x="167" y="289"/>
                  <a:pt x="167" y="289"/>
                </a:cubicBezTo>
                <a:cubicBezTo>
                  <a:pt x="167" y="289"/>
                  <a:pt x="167" y="289"/>
                  <a:pt x="167" y="289"/>
                </a:cubicBezTo>
                <a:cubicBezTo>
                  <a:pt x="184" y="263"/>
                  <a:pt x="184" y="263"/>
                  <a:pt x="184" y="263"/>
                </a:cubicBezTo>
                <a:cubicBezTo>
                  <a:pt x="184" y="263"/>
                  <a:pt x="184" y="263"/>
                  <a:pt x="184" y="263"/>
                </a:cubicBezTo>
                <a:cubicBezTo>
                  <a:pt x="164" y="249"/>
                  <a:pt x="164" y="249"/>
                  <a:pt x="164" y="249"/>
                </a:cubicBezTo>
                <a:cubicBezTo>
                  <a:pt x="178" y="229"/>
                  <a:pt x="178" y="229"/>
                  <a:pt x="178" y="229"/>
                </a:cubicBezTo>
                <a:cubicBezTo>
                  <a:pt x="178" y="229"/>
                  <a:pt x="178" y="229"/>
                  <a:pt x="178" y="229"/>
                </a:cubicBezTo>
                <a:cubicBezTo>
                  <a:pt x="158" y="216"/>
                  <a:pt x="158" y="216"/>
                  <a:pt x="158" y="216"/>
                </a:cubicBezTo>
                <a:cubicBezTo>
                  <a:pt x="171" y="196"/>
                  <a:pt x="171" y="196"/>
                  <a:pt x="171" y="196"/>
                </a:cubicBezTo>
                <a:cubicBezTo>
                  <a:pt x="168" y="180"/>
                  <a:pt x="168" y="180"/>
                  <a:pt x="168" y="180"/>
                </a:cubicBezTo>
                <a:cubicBezTo>
                  <a:pt x="172" y="177"/>
                  <a:pt x="176" y="173"/>
                  <a:pt x="179" y="169"/>
                </a:cubicBezTo>
                <a:close/>
                <a:moveTo>
                  <a:pt x="111" y="133"/>
                </a:moveTo>
                <a:cubicBezTo>
                  <a:pt x="108" y="136"/>
                  <a:pt x="104" y="138"/>
                  <a:pt x="99" y="138"/>
                </a:cubicBezTo>
                <a:cubicBezTo>
                  <a:pt x="95" y="138"/>
                  <a:pt x="91" y="136"/>
                  <a:pt x="87" y="133"/>
                </a:cubicBezTo>
                <a:cubicBezTo>
                  <a:pt x="81" y="126"/>
                  <a:pt x="81" y="116"/>
                  <a:pt x="87" y="109"/>
                </a:cubicBezTo>
                <a:cubicBezTo>
                  <a:pt x="91" y="106"/>
                  <a:pt x="95" y="104"/>
                  <a:pt x="99" y="104"/>
                </a:cubicBezTo>
                <a:cubicBezTo>
                  <a:pt x="104" y="104"/>
                  <a:pt x="108" y="106"/>
                  <a:pt x="111" y="109"/>
                </a:cubicBezTo>
                <a:cubicBezTo>
                  <a:pt x="118" y="116"/>
                  <a:pt x="118" y="126"/>
                  <a:pt x="111" y="1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6" name="矩形 5"/>
          <p:cNvSpPr/>
          <p:nvPr/>
        </p:nvSpPr>
        <p:spPr>
          <a:xfrm>
            <a:off x="1606550" y="2305050"/>
            <a:ext cx="785813" cy="785813"/>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7" name="矩形 6"/>
          <p:cNvSpPr/>
          <p:nvPr/>
        </p:nvSpPr>
        <p:spPr>
          <a:xfrm>
            <a:off x="2019300" y="3206750"/>
            <a:ext cx="1039813" cy="1039813"/>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 name="矩形 7"/>
          <p:cNvSpPr/>
          <p:nvPr/>
        </p:nvSpPr>
        <p:spPr>
          <a:xfrm>
            <a:off x="3140075" y="3767138"/>
            <a:ext cx="1263650" cy="1265237"/>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grpSp>
        <p:nvGrpSpPr>
          <p:cNvPr id="9" name="组合 8"/>
          <p:cNvGrpSpPr/>
          <p:nvPr/>
        </p:nvGrpSpPr>
        <p:grpSpPr>
          <a:xfrm>
            <a:off x="5742610" y="1418799"/>
            <a:ext cx="1182913" cy="1281192"/>
            <a:chOff x="7369556" y="1403950"/>
            <a:chExt cx="1182913" cy="1281192"/>
          </a:xfrm>
          <a:solidFill>
            <a:srgbClr val="D62E2E"/>
          </a:solidFill>
        </p:grpSpPr>
        <p:grpSp>
          <p:nvGrpSpPr>
            <p:cNvPr id="10" name="组合 9"/>
            <p:cNvGrpSpPr/>
            <p:nvPr/>
          </p:nvGrpSpPr>
          <p:grpSpPr>
            <a:xfrm>
              <a:off x="7369556" y="1403950"/>
              <a:ext cx="1182913" cy="1281192"/>
              <a:chOff x="8011886" y="1882922"/>
              <a:chExt cx="1182913" cy="1281192"/>
            </a:xfrm>
            <a:grpFill/>
          </p:grpSpPr>
          <p:sp>
            <p:nvSpPr>
              <p:cNvPr id="12" name="椭圆 11"/>
              <p:cNvSpPr/>
              <p:nvPr/>
            </p:nvSpPr>
            <p:spPr>
              <a:xfrm>
                <a:off x="8011886" y="2061029"/>
                <a:ext cx="1103085" cy="1103085"/>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3" name="椭圆 12"/>
              <p:cNvSpPr/>
              <p:nvPr/>
            </p:nvSpPr>
            <p:spPr>
              <a:xfrm>
                <a:off x="8766629" y="2048729"/>
                <a:ext cx="348342" cy="348342"/>
              </a:xfrm>
              <a:prstGeom prst="ellipse">
                <a:avLst/>
              </a:prstGeom>
              <a:solidFill>
                <a:srgbClr val="C43C3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4" name="椭圆 13"/>
              <p:cNvSpPr/>
              <p:nvPr/>
            </p:nvSpPr>
            <p:spPr>
              <a:xfrm>
                <a:off x="9035142" y="1882922"/>
                <a:ext cx="159657" cy="159657"/>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11" name="文本框 10"/>
            <p:cNvSpPr txBox="1"/>
            <p:nvPr/>
          </p:nvSpPr>
          <p:spPr>
            <a:xfrm>
              <a:off x="7536447" y="1807205"/>
              <a:ext cx="787423" cy="646331"/>
            </a:xfrm>
            <a:prstGeom prst="rect">
              <a:avLst/>
            </a:prstGeom>
            <a:noFill/>
          </p:spPr>
          <p:txBody>
            <a:bodyPr>
              <a:spAutoFit/>
            </a:bodyPr>
            <a:lstStyle/>
            <a:p>
              <a:pPr eaLnBrk="1" fontAlgn="auto" hangingPunct="1">
                <a:spcBef>
                  <a:spcPts val="0"/>
                </a:spcBef>
                <a:spcAft>
                  <a:spcPts val="0"/>
                </a:spcAft>
                <a:defRPr/>
              </a:pPr>
              <a:r>
                <a:rPr lang="en-US" altLang="zh-CN" sz="3600" b="1" dirty="0">
                  <a:solidFill>
                    <a:schemeClr val="bg1"/>
                  </a:solidFill>
                  <a:latin typeface="微软雅黑" panose="020B0503020204020204" pitchFamily="34" charset="-122"/>
                  <a:ea typeface="微软雅黑" panose="020B0503020204020204" pitchFamily="34" charset="-122"/>
                </a:rPr>
                <a:t>01</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sp>
        <p:nvSpPr>
          <p:cNvPr id="50185" name="矩形 14"/>
          <p:cNvSpPr>
            <a:spLocks noChangeArrowheads="1"/>
          </p:cNvSpPr>
          <p:nvPr/>
        </p:nvSpPr>
        <p:spPr bwMode="auto">
          <a:xfrm>
            <a:off x="7113588" y="1722438"/>
            <a:ext cx="39735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作品中目录框架完整，您可以根据实际进行增添。图表类型和小章节均是一一对应的关系，具有很强的针对性，希望为您的演示加分。</a:t>
            </a:r>
            <a:endParaRPr lang="zh-CN" altLang="en-US" sz="1400">
              <a:solidFill>
                <a:srgbClr val="232323"/>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742610" y="2958757"/>
            <a:ext cx="1182913" cy="1281192"/>
            <a:chOff x="7369556" y="1403950"/>
            <a:chExt cx="1182913" cy="1281192"/>
          </a:xfrm>
          <a:solidFill>
            <a:srgbClr val="D5B480"/>
          </a:solidFill>
        </p:grpSpPr>
        <p:grpSp>
          <p:nvGrpSpPr>
            <p:cNvPr id="17" name="组合 16"/>
            <p:cNvGrpSpPr/>
            <p:nvPr/>
          </p:nvGrpSpPr>
          <p:grpSpPr>
            <a:xfrm>
              <a:off x="7369556" y="1403950"/>
              <a:ext cx="1182913" cy="1281192"/>
              <a:chOff x="8011886" y="1882922"/>
              <a:chExt cx="1182913" cy="1281192"/>
            </a:xfrm>
            <a:grpFill/>
          </p:grpSpPr>
          <p:sp>
            <p:nvSpPr>
              <p:cNvPr id="19" name="椭圆 18"/>
              <p:cNvSpPr/>
              <p:nvPr/>
            </p:nvSpPr>
            <p:spPr>
              <a:xfrm>
                <a:off x="8011886" y="2061029"/>
                <a:ext cx="1103085" cy="1103085"/>
              </a:xfrm>
              <a:prstGeom prst="ellipse">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0" name="椭圆 19"/>
              <p:cNvSpPr/>
              <p:nvPr/>
            </p:nvSpPr>
            <p:spPr>
              <a:xfrm>
                <a:off x="8766629" y="2048729"/>
                <a:ext cx="348342" cy="348342"/>
              </a:xfrm>
              <a:prstGeom prst="ellipse">
                <a:avLst/>
              </a:prstGeom>
              <a:solidFill>
                <a:srgbClr val="23232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1" name="椭圆 20"/>
              <p:cNvSpPr/>
              <p:nvPr/>
            </p:nvSpPr>
            <p:spPr>
              <a:xfrm>
                <a:off x="9035142" y="1882922"/>
                <a:ext cx="159657" cy="159657"/>
              </a:xfrm>
              <a:prstGeom prst="ellipse">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18" name="文本框 17"/>
            <p:cNvSpPr txBox="1"/>
            <p:nvPr/>
          </p:nvSpPr>
          <p:spPr>
            <a:xfrm>
              <a:off x="7536447" y="1807205"/>
              <a:ext cx="787423" cy="646331"/>
            </a:xfrm>
            <a:prstGeom prst="rect">
              <a:avLst/>
            </a:prstGeom>
            <a:noFill/>
            <a:ln>
              <a:noFill/>
            </a:ln>
          </p:spPr>
          <p:txBody>
            <a:bodyPr>
              <a:spAutoFit/>
            </a:bodyPr>
            <a:lstStyle/>
            <a:p>
              <a:pPr eaLnBrk="1" fontAlgn="auto" hangingPunct="1">
                <a:spcBef>
                  <a:spcPts val="0"/>
                </a:spcBef>
                <a:spcAft>
                  <a:spcPts val="0"/>
                </a:spcAft>
                <a:defRPr/>
              </a:pPr>
              <a:r>
                <a:rPr lang="en-US" altLang="zh-CN" sz="3600" b="1" dirty="0">
                  <a:solidFill>
                    <a:schemeClr val="bg1"/>
                  </a:solidFill>
                  <a:latin typeface="微软雅黑" panose="020B0503020204020204" pitchFamily="34" charset="-122"/>
                  <a:ea typeface="微软雅黑" panose="020B0503020204020204" pitchFamily="34" charset="-122"/>
                </a:rPr>
                <a:t>02</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sp>
        <p:nvSpPr>
          <p:cNvPr id="50187" name="矩形 21"/>
          <p:cNvSpPr>
            <a:spLocks noChangeArrowheads="1"/>
          </p:cNvSpPr>
          <p:nvPr/>
        </p:nvSpPr>
        <p:spPr bwMode="auto">
          <a:xfrm>
            <a:off x="7113588" y="3214688"/>
            <a:ext cx="39735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作品中目录框架完整，您可以根据实际进行增添。图表类型和小章节均是一一对应的关系，具有很强的针对性，希望为您的演示加分。</a:t>
            </a:r>
            <a:endParaRPr lang="zh-CN" altLang="en-US" sz="1400">
              <a:solidFill>
                <a:srgbClr val="232323"/>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742610" y="4465097"/>
            <a:ext cx="1182913" cy="1281192"/>
            <a:chOff x="7369556" y="1403950"/>
            <a:chExt cx="1182913" cy="1281192"/>
          </a:xfrm>
          <a:solidFill>
            <a:srgbClr val="D62E2E"/>
          </a:solidFill>
        </p:grpSpPr>
        <p:grpSp>
          <p:nvGrpSpPr>
            <p:cNvPr id="24" name="组合 23"/>
            <p:cNvGrpSpPr/>
            <p:nvPr/>
          </p:nvGrpSpPr>
          <p:grpSpPr>
            <a:xfrm>
              <a:off x="7369556" y="1403950"/>
              <a:ext cx="1182913" cy="1281192"/>
              <a:chOff x="8011886" y="1882922"/>
              <a:chExt cx="1182913" cy="1281192"/>
            </a:xfrm>
            <a:grpFill/>
          </p:grpSpPr>
          <p:sp>
            <p:nvSpPr>
              <p:cNvPr id="26" name="椭圆 25"/>
              <p:cNvSpPr/>
              <p:nvPr/>
            </p:nvSpPr>
            <p:spPr>
              <a:xfrm>
                <a:off x="8011886" y="2061029"/>
                <a:ext cx="1103085" cy="1103085"/>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7" name="椭圆 26"/>
              <p:cNvSpPr/>
              <p:nvPr/>
            </p:nvSpPr>
            <p:spPr>
              <a:xfrm>
                <a:off x="8766629" y="2048729"/>
                <a:ext cx="348342" cy="348342"/>
              </a:xfrm>
              <a:prstGeom prst="ellipse">
                <a:avLst/>
              </a:prstGeom>
              <a:solidFill>
                <a:srgbClr val="C43C3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8" name="椭圆 27"/>
              <p:cNvSpPr/>
              <p:nvPr/>
            </p:nvSpPr>
            <p:spPr>
              <a:xfrm>
                <a:off x="9035142" y="1882922"/>
                <a:ext cx="159657" cy="159657"/>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25" name="文本框 24"/>
            <p:cNvSpPr txBox="1"/>
            <p:nvPr/>
          </p:nvSpPr>
          <p:spPr>
            <a:xfrm>
              <a:off x="7536447" y="1807205"/>
              <a:ext cx="787423" cy="646331"/>
            </a:xfrm>
            <a:prstGeom prst="rect">
              <a:avLst/>
            </a:prstGeom>
            <a:noFill/>
            <a:ln>
              <a:noFill/>
            </a:ln>
          </p:spPr>
          <p:txBody>
            <a:bodyPr>
              <a:spAutoFit/>
            </a:bodyPr>
            <a:lstStyle/>
            <a:p>
              <a:pPr eaLnBrk="1" fontAlgn="auto" hangingPunct="1">
                <a:spcBef>
                  <a:spcPts val="0"/>
                </a:spcBef>
                <a:spcAft>
                  <a:spcPts val="0"/>
                </a:spcAft>
                <a:defRPr/>
              </a:pPr>
              <a:r>
                <a:rPr lang="en-US" altLang="zh-CN" sz="3600" b="1" dirty="0">
                  <a:solidFill>
                    <a:schemeClr val="bg1"/>
                  </a:solidFill>
                  <a:latin typeface="微软雅黑" panose="020B0503020204020204" pitchFamily="34" charset="-122"/>
                  <a:ea typeface="微软雅黑" panose="020B0503020204020204" pitchFamily="34" charset="-122"/>
                </a:rPr>
                <a:t>03</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sp>
        <p:nvSpPr>
          <p:cNvPr id="50189" name="矩形 28"/>
          <p:cNvSpPr>
            <a:spLocks noChangeArrowheads="1"/>
          </p:cNvSpPr>
          <p:nvPr/>
        </p:nvSpPr>
        <p:spPr bwMode="auto">
          <a:xfrm>
            <a:off x="7113588" y="4714875"/>
            <a:ext cx="39735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作品中目录框架完整，您可以根据实际进行增添。图表类型和小章节均是一一对应的关系，具有很强的针对性，希望为您的演示加分。</a:t>
            </a:r>
            <a:endParaRPr lang="zh-CN" altLang="en-US" sz="1400">
              <a:solidFill>
                <a:srgbClr val="232323"/>
              </a:solidFill>
              <a:latin typeface="微软雅黑" panose="020B0503020204020204" pitchFamily="34" charset="-122"/>
              <a:ea typeface="微软雅黑" panose="020B0503020204020204" pitchFamily="34" charset="-122"/>
            </a:endParaRPr>
          </a:p>
        </p:txBody>
      </p:sp>
      <p:grpSp>
        <p:nvGrpSpPr>
          <p:cNvPr id="50190" name="组合 29"/>
          <p:cNvGrpSpPr/>
          <p:nvPr/>
        </p:nvGrpSpPr>
        <p:grpSpPr bwMode="auto">
          <a:xfrm>
            <a:off x="2087563" y="1419225"/>
            <a:ext cx="1966912" cy="4630738"/>
            <a:chOff x="7808913" y="485776"/>
            <a:chExt cx="1046163" cy="2462213"/>
          </a:xfrm>
        </p:grpSpPr>
        <p:sp>
          <p:nvSpPr>
            <p:cNvPr id="50193" name="Freeform 56"/>
            <p:cNvSpPr/>
            <p:nvPr/>
          </p:nvSpPr>
          <p:spPr bwMode="auto">
            <a:xfrm>
              <a:off x="8129588" y="2219326"/>
              <a:ext cx="439738" cy="650875"/>
            </a:xfrm>
            <a:custGeom>
              <a:avLst/>
              <a:gdLst>
                <a:gd name="T0" fmla="*/ 698084869 w 277"/>
                <a:gd name="T1" fmla="*/ 1033264063 h 410"/>
                <a:gd name="T2" fmla="*/ 420867366 w 277"/>
                <a:gd name="T3" fmla="*/ 1033264063 h 410"/>
                <a:gd name="T4" fmla="*/ 350302911 w 277"/>
                <a:gd name="T5" fmla="*/ 264617200 h 410"/>
                <a:gd name="T6" fmla="*/ 277217503 w 277"/>
                <a:gd name="T7" fmla="*/ 1033264063 h 410"/>
                <a:gd name="T8" fmla="*/ 0 w 277"/>
                <a:gd name="T9" fmla="*/ 1033264063 h 410"/>
                <a:gd name="T10" fmla="*/ 0 w 277"/>
                <a:gd name="T11" fmla="*/ 0 h 410"/>
                <a:gd name="T12" fmla="*/ 698084869 w 277"/>
                <a:gd name="T13" fmla="*/ 0 h 410"/>
                <a:gd name="T14" fmla="*/ 698084869 w 277"/>
                <a:gd name="T15" fmla="*/ 1033264063 h 4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 h="410">
                  <a:moveTo>
                    <a:pt x="277" y="410"/>
                  </a:moveTo>
                  <a:lnTo>
                    <a:pt x="167" y="410"/>
                  </a:lnTo>
                  <a:lnTo>
                    <a:pt x="139" y="105"/>
                  </a:lnTo>
                  <a:lnTo>
                    <a:pt x="110" y="410"/>
                  </a:lnTo>
                  <a:lnTo>
                    <a:pt x="0" y="410"/>
                  </a:lnTo>
                  <a:lnTo>
                    <a:pt x="0" y="0"/>
                  </a:lnTo>
                  <a:lnTo>
                    <a:pt x="277" y="0"/>
                  </a:lnTo>
                  <a:lnTo>
                    <a:pt x="277" y="410"/>
                  </a:lnTo>
                  <a:close/>
                </a:path>
              </a:pathLst>
            </a:custGeom>
            <a:solidFill>
              <a:srgbClr val="3837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94" name="Freeform 57"/>
            <p:cNvSpPr/>
            <p:nvPr/>
          </p:nvSpPr>
          <p:spPr bwMode="auto">
            <a:xfrm>
              <a:off x="8007351" y="2765426"/>
              <a:ext cx="323850" cy="182563"/>
            </a:xfrm>
            <a:custGeom>
              <a:avLst/>
              <a:gdLst>
                <a:gd name="T0" fmla="*/ 590837912 w 141"/>
                <a:gd name="T1" fmla="*/ 90786962 h 79"/>
                <a:gd name="T2" fmla="*/ 575010604 w 141"/>
                <a:gd name="T3" fmla="*/ 325761720 h 79"/>
                <a:gd name="T4" fmla="*/ 105506196 w 141"/>
                <a:gd name="T5" fmla="*/ 213614886 h 79"/>
                <a:gd name="T6" fmla="*/ 390374762 w 141"/>
                <a:gd name="T7" fmla="*/ 0 h 79"/>
                <a:gd name="T8" fmla="*/ 590837912 w 141"/>
                <a:gd name="T9" fmla="*/ 90786962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79">
                  <a:moveTo>
                    <a:pt x="112" y="17"/>
                  </a:moveTo>
                  <a:cubicBezTo>
                    <a:pt x="130" y="36"/>
                    <a:pt x="141" y="57"/>
                    <a:pt x="109" y="61"/>
                  </a:cubicBezTo>
                  <a:cubicBezTo>
                    <a:pt x="80" y="65"/>
                    <a:pt x="0" y="79"/>
                    <a:pt x="20" y="40"/>
                  </a:cubicBezTo>
                  <a:cubicBezTo>
                    <a:pt x="39" y="3"/>
                    <a:pt x="61" y="0"/>
                    <a:pt x="74" y="0"/>
                  </a:cubicBezTo>
                  <a:cubicBezTo>
                    <a:pt x="86" y="0"/>
                    <a:pt x="102" y="7"/>
                    <a:pt x="112" y="17"/>
                  </a:cubicBezTo>
                  <a:close/>
                </a:path>
              </a:pathLst>
            </a:custGeom>
            <a:solidFill>
              <a:srgbClr val="563A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95" name="Freeform 58"/>
            <p:cNvSpPr/>
            <p:nvPr/>
          </p:nvSpPr>
          <p:spPr bwMode="auto">
            <a:xfrm>
              <a:off x="8369301" y="2765426"/>
              <a:ext cx="322263" cy="182563"/>
            </a:xfrm>
            <a:custGeom>
              <a:avLst/>
              <a:gdLst>
                <a:gd name="T0" fmla="*/ 153659602 w 140"/>
                <a:gd name="T1" fmla="*/ 90786962 h 79"/>
                <a:gd name="T2" fmla="*/ 164257451 w 140"/>
                <a:gd name="T3" fmla="*/ 325761720 h 79"/>
                <a:gd name="T4" fmla="*/ 635836408 w 140"/>
                <a:gd name="T5" fmla="*/ 213614886 h 79"/>
                <a:gd name="T6" fmla="*/ 355009525 w 140"/>
                <a:gd name="T7" fmla="*/ 0 h 79"/>
                <a:gd name="T8" fmla="*/ 153659602 w 140"/>
                <a:gd name="T9" fmla="*/ 90786962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79">
                  <a:moveTo>
                    <a:pt x="29" y="17"/>
                  </a:moveTo>
                  <a:cubicBezTo>
                    <a:pt x="10" y="36"/>
                    <a:pt x="0" y="57"/>
                    <a:pt x="31" y="61"/>
                  </a:cubicBezTo>
                  <a:cubicBezTo>
                    <a:pt x="60" y="65"/>
                    <a:pt x="140" y="79"/>
                    <a:pt x="120" y="40"/>
                  </a:cubicBezTo>
                  <a:cubicBezTo>
                    <a:pt x="101" y="3"/>
                    <a:pt x="79" y="0"/>
                    <a:pt x="67" y="0"/>
                  </a:cubicBezTo>
                  <a:cubicBezTo>
                    <a:pt x="54" y="0"/>
                    <a:pt x="38" y="7"/>
                    <a:pt x="29" y="17"/>
                  </a:cubicBezTo>
                  <a:close/>
                </a:path>
              </a:pathLst>
            </a:custGeom>
            <a:solidFill>
              <a:srgbClr val="563A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96" name="Rectangle 59"/>
            <p:cNvSpPr>
              <a:spLocks noChangeArrowheads="1"/>
            </p:cNvSpPr>
            <p:nvPr/>
          </p:nvSpPr>
          <p:spPr bwMode="auto">
            <a:xfrm>
              <a:off x="8218488" y="1641476"/>
              <a:ext cx="263525" cy="593725"/>
            </a:xfrm>
            <a:prstGeom prst="rect">
              <a:avLst/>
            </a:prstGeom>
            <a:solidFill>
              <a:srgbClr val="F4EF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50197" name="Rectangle 60"/>
            <p:cNvSpPr>
              <a:spLocks noChangeArrowheads="1"/>
            </p:cNvSpPr>
            <p:nvPr/>
          </p:nvSpPr>
          <p:spPr bwMode="auto">
            <a:xfrm>
              <a:off x="8320088" y="1654176"/>
              <a:ext cx="50800" cy="58738"/>
            </a:xfrm>
            <a:prstGeom prst="rect">
              <a:avLst/>
            </a:prstGeom>
            <a:solidFill>
              <a:srgbClr val="3A33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50198" name="Freeform 61"/>
            <p:cNvSpPr/>
            <p:nvPr/>
          </p:nvSpPr>
          <p:spPr bwMode="auto">
            <a:xfrm>
              <a:off x="8277226" y="1706563"/>
              <a:ext cx="149225" cy="512763"/>
            </a:xfrm>
            <a:custGeom>
              <a:avLst/>
              <a:gdLst>
                <a:gd name="T0" fmla="*/ 85685313 w 94"/>
                <a:gd name="T1" fmla="*/ 0 h 323"/>
                <a:gd name="T2" fmla="*/ 0 w 94"/>
                <a:gd name="T3" fmla="*/ 675402534 h 323"/>
                <a:gd name="T4" fmla="*/ 120967500 w 94"/>
                <a:gd name="T5" fmla="*/ 814012056 h 323"/>
                <a:gd name="T6" fmla="*/ 236894688 w 94"/>
                <a:gd name="T7" fmla="*/ 672883169 h 323"/>
                <a:gd name="T8" fmla="*/ 131048125 w 94"/>
                <a:gd name="T9" fmla="*/ 0 h 323"/>
                <a:gd name="T10" fmla="*/ 85685313 w 94"/>
                <a:gd name="T11" fmla="*/ 0 h 3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 h="323">
                  <a:moveTo>
                    <a:pt x="34" y="0"/>
                  </a:moveTo>
                  <a:lnTo>
                    <a:pt x="0" y="268"/>
                  </a:lnTo>
                  <a:lnTo>
                    <a:pt x="48" y="323"/>
                  </a:lnTo>
                  <a:lnTo>
                    <a:pt x="94" y="267"/>
                  </a:lnTo>
                  <a:lnTo>
                    <a:pt x="52" y="0"/>
                  </a:lnTo>
                  <a:lnTo>
                    <a:pt x="34" y="0"/>
                  </a:lnTo>
                  <a:close/>
                </a:path>
              </a:pathLst>
            </a:custGeom>
            <a:solidFill>
              <a:srgbClr val="3A332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99" name="Freeform 62"/>
            <p:cNvSpPr/>
            <p:nvPr/>
          </p:nvSpPr>
          <p:spPr bwMode="auto">
            <a:xfrm>
              <a:off x="7856538" y="2120901"/>
              <a:ext cx="295275" cy="284163"/>
            </a:xfrm>
            <a:custGeom>
              <a:avLst/>
              <a:gdLst>
                <a:gd name="T0" fmla="*/ 255431330 w 128"/>
                <a:gd name="T1" fmla="*/ 0 h 123"/>
                <a:gd name="T2" fmla="*/ 138359406 w 128"/>
                <a:gd name="T3" fmla="*/ 234843392 h 123"/>
                <a:gd name="T4" fmla="*/ 47894528 w 128"/>
                <a:gd name="T5" fmla="*/ 501709414 h 123"/>
                <a:gd name="T6" fmla="*/ 186251627 w 128"/>
                <a:gd name="T7" fmla="*/ 384287718 h 123"/>
                <a:gd name="T8" fmla="*/ 207539109 w 128"/>
                <a:gd name="T9" fmla="*/ 608457671 h 123"/>
                <a:gd name="T10" fmla="*/ 340576644 w 128"/>
                <a:gd name="T11" fmla="*/ 432325126 h 123"/>
                <a:gd name="T12" fmla="*/ 415075911 w 128"/>
                <a:gd name="T13" fmla="*/ 645817019 h 123"/>
                <a:gd name="T14" fmla="*/ 468292309 w 128"/>
                <a:gd name="T15" fmla="*/ 410975937 h 123"/>
                <a:gd name="T16" fmla="*/ 606649408 w 128"/>
                <a:gd name="T17" fmla="*/ 480360224 h 123"/>
                <a:gd name="T18" fmla="*/ 526828271 w 128"/>
                <a:gd name="T19" fmla="*/ 154783355 h 123"/>
                <a:gd name="T20" fmla="*/ 255431330 w 128"/>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123">
                  <a:moveTo>
                    <a:pt x="48" y="0"/>
                  </a:moveTo>
                  <a:cubicBezTo>
                    <a:pt x="48" y="0"/>
                    <a:pt x="39" y="21"/>
                    <a:pt x="26" y="44"/>
                  </a:cubicBezTo>
                  <a:cubicBezTo>
                    <a:pt x="13" y="66"/>
                    <a:pt x="0" y="89"/>
                    <a:pt x="9" y="94"/>
                  </a:cubicBezTo>
                  <a:cubicBezTo>
                    <a:pt x="18" y="100"/>
                    <a:pt x="35" y="72"/>
                    <a:pt x="35" y="72"/>
                  </a:cubicBezTo>
                  <a:cubicBezTo>
                    <a:pt x="35" y="72"/>
                    <a:pt x="22" y="112"/>
                    <a:pt x="39" y="114"/>
                  </a:cubicBezTo>
                  <a:cubicBezTo>
                    <a:pt x="57" y="117"/>
                    <a:pt x="64" y="81"/>
                    <a:pt x="64" y="81"/>
                  </a:cubicBezTo>
                  <a:cubicBezTo>
                    <a:pt x="64" y="81"/>
                    <a:pt x="60" y="120"/>
                    <a:pt x="78" y="121"/>
                  </a:cubicBezTo>
                  <a:cubicBezTo>
                    <a:pt x="96" y="123"/>
                    <a:pt x="88" y="77"/>
                    <a:pt x="88" y="77"/>
                  </a:cubicBezTo>
                  <a:cubicBezTo>
                    <a:pt x="88" y="77"/>
                    <a:pt x="100" y="100"/>
                    <a:pt x="114" y="90"/>
                  </a:cubicBezTo>
                  <a:cubicBezTo>
                    <a:pt x="128" y="80"/>
                    <a:pt x="93" y="55"/>
                    <a:pt x="99" y="29"/>
                  </a:cubicBezTo>
                  <a:lnTo>
                    <a:pt x="48" y="0"/>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00" name="Freeform 63"/>
            <p:cNvSpPr/>
            <p:nvPr/>
          </p:nvSpPr>
          <p:spPr bwMode="auto">
            <a:xfrm>
              <a:off x="7939088" y="1649413"/>
              <a:ext cx="309563" cy="549275"/>
            </a:xfrm>
            <a:custGeom>
              <a:avLst/>
              <a:gdLst>
                <a:gd name="T0" fmla="*/ 635089286 w 134"/>
                <a:gd name="T1" fmla="*/ 0 h 238"/>
                <a:gd name="T2" fmla="*/ 0 w 134"/>
                <a:gd name="T3" fmla="*/ 1134502126 h 238"/>
                <a:gd name="T4" fmla="*/ 362909484 w 134"/>
                <a:gd name="T5" fmla="*/ 1267659772 h 238"/>
                <a:gd name="T6" fmla="*/ 544364225 w 134"/>
                <a:gd name="T7" fmla="*/ 974713874 h 238"/>
                <a:gd name="T8" fmla="*/ 715143664 w 134"/>
                <a:gd name="T9" fmla="*/ 10653166 h 238"/>
                <a:gd name="T10" fmla="*/ 635089286 w 134"/>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238">
                  <a:moveTo>
                    <a:pt x="119" y="0"/>
                  </a:moveTo>
                  <a:cubicBezTo>
                    <a:pt x="119" y="0"/>
                    <a:pt x="22" y="34"/>
                    <a:pt x="0" y="213"/>
                  </a:cubicBezTo>
                  <a:cubicBezTo>
                    <a:pt x="0" y="213"/>
                    <a:pt x="28" y="236"/>
                    <a:pt x="68" y="238"/>
                  </a:cubicBezTo>
                  <a:cubicBezTo>
                    <a:pt x="68" y="238"/>
                    <a:pt x="84" y="189"/>
                    <a:pt x="102" y="183"/>
                  </a:cubicBezTo>
                  <a:cubicBezTo>
                    <a:pt x="134" y="2"/>
                    <a:pt x="134" y="2"/>
                    <a:pt x="134" y="2"/>
                  </a:cubicBezTo>
                  <a:lnTo>
                    <a:pt x="119" y="0"/>
                  </a:lnTo>
                  <a:close/>
                </a:path>
              </a:pathLst>
            </a:custGeom>
            <a:solidFill>
              <a:srgbClr val="3837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01" name="Freeform 64"/>
            <p:cNvSpPr/>
            <p:nvPr/>
          </p:nvSpPr>
          <p:spPr bwMode="auto">
            <a:xfrm>
              <a:off x="8258176" y="1649413"/>
              <a:ext cx="87313" cy="73025"/>
            </a:xfrm>
            <a:custGeom>
              <a:avLst/>
              <a:gdLst>
                <a:gd name="T0" fmla="*/ 138610181 w 55"/>
                <a:gd name="T1" fmla="*/ 12601575 h 46"/>
                <a:gd name="T2" fmla="*/ 57964719 w 55"/>
                <a:gd name="T3" fmla="*/ 115927188 h 46"/>
                <a:gd name="T4" fmla="*/ 0 w 55"/>
                <a:gd name="T5" fmla="*/ 0 h 46"/>
                <a:gd name="T6" fmla="*/ 138610181 w 55"/>
                <a:gd name="T7" fmla="*/ 12601575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46">
                  <a:moveTo>
                    <a:pt x="55" y="5"/>
                  </a:moveTo>
                  <a:lnTo>
                    <a:pt x="23" y="46"/>
                  </a:lnTo>
                  <a:lnTo>
                    <a:pt x="0" y="0"/>
                  </a:lnTo>
                  <a:lnTo>
                    <a:pt x="55" y="5"/>
                  </a:lnTo>
                  <a:close/>
                </a:path>
              </a:pathLst>
            </a:custGeom>
            <a:solidFill>
              <a:srgbClr val="E2DC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02" name="Freeform 65"/>
            <p:cNvSpPr/>
            <p:nvPr/>
          </p:nvSpPr>
          <p:spPr bwMode="auto">
            <a:xfrm>
              <a:off x="8110538" y="1624013"/>
              <a:ext cx="173038" cy="620713"/>
            </a:xfrm>
            <a:custGeom>
              <a:avLst/>
              <a:gdLst>
                <a:gd name="T0" fmla="*/ 276798506 w 75"/>
                <a:gd name="T1" fmla="*/ 0 h 269"/>
                <a:gd name="T2" fmla="*/ 31938200 w 75"/>
                <a:gd name="T3" fmla="*/ 1379039687 h 269"/>
                <a:gd name="T4" fmla="*/ 266153209 w 75"/>
                <a:gd name="T5" fmla="*/ 1405663429 h 269"/>
                <a:gd name="T6" fmla="*/ 399228659 w 75"/>
                <a:gd name="T7" fmla="*/ 0 h 269"/>
                <a:gd name="T8" fmla="*/ 276798506 w 75"/>
                <a:gd name="T9" fmla="*/ 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269">
                  <a:moveTo>
                    <a:pt x="52" y="0"/>
                  </a:moveTo>
                  <a:cubicBezTo>
                    <a:pt x="52" y="0"/>
                    <a:pt x="0" y="62"/>
                    <a:pt x="6" y="259"/>
                  </a:cubicBezTo>
                  <a:cubicBezTo>
                    <a:pt x="6" y="259"/>
                    <a:pt x="24" y="269"/>
                    <a:pt x="50" y="264"/>
                  </a:cubicBezTo>
                  <a:cubicBezTo>
                    <a:pt x="50" y="264"/>
                    <a:pt x="57" y="102"/>
                    <a:pt x="75" y="0"/>
                  </a:cubicBezTo>
                  <a:lnTo>
                    <a:pt x="52" y="0"/>
                  </a:lnTo>
                  <a:close/>
                </a:path>
              </a:pathLst>
            </a:custGeom>
            <a:solidFill>
              <a:srgbClr val="3F3E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03" name="Freeform 66"/>
            <p:cNvSpPr/>
            <p:nvPr/>
          </p:nvSpPr>
          <p:spPr bwMode="auto">
            <a:xfrm>
              <a:off x="8543926" y="2120901"/>
              <a:ext cx="298450" cy="284163"/>
            </a:xfrm>
            <a:custGeom>
              <a:avLst/>
              <a:gdLst>
                <a:gd name="T0" fmla="*/ 433559934 w 129"/>
                <a:gd name="T1" fmla="*/ 0 h 123"/>
                <a:gd name="T2" fmla="*/ 551315811 w 129"/>
                <a:gd name="T3" fmla="*/ 234843392 h 123"/>
                <a:gd name="T4" fmla="*/ 642310671 w 129"/>
                <a:gd name="T5" fmla="*/ 501709414 h 123"/>
                <a:gd name="T6" fmla="*/ 497791464 w 129"/>
                <a:gd name="T7" fmla="*/ 384287718 h 123"/>
                <a:gd name="T8" fmla="*/ 476379412 w 129"/>
                <a:gd name="T9" fmla="*/ 608457671 h 123"/>
                <a:gd name="T10" fmla="*/ 347918666 w 129"/>
                <a:gd name="T11" fmla="*/ 432325126 h 123"/>
                <a:gd name="T12" fmla="*/ 272982267 w 129"/>
                <a:gd name="T13" fmla="*/ 645817019 h 123"/>
                <a:gd name="T14" fmla="*/ 214104328 w 129"/>
                <a:gd name="T15" fmla="*/ 410975937 h 123"/>
                <a:gd name="T16" fmla="*/ 80287677 w 129"/>
                <a:gd name="T17" fmla="*/ 480360224 h 123"/>
                <a:gd name="T18" fmla="*/ 155224076 w 129"/>
                <a:gd name="T19" fmla="*/ 154783355 h 123"/>
                <a:gd name="T20" fmla="*/ 433559934 w 129"/>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123">
                  <a:moveTo>
                    <a:pt x="81" y="0"/>
                  </a:moveTo>
                  <a:cubicBezTo>
                    <a:pt x="81" y="0"/>
                    <a:pt x="90" y="21"/>
                    <a:pt x="103" y="44"/>
                  </a:cubicBezTo>
                  <a:cubicBezTo>
                    <a:pt x="116" y="66"/>
                    <a:pt x="129" y="89"/>
                    <a:pt x="120" y="94"/>
                  </a:cubicBezTo>
                  <a:cubicBezTo>
                    <a:pt x="111" y="100"/>
                    <a:pt x="93" y="72"/>
                    <a:pt x="93" y="72"/>
                  </a:cubicBezTo>
                  <a:cubicBezTo>
                    <a:pt x="93" y="72"/>
                    <a:pt x="107" y="112"/>
                    <a:pt x="89" y="114"/>
                  </a:cubicBezTo>
                  <a:cubicBezTo>
                    <a:pt x="72" y="117"/>
                    <a:pt x="65" y="81"/>
                    <a:pt x="65" y="81"/>
                  </a:cubicBezTo>
                  <a:cubicBezTo>
                    <a:pt x="65" y="81"/>
                    <a:pt x="69" y="120"/>
                    <a:pt x="51" y="121"/>
                  </a:cubicBezTo>
                  <a:cubicBezTo>
                    <a:pt x="33" y="123"/>
                    <a:pt x="40" y="77"/>
                    <a:pt x="40" y="77"/>
                  </a:cubicBezTo>
                  <a:cubicBezTo>
                    <a:pt x="40" y="77"/>
                    <a:pt x="29" y="100"/>
                    <a:pt x="15" y="90"/>
                  </a:cubicBezTo>
                  <a:cubicBezTo>
                    <a:pt x="0" y="80"/>
                    <a:pt x="35" y="55"/>
                    <a:pt x="29" y="29"/>
                  </a:cubicBezTo>
                  <a:lnTo>
                    <a:pt x="81" y="0"/>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04" name="Freeform 67"/>
            <p:cNvSpPr/>
            <p:nvPr/>
          </p:nvSpPr>
          <p:spPr bwMode="auto">
            <a:xfrm>
              <a:off x="8447088" y="1649413"/>
              <a:ext cx="311150" cy="549275"/>
            </a:xfrm>
            <a:custGeom>
              <a:avLst/>
              <a:gdLst>
                <a:gd name="T0" fmla="*/ 84994656 w 135"/>
                <a:gd name="T1" fmla="*/ 0 h 238"/>
                <a:gd name="T2" fmla="*/ 717143130 w 135"/>
                <a:gd name="T3" fmla="*/ 1134502126 h 238"/>
                <a:gd name="T4" fmla="*/ 355916418 w 135"/>
                <a:gd name="T5" fmla="*/ 1267659772 h 238"/>
                <a:gd name="T6" fmla="*/ 175301910 w 135"/>
                <a:gd name="T7" fmla="*/ 974713874 h 238"/>
                <a:gd name="T8" fmla="*/ 0 w 135"/>
                <a:gd name="T9" fmla="*/ 10653166 h 238"/>
                <a:gd name="T10" fmla="*/ 84994656 w 135"/>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238">
                  <a:moveTo>
                    <a:pt x="16" y="0"/>
                  </a:moveTo>
                  <a:cubicBezTo>
                    <a:pt x="16" y="0"/>
                    <a:pt x="112" y="34"/>
                    <a:pt x="135" y="213"/>
                  </a:cubicBezTo>
                  <a:cubicBezTo>
                    <a:pt x="135" y="213"/>
                    <a:pt x="106" y="236"/>
                    <a:pt x="67" y="238"/>
                  </a:cubicBezTo>
                  <a:cubicBezTo>
                    <a:pt x="67" y="238"/>
                    <a:pt x="51" y="189"/>
                    <a:pt x="33" y="183"/>
                  </a:cubicBezTo>
                  <a:cubicBezTo>
                    <a:pt x="0" y="2"/>
                    <a:pt x="0" y="2"/>
                    <a:pt x="0" y="2"/>
                  </a:cubicBezTo>
                  <a:lnTo>
                    <a:pt x="16" y="0"/>
                  </a:lnTo>
                  <a:close/>
                </a:path>
              </a:pathLst>
            </a:custGeom>
            <a:solidFill>
              <a:srgbClr val="3837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05" name="Freeform 68"/>
            <p:cNvSpPr/>
            <p:nvPr/>
          </p:nvSpPr>
          <p:spPr bwMode="auto">
            <a:xfrm>
              <a:off x="8353426" y="1649413"/>
              <a:ext cx="87313" cy="73025"/>
            </a:xfrm>
            <a:custGeom>
              <a:avLst/>
              <a:gdLst>
                <a:gd name="T0" fmla="*/ 0 w 55"/>
                <a:gd name="T1" fmla="*/ 12601575 h 46"/>
                <a:gd name="T2" fmla="*/ 80645462 w 55"/>
                <a:gd name="T3" fmla="*/ 115927188 h 46"/>
                <a:gd name="T4" fmla="*/ 138610181 w 55"/>
                <a:gd name="T5" fmla="*/ 0 h 46"/>
                <a:gd name="T6" fmla="*/ 0 w 55"/>
                <a:gd name="T7" fmla="*/ 12601575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46">
                  <a:moveTo>
                    <a:pt x="0" y="5"/>
                  </a:moveTo>
                  <a:lnTo>
                    <a:pt x="32" y="46"/>
                  </a:lnTo>
                  <a:lnTo>
                    <a:pt x="55" y="0"/>
                  </a:lnTo>
                  <a:lnTo>
                    <a:pt x="0" y="5"/>
                  </a:lnTo>
                  <a:close/>
                </a:path>
              </a:pathLst>
            </a:custGeom>
            <a:solidFill>
              <a:srgbClr val="E2DC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06" name="Freeform 69"/>
            <p:cNvSpPr/>
            <p:nvPr/>
          </p:nvSpPr>
          <p:spPr bwMode="auto">
            <a:xfrm>
              <a:off x="8415338" y="1624013"/>
              <a:ext cx="173038" cy="620713"/>
            </a:xfrm>
            <a:custGeom>
              <a:avLst/>
              <a:gdLst>
                <a:gd name="T0" fmla="*/ 122430153 w 75"/>
                <a:gd name="T1" fmla="*/ 0 h 269"/>
                <a:gd name="T2" fmla="*/ 361967810 w 75"/>
                <a:gd name="T3" fmla="*/ 1379039687 h 269"/>
                <a:gd name="T4" fmla="*/ 133075451 w 75"/>
                <a:gd name="T5" fmla="*/ 1405663429 h 269"/>
                <a:gd name="T6" fmla="*/ 0 w 75"/>
                <a:gd name="T7" fmla="*/ 0 h 269"/>
                <a:gd name="T8" fmla="*/ 122430153 w 75"/>
                <a:gd name="T9" fmla="*/ 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269">
                  <a:moveTo>
                    <a:pt x="23" y="0"/>
                  </a:moveTo>
                  <a:cubicBezTo>
                    <a:pt x="23" y="0"/>
                    <a:pt x="75" y="62"/>
                    <a:pt x="68" y="259"/>
                  </a:cubicBezTo>
                  <a:cubicBezTo>
                    <a:pt x="68" y="259"/>
                    <a:pt x="51" y="269"/>
                    <a:pt x="25" y="264"/>
                  </a:cubicBezTo>
                  <a:cubicBezTo>
                    <a:pt x="25" y="264"/>
                    <a:pt x="18" y="102"/>
                    <a:pt x="0" y="0"/>
                  </a:cubicBezTo>
                  <a:lnTo>
                    <a:pt x="23" y="0"/>
                  </a:lnTo>
                  <a:close/>
                </a:path>
              </a:pathLst>
            </a:custGeom>
            <a:solidFill>
              <a:srgbClr val="3F3E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07" name="Freeform 70"/>
            <p:cNvSpPr/>
            <p:nvPr/>
          </p:nvSpPr>
          <p:spPr bwMode="auto">
            <a:xfrm>
              <a:off x="7845426" y="485776"/>
              <a:ext cx="1009650" cy="687388"/>
            </a:xfrm>
            <a:custGeom>
              <a:avLst/>
              <a:gdLst>
                <a:gd name="T0" fmla="*/ 74391381 w 438"/>
                <a:gd name="T1" fmla="*/ 1580203177 h 297"/>
                <a:gd name="T2" fmla="*/ 53135713 w 438"/>
                <a:gd name="T3" fmla="*/ 1028471314 h 297"/>
                <a:gd name="T4" fmla="*/ 116900412 w 438"/>
                <a:gd name="T5" fmla="*/ 717788139 h 297"/>
                <a:gd name="T6" fmla="*/ 164722784 w 438"/>
                <a:gd name="T7" fmla="*/ 776709095 h 297"/>
                <a:gd name="T8" fmla="*/ 632324432 w 438"/>
                <a:gd name="T9" fmla="*/ 278544893 h 297"/>
                <a:gd name="T10" fmla="*/ 616384410 w 438"/>
                <a:gd name="T11" fmla="*/ 391033509 h 297"/>
                <a:gd name="T12" fmla="*/ 1572843374 w 438"/>
                <a:gd name="T13" fmla="*/ 80350334 h 297"/>
                <a:gd name="T14" fmla="*/ 1514392015 w 438"/>
                <a:gd name="T15" fmla="*/ 214266014 h 297"/>
                <a:gd name="T16" fmla="*/ 1928857950 w 438"/>
                <a:gd name="T17" fmla="*/ 257117829 h 297"/>
                <a:gd name="T18" fmla="*/ 1849153229 w 438"/>
                <a:gd name="T19" fmla="*/ 369606445 h 297"/>
                <a:gd name="T20" fmla="*/ 2147483646 w 438"/>
                <a:gd name="T21" fmla="*/ 616010741 h 297"/>
                <a:gd name="T22" fmla="*/ 2147483646 w 438"/>
                <a:gd name="T23" fmla="*/ 733857280 h 297"/>
                <a:gd name="T24" fmla="*/ 2147483646 w 438"/>
                <a:gd name="T25" fmla="*/ 915982698 h 297"/>
                <a:gd name="T26" fmla="*/ 2147483646 w 438"/>
                <a:gd name="T27" fmla="*/ 1226665873 h 297"/>
                <a:gd name="T28" fmla="*/ 2120149743 w 438"/>
                <a:gd name="T29" fmla="*/ 1590916709 h 297"/>
                <a:gd name="T30" fmla="*/ 74391381 w 438"/>
                <a:gd name="T31" fmla="*/ 1580203177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297">
                  <a:moveTo>
                    <a:pt x="14" y="295"/>
                  </a:moveTo>
                  <a:cubicBezTo>
                    <a:pt x="14" y="295"/>
                    <a:pt x="0" y="238"/>
                    <a:pt x="10" y="192"/>
                  </a:cubicBezTo>
                  <a:cubicBezTo>
                    <a:pt x="20" y="145"/>
                    <a:pt x="23" y="154"/>
                    <a:pt x="22" y="134"/>
                  </a:cubicBezTo>
                  <a:cubicBezTo>
                    <a:pt x="22" y="134"/>
                    <a:pt x="31" y="139"/>
                    <a:pt x="31" y="145"/>
                  </a:cubicBezTo>
                  <a:cubicBezTo>
                    <a:pt x="31" y="145"/>
                    <a:pt x="56" y="67"/>
                    <a:pt x="119" y="52"/>
                  </a:cubicBezTo>
                  <a:cubicBezTo>
                    <a:pt x="119" y="52"/>
                    <a:pt x="114" y="62"/>
                    <a:pt x="116" y="73"/>
                  </a:cubicBezTo>
                  <a:cubicBezTo>
                    <a:pt x="116" y="73"/>
                    <a:pt x="173" y="0"/>
                    <a:pt x="296" y="15"/>
                  </a:cubicBezTo>
                  <a:cubicBezTo>
                    <a:pt x="296" y="15"/>
                    <a:pt x="281" y="31"/>
                    <a:pt x="285" y="40"/>
                  </a:cubicBezTo>
                  <a:cubicBezTo>
                    <a:pt x="285" y="40"/>
                    <a:pt x="342" y="31"/>
                    <a:pt x="363" y="48"/>
                  </a:cubicBezTo>
                  <a:cubicBezTo>
                    <a:pt x="363" y="48"/>
                    <a:pt x="347" y="61"/>
                    <a:pt x="348" y="69"/>
                  </a:cubicBezTo>
                  <a:cubicBezTo>
                    <a:pt x="348" y="69"/>
                    <a:pt x="393" y="67"/>
                    <a:pt x="422" y="115"/>
                  </a:cubicBezTo>
                  <a:cubicBezTo>
                    <a:pt x="422" y="115"/>
                    <a:pt x="405" y="128"/>
                    <a:pt x="407" y="137"/>
                  </a:cubicBezTo>
                  <a:cubicBezTo>
                    <a:pt x="407" y="137"/>
                    <a:pt x="432" y="147"/>
                    <a:pt x="438" y="171"/>
                  </a:cubicBezTo>
                  <a:cubicBezTo>
                    <a:pt x="438" y="171"/>
                    <a:pt x="413" y="195"/>
                    <a:pt x="412" y="229"/>
                  </a:cubicBezTo>
                  <a:cubicBezTo>
                    <a:pt x="411" y="262"/>
                    <a:pt x="401" y="295"/>
                    <a:pt x="399" y="297"/>
                  </a:cubicBezTo>
                  <a:lnTo>
                    <a:pt x="14" y="295"/>
                  </a:lnTo>
                  <a:close/>
                </a:path>
              </a:pathLst>
            </a:custGeom>
            <a:solidFill>
              <a:srgbClr val="4C45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08" name="Freeform 71"/>
            <p:cNvSpPr/>
            <p:nvPr/>
          </p:nvSpPr>
          <p:spPr bwMode="auto">
            <a:xfrm>
              <a:off x="8258176" y="779463"/>
              <a:ext cx="398463" cy="363538"/>
            </a:xfrm>
            <a:custGeom>
              <a:avLst/>
              <a:gdLst>
                <a:gd name="T0" fmla="*/ 10611093 w 173"/>
                <a:gd name="T1" fmla="*/ 552251270 h 157"/>
                <a:gd name="T2" fmla="*/ 371349090 w 173"/>
                <a:gd name="T3" fmla="*/ 0 h 157"/>
                <a:gd name="T4" fmla="*/ 297078351 w 173"/>
                <a:gd name="T5" fmla="*/ 193020154 h 157"/>
                <a:gd name="T6" fmla="*/ 694951718 w 173"/>
                <a:gd name="T7" fmla="*/ 101871684 h 157"/>
                <a:gd name="T8" fmla="*/ 572936819 w 173"/>
                <a:gd name="T9" fmla="*/ 187659705 h 157"/>
                <a:gd name="T10" fmla="*/ 917761632 w 173"/>
                <a:gd name="T11" fmla="*/ 584423226 h 157"/>
                <a:gd name="T12" fmla="*/ 10611093 w 173"/>
                <a:gd name="T13" fmla="*/ 55225127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 h="157">
                  <a:moveTo>
                    <a:pt x="2" y="103"/>
                  </a:moveTo>
                  <a:cubicBezTo>
                    <a:pt x="2" y="103"/>
                    <a:pt x="0" y="14"/>
                    <a:pt x="70" y="0"/>
                  </a:cubicBezTo>
                  <a:cubicBezTo>
                    <a:pt x="70" y="0"/>
                    <a:pt x="53" y="29"/>
                    <a:pt x="56" y="36"/>
                  </a:cubicBezTo>
                  <a:cubicBezTo>
                    <a:pt x="56" y="36"/>
                    <a:pt x="84" y="4"/>
                    <a:pt x="131" y="19"/>
                  </a:cubicBezTo>
                  <a:cubicBezTo>
                    <a:pt x="131" y="19"/>
                    <a:pt x="110" y="24"/>
                    <a:pt x="108" y="35"/>
                  </a:cubicBezTo>
                  <a:cubicBezTo>
                    <a:pt x="108" y="35"/>
                    <a:pt x="169" y="26"/>
                    <a:pt x="173" y="109"/>
                  </a:cubicBezTo>
                  <a:cubicBezTo>
                    <a:pt x="173" y="109"/>
                    <a:pt x="51" y="157"/>
                    <a:pt x="2" y="103"/>
                  </a:cubicBezTo>
                  <a:close/>
                </a:path>
              </a:pathLst>
            </a:custGeom>
            <a:solidFill>
              <a:srgbClr val="3A332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09" name="Freeform 72"/>
            <p:cNvSpPr/>
            <p:nvPr/>
          </p:nvSpPr>
          <p:spPr bwMode="auto">
            <a:xfrm>
              <a:off x="7808913" y="1119188"/>
              <a:ext cx="149225" cy="223838"/>
            </a:xfrm>
            <a:custGeom>
              <a:avLst/>
              <a:gdLst>
                <a:gd name="T0" fmla="*/ 342586163 w 65"/>
                <a:gd name="T1" fmla="*/ 111826696 h 97"/>
                <a:gd name="T2" fmla="*/ 79059405 w 65"/>
                <a:gd name="T3" fmla="*/ 111826696 h 97"/>
                <a:gd name="T4" fmla="*/ 342586163 w 65"/>
                <a:gd name="T5" fmla="*/ 516530415 h 97"/>
                <a:gd name="T6" fmla="*/ 342586163 w 65"/>
                <a:gd name="T7" fmla="*/ 111826696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97">
                  <a:moveTo>
                    <a:pt x="65" y="21"/>
                  </a:moveTo>
                  <a:cubicBezTo>
                    <a:pt x="65" y="21"/>
                    <a:pt x="30" y="0"/>
                    <a:pt x="15" y="21"/>
                  </a:cubicBezTo>
                  <a:cubicBezTo>
                    <a:pt x="0" y="43"/>
                    <a:pt x="28" y="82"/>
                    <a:pt x="65" y="97"/>
                  </a:cubicBezTo>
                  <a:lnTo>
                    <a:pt x="65" y="21"/>
                  </a:lnTo>
                  <a:close/>
                </a:path>
              </a:pathLst>
            </a:custGeom>
            <a:solidFill>
              <a:srgbClr val="F4D3B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0" name="Freeform 73"/>
            <p:cNvSpPr/>
            <p:nvPr/>
          </p:nvSpPr>
          <p:spPr bwMode="auto">
            <a:xfrm>
              <a:off x="8691563" y="1119188"/>
              <a:ext cx="150813" cy="223838"/>
            </a:xfrm>
            <a:custGeom>
              <a:avLst/>
              <a:gdLst>
                <a:gd name="T0" fmla="*/ 0 w 65"/>
                <a:gd name="T1" fmla="*/ 111826696 h 97"/>
                <a:gd name="T2" fmla="*/ 274549266 w 65"/>
                <a:gd name="T3" fmla="*/ 111826696 h 97"/>
                <a:gd name="T4" fmla="*/ 0 w 65"/>
                <a:gd name="T5" fmla="*/ 516530415 h 97"/>
                <a:gd name="T6" fmla="*/ 0 w 65"/>
                <a:gd name="T7" fmla="*/ 111826696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97">
                  <a:moveTo>
                    <a:pt x="0" y="21"/>
                  </a:moveTo>
                  <a:cubicBezTo>
                    <a:pt x="0" y="21"/>
                    <a:pt x="36" y="0"/>
                    <a:pt x="51" y="21"/>
                  </a:cubicBezTo>
                  <a:cubicBezTo>
                    <a:pt x="65" y="43"/>
                    <a:pt x="38" y="82"/>
                    <a:pt x="0" y="97"/>
                  </a:cubicBezTo>
                  <a:lnTo>
                    <a:pt x="0" y="21"/>
                  </a:lnTo>
                  <a:close/>
                </a:path>
              </a:pathLst>
            </a:custGeom>
            <a:solidFill>
              <a:srgbClr val="F4D3B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1" name="Freeform 74"/>
            <p:cNvSpPr/>
            <p:nvPr/>
          </p:nvSpPr>
          <p:spPr bwMode="auto">
            <a:xfrm>
              <a:off x="7854951" y="890588"/>
              <a:ext cx="941388" cy="776288"/>
            </a:xfrm>
            <a:custGeom>
              <a:avLst/>
              <a:gdLst>
                <a:gd name="T0" fmla="*/ 2070935927 w 408"/>
                <a:gd name="T1" fmla="*/ 1035545088 h 336"/>
                <a:gd name="T2" fmla="*/ 1975108166 w 408"/>
                <a:gd name="T3" fmla="*/ 629867607 h 336"/>
                <a:gd name="T4" fmla="*/ 1842014823 w 408"/>
                <a:gd name="T5" fmla="*/ 234866396 h 336"/>
                <a:gd name="T6" fmla="*/ 1086043341 w 408"/>
                <a:gd name="T7" fmla="*/ 325608919 h 336"/>
                <a:gd name="T8" fmla="*/ 330071860 w 408"/>
                <a:gd name="T9" fmla="*/ 234866396 h 336"/>
                <a:gd name="T10" fmla="*/ 196978517 w 408"/>
                <a:gd name="T11" fmla="*/ 629867607 h 336"/>
                <a:gd name="T12" fmla="*/ 101150756 w 408"/>
                <a:gd name="T13" fmla="*/ 1035545088 h 336"/>
                <a:gd name="T14" fmla="*/ 1086043341 w 408"/>
                <a:gd name="T15" fmla="*/ 1793521009 h 336"/>
                <a:gd name="T16" fmla="*/ 2070935927 w 408"/>
                <a:gd name="T17" fmla="*/ 1035545088 h 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36">
                  <a:moveTo>
                    <a:pt x="389" y="194"/>
                  </a:moveTo>
                  <a:cubicBezTo>
                    <a:pt x="379" y="175"/>
                    <a:pt x="371" y="170"/>
                    <a:pt x="371" y="118"/>
                  </a:cubicBezTo>
                  <a:cubicBezTo>
                    <a:pt x="371" y="66"/>
                    <a:pt x="346" y="44"/>
                    <a:pt x="346" y="44"/>
                  </a:cubicBezTo>
                  <a:cubicBezTo>
                    <a:pt x="287" y="0"/>
                    <a:pt x="204" y="61"/>
                    <a:pt x="204" y="61"/>
                  </a:cubicBezTo>
                  <a:cubicBezTo>
                    <a:pt x="204" y="61"/>
                    <a:pt x="121" y="0"/>
                    <a:pt x="62" y="44"/>
                  </a:cubicBezTo>
                  <a:cubicBezTo>
                    <a:pt x="62" y="44"/>
                    <a:pt x="37" y="66"/>
                    <a:pt x="37" y="118"/>
                  </a:cubicBezTo>
                  <a:cubicBezTo>
                    <a:pt x="37" y="170"/>
                    <a:pt x="29" y="175"/>
                    <a:pt x="19" y="194"/>
                  </a:cubicBezTo>
                  <a:cubicBezTo>
                    <a:pt x="10" y="214"/>
                    <a:pt x="0" y="336"/>
                    <a:pt x="204" y="336"/>
                  </a:cubicBezTo>
                  <a:cubicBezTo>
                    <a:pt x="408" y="336"/>
                    <a:pt x="399" y="214"/>
                    <a:pt x="389" y="19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2" name="Oval 75"/>
            <p:cNvSpPr>
              <a:spLocks noChangeArrowheads="1"/>
            </p:cNvSpPr>
            <p:nvPr/>
          </p:nvSpPr>
          <p:spPr bwMode="auto">
            <a:xfrm>
              <a:off x="8066088" y="1236663"/>
              <a:ext cx="92075" cy="93663"/>
            </a:xfrm>
            <a:prstGeom prst="ellipse">
              <a:avLst/>
            </a:prstGeom>
            <a:solidFill>
              <a:srgbClr val="3A332D"/>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50213" name="Freeform 76"/>
            <p:cNvSpPr/>
            <p:nvPr/>
          </p:nvSpPr>
          <p:spPr bwMode="auto">
            <a:xfrm>
              <a:off x="8085138" y="1241426"/>
              <a:ext cx="44450" cy="28575"/>
            </a:xfrm>
            <a:custGeom>
              <a:avLst/>
              <a:gdLst>
                <a:gd name="T0" fmla="*/ 98517576 w 19"/>
                <a:gd name="T1" fmla="*/ 22681406 h 12"/>
                <a:gd name="T2" fmla="*/ 54731987 w 19"/>
                <a:gd name="T3" fmla="*/ 62374463 h 12"/>
                <a:gd name="T4" fmla="*/ 0 w 19"/>
                <a:gd name="T5" fmla="*/ 45362813 h 12"/>
                <a:gd name="T6" fmla="*/ 43785589 w 19"/>
                <a:gd name="T7" fmla="*/ 5669756 h 12"/>
                <a:gd name="T8" fmla="*/ 98517576 w 19"/>
                <a:gd name="T9" fmla="*/ 2268140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2">
                  <a:moveTo>
                    <a:pt x="18" y="4"/>
                  </a:moveTo>
                  <a:cubicBezTo>
                    <a:pt x="19" y="7"/>
                    <a:pt x="15" y="10"/>
                    <a:pt x="10" y="11"/>
                  </a:cubicBezTo>
                  <a:cubicBezTo>
                    <a:pt x="5" y="12"/>
                    <a:pt x="1" y="11"/>
                    <a:pt x="0" y="8"/>
                  </a:cubicBezTo>
                  <a:cubicBezTo>
                    <a:pt x="0" y="5"/>
                    <a:pt x="3" y="2"/>
                    <a:pt x="8" y="1"/>
                  </a:cubicBezTo>
                  <a:cubicBezTo>
                    <a:pt x="13" y="0"/>
                    <a:pt x="18" y="2"/>
                    <a:pt x="18" y="4"/>
                  </a:cubicBezTo>
                  <a:close/>
                </a:path>
              </a:pathLst>
            </a:custGeom>
            <a:solidFill>
              <a:srgbClr val="E8DF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4" name="Freeform 77"/>
            <p:cNvSpPr/>
            <p:nvPr/>
          </p:nvSpPr>
          <p:spPr bwMode="auto">
            <a:xfrm>
              <a:off x="8023226" y="1123951"/>
              <a:ext cx="177800" cy="60325"/>
            </a:xfrm>
            <a:custGeom>
              <a:avLst/>
              <a:gdLst>
                <a:gd name="T0" fmla="*/ 0 w 112"/>
                <a:gd name="T1" fmla="*/ 22682200 h 38"/>
                <a:gd name="T2" fmla="*/ 0 w 112"/>
                <a:gd name="T3" fmla="*/ 95765938 h 38"/>
                <a:gd name="T4" fmla="*/ 282257500 w 112"/>
                <a:gd name="T5" fmla="*/ 80645000 h 38"/>
                <a:gd name="T6" fmla="*/ 282257500 w 112"/>
                <a:gd name="T7" fmla="*/ 0 h 38"/>
                <a:gd name="T8" fmla="*/ 0 w 112"/>
                <a:gd name="T9" fmla="*/ 2268220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38">
                  <a:moveTo>
                    <a:pt x="0" y="9"/>
                  </a:moveTo>
                  <a:lnTo>
                    <a:pt x="0" y="38"/>
                  </a:lnTo>
                  <a:lnTo>
                    <a:pt x="112" y="32"/>
                  </a:lnTo>
                  <a:lnTo>
                    <a:pt x="112" y="0"/>
                  </a:lnTo>
                  <a:lnTo>
                    <a:pt x="0" y="9"/>
                  </a:lnTo>
                  <a:close/>
                </a:path>
              </a:pathLst>
            </a:custGeom>
            <a:solidFill>
              <a:srgbClr val="3A332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5" name="Oval 78"/>
            <p:cNvSpPr>
              <a:spLocks noChangeArrowheads="1"/>
            </p:cNvSpPr>
            <p:nvPr/>
          </p:nvSpPr>
          <p:spPr bwMode="auto">
            <a:xfrm>
              <a:off x="8475663" y="1236663"/>
              <a:ext cx="93663" cy="93663"/>
            </a:xfrm>
            <a:prstGeom prst="ellipse">
              <a:avLst/>
            </a:prstGeom>
            <a:solidFill>
              <a:srgbClr val="3A332D"/>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solidFill>
                  <a:srgbClr val="232323"/>
                </a:solidFill>
              </a:endParaRPr>
            </a:p>
          </p:txBody>
        </p:sp>
        <p:sp>
          <p:nvSpPr>
            <p:cNvPr id="50216" name="Freeform 79"/>
            <p:cNvSpPr/>
            <p:nvPr/>
          </p:nvSpPr>
          <p:spPr bwMode="auto">
            <a:xfrm>
              <a:off x="8493126" y="1241426"/>
              <a:ext cx="44450" cy="28575"/>
            </a:xfrm>
            <a:custGeom>
              <a:avLst/>
              <a:gdLst>
                <a:gd name="T0" fmla="*/ 103989605 w 19"/>
                <a:gd name="T1" fmla="*/ 22681406 h 12"/>
                <a:gd name="T2" fmla="*/ 60204016 w 19"/>
                <a:gd name="T3" fmla="*/ 62374463 h 12"/>
                <a:gd name="T4" fmla="*/ 5472029 w 19"/>
                <a:gd name="T5" fmla="*/ 45362813 h 12"/>
                <a:gd name="T6" fmla="*/ 49257618 w 19"/>
                <a:gd name="T7" fmla="*/ 5669756 h 12"/>
                <a:gd name="T8" fmla="*/ 103989605 w 19"/>
                <a:gd name="T9" fmla="*/ 2268140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2">
                  <a:moveTo>
                    <a:pt x="19" y="4"/>
                  </a:moveTo>
                  <a:cubicBezTo>
                    <a:pt x="19" y="7"/>
                    <a:pt x="16" y="10"/>
                    <a:pt x="11" y="11"/>
                  </a:cubicBezTo>
                  <a:cubicBezTo>
                    <a:pt x="6" y="12"/>
                    <a:pt x="1" y="11"/>
                    <a:pt x="1" y="8"/>
                  </a:cubicBezTo>
                  <a:cubicBezTo>
                    <a:pt x="0" y="5"/>
                    <a:pt x="4" y="2"/>
                    <a:pt x="9" y="1"/>
                  </a:cubicBezTo>
                  <a:cubicBezTo>
                    <a:pt x="13" y="0"/>
                    <a:pt x="18" y="2"/>
                    <a:pt x="19" y="4"/>
                  </a:cubicBezTo>
                  <a:close/>
                </a:path>
              </a:pathLst>
            </a:custGeom>
            <a:solidFill>
              <a:srgbClr val="E8DF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7" name="Freeform 80"/>
            <p:cNvSpPr/>
            <p:nvPr/>
          </p:nvSpPr>
          <p:spPr bwMode="auto">
            <a:xfrm>
              <a:off x="8432801" y="1123951"/>
              <a:ext cx="180975" cy="60325"/>
            </a:xfrm>
            <a:custGeom>
              <a:avLst/>
              <a:gdLst>
                <a:gd name="T0" fmla="*/ 287297813 w 114"/>
                <a:gd name="T1" fmla="*/ 22682200 h 38"/>
                <a:gd name="T2" fmla="*/ 287297813 w 114"/>
                <a:gd name="T3" fmla="*/ 95765938 h 38"/>
                <a:gd name="T4" fmla="*/ 0 w 114"/>
                <a:gd name="T5" fmla="*/ 80645000 h 38"/>
                <a:gd name="T6" fmla="*/ 0 w 114"/>
                <a:gd name="T7" fmla="*/ 0 h 38"/>
                <a:gd name="T8" fmla="*/ 287297813 w 114"/>
                <a:gd name="T9" fmla="*/ 2268220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38">
                  <a:moveTo>
                    <a:pt x="114" y="9"/>
                  </a:moveTo>
                  <a:lnTo>
                    <a:pt x="114" y="38"/>
                  </a:lnTo>
                  <a:lnTo>
                    <a:pt x="0" y="32"/>
                  </a:lnTo>
                  <a:lnTo>
                    <a:pt x="0" y="0"/>
                  </a:lnTo>
                  <a:lnTo>
                    <a:pt x="114" y="9"/>
                  </a:lnTo>
                  <a:close/>
                </a:path>
              </a:pathLst>
            </a:custGeom>
            <a:solidFill>
              <a:srgbClr val="3A332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8" name="Freeform 81"/>
            <p:cNvSpPr/>
            <p:nvPr/>
          </p:nvSpPr>
          <p:spPr bwMode="auto">
            <a:xfrm>
              <a:off x="8274051" y="1352551"/>
              <a:ext cx="122238" cy="69850"/>
            </a:xfrm>
            <a:custGeom>
              <a:avLst/>
              <a:gdLst>
                <a:gd name="T0" fmla="*/ 0 w 53"/>
                <a:gd name="T1" fmla="*/ 162634083 h 30"/>
                <a:gd name="T2" fmla="*/ 117025587 w 53"/>
                <a:gd name="T3" fmla="*/ 10843048 h 30"/>
                <a:gd name="T4" fmla="*/ 281926956 w 53"/>
                <a:gd name="T5" fmla="*/ 146370675 h 30"/>
                <a:gd name="T6" fmla="*/ 122346400 w 53"/>
                <a:gd name="T7" fmla="*/ 59633273 h 30"/>
                <a:gd name="T8" fmla="*/ 0 w 53"/>
                <a:gd name="T9" fmla="*/ 16263408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30">
                  <a:moveTo>
                    <a:pt x="0" y="30"/>
                  </a:moveTo>
                  <a:cubicBezTo>
                    <a:pt x="0" y="30"/>
                    <a:pt x="1" y="4"/>
                    <a:pt x="22" y="2"/>
                  </a:cubicBezTo>
                  <a:cubicBezTo>
                    <a:pt x="43" y="0"/>
                    <a:pt x="53" y="27"/>
                    <a:pt x="53" y="27"/>
                  </a:cubicBezTo>
                  <a:cubicBezTo>
                    <a:pt x="53" y="27"/>
                    <a:pt x="39" y="9"/>
                    <a:pt x="23" y="11"/>
                  </a:cubicBezTo>
                  <a:cubicBezTo>
                    <a:pt x="7" y="12"/>
                    <a:pt x="0" y="30"/>
                    <a:pt x="0" y="30"/>
                  </a:cubicBezTo>
                  <a:close/>
                </a:path>
              </a:pathLst>
            </a:custGeom>
            <a:solidFill>
              <a:srgbClr val="EFC4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9" name="Freeform 82"/>
            <p:cNvSpPr/>
            <p:nvPr/>
          </p:nvSpPr>
          <p:spPr bwMode="auto">
            <a:xfrm>
              <a:off x="8181976" y="1417638"/>
              <a:ext cx="369888" cy="192088"/>
            </a:xfrm>
            <a:custGeom>
              <a:avLst/>
              <a:gdLst>
                <a:gd name="T0" fmla="*/ 0 w 160"/>
                <a:gd name="T1" fmla="*/ 171393411 h 83"/>
                <a:gd name="T2" fmla="*/ 801662886 w 160"/>
                <a:gd name="T3" fmla="*/ 0 h 83"/>
                <a:gd name="T4" fmla="*/ 154987696 w 160"/>
                <a:gd name="T5" fmla="*/ 364210420 h 83"/>
                <a:gd name="T6" fmla="*/ 0 w 160"/>
                <a:gd name="T7" fmla="*/ 171393411 h 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 h="83">
                  <a:moveTo>
                    <a:pt x="0" y="32"/>
                  </a:moveTo>
                  <a:cubicBezTo>
                    <a:pt x="0" y="32"/>
                    <a:pt x="118" y="44"/>
                    <a:pt x="150" y="0"/>
                  </a:cubicBezTo>
                  <a:cubicBezTo>
                    <a:pt x="150" y="0"/>
                    <a:pt x="160" y="83"/>
                    <a:pt x="29" y="68"/>
                  </a:cubicBezTo>
                  <a:cubicBezTo>
                    <a:pt x="29" y="68"/>
                    <a:pt x="30" y="50"/>
                    <a:pt x="0" y="32"/>
                  </a:cubicBezTo>
                  <a:close/>
                </a:path>
              </a:pathLst>
            </a:custGeom>
            <a:solidFill>
              <a:srgbClr val="4920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20" name="Freeform 83"/>
            <p:cNvSpPr/>
            <p:nvPr/>
          </p:nvSpPr>
          <p:spPr bwMode="auto">
            <a:xfrm>
              <a:off x="8280401" y="1522413"/>
              <a:ext cx="185738" cy="61913"/>
            </a:xfrm>
            <a:custGeom>
              <a:avLst/>
              <a:gdLst>
                <a:gd name="T0" fmla="*/ 431232558 w 80"/>
                <a:gd name="T1" fmla="*/ 52582482 h 27"/>
                <a:gd name="T2" fmla="*/ 145541975 w 80"/>
                <a:gd name="T3" fmla="*/ 5258019 h 27"/>
                <a:gd name="T4" fmla="*/ 5391045 w 80"/>
                <a:gd name="T5" fmla="*/ 126197039 h 27"/>
                <a:gd name="T6" fmla="*/ 431232558 w 80"/>
                <a:gd name="T7" fmla="*/ 52582482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27">
                  <a:moveTo>
                    <a:pt x="80" y="10"/>
                  </a:moveTo>
                  <a:cubicBezTo>
                    <a:pt x="63" y="1"/>
                    <a:pt x="47" y="0"/>
                    <a:pt x="27" y="1"/>
                  </a:cubicBezTo>
                  <a:cubicBezTo>
                    <a:pt x="3" y="2"/>
                    <a:pt x="0" y="13"/>
                    <a:pt x="1" y="24"/>
                  </a:cubicBezTo>
                  <a:cubicBezTo>
                    <a:pt x="40" y="27"/>
                    <a:pt x="64" y="20"/>
                    <a:pt x="80" y="10"/>
                  </a:cubicBezTo>
                  <a:close/>
                </a:path>
              </a:pathLst>
            </a:custGeom>
            <a:solidFill>
              <a:srgbClr val="C6504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0" name="矩形 59"/>
          <p:cNvSpPr/>
          <p:nvPr/>
        </p:nvSpPr>
        <p:spPr>
          <a:xfrm>
            <a:off x="4040188" y="3068638"/>
            <a:ext cx="601662" cy="600075"/>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61" name="矩形 60"/>
          <p:cNvSpPr/>
          <p:nvPr/>
        </p:nvSpPr>
        <p:spPr>
          <a:xfrm flipH="1">
            <a:off x="1825625" y="4479925"/>
            <a:ext cx="282575" cy="28098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25"/>
          <p:cNvSpPr/>
          <p:nvPr/>
        </p:nvSpPr>
        <p:spPr bwMode="auto">
          <a:xfrm rot="14549685">
            <a:off x="4094957" y="4410869"/>
            <a:ext cx="842962" cy="1492250"/>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C43C3C"/>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eaLnBrk="1" fontAlgn="auto" hangingPunct="1">
              <a:spcBef>
                <a:spcPts val="0"/>
              </a:spcBef>
              <a:spcAft>
                <a:spcPts val="0"/>
              </a:spcAft>
              <a:defRPr/>
            </a:pPr>
            <a:endParaRPr lang="ko-KR" altLang="en-US">
              <a:solidFill>
                <a:srgbClr val="232323"/>
              </a:solidFill>
              <a:latin typeface="Arial" panose="020B0604020202020204" pitchFamily="34" charset="0"/>
              <a:ea typeface="+mn-ea"/>
              <a:cs typeface="+mn-ea"/>
              <a:sym typeface="Arial" panose="020B0604020202020204" pitchFamily="34" charset="0"/>
            </a:endParaRPr>
          </a:p>
        </p:txBody>
      </p:sp>
      <p:sp>
        <p:nvSpPr>
          <p:cNvPr id="6" name="Freeform 25"/>
          <p:cNvSpPr/>
          <p:nvPr/>
        </p:nvSpPr>
        <p:spPr bwMode="auto">
          <a:xfrm>
            <a:off x="1690688" y="3414713"/>
            <a:ext cx="842962" cy="1492250"/>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C43C3C"/>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eaLnBrk="1" fontAlgn="auto" hangingPunct="1">
              <a:spcBef>
                <a:spcPts val="0"/>
              </a:spcBef>
              <a:spcAft>
                <a:spcPts val="0"/>
              </a:spcAft>
              <a:defRPr/>
            </a:pPr>
            <a:endParaRPr lang="ko-KR" altLang="en-US">
              <a:solidFill>
                <a:srgbClr val="232323"/>
              </a:solidFill>
              <a:latin typeface="Arial" panose="020B0604020202020204" pitchFamily="34" charset="0"/>
              <a:ea typeface="+mn-ea"/>
              <a:cs typeface="+mn-ea"/>
              <a:sym typeface="Arial" panose="020B0604020202020204" pitchFamily="34" charset="0"/>
            </a:endParaRPr>
          </a:p>
        </p:txBody>
      </p:sp>
      <p:sp>
        <p:nvSpPr>
          <p:cNvPr id="7" name="Freeform 25"/>
          <p:cNvSpPr/>
          <p:nvPr/>
        </p:nvSpPr>
        <p:spPr bwMode="auto">
          <a:xfrm rot="7202387">
            <a:off x="3792538" y="1763713"/>
            <a:ext cx="842962" cy="1490662"/>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solidFill>
                <a:srgbClr val="232323"/>
              </a:solidFill>
              <a:latin typeface="Arial" panose="020B0604020202020204" pitchFamily="34" charset="0"/>
              <a:cs typeface="+mn-ea"/>
              <a:sym typeface="Arial" panose="020B0604020202020204" pitchFamily="34" charset="0"/>
            </a:endParaRPr>
          </a:p>
        </p:txBody>
      </p:sp>
      <p:sp>
        <p:nvSpPr>
          <p:cNvPr id="8" name="모서리가 둥근 직사각형 236"/>
          <p:cNvSpPr/>
          <p:nvPr/>
        </p:nvSpPr>
        <p:spPr bwMode="auto">
          <a:xfrm>
            <a:off x="2049463" y="2220913"/>
            <a:ext cx="3078162" cy="3036887"/>
          </a:xfrm>
          <a:prstGeom prst="roundRect">
            <a:avLst>
              <a:gd name="adj" fmla="val 5110"/>
            </a:avLst>
          </a:prstGeom>
          <a:solidFill>
            <a:srgbClr val="232323"/>
          </a:solid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solidFill>
                <a:srgbClr val="232323"/>
              </a:solidFill>
              <a:latin typeface="Arial" panose="020B0604020202020204" pitchFamily="34" charset="0"/>
              <a:cs typeface="+mn-ea"/>
              <a:sym typeface="Arial" panose="020B0604020202020204" pitchFamily="34" charset="0"/>
            </a:endParaRPr>
          </a:p>
        </p:txBody>
      </p:sp>
      <p:sp>
        <p:nvSpPr>
          <p:cNvPr id="9" name="아래쪽 화살표 461"/>
          <p:cNvSpPr/>
          <p:nvPr/>
        </p:nvSpPr>
        <p:spPr>
          <a:xfrm>
            <a:off x="8043863" y="4265613"/>
            <a:ext cx="533400" cy="323850"/>
          </a:xfrm>
          <a:prstGeom prst="downArrow">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solidFill>
                <a:schemeClr val="bg1"/>
              </a:solidFill>
              <a:latin typeface="Arial" panose="020B0604020202020204" pitchFamily="34" charset="0"/>
              <a:cs typeface="+mn-ea"/>
              <a:sym typeface="Arial" panose="020B0604020202020204" pitchFamily="34" charset="0"/>
            </a:endParaRPr>
          </a:p>
        </p:txBody>
      </p:sp>
      <p:sp>
        <p:nvSpPr>
          <p:cNvPr id="10" name="아래쪽 화살표 462"/>
          <p:cNvSpPr/>
          <p:nvPr/>
        </p:nvSpPr>
        <p:spPr>
          <a:xfrm>
            <a:off x="8043863" y="2662238"/>
            <a:ext cx="533400" cy="323850"/>
          </a:xfrm>
          <a:prstGeom prst="downArrow">
            <a:avLst/>
          </a:prstGeom>
          <a:no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solidFill>
                <a:schemeClr val="bg1"/>
              </a:solidFill>
              <a:latin typeface="Arial" panose="020B0604020202020204" pitchFamily="34" charset="0"/>
              <a:cs typeface="+mn-ea"/>
              <a:sym typeface="Arial" panose="020B0604020202020204" pitchFamily="34" charset="0"/>
            </a:endParaRPr>
          </a:p>
        </p:txBody>
      </p:sp>
      <p:sp>
        <p:nvSpPr>
          <p:cNvPr id="11" name="모서리가 둥근 직사각형 445"/>
          <p:cNvSpPr/>
          <p:nvPr/>
        </p:nvSpPr>
        <p:spPr bwMode="auto">
          <a:xfrm>
            <a:off x="6945313" y="3148013"/>
            <a:ext cx="2817812" cy="920750"/>
          </a:xfrm>
          <a:prstGeom prst="roundRect">
            <a:avLst>
              <a:gd name="adj" fmla="val 4658"/>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solidFill>
                <a:schemeClr val="bg1"/>
              </a:solidFill>
              <a:latin typeface="Arial" panose="020B0604020202020204" pitchFamily="34" charset="0"/>
              <a:cs typeface="+mn-ea"/>
              <a:sym typeface="Arial" panose="020B0604020202020204" pitchFamily="34" charset="0"/>
            </a:endParaRPr>
          </a:p>
        </p:txBody>
      </p:sp>
      <p:sp>
        <p:nvSpPr>
          <p:cNvPr id="12" name="모서리가 둥근 직사각형 450"/>
          <p:cNvSpPr/>
          <p:nvPr/>
        </p:nvSpPr>
        <p:spPr bwMode="auto">
          <a:xfrm>
            <a:off x="6945313" y="4759325"/>
            <a:ext cx="2817812" cy="920750"/>
          </a:xfrm>
          <a:prstGeom prst="roundRect">
            <a:avLst>
              <a:gd name="adj" fmla="val 4658"/>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solidFill>
                <a:schemeClr val="bg1"/>
              </a:solidFill>
              <a:latin typeface="Arial" panose="020B0604020202020204" pitchFamily="34" charset="0"/>
              <a:cs typeface="+mn-ea"/>
              <a:sym typeface="Arial" panose="020B0604020202020204" pitchFamily="34" charset="0"/>
            </a:endParaRPr>
          </a:p>
        </p:txBody>
      </p:sp>
      <p:sp>
        <p:nvSpPr>
          <p:cNvPr id="13" name="모서리가 둥근 직사각형 438"/>
          <p:cNvSpPr/>
          <p:nvPr/>
        </p:nvSpPr>
        <p:spPr bwMode="auto">
          <a:xfrm>
            <a:off x="6945313" y="1522413"/>
            <a:ext cx="2817812" cy="922337"/>
          </a:xfrm>
          <a:prstGeom prst="roundRect">
            <a:avLst>
              <a:gd name="adj" fmla="val 4658"/>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solidFill>
                <a:schemeClr val="bg1"/>
              </a:solidFill>
              <a:latin typeface="Arial" panose="020B0604020202020204" pitchFamily="34" charset="0"/>
              <a:cs typeface="+mn-ea"/>
              <a:sym typeface="Arial" panose="020B0604020202020204" pitchFamily="34" charset="0"/>
            </a:endParaRPr>
          </a:p>
        </p:txBody>
      </p:sp>
      <p:sp>
        <p:nvSpPr>
          <p:cNvPr id="14" name="Freeform 49"/>
          <p:cNvSpPr/>
          <p:nvPr/>
        </p:nvSpPr>
        <p:spPr bwMode="auto">
          <a:xfrm rot="14549685">
            <a:off x="4153693" y="3764757"/>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C43C3C"/>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ko-KR" altLang="en-US">
              <a:solidFill>
                <a:srgbClr val="232323"/>
              </a:solidFill>
              <a:latin typeface="Arial" panose="020B0604020202020204" pitchFamily="34" charset="0"/>
              <a:cs typeface="+mn-ea"/>
              <a:sym typeface="Arial" panose="020B0604020202020204" pitchFamily="34" charset="0"/>
            </a:endParaRPr>
          </a:p>
        </p:txBody>
      </p:sp>
      <p:sp>
        <p:nvSpPr>
          <p:cNvPr id="15" name="Freeform 49"/>
          <p:cNvSpPr/>
          <p:nvPr/>
        </p:nvSpPr>
        <p:spPr bwMode="auto">
          <a:xfrm>
            <a:off x="1692275" y="4533900"/>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C43C3C"/>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ko-KR" altLang="en-US">
              <a:solidFill>
                <a:srgbClr val="232323"/>
              </a:solidFill>
              <a:latin typeface="Arial" panose="020B0604020202020204" pitchFamily="34" charset="0"/>
              <a:cs typeface="+mn-ea"/>
              <a:sym typeface="Arial" panose="020B0604020202020204" pitchFamily="34" charset="0"/>
            </a:endParaRPr>
          </a:p>
        </p:txBody>
      </p:sp>
      <p:sp>
        <p:nvSpPr>
          <p:cNvPr id="16" name="직사각형 401"/>
          <p:cNvSpPr/>
          <p:nvPr/>
        </p:nvSpPr>
        <p:spPr bwMode="auto">
          <a:xfrm>
            <a:off x="2825750" y="2444750"/>
            <a:ext cx="461963" cy="277813"/>
          </a:xfrm>
          <a:prstGeom prst="rect">
            <a:avLst/>
          </a:prstGeom>
        </p:spPr>
        <p:txBody>
          <a:bodyPr wrap="none" lIns="0" tIns="0" rIns="0" bIns="0" anchor="ctr">
            <a:spAutoFit/>
          </a:bodyPr>
          <a:lstStyle/>
          <a:p>
            <a:pPr algn="ctr" eaLnBrk="1" fontAlgn="auto" hangingPunct="1">
              <a:spcBef>
                <a:spcPts val="0"/>
              </a:spcBef>
              <a:spcAft>
                <a:spcPts val="0"/>
              </a:spcAft>
              <a:defRPr/>
            </a:pPr>
            <a:r>
              <a:rPr lang="zh-CN" altLang="en-US" dirty="0">
                <a:solidFill>
                  <a:srgbClr val="232323"/>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ko-KR" dirty="0">
              <a:solidFill>
                <a:srgbClr val="23232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직사각형 402"/>
          <p:cNvSpPr/>
          <p:nvPr/>
        </p:nvSpPr>
        <p:spPr bwMode="auto">
          <a:xfrm>
            <a:off x="2417763" y="4972050"/>
            <a:ext cx="461962" cy="276225"/>
          </a:xfrm>
          <a:prstGeom prst="rect">
            <a:avLst/>
          </a:prstGeom>
        </p:spPr>
        <p:txBody>
          <a:bodyPr wrap="none" lIns="0" tIns="0" rIns="0" bIns="0" anchor="ctr">
            <a:spAutoFit/>
          </a:bodyPr>
          <a:lstStyle/>
          <a:p>
            <a:pPr algn="ctr" eaLnBrk="1" fontAlgn="auto" hangingPunct="1">
              <a:spcBef>
                <a:spcPts val="0"/>
              </a:spcBef>
              <a:spcAft>
                <a:spcPts val="0"/>
              </a:spcAft>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ko-KR"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직사각형 403"/>
          <p:cNvSpPr/>
          <p:nvPr/>
        </p:nvSpPr>
        <p:spPr bwMode="auto">
          <a:xfrm>
            <a:off x="4897438" y="4056063"/>
            <a:ext cx="460375" cy="277812"/>
          </a:xfrm>
          <a:prstGeom prst="rect">
            <a:avLst/>
          </a:prstGeom>
        </p:spPr>
        <p:txBody>
          <a:bodyPr wrap="none" lIns="0" tIns="0" rIns="0" bIns="0" anchor="ctr">
            <a:spAutoFit/>
          </a:bodyPr>
          <a:lstStyle/>
          <a:p>
            <a:pPr algn="ctr" eaLnBrk="1" fontAlgn="auto" hangingPunct="1">
              <a:spcBef>
                <a:spcPts val="0"/>
              </a:spcBef>
              <a:spcAft>
                <a:spcPts val="0"/>
              </a:spcAft>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ko-KR"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직사각형 399"/>
          <p:cNvSpPr/>
          <p:nvPr/>
        </p:nvSpPr>
        <p:spPr bwMode="auto">
          <a:xfrm>
            <a:off x="3581400" y="2881313"/>
            <a:ext cx="1006475" cy="338137"/>
          </a:xfrm>
          <a:prstGeom prst="rect">
            <a:avLst/>
          </a:prstGeom>
        </p:spPr>
        <p:txBody>
          <a:bodyPr wrap="none">
            <a:spAutoFit/>
          </a:bodyPr>
          <a:lstStyle/>
          <a:p>
            <a:pPr defTabSz="1216660" eaLnBrk="1" fontAlgn="auto" hangingPunct="1">
              <a:spcBef>
                <a:spcPct val="20000"/>
              </a:spcBef>
              <a:spcAft>
                <a:spcPts val="0"/>
              </a:spcAft>
              <a:defRPr/>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编辑标题</a:t>
            </a:r>
            <a:endParaRPr lang="ko-KR" altLang="en-US" sz="1600" b="1" dirty="0">
              <a:solidFill>
                <a:schemeClr val="bg1"/>
              </a:solidFill>
              <a:latin typeface="Arial" panose="020B0604020202020204" pitchFamily="34" charset="0"/>
              <a:ea typeface="+mn-ea"/>
              <a:cs typeface="+mn-ea"/>
              <a:sym typeface="Arial" panose="020B0604020202020204" pitchFamily="34" charset="0"/>
            </a:endParaRPr>
          </a:p>
        </p:txBody>
      </p:sp>
      <p:sp>
        <p:nvSpPr>
          <p:cNvPr id="20" name="직사각형 400"/>
          <p:cNvSpPr/>
          <p:nvPr/>
        </p:nvSpPr>
        <p:spPr bwMode="auto">
          <a:xfrm>
            <a:off x="2568575" y="3319463"/>
            <a:ext cx="2024063" cy="1292225"/>
          </a:xfrm>
          <a:prstGeom prst="rect">
            <a:avLst/>
          </a:prstGeom>
        </p:spPr>
        <p:txBody>
          <a:bodyPr lIns="0" tIns="0" rIns="0" bIns="0" anchor="ctr">
            <a:spAutoFit/>
          </a:bodyPr>
          <a:lstStyle/>
          <a:p>
            <a:pPr algn="just" eaLnBrk="1" fontAlgn="auto" hangingPunct="1">
              <a:spcBef>
                <a:spcPts val="0"/>
              </a:spcBef>
              <a:spcAft>
                <a:spcPts val="0"/>
              </a:spcAft>
              <a:defRPr/>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根据你的需要绘制文本框大小</a:t>
            </a:r>
            <a:r>
              <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请认真阅读说明书和更多的工作手册的模板。</a:t>
            </a:r>
            <a:r>
              <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根据你的需要绘制文本框大小</a:t>
            </a:r>
            <a:r>
              <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请认真阅读说明书和更多的工作手册的模板。</a:t>
            </a:r>
            <a:r>
              <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fontAlgn="auto" hangingPunct="1">
              <a:spcBef>
                <a:spcPts val="0"/>
              </a:spcBef>
              <a:spcAft>
                <a:spcPts val="0"/>
              </a:spcAft>
              <a:defRPr/>
            </a:pP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13"/>
          <p:cNvSpPr txBox="1">
            <a:spLocks noChangeArrowheads="1"/>
          </p:cNvSpPr>
          <p:nvPr/>
        </p:nvSpPr>
        <p:spPr bwMode="auto">
          <a:xfrm>
            <a:off x="7599363" y="1665288"/>
            <a:ext cx="1376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a:spLocks noChangeArrowheads="1"/>
          </p:cNvSpPr>
          <p:nvPr/>
        </p:nvSpPr>
        <p:spPr bwMode="auto">
          <a:xfrm>
            <a:off x="7599363" y="3254375"/>
            <a:ext cx="1376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7167563" y="3500438"/>
            <a:ext cx="2373312" cy="5905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添加文字</a:t>
            </a: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根据你的需要绘制文本框大小</a:t>
            </a:r>
            <a:r>
              <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请认真阅读说明书和</a:t>
            </a:r>
            <a:r>
              <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defTabSz="1216660" eaLnBrk="1" fontAlgn="auto" hangingPunct="1">
              <a:spcBef>
                <a:spcPct val="20000"/>
              </a:spcBef>
              <a:spcAft>
                <a:spcPts val="0"/>
              </a:spcAft>
              <a:defRPr/>
            </a:pP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a:spLocks noChangeArrowheads="1"/>
          </p:cNvSpPr>
          <p:nvPr/>
        </p:nvSpPr>
        <p:spPr bwMode="auto">
          <a:xfrm>
            <a:off x="7599363" y="4881563"/>
            <a:ext cx="1376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7167563" y="5143500"/>
            <a:ext cx="2373312" cy="5905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添加文字</a:t>
            </a: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根据你的需要绘制文本框大小</a:t>
            </a:r>
            <a:r>
              <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请认真阅读说明书和</a:t>
            </a:r>
            <a:r>
              <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defTabSz="1216660" eaLnBrk="1" fontAlgn="auto" hangingPunct="1">
              <a:spcBef>
                <a:spcPct val="20000"/>
              </a:spcBef>
              <a:spcAft>
                <a:spcPts val="0"/>
              </a:spcAft>
              <a:defRPr/>
            </a:pP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7167563" y="1951038"/>
            <a:ext cx="2373312" cy="59055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添加文字</a:t>
            </a: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根据你的需要绘制文本框大小</a:t>
            </a:r>
            <a:r>
              <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请认真阅读说明书和</a:t>
            </a:r>
            <a:r>
              <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defTabSz="1216660" eaLnBrk="1" fontAlgn="auto" hangingPunct="1">
              <a:spcBef>
                <a:spcPct val="20000"/>
              </a:spcBef>
              <a:spcAft>
                <a:spcPts val="0"/>
              </a:spcAft>
              <a:defRPr/>
            </a:pP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49"/>
          <p:cNvSpPr/>
          <p:nvPr/>
        </p:nvSpPr>
        <p:spPr bwMode="auto">
          <a:xfrm rot="7202387">
            <a:off x="2253456" y="1970882"/>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C43C3C"/>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eaLnBrk="1" fontAlgn="auto" hangingPunct="1">
              <a:spcBef>
                <a:spcPts val="0"/>
              </a:spcBef>
              <a:spcAft>
                <a:spcPts val="0"/>
              </a:spcAft>
              <a:defRPr/>
            </a:pP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28" name="직사각형 403"/>
          <p:cNvSpPr/>
          <p:nvPr/>
        </p:nvSpPr>
        <p:spPr bwMode="auto">
          <a:xfrm>
            <a:off x="2754313" y="2500313"/>
            <a:ext cx="461962" cy="277812"/>
          </a:xfrm>
          <a:prstGeom prst="rect">
            <a:avLst/>
          </a:prstGeom>
        </p:spPr>
        <p:txBody>
          <a:bodyPr wrap="none" lIns="0" tIns="0" rIns="0" bIns="0" anchor="ctr">
            <a:spAutoFit/>
          </a:bodyPr>
          <a:lstStyle/>
          <a:p>
            <a:pPr algn="ctr" eaLnBrk="1" fontAlgn="auto" hangingPunct="1">
              <a:spcBef>
                <a:spcPts val="0"/>
              </a:spcBef>
              <a:spcAft>
                <a:spcPts val="0"/>
              </a:spcAft>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ko-KR"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endParaRPr lang="zh-CN" altLang="en-US" smtClean="0"/>
          </a:p>
        </p:txBody>
      </p:sp>
      <p:sp>
        <p:nvSpPr>
          <p:cNvPr id="5123" name="内容占位符 2"/>
          <p:cNvSpPr>
            <a:spLocks noGrp="1"/>
          </p:cNvSpPr>
          <p:nvPr>
            <p:ph idx="1"/>
          </p:nvPr>
        </p:nvSpPr>
        <p:spPr/>
        <p:txBody>
          <a:bodyPr/>
          <a:lstStyle/>
          <a:p>
            <a:pPr eaLnBrk="1" hangingPunct="1"/>
            <a:endParaRPr lang="zh-CN" altLang="en-US" smtClean="0"/>
          </a:p>
        </p:txBody>
      </p:sp>
      <p:pic>
        <p:nvPicPr>
          <p:cNvPr id="5124"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317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pPr eaLnBrk="1" hangingPunct="1"/>
            <a:endParaRPr lang="zh-CN" altLang="en-US" smtClean="0"/>
          </a:p>
        </p:txBody>
      </p:sp>
      <p:sp>
        <p:nvSpPr>
          <p:cNvPr id="6147" name="内容占位符 2"/>
          <p:cNvSpPr>
            <a:spLocks noGrp="1"/>
          </p:cNvSpPr>
          <p:nvPr>
            <p:ph idx="1"/>
          </p:nvPr>
        </p:nvSpPr>
        <p:spPr/>
        <p:txBody>
          <a:bodyPr/>
          <a:lstStyle/>
          <a:p>
            <a:pPr eaLnBrk="1" hangingPunct="1"/>
            <a:endParaRPr lang="zh-CN" altLang="en-US" smtClean="0"/>
          </a:p>
        </p:txBody>
      </p:sp>
      <p:pic>
        <p:nvPicPr>
          <p:cNvPr id="6148"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76200"/>
            <a:ext cx="12266613"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4763" y="6548438"/>
            <a:ext cx="12192001"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172" name="文本框 2"/>
          <p:cNvSpPr txBox="1">
            <a:spLocks noChangeArrowheads="1"/>
          </p:cNvSpPr>
          <p:nvPr/>
        </p:nvSpPr>
        <p:spPr bwMode="auto">
          <a:xfrm>
            <a:off x="4713288" y="2052638"/>
            <a:ext cx="305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a:latin typeface="微软雅黑" panose="020B0503020204020204" pitchFamily="34" charset="-122"/>
                <a:ea typeface="微软雅黑" panose="020B0503020204020204" pitchFamily="34" charset="-122"/>
              </a:rPr>
              <a:t>单击此处添加标题</a:t>
            </a:r>
            <a:endParaRPr lang="zh-CN" altLang="en-US">
              <a:latin typeface="微软雅黑" panose="020B0503020204020204" pitchFamily="34" charset="-122"/>
              <a:ea typeface="微软雅黑" panose="020B0503020204020204" pitchFamily="34" charset="-122"/>
            </a:endParaRPr>
          </a:p>
        </p:txBody>
      </p:sp>
      <p:sp>
        <p:nvSpPr>
          <p:cNvPr id="7173" name="文本框 15"/>
          <p:cNvSpPr txBox="1">
            <a:spLocks noChangeArrowheads="1"/>
          </p:cNvSpPr>
          <p:nvPr/>
        </p:nvSpPr>
        <p:spPr bwMode="auto">
          <a:xfrm>
            <a:off x="4713288" y="2897188"/>
            <a:ext cx="305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a:latin typeface="微软雅黑" panose="020B0503020204020204" pitchFamily="34" charset="-122"/>
                <a:ea typeface="微软雅黑" panose="020B0503020204020204" pitchFamily="34" charset="-122"/>
              </a:rPr>
              <a:t>单击此处添加标题</a:t>
            </a:r>
            <a:endParaRPr lang="zh-CN" altLang="en-US">
              <a:latin typeface="微软雅黑" panose="020B0503020204020204" pitchFamily="34" charset="-122"/>
              <a:ea typeface="微软雅黑" panose="020B0503020204020204" pitchFamily="34" charset="-122"/>
            </a:endParaRPr>
          </a:p>
        </p:txBody>
      </p:sp>
      <p:sp>
        <p:nvSpPr>
          <p:cNvPr id="7174" name="文本框 16"/>
          <p:cNvSpPr txBox="1">
            <a:spLocks noChangeArrowheads="1"/>
          </p:cNvSpPr>
          <p:nvPr/>
        </p:nvSpPr>
        <p:spPr bwMode="auto">
          <a:xfrm>
            <a:off x="4708525" y="3743325"/>
            <a:ext cx="3057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a:latin typeface="微软雅黑" panose="020B0503020204020204" pitchFamily="34" charset="-122"/>
                <a:ea typeface="微软雅黑" panose="020B0503020204020204" pitchFamily="34" charset="-122"/>
              </a:rPr>
              <a:t>单击此处添加标题</a:t>
            </a:r>
            <a:endParaRPr lang="zh-CN" altLang="en-US">
              <a:latin typeface="微软雅黑" panose="020B0503020204020204" pitchFamily="34" charset="-122"/>
              <a:ea typeface="微软雅黑" panose="020B0503020204020204" pitchFamily="34" charset="-122"/>
            </a:endParaRPr>
          </a:p>
        </p:txBody>
      </p:sp>
      <p:sp>
        <p:nvSpPr>
          <p:cNvPr id="7175" name="文本框 17"/>
          <p:cNvSpPr txBox="1">
            <a:spLocks noChangeArrowheads="1"/>
          </p:cNvSpPr>
          <p:nvPr/>
        </p:nvSpPr>
        <p:spPr bwMode="auto">
          <a:xfrm>
            <a:off x="4708525" y="4587875"/>
            <a:ext cx="3057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a:latin typeface="微软雅黑" panose="020B0503020204020204" pitchFamily="34" charset="-122"/>
                <a:ea typeface="微软雅黑" panose="020B0503020204020204" pitchFamily="34" charset="-122"/>
              </a:rPr>
              <a:t>单击此处添加标题</a:t>
            </a:r>
            <a:endParaRPr lang="zh-CN" altLang="en-US">
              <a:latin typeface="微软雅黑" panose="020B0503020204020204" pitchFamily="34" charset="-122"/>
              <a:ea typeface="微软雅黑" panose="020B0503020204020204" pitchFamily="34" charset="-122"/>
            </a:endParaRPr>
          </a:p>
        </p:txBody>
      </p:sp>
      <p:sp>
        <p:nvSpPr>
          <p:cNvPr id="9" name="圆角矩形 8"/>
          <p:cNvSpPr/>
          <p:nvPr/>
        </p:nvSpPr>
        <p:spPr>
          <a:xfrm>
            <a:off x="4708525" y="2052638"/>
            <a:ext cx="3057525" cy="523875"/>
          </a:xfrm>
          <a:prstGeom prst="roundRect">
            <a:avLst/>
          </a:prstGeom>
          <a:noFill/>
          <a:ln>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圆角矩形 33"/>
          <p:cNvSpPr/>
          <p:nvPr/>
        </p:nvSpPr>
        <p:spPr>
          <a:xfrm>
            <a:off x="4708525" y="2894013"/>
            <a:ext cx="3057525" cy="522287"/>
          </a:xfrm>
          <a:prstGeom prst="roundRect">
            <a:avLst/>
          </a:prstGeom>
          <a:noFill/>
          <a:ln>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圆角矩形 34"/>
          <p:cNvSpPr/>
          <p:nvPr/>
        </p:nvSpPr>
        <p:spPr>
          <a:xfrm>
            <a:off x="4708525" y="3760788"/>
            <a:ext cx="3057525" cy="523875"/>
          </a:xfrm>
          <a:prstGeom prst="roundRect">
            <a:avLst/>
          </a:prstGeom>
          <a:noFill/>
          <a:ln>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圆角矩形 35"/>
          <p:cNvSpPr/>
          <p:nvPr/>
        </p:nvSpPr>
        <p:spPr>
          <a:xfrm>
            <a:off x="4708525" y="4584700"/>
            <a:ext cx="3057525" cy="523875"/>
          </a:xfrm>
          <a:prstGeom prst="roundRect">
            <a:avLst/>
          </a:prstGeom>
          <a:noFill/>
          <a:ln>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圆角矩形 9"/>
          <p:cNvSpPr/>
          <p:nvPr/>
        </p:nvSpPr>
        <p:spPr>
          <a:xfrm>
            <a:off x="4079875" y="2147888"/>
            <a:ext cx="331788" cy="333375"/>
          </a:xfrm>
          <a:prstGeom prst="round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1</a:t>
            </a:r>
            <a:endParaRPr lang="zh-CN" altLang="en-US" dirty="0"/>
          </a:p>
        </p:txBody>
      </p:sp>
      <p:sp>
        <p:nvSpPr>
          <p:cNvPr id="37" name="圆角矩形 36"/>
          <p:cNvSpPr/>
          <p:nvPr/>
        </p:nvSpPr>
        <p:spPr>
          <a:xfrm>
            <a:off x="4079875" y="2989263"/>
            <a:ext cx="331788" cy="331787"/>
          </a:xfrm>
          <a:prstGeom prst="round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2</a:t>
            </a:r>
            <a:endParaRPr lang="zh-CN" altLang="en-US" dirty="0"/>
          </a:p>
        </p:txBody>
      </p:sp>
      <p:sp>
        <p:nvSpPr>
          <p:cNvPr id="40" name="圆角矩形 39"/>
          <p:cNvSpPr/>
          <p:nvPr/>
        </p:nvSpPr>
        <p:spPr>
          <a:xfrm>
            <a:off x="4079875" y="3836988"/>
            <a:ext cx="331788" cy="333375"/>
          </a:xfrm>
          <a:prstGeom prst="round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3</a:t>
            </a:r>
            <a:endParaRPr lang="zh-CN" altLang="en-US" dirty="0"/>
          </a:p>
        </p:txBody>
      </p:sp>
      <p:sp>
        <p:nvSpPr>
          <p:cNvPr id="41" name="圆角矩形 40"/>
          <p:cNvSpPr/>
          <p:nvPr/>
        </p:nvSpPr>
        <p:spPr>
          <a:xfrm>
            <a:off x="4079875" y="4686300"/>
            <a:ext cx="331788" cy="333375"/>
          </a:xfrm>
          <a:prstGeom prst="round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4</a:t>
            </a:r>
            <a:endParaRPr lang="zh-CN" altLang="en-US" dirty="0"/>
          </a:p>
        </p:txBody>
      </p:sp>
      <p:sp>
        <p:nvSpPr>
          <p:cNvPr id="12" name="圆角矩形 11"/>
          <p:cNvSpPr/>
          <p:nvPr/>
        </p:nvSpPr>
        <p:spPr>
          <a:xfrm>
            <a:off x="5600700" y="1252538"/>
            <a:ext cx="990600" cy="409575"/>
          </a:xfrm>
          <a:prstGeom prst="round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eaLnBrk="1" fontAlgn="auto" hangingPunct="1">
              <a:spcBef>
                <a:spcPts val="0"/>
              </a:spcBef>
              <a:spcAft>
                <a:spcPts val="0"/>
              </a:spcAft>
              <a:defRPr/>
            </a:pPr>
            <a:r>
              <a:rPr lang="zh-CN" altLang="en-US" b="1" dirty="0">
                <a:latin typeface="微软雅黑" panose="020B0503020204020204" pitchFamily="34" charset="-122"/>
                <a:ea typeface="微软雅黑" panose="020B0503020204020204" pitchFamily="34" charset="-122"/>
              </a:rPr>
              <a:t>目录</a:t>
            </a:r>
            <a:endParaRPr lang="zh-CN" altLang="en-US" b="1" dirty="0">
              <a:latin typeface="微软雅黑" panose="020B0503020204020204" pitchFamily="34" charset="-122"/>
              <a:ea typeface="微软雅黑" panose="020B0503020204020204" pitchFamily="34" charset="-122"/>
            </a:endParaRPr>
          </a:p>
        </p:txBody>
      </p:sp>
      <p:sp>
        <p:nvSpPr>
          <p:cNvPr id="13" name="上箭头 12"/>
          <p:cNvSpPr/>
          <p:nvPr/>
        </p:nvSpPr>
        <p:spPr>
          <a:xfrm rot="19881412">
            <a:off x="7678738" y="2444750"/>
            <a:ext cx="207962" cy="215900"/>
          </a:xfrm>
          <a:prstGeom prst="upArrow">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上箭头 41"/>
          <p:cNvSpPr/>
          <p:nvPr/>
        </p:nvSpPr>
        <p:spPr>
          <a:xfrm rot="19881412">
            <a:off x="7670800" y="3287713"/>
            <a:ext cx="207963" cy="215900"/>
          </a:xfrm>
          <a:prstGeom prst="upArrow">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上箭头 42"/>
          <p:cNvSpPr/>
          <p:nvPr/>
        </p:nvSpPr>
        <p:spPr>
          <a:xfrm rot="19881412">
            <a:off x="7680325" y="4140200"/>
            <a:ext cx="209550" cy="215900"/>
          </a:xfrm>
          <a:prstGeom prst="upArrow">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上箭头 43"/>
          <p:cNvSpPr/>
          <p:nvPr/>
        </p:nvSpPr>
        <p:spPr>
          <a:xfrm rot="19881412">
            <a:off x="7670800" y="4967288"/>
            <a:ext cx="207963" cy="214312"/>
          </a:xfrm>
          <a:prstGeom prst="upArrow">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4763" y="6548438"/>
            <a:ext cx="12192001"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圆角矩形 1"/>
          <p:cNvSpPr/>
          <p:nvPr/>
        </p:nvSpPr>
        <p:spPr>
          <a:xfrm>
            <a:off x="2709863" y="2541588"/>
            <a:ext cx="6762750" cy="1866900"/>
          </a:xfrm>
          <a:prstGeom prst="roundRect">
            <a:avLst/>
          </a:prstGeom>
          <a:noFill/>
          <a:ln w="38100">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圆角矩形 23"/>
          <p:cNvSpPr/>
          <p:nvPr/>
        </p:nvSpPr>
        <p:spPr>
          <a:xfrm>
            <a:off x="3338777" y="2762250"/>
            <a:ext cx="5786173" cy="1409700"/>
          </a:xfrm>
          <a:prstGeom prst="roundRect">
            <a:avLst/>
          </a:prstGeom>
          <a:noFill/>
          <a:ln w="3175">
            <a:solidFill>
              <a:srgbClr val="C43C3C"/>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24" name="矩形 5"/>
          <p:cNvSpPr>
            <a:spLocks noChangeArrowheads="1"/>
          </p:cNvSpPr>
          <p:nvPr/>
        </p:nvSpPr>
        <p:spPr bwMode="auto">
          <a:xfrm>
            <a:off x="4589463" y="3074988"/>
            <a:ext cx="4289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000">
                <a:latin typeface="微软雅黑" panose="020B0503020204020204" pitchFamily="34" charset="-122"/>
                <a:ea typeface="微软雅黑" panose="020B0503020204020204" pitchFamily="34" charset="-122"/>
              </a:rPr>
              <a:t>单击此处添加标题</a:t>
            </a:r>
            <a:endParaRPr lang="zh-CN" altLang="en-US" sz="4000">
              <a:latin typeface="微软雅黑" panose="020B0503020204020204" pitchFamily="34" charset="-122"/>
              <a:ea typeface="微软雅黑" panose="020B0503020204020204" pitchFamily="34" charset="-122"/>
            </a:endParaRPr>
          </a:p>
        </p:txBody>
      </p:sp>
      <p:sp>
        <p:nvSpPr>
          <p:cNvPr id="5" name="圆角矩形 4"/>
          <p:cNvSpPr/>
          <p:nvPr/>
        </p:nvSpPr>
        <p:spPr>
          <a:xfrm>
            <a:off x="2914650" y="2760663"/>
            <a:ext cx="1428750" cy="1428750"/>
          </a:xfrm>
          <a:prstGeom prst="round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b="1" dirty="0">
                <a:latin typeface="微软雅黑" panose="020B0503020204020204" pitchFamily="34" charset="-122"/>
                <a:ea typeface="微软雅黑" panose="020B0503020204020204" pitchFamily="34" charset="-122"/>
              </a:rPr>
              <a:t>01</a:t>
            </a:r>
            <a:endParaRPr lang="zh-CN" altLang="en-US" sz="6000" b="1" dirty="0">
              <a:latin typeface="微软雅黑" panose="020B0503020204020204" pitchFamily="34" charset="-122"/>
              <a:ea typeface="微软雅黑" panose="020B0503020204020204" pitchFamily="34" charset="-122"/>
            </a:endParaRPr>
          </a:p>
        </p:txBody>
      </p:sp>
      <p:sp>
        <p:nvSpPr>
          <p:cNvPr id="9226" name="文本框 26"/>
          <p:cNvSpPr txBox="1">
            <a:spLocks noChangeArrowheads="1"/>
          </p:cNvSpPr>
          <p:nvPr/>
        </p:nvSpPr>
        <p:spPr bwMode="auto">
          <a:xfrm>
            <a:off x="3473450" y="4600575"/>
            <a:ext cx="1622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000000"/>
                </a:solidFill>
                <a:latin typeface="微软雅黑" panose="020B0503020204020204" pitchFamily="34" charset="-122"/>
                <a:ea typeface="微软雅黑" panose="020B0503020204020204" pitchFamily="34" charset="-122"/>
              </a:rPr>
              <a:t>单击章节小标题</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9227" name="文本框 28"/>
          <p:cNvSpPr txBox="1">
            <a:spLocks noChangeArrowheads="1"/>
          </p:cNvSpPr>
          <p:nvPr/>
        </p:nvSpPr>
        <p:spPr bwMode="auto">
          <a:xfrm>
            <a:off x="5365750" y="4600575"/>
            <a:ext cx="1620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000000"/>
                </a:solidFill>
                <a:latin typeface="微软雅黑" panose="020B0503020204020204" pitchFamily="34" charset="-122"/>
                <a:ea typeface="微软雅黑" panose="020B0503020204020204" pitchFamily="34" charset="-122"/>
              </a:rPr>
              <a:t>单击章节小标题</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7121525" y="4695825"/>
            <a:ext cx="136525" cy="1349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ysClr val="windowText" lastClr="000000"/>
              </a:solidFill>
            </a:endParaRPr>
          </a:p>
        </p:txBody>
      </p:sp>
      <p:sp>
        <p:nvSpPr>
          <p:cNvPr id="9229" name="文本框 30"/>
          <p:cNvSpPr txBox="1">
            <a:spLocks noChangeArrowheads="1"/>
          </p:cNvSpPr>
          <p:nvPr/>
        </p:nvSpPr>
        <p:spPr bwMode="auto">
          <a:xfrm>
            <a:off x="7258050" y="4600575"/>
            <a:ext cx="1620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000000"/>
                </a:solidFill>
                <a:latin typeface="微软雅黑" panose="020B0503020204020204" pitchFamily="34" charset="-122"/>
                <a:ea typeface="微软雅黑" panose="020B0503020204020204" pitchFamily="34" charset="-122"/>
              </a:rPr>
              <a:t>单击章节小标题</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5245100" y="4695825"/>
            <a:ext cx="134938" cy="1349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ysClr val="windowText" lastClr="000000"/>
              </a:solidFill>
            </a:endParaRPr>
          </a:p>
        </p:txBody>
      </p:sp>
      <p:sp>
        <p:nvSpPr>
          <p:cNvPr id="33" name="矩形 32"/>
          <p:cNvSpPr/>
          <p:nvPr/>
        </p:nvSpPr>
        <p:spPr>
          <a:xfrm>
            <a:off x="3346450" y="4695825"/>
            <a:ext cx="134938" cy="134938"/>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ysClr val="windowText" lastClr="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9" name="矩形 8"/>
          <p:cNvSpPr/>
          <p:nvPr/>
        </p:nvSpPr>
        <p:spPr>
          <a:xfrm flipV="1">
            <a:off x="1044575" y="4319588"/>
            <a:ext cx="5422900" cy="46037"/>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1270" name="文本框 9"/>
          <p:cNvSpPr txBox="1">
            <a:spLocks noChangeArrowheads="1"/>
          </p:cNvSpPr>
          <p:nvPr/>
        </p:nvSpPr>
        <p:spPr bwMode="auto">
          <a:xfrm>
            <a:off x="1533525" y="1649413"/>
            <a:ext cx="3467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200" b="1">
                <a:solidFill>
                  <a:srgbClr val="232323"/>
                </a:solidFill>
                <a:latin typeface="微软雅黑" panose="020B0503020204020204" pitchFamily="34" charset="-122"/>
                <a:ea typeface="微软雅黑" panose="020B0503020204020204" pitchFamily="34" charset="-122"/>
              </a:rPr>
              <a:t>单击此处添加标题</a:t>
            </a:r>
            <a:endParaRPr lang="zh-CN" altLang="en-US" sz="3200" b="1">
              <a:solidFill>
                <a:srgbClr val="232323"/>
              </a:solidFill>
              <a:latin typeface="微软雅黑" panose="020B0503020204020204" pitchFamily="34" charset="-122"/>
              <a:ea typeface="微软雅黑" panose="020B0503020204020204" pitchFamily="34" charset="-122"/>
            </a:endParaRPr>
          </a:p>
        </p:txBody>
      </p:sp>
      <p:sp>
        <p:nvSpPr>
          <p:cNvPr id="11271" name="Content Placeholder 2"/>
          <p:cNvSpPr txBox="1"/>
          <p:nvPr/>
        </p:nvSpPr>
        <p:spPr bwMode="auto">
          <a:xfrm>
            <a:off x="1504950" y="2582863"/>
            <a:ext cx="479107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作品中目录框架完整，您可以根据实际进行增添。图表类型和小章节均是一一对应的关系，具有很强的针对性，希望为您的演示加分。</a:t>
            </a:r>
            <a:endParaRPr lang="zh-CN" altLang="en-US" sz="1600">
              <a:solidFill>
                <a:srgbClr val="232323"/>
              </a:solidFill>
              <a:latin typeface="微软雅黑" panose="020B0503020204020204" pitchFamily="34" charset="-122"/>
              <a:ea typeface="微软雅黑" panose="020B0503020204020204" pitchFamily="34" charset="-122"/>
            </a:endParaRPr>
          </a:p>
          <a:p>
            <a:pPr eaLnBrk="1" hangingPunct="1">
              <a:lnSpc>
                <a:spcPct val="100000"/>
              </a:lnSpc>
              <a:spcBef>
                <a:spcPct val="20000"/>
              </a:spcBef>
              <a:buFont typeface="Arial" panose="020B0604020202020204" pitchFamily="34" charset="0"/>
              <a:buNone/>
            </a:pPr>
            <a:endParaRPr lang="zh-CN" altLang="en-US" sz="1600">
              <a:solidFill>
                <a:srgbClr val="232323"/>
              </a:solidFill>
              <a:latin typeface="微软雅黑" panose="020B0503020204020204" pitchFamily="34" charset="-122"/>
              <a:ea typeface="微软雅黑" panose="020B0503020204020204" pitchFamily="34" charset="-122"/>
            </a:endParaRPr>
          </a:p>
        </p:txBody>
      </p:sp>
      <p:sp>
        <p:nvSpPr>
          <p:cNvPr id="11272" name="文本框 11"/>
          <p:cNvSpPr txBox="1">
            <a:spLocks noChangeArrowheads="1"/>
          </p:cNvSpPr>
          <p:nvPr/>
        </p:nvSpPr>
        <p:spPr bwMode="auto">
          <a:xfrm>
            <a:off x="1479550" y="4637088"/>
            <a:ext cx="203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a:solidFill>
                  <a:srgbClr val="232323"/>
                </a:solidFill>
                <a:latin typeface="微软雅黑" panose="020B0503020204020204" pitchFamily="34" charset="-122"/>
                <a:ea typeface="微软雅黑" panose="020B0503020204020204" pitchFamily="34" charset="-122"/>
              </a:rPr>
              <a:t>单击此处添加标题</a:t>
            </a:r>
            <a:endParaRPr lang="zh-CN" altLang="en-US" sz="1800">
              <a:solidFill>
                <a:srgbClr val="232323"/>
              </a:solidFill>
              <a:latin typeface="微软雅黑" panose="020B0503020204020204" pitchFamily="34" charset="-122"/>
              <a:ea typeface="微软雅黑" panose="020B0503020204020204" pitchFamily="34" charset="-122"/>
            </a:endParaRPr>
          </a:p>
        </p:txBody>
      </p:sp>
      <p:sp>
        <p:nvSpPr>
          <p:cNvPr id="11273" name="文本框 12"/>
          <p:cNvSpPr txBox="1">
            <a:spLocks noChangeArrowheads="1"/>
          </p:cNvSpPr>
          <p:nvPr/>
        </p:nvSpPr>
        <p:spPr bwMode="auto">
          <a:xfrm>
            <a:off x="1457325" y="511810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a:solidFill>
                  <a:srgbClr val="232323"/>
                </a:solidFill>
                <a:latin typeface="微软雅黑" panose="020B0503020204020204" pitchFamily="34" charset="-122"/>
                <a:ea typeface="微软雅黑" panose="020B0503020204020204" pitchFamily="34" charset="-122"/>
              </a:rPr>
              <a:t>单击此处添加标题</a:t>
            </a:r>
            <a:endParaRPr lang="zh-CN" altLang="en-US" sz="1800">
              <a:solidFill>
                <a:srgbClr val="232323"/>
              </a:solidFill>
              <a:latin typeface="微软雅黑" panose="020B0503020204020204" pitchFamily="34" charset="-122"/>
              <a:ea typeface="微软雅黑" panose="020B0503020204020204" pitchFamily="34" charset="-122"/>
            </a:endParaRPr>
          </a:p>
        </p:txBody>
      </p:sp>
      <p:sp>
        <p:nvSpPr>
          <p:cNvPr id="11274" name="矩形 13"/>
          <p:cNvSpPr>
            <a:spLocks noChangeArrowheads="1"/>
          </p:cNvSpPr>
          <p:nvPr/>
        </p:nvSpPr>
        <p:spPr bwMode="auto">
          <a:xfrm>
            <a:off x="3616325" y="4637088"/>
            <a:ext cx="2851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232323"/>
                </a:solidFill>
                <a:latin typeface="微软雅黑" panose="020B0503020204020204" pitchFamily="34" charset="-122"/>
                <a:ea typeface="微软雅黑" panose="020B0503020204020204" pitchFamily="34" charset="-122"/>
              </a:rPr>
              <a:t>单击此处添加您的文字内容。</a:t>
            </a:r>
            <a:endParaRPr lang="zh-CN" altLang="en-US" sz="1600">
              <a:solidFill>
                <a:srgbClr val="232323"/>
              </a:solidFill>
            </a:endParaRPr>
          </a:p>
        </p:txBody>
      </p:sp>
      <p:sp>
        <p:nvSpPr>
          <p:cNvPr id="11275" name="矩形 14"/>
          <p:cNvSpPr>
            <a:spLocks noChangeArrowheads="1"/>
          </p:cNvSpPr>
          <p:nvPr/>
        </p:nvSpPr>
        <p:spPr bwMode="auto">
          <a:xfrm>
            <a:off x="3616325" y="5132388"/>
            <a:ext cx="2851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232323"/>
                </a:solidFill>
                <a:latin typeface="微软雅黑" panose="020B0503020204020204" pitchFamily="34" charset="-122"/>
                <a:ea typeface="微软雅黑" panose="020B0503020204020204" pitchFamily="34" charset="-122"/>
              </a:rPr>
              <a:t>单击此处添加您的文字内容。</a:t>
            </a:r>
            <a:endParaRPr lang="zh-CN" altLang="en-US" sz="1600">
              <a:solidFill>
                <a:srgbClr val="232323"/>
              </a:solidFill>
            </a:endParaRPr>
          </a:p>
        </p:txBody>
      </p:sp>
      <p:pic>
        <p:nvPicPr>
          <p:cNvPr id="11276" name="图片 1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064250" y="2174875"/>
            <a:ext cx="50863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图片 16"/>
          <p:cNvPicPr>
            <a:picLocks noChangeAspect="1"/>
          </p:cNvPicPr>
          <p:nvPr/>
        </p:nvPicPr>
        <p:blipFill>
          <a:blip r:embed="rId2">
            <a:extLst>
              <a:ext uri="{28A0092B-C50C-407E-A947-70E740481C1C}">
                <a14:useLocalDpi xmlns:a14="http://schemas.microsoft.com/office/drawing/2010/main" val="0"/>
              </a:ext>
            </a:extLst>
          </a:blip>
          <a:srcRect l="17879" t="36432" r="12978" b="23975"/>
          <a:stretch>
            <a:fillRect/>
          </a:stretch>
        </p:blipFill>
        <p:spPr bwMode="auto">
          <a:xfrm>
            <a:off x="6888163" y="2424113"/>
            <a:ext cx="34385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13317" name="Content Placeholder 2"/>
          <p:cNvSpPr txBox="1"/>
          <p:nvPr/>
        </p:nvSpPr>
        <p:spPr bwMode="auto">
          <a:xfrm>
            <a:off x="5946775" y="1974850"/>
            <a:ext cx="52324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None/>
            </a:pPr>
            <a:r>
              <a:rPr lang="zh-CN" altLang="en-US" sz="16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作品中目录框架完整，您可以根据实际进行增添。图表类型和小章节均是一一对应的关系，具有很强的针对性，希望为您的演示加分。</a:t>
            </a:r>
            <a:endParaRPr lang="zh-CN" altLang="en-US" sz="1600">
              <a:solidFill>
                <a:srgbClr val="232323"/>
              </a:solidFill>
              <a:latin typeface="微软雅黑" panose="020B0503020204020204" pitchFamily="34" charset="-122"/>
              <a:ea typeface="微软雅黑" panose="020B0503020204020204" pitchFamily="34" charset="-122"/>
            </a:endParaRPr>
          </a:p>
          <a:p>
            <a:pPr eaLnBrk="1" hangingPunct="1">
              <a:lnSpc>
                <a:spcPct val="100000"/>
              </a:lnSpc>
              <a:spcBef>
                <a:spcPct val="20000"/>
              </a:spcBef>
              <a:buFont typeface="Arial" panose="020B0604020202020204" pitchFamily="34" charset="0"/>
              <a:buNone/>
            </a:pPr>
            <a:endParaRPr lang="zh-CN" altLang="en-US" sz="1600">
              <a:solidFill>
                <a:srgbClr val="232323"/>
              </a:solidFill>
              <a:latin typeface="微软雅黑" panose="020B0503020204020204" pitchFamily="34" charset="-122"/>
              <a:ea typeface="微软雅黑" panose="020B0503020204020204" pitchFamily="34" charset="-122"/>
            </a:endParaRPr>
          </a:p>
        </p:txBody>
      </p:sp>
      <p:pic>
        <p:nvPicPr>
          <p:cNvPr id="13318"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203325" y="1482725"/>
            <a:ext cx="4308475"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681663" y="1476375"/>
            <a:ext cx="85725" cy="595313"/>
          </a:xfrm>
          <a:prstGeom prst="rect">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8" name="矩形 7"/>
          <p:cNvSpPr/>
          <p:nvPr/>
        </p:nvSpPr>
        <p:spPr>
          <a:xfrm>
            <a:off x="5700713" y="3887788"/>
            <a:ext cx="85725" cy="593725"/>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3321" name="矩形 8"/>
          <p:cNvSpPr>
            <a:spLocks noChangeArrowheads="1"/>
          </p:cNvSpPr>
          <p:nvPr/>
        </p:nvSpPr>
        <p:spPr bwMode="auto">
          <a:xfrm>
            <a:off x="5929313" y="1574800"/>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a:solidFill>
                  <a:srgbClr val="232323"/>
                </a:solidFill>
                <a:latin typeface="微软雅黑" panose="020B0503020204020204" pitchFamily="34" charset="-122"/>
                <a:ea typeface="微软雅黑" panose="020B0503020204020204" pitchFamily="34" charset="-122"/>
              </a:rPr>
              <a:t>单击添加标题</a:t>
            </a:r>
            <a:endParaRPr lang="zh-CN" altLang="en-US" sz="2000" b="1">
              <a:solidFill>
                <a:srgbClr val="232323"/>
              </a:solidFill>
              <a:latin typeface="微软雅黑" panose="020B0503020204020204" pitchFamily="34" charset="-122"/>
              <a:ea typeface="微软雅黑" panose="020B0503020204020204" pitchFamily="34" charset="-122"/>
            </a:endParaRPr>
          </a:p>
        </p:txBody>
      </p:sp>
      <p:sp>
        <p:nvSpPr>
          <p:cNvPr id="13322" name="矩形 9"/>
          <p:cNvSpPr>
            <a:spLocks noChangeArrowheads="1"/>
          </p:cNvSpPr>
          <p:nvPr/>
        </p:nvSpPr>
        <p:spPr bwMode="auto">
          <a:xfrm>
            <a:off x="5929313" y="3984625"/>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a:solidFill>
                  <a:srgbClr val="232323"/>
                </a:solidFill>
                <a:latin typeface="微软雅黑" panose="020B0503020204020204" pitchFamily="34" charset="-122"/>
                <a:ea typeface="微软雅黑" panose="020B0503020204020204" pitchFamily="34" charset="-122"/>
              </a:rPr>
              <a:t>单击添加标题</a:t>
            </a:r>
            <a:endParaRPr lang="zh-CN" altLang="en-US" sz="2000" b="1">
              <a:solidFill>
                <a:srgbClr val="232323"/>
              </a:solidFill>
              <a:latin typeface="微软雅黑" panose="020B0503020204020204" pitchFamily="34" charset="-122"/>
              <a:ea typeface="微软雅黑" panose="020B0503020204020204" pitchFamily="34" charset="-122"/>
            </a:endParaRPr>
          </a:p>
        </p:txBody>
      </p:sp>
      <p:sp>
        <p:nvSpPr>
          <p:cNvPr id="13323" name="Content Placeholder 2"/>
          <p:cNvSpPr txBox="1"/>
          <p:nvPr/>
        </p:nvSpPr>
        <p:spPr bwMode="auto">
          <a:xfrm>
            <a:off x="5929313" y="4332288"/>
            <a:ext cx="52324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None/>
            </a:pPr>
            <a:r>
              <a:rPr lang="zh-CN" altLang="en-US" sz="16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600">
              <a:solidFill>
                <a:srgbClr val="232323"/>
              </a:solidFill>
              <a:latin typeface="微软雅黑" panose="020B0503020204020204" pitchFamily="34" charset="-122"/>
              <a:ea typeface="微软雅黑" panose="020B0503020204020204" pitchFamily="34" charset="-122"/>
            </a:endParaRPr>
          </a:p>
        </p:txBody>
      </p:sp>
      <p:sp>
        <p:nvSpPr>
          <p:cNvPr id="12" name="椭圆 11"/>
          <p:cNvSpPr/>
          <p:nvPr/>
        </p:nvSpPr>
        <p:spPr>
          <a:xfrm>
            <a:off x="6078538" y="5329238"/>
            <a:ext cx="171450" cy="171450"/>
          </a:xfrm>
          <a:prstGeom prst="ellipse">
            <a:avLst/>
          </a:prstGeom>
          <a:solidFill>
            <a:srgbClr val="D5B4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3" name="椭圆 12"/>
          <p:cNvSpPr/>
          <p:nvPr/>
        </p:nvSpPr>
        <p:spPr>
          <a:xfrm>
            <a:off x="6078538" y="5761038"/>
            <a:ext cx="171450" cy="171450"/>
          </a:xfrm>
          <a:prstGeom prst="ellipse">
            <a:avLst/>
          </a:prstGeom>
          <a:solidFill>
            <a:srgbClr val="D5B4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3326" name="矩形 13"/>
          <p:cNvSpPr>
            <a:spLocks noChangeArrowheads="1"/>
          </p:cNvSpPr>
          <p:nvPr/>
        </p:nvSpPr>
        <p:spPr bwMode="auto">
          <a:xfrm>
            <a:off x="6392863" y="5262563"/>
            <a:ext cx="2519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单击此处添加您的文字内容。</a:t>
            </a:r>
            <a:endParaRPr lang="zh-CN" altLang="en-US" sz="1400">
              <a:solidFill>
                <a:srgbClr val="232323"/>
              </a:solidFill>
            </a:endParaRPr>
          </a:p>
        </p:txBody>
      </p:sp>
      <p:sp>
        <p:nvSpPr>
          <p:cNvPr id="13327" name="矩形 14"/>
          <p:cNvSpPr>
            <a:spLocks noChangeArrowheads="1"/>
          </p:cNvSpPr>
          <p:nvPr/>
        </p:nvSpPr>
        <p:spPr bwMode="auto">
          <a:xfrm>
            <a:off x="6392863" y="5692775"/>
            <a:ext cx="2519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232323"/>
                </a:solidFill>
                <a:latin typeface="微软雅黑" panose="020B0503020204020204" pitchFamily="34" charset="-122"/>
                <a:ea typeface="微软雅黑" panose="020B0503020204020204" pitchFamily="34" charset="-122"/>
              </a:rPr>
              <a:t>单击此处添加您的文字内容。</a:t>
            </a:r>
            <a:endParaRPr lang="zh-CN" altLang="en-US" sz="1400">
              <a:solidFill>
                <a:srgbClr val="23232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0" y="0"/>
            <a:ext cx="12192000" cy="4032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0" y="6454775"/>
            <a:ext cx="12192000" cy="403225"/>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圆角矩形 2"/>
          <p:cNvSpPr/>
          <p:nvPr/>
        </p:nvSpPr>
        <p:spPr>
          <a:xfrm>
            <a:off x="171450" y="590550"/>
            <a:ext cx="1847850" cy="457200"/>
          </a:xfrm>
          <a:prstGeom prst="roundRect">
            <a:avLst/>
          </a:prstGeom>
          <a:noFill/>
          <a:ln w="28575">
            <a:solidFill>
              <a:srgbClr val="C4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ysClr val="windowText" lastClr="000000"/>
                </a:solidFill>
                <a:latin typeface="微软雅黑" panose="020B0503020204020204" pitchFamily="34" charset="-122"/>
                <a:ea typeface="微软雅黑" panose="020B0503020204020204" pitchFamily="34" charset="-122"/>
              </a:rPr>
              <a:t>单击添加标题</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pic>
        <p:nvPicPr>
          <p:cNvPr id="15365" name="图片 4"/>
          <p:cNvPicPr>
            <a:picLocks noChangeAspect="1"/>
          </p:cNvPicPr>
          <p:nvPr/>
        </p:nvPicPr>
        <p:blipFill>
          <a:blip r:embed="rId1">
            <a:extLst>
              <a:ext uri="{28A0092B-C50C-407E-A947-70E740481C1C}">
                <a14:useLocalDpi xmlns:a14="http://schemas.microsoft.com/office/drawing/2010/main" val="0"/>
              </a:ext>
            </a:extLst>
          </a:blip>
          <a:srcRect r="14629" b="6906"/>
          <a:stretch>
            <a:fillRect/>
          </a:stretch>
        </p:blipFill>
        <p:spPr bwMode="auto">
          <a:xfrm>
            <a:off x="10136188" y="4691063"/>
            <a:ext cx="2070100"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图片 5"/>
          <p:cNvPicPr>
            <a:picLocks noChangeAspect="1"/>
          </p:cNvPicPr>
          <p:nvPr/>
        </p:nvPicPr>
        <p:blipFill>
          <a:blip r:embed="rId2">
            <a:extLst>
              <a:ext uri="{28A0092B-C50C-407E-A947-70E740481C1C}">
                <a14:useLocalDpi xmlns:a14="http://schemas.microsoft.com/office/drawing/2010/main" val="0"/>
              </a:ext>
            </a:extLst>
          </a:blip>
          <a:srcRect t="21468" b="38531"/>
          <a:stretch>
            <a:fillRect/>
          </a:stretch>
        </p:blipFill>
        <p:spPr bwMode="auto">
          <a:xfrm>
            <a:off x="0" y="4114800"/>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组合 6"/>
          <p:cNvGrpSpPr/>
          <p:nvPr/>
        </p:nvGrpSpPr>
        <p:grpSpPr bwMode="auto">
          <a:xfrm>
            <a:off x="6856413" y="1187450"/>
            <a:ext cx="474662" cy="474663"/>
            <a:chOff x="1314450" y="4457700"/>
            <a:chExt cx="971550" cy="971550"/>
          </a:xfrm>
        </p:grpSpPr>
        <p:sp>
          <p:nvSpPr>
            <p:cNvPr id="8" name="椭圆 7"/>
            <p:cNvSpPr/>
            <p:nvPr/>
          </p:nvSpPr>
          <p:spPr>
            <a:xfrm>
              <a:off x="1314450" y="4457700"/>
              <a:ext cx="971550" cy="971550"/>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sp>
          <p:nvSpPr>
            <p:cNvPr id="15378" name="Freeform 72"/>
            <p:cNvSpPr>
              <a:spLocks noEditPoints="1"/>
            </p:cNvSpPr>
            <p:nvPr/>
          </p:nvSpPr>
          <p:spPr bwMode="auto">
            <a:xfrm>
              <a:off x="1570831" y="4714081"/>
              <a:ext cx="458787" cy="458787"/>
            </a:xfrm>
            <a:custGeom>
              <a:avLst/>
              <a:gdLst>
                <a:gd name="T0" fmla="*/ 662335499 w 288"/>
                <a:gd name="T1" fmla="*/ 274069477 h 288"/>
                <a:gd name="T2" fmla="*/ 652184837 w 288"/>
                <a:gd name="T3" fmla="*/ 274069477 h 288"/>
                <a:gd name="T4" fmla="*/ 631883512 w 288"/>
                <a:gd name="T5" fmla="*/ 225853831 h 288"/>
                <a:gd name="T6" fmla="*/ 644571840 w 288"/>
                <a:gd name="T7" fmla="*/ 213165503 h 288"/>
                <a:gd name="T8" fmla="*/ 644571840 w 288"/>
                <a:gd name="T9" fmla="*/ 116732617 h 288"/>
                <a:gd name="T10" fmla="*/ 614119853 w 288"/>
                <a:gd name="T11" fmla="*/ 83742965 h 288"/>
                <a:gd name="T12" fmla="*/ 517686967 w 288"/>
                <a:gd name="T13" fmla="*/ 83742965 h 288"/>
                <a:gd name="T14" fmla="*/ 504998639 w 288"/>
                <a:gd name="T15" fmla="*/ 98968958 h 288"/>
                <a:gd name="T16" fmla="*/ 456782993 w 288"/>
                <a:gd name="T17" fmla="*/ 78667633 h 288"/>
                <a:gd name="T18" fmla="*/ 456782993 w 288"/>
                <a:gd name="T19" fmla="*/ 68516971 h 288"/>
                <a:gd name="T20" fmla="*/ 388266022 w 288"/>
                <a:gd name="T21" fmla="*/ 0 h 288"/>
                <a:gd name="T22" fmla="*/ 342586448 w 288"/>
                <a:gd name="T23" fmla="*/ 0 h 288"/>
                <a:gd name="T24" fmla="*/ 274069477 w 288"/>
                <a:gd name="T25" fmla="*/ 68516971 h 288"/>
                <a:gd name="T26" fmla="*/ 274069477 w 288"/>
                <a:gd name="T27" fmla="*/ 78667633 h 288"/>
                <a:gd name="T28" fmla="*/ 225853831 w 288"/>
                <a:gd name="T29" fmla="*/ 98968958 h 288"/>
                <a:gd name="T30" fmla="*/ 213165503 w 288"/>
                <a:gd name="T31" fmla="*/ 83742965 h 288"/>
                <a:gd name="T32" fmla="*/ 116732617 w 288"/>
                <a:gd name="T33" fmla="*/ 83742965 h 288"/>
                <a:gd name="T34" fmla="*/ 83742965 w 288"/>
                <a:gd name="T35" fmla="*/ 116732617 h 288"/>
                <a:gd name="T36" fmla="*/ 83742965 w 288"/>
                <a:gd name="T37" fmla="*/ 213165503 h 288"/>
                <a:gd name="T38" fmla="*/ 98968958 w 288"/>
                <a:gd name="T39" fmla="*/ 225853831 h 288"/>
                <a:gd name="T40" fmla="*/ 78667633 w 288"/>
                <a:gd name="T41" fmla="*/ 274069477 h 288"/>
                <a:gd name="T42" fmla="*/ 68516971 w 288"/>
                <a:gd name="T43" fmla="*/ 274069477 h 288"/>
                <a:gd name="T44" fmla="*/ 0 w 288"/>
                <a:gd name="T45" fmla="*/ 342586448 h 288"/>
                <a:gd name="T46" fmla="*/ 0 w 288"/>
                <a:gd name="T47" fmla="*/ 388266022 h 288"/>
                <a:gd name="T48" fmla="*/ 68516971 w 288"/>
                <a:gd name="T49" fmla="*/ 456782993 h 288"/>
                <a:gd name="T50" fmla="*/ 78667633 w 288"/>
                <a:gd name="T51" fmla="*/ 456782993 h 288"/>
                <a:gd name="T52" fmla="*/ 98968958 w 288"/>
                <a:gd name="T53" fmla="*/ 504998639 h 288"/>
                <a:gd name="T54" fmla="*/ 83742965 w 288"/>
                <a:gd name="T55" fmla="*/ 517686967 h 288"/>
                <a:gd name="T56" fmla="*/ 83742965 w 288"/>
                <a:gd name="T57" fmla="*/ 614119853 h 288"/>
                <a:gd name="T58" fmla="*/ 116732617 w 288"/>
                <a:gd name="T59" fmla="*/ 647109505 h 288"/>
                <a:gd name="T60" fmla="*/ 213165503 w 288"/>
                <a:gd name="T61" fmla="*/ 647109505 h 288"/>
                <a:gd name="T62" fmla="*/ 225853831 w 288"/>
                <a:gd name="T63" fmla="*/ 631883512 h 288"/>
                <a:gd name="T64" fmla="*/ 274069477 w 288"/>
                <a:gd name="T65" fmla="*/ 652184837 h 288"/>
                <a:gd name="T66" fmla="*/ 274069477 w 288"/>
                <a:gd name="T67" fmla="*/ 662335499 h 288"/>
                <a:gd name="T68" fmla="*/ 342586448 w 288"/>
                <a:gd name="T69" fmla="*/ 730852470 h 288"/>
                <a:gd name="T70" fmla="*/ 388266022 w 288"/>
                <a:gd name="T71" fmla="*/ 730852470 h 288"/>
                <a:gd name="T72" fmla="*/ 456782993 w 288"/>
                <a:gd name="T73" fmla="*/ 662335499 h 288"/>
                <a:gd name="T74" fmla="*/ 456782993 w 288"/>
                <a:gd name="T75" fmla="*/ 652184837 h 288"/>
                <a:gd name="T76" fmla="*/ 504998639 w 288"/>
                <a:gd name="T77" fmla="*/ 631883512 h 288"/>
                <a:gd name="T78" fmla="*/ 517686967 w 288"/>
                <a:gd name="T79" fmla="*/ 647109505 h 288"/>
                <a:gd name="T80" fmla="*/ 614119853 w 288"/>
                <a:gd name="T81" fmla="*/ 647109505 h 288"/>
                <a:gd name="T82" fmla="*/ 644571840 w 288"/>
                <a:gd name="T83" fmla="*/ 614119853 h 288"/>
                <a:gd name="T84" fmla="*/ 644571840 w 288"/>
                <a:gd name="T85" fmla="*/ 517686967 h 288"/>
                <a:gd name="T86" fmla="*/ 631883512 w 288"/>
                <a:gd name="T87" fmla="*/ 504998639 h 288"/>
                <a:gd name="T88" fmla="*/ 652184837 w 288"/>
                <a:gd name="T89" fmla="*/ 456782993 h 288"/>
                <a:gd name="T90" fmla="*/ 662335499 w 288"/>
                <a:gd name="T91" fmla="*/ 456782993 h 288"/>
                <a:gd name="T92" fmla="*/ 730852470 w 288"/>
                <a:gd name="T93" fmla="*/ 388266022 h 288"/>
                <a:gd name="T94" fmla="*/ 730852470 w 288"/>
                <a:gd name="T95" fmla="*/ 342586448 h 288"/>
                <a:gd name="T96" fmla="*/ 662335499 w 288"/>
                <a:gd name="T97" fmla="*/ 274069477 h 288"/>
                <a:gd name="T98" fmla="*/ 365427032 w 288"/>
                <a:gd name="T99" fmla="*/ 502460974 h 288"/>
                <a:gd name="T100" fmla="*/ 228391496 w 288"/>
                <a:gd name="T101" fmla="*/ 367964697 h 288"/>
                <a:gd name="T102" fmla="*/ 365427032 w 288"/>
                <a:gd name="T103" fmla="*/ 230929162 h 288"/>
                <a:gd name="T104" fmla="*/ 499923308 w 288"/>
                <a:gd name="T105" fmla="*/ 367964697 h 288"/>
                <a:gd name="T106" fmla="*/ 365427032 w 288"/>
                <a:gd name="T107" fmla="*/ 502460974 h 2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88" h="288">
                  <a:moveTo>
                    <a:pt x="261" y="108"/>
                  </a:moveTo>
                  <a:cubicBezTo>
                    <a:pt x="257" y="108"/>
                    <a:pt x="257" y="108"/>
                    <a:pt x="257" y="108"/>
                  </a:cubicBezTo>
                  <a:cubicBezTo>
                    <a:pt x="242" y="108"/>
                    <a:pt x="239" y="100"/>
                    <a:pt x="249" y="89"/>
                  </a:cubicBezTo>
                  <a:cubicBezTo>
                    <a:pt x="254" y="84"/>
                    <a:pt x="254" y="84"/>
                    <a:pt x="254" y="84"/>
                  </a:cubicBezTo>
                  <a:cubicBezTo>
                    <a:pt x="265" y="74"/>
                    <a:pt x="265" y="57"/>
                    <a:pt x="254" y="46"/>
                  </a:cubicBezTo>
                  <a:cubicBezTo>
                    <a:pt x="242" y="33"/>
                    <a:pt x="242" y="33"/>
                    <a:pt x="242" y="33"/>
                  </a:cubicBezTo>
                  <a:cubicBezTo>
                    <a:pt x="231" y="23"/>
                    <a:pt x="214" y="23"/>
                    <a:pt x="204" y="33"/>
                  </a:cubicBezTo>
                  <a:cubicBezTo>
                    <a:pt x="199" y="39"/>
                    <a:pt x="199" y="39"/>
                    <a:pt x="199" y="39"/>
                  </a:cubicBezTo>
                  <a:cubicBezTo>
                    <a:pt x="188" y="49"/>
                    <a:pt x="180" y="46"/>
                    <a:pt x="180" y="31"/>
                  </a:cubicBezTo>
                  <a:cubicBezTo>
                    <a:pt x="180" y="27"/>
                    <a:pt x="180" y="27"/>
                    <a:pt x="180" y="27"/>
                  </a:cubicBezTo>
                  <a:cubicBezTo>
                    <a:pt x="180" y="12"/>
                    <a:pt x="168" y="0"/>
                    <a:pt x="153" y="0"/>
                  </a:cubicBezTo>
                  <a:cubicBezTo>
                    <a:pt x="135" y="0"/>
                    <a:pt x="135" y="0"/>
                    <a:pt x="135" y="0"/>
                  </a:cubicBezTo>
                  <a:cubicBezTo>
                    <a:pt x="120" y="0"/>
                    <a:pt x="108" y="12"/>
                    <a:pt x="108" y="27"/>
                  </a:cubicBezTo>
                  <a:cubicBezTo>
                    <a:pt x="108" y="31"/>
                    <a:pt x="108" y="31"/>
                    <a:pt x="108" y="31"/>
                  </a:cubicBezTo>
                  <a:cubicBezTo>
                    <a:pt x="108" y="46"/>
                    <a:pt x="100" y="49"/>
                    <a:pt x="89" y="39"/>
                  </a:cubicBezTo>
                  <a:cubicBezTo>
                    <a:pt x="84" y="33"/>
                    <a:pt x="84" y="33"/>
                    <a:pt x="84" y="33"/>
                  </a:cubicBezTo>
                  <a:cubicBezTo>
                    <a:pt x="73" y="23"/>
                    <a:pt x="56" y="23"/>
                    <a:pt x="46" y="33"/>
                  </a:cubicBezTo>
                  <a:cubicBezTo>
                    <a:pt x="33" y="46"/>
                    <a:pt x="33" y="46"/>
                    <a:pt x="33" y="46"/>
                  </a:cubicBezTo>
                  <a:cubicBezTo>
                    <a:pt x="23" y="57"/>
                    <a:pt x="23" y="74"/>
                    <a:pt x="33" y="84"/>
                  </a:cubicBezTo>
                  <a:cubicBezTo>
                    <a:pt x="39" y="89"/>
                    <a:pt x="39" y="89"/>
                    <a:pt x="39" y="89"/>
                  </a:cubicBezTo>
                  <a:cubicBezTo>
                    <a:pt x="49" y="100"/>
                    <a:pt x="45" y="108"/>
                    <a:pt x="31" y="108"/>
                  </a:cubicBezTo>
                  <a:cubicBezTo>
                    <a:pt x="27" y="108"/>
                    <a:pt x="27" y="108"/>
                    <a:pt x="27" y="108"/>
                  </a:cubicBezTo>
                  <a:cubicBezTo>
                    <a:pt x="12" y="108"/>
                    <a:pt x="0" y="120"/>
                    <a:pt x="0" y="135"/>
                  </a:cubicBezTo>
                  <a:cubicBezTo>
                    <a:pt x="0" y="153"/>
                    <a:pt x="0" y="153"/>
                    <a:pt x="0" y="153"/>
                  </a:cubicBezTo>
                  <a:cubicBezTo>
                    <a:pt x="0" y="168"/>
                    <a:pt x="12" y="180"/>
                    <a:pt x="27" y="180"/>
                  </a:cubicBezTo>
                  <a:cubicBezTo>
                    <a:pt x="31" y="180"/>
                    <a:pt x="31" y="180"/>
                    <a:pt x="31" y="180"/>
                  </a:cubicBezTo>
                  <a:cubicBezTo>
                    <a:pt x="45" y="180"/>
                    <a:pt x="49" y="188"/>
                    <a:pt x="39" y="199"/>
                  </a:cubicBezTo>
                  <a:cubicBezTo>
                    <a:pt x="33" y="204"/>
                    <a:pt x="33" y="204"/>
                    <a:pt x="33" y="204"/>
                  </a:cubicBezTo>
                  <a:cubicBezTo>
                    <a:pt x="23" y="214"/>
                    <a:pt x="23" y="231"/>
                    <a:pt x="33" y="242"/>
                  </a:cubicBezTo>
                  <a:cubicBezTo>
                    <a:pt x="46" y="255"/>
                    <a:pt x="46" y="255"/>
                    <a:pt x="46" y="255"/>
                  </a:cubicBezTo>
                  <a:cubicBezTo>
                    <a:pt x="56" y="265"/>
                    <a:pt x="73" y="265"/>
                    <a:pt x="84" y="255"/>
                  </a:cubicBezTo>
                  <a:cubicBezTo>
                    <a:pt x="89" y="249"/>
                    <a:pt x="89" y="249"/>
                    <a:pt x="89" y="249"/>
                  </a:cubicBezTo>
                  <a:cubicBezTo>
                    <a:pt x="100" y="239"/>
                    <a:pt x="108" y="242"/>
                    <a:pt x="108" y="257"/>
                  </a:cubicBezTo>
                  <a:cubicBezTo>
                    <a:pt x="108" y="261"/>
                    <a:pt x="108" y="261"/>
                    <a:pt x="108" y="261"/>
                  </a:cubicBezTo>
                  <a:cubicBezTo>
                    <a:pt x="108" y="276"/>
                    <a:pt x="120" y="288"/>
                    <a:pt x="135" y="288"/>
                  </a:cubicBezTo>
                  <a:cubicBezTo>
                    <a:pt x="153" y="288"/>
                    <a:pt x="153" y="288"/>
                    <a:pt x="153" y="288"/>
                  </a:cubicBezTo>
                  <a:cubicBezTo>
                    <a:pt x="168" y="288"/>
                    <a:pt x="180" y="276"/>
                    <a:pt x="180" y="261"/>
                  </a:cubicBezTo>
                  <a:cubicBezTo>
                    <a:pt x="180" y="257"/>
                    <a:pt x="180" y="257"/>
                    <a:pt x="180" y="257"/>
                  </a:cubicBezTo>
                  <a:cubicBezTo>
                    <a:pt x="180" y="242"/>
                    <a:pt x="188" y="239"/>
                    <a:pt x="199" y="249"/>
                  </a:cubicBezTo>
                  <a:cubicBezTo>
                    <a:pt x="204" y="255"/>
                    <a:pt x="204" y="255"/>
                    <a:pt x="204" y="255"/>
                  </a:cubicBezTo>
                  <a:cubicBezTo>
                    <a:pt x="214" y="265"/>
                    <a:pt x="231" y="265"/>
                    <a:pt x="242" y="255"/>
                  </a:cubicBezTo>
                  <a:cubicBezTo>
                    <a:pt x="254" y="242"/>
                    <a:pt x="254" y="242"/>
                    <a:pt x="254" y="242"/>
                  </a:cubicBezTo>
                  <a:cubicBezTo>
                    <a:pt x="265" y="231"/>
                    <a:pt x="265" y="214"/>
                    <a:pt x="254" y="204"/>
                  </a:cubicBezTo>
                  <a:cubicBezTo>
                    <a:pt x="249" y="199"/>
                    <a:pt x="249" y="199"/>
                    <a:pt x="249" y="199"/>
                  </a:cubicBezTo>
                  <a:cubicBezTo>
                    <a:pt x="239" y="188"/>
                    <a:pt x="242" y="180"/>
                    <a:pt x="257" y="180"/>
                  </a:cubicBezTo>
                  <a:cubicBezTo>
                    <a:pt x="261" y="180"/>
                    <a:pt x="261" y="180"/>
                    <a:pt x="261" y="180"/>
                  </a:cubicBezTo>
                  <a:cubicBezTo>
                    <a:pt x="276" y="180"/>
                    <a:pt x="288" y="168"/>
                    <a:pt x="288" y="153"/>
                  </a:cubicBezTo>
                  <a:cubicBezTo>
                    <a:pt x="288" y="135"/>
                    <a:pt x="288" y="135"/>
                    <a:pt x="288" y="135"/>
                  </a:cubicBezTo>
                  <a:cubicBezTo>
                    <a:pt x="288" y="120"/>
                    <a:pt x="276" y="108"/>
                    <a:pt x="261" y="108"/>
                  </a:cubicBezTo>
                  <a:close/>
                  <a:moveTo>
                    <a:pt x="144" y="198"/>
                  </a:moveTo>
                  <a:cubicBezTo>
                    <a:pt x="114" y="198"/>
                    <a:pt x="90" y="174"/>
                    <a:pt x="90" y="145"/>
                  </a:cubicBezTo>
                  <a:cubicBezTo>
                    <a:pt x="90" y="115"/>
                    <a:pt x="114" y="91"/>
                    <a:pt x="144" y="91"/>
                  </a:cubicBezTo>
                  <a:cubicBezTo>
                    <a:pt x="173" y="91"/>
                    <a:pt x="197" y="115"/>
                    <a:pt x="197" y="145"/>
                  </a:cubicBezTo>
                  <a:cubicBezTo>
                    <a:pt x="197" y="174"/>
                    <a:pt x="173" y="198"/>
                    <a:pt x="144" y="198"/>
                  </a:cubicBezTo>
                  <a:close/>
                </a:path>
              </a:pathLst>
            </a:custGeom>
            <a:solidFill>
              <a:srgbClr val="2727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368" name="组合 9"/>
          <p:cNvGrpSpPr/>
          <p:nvPr/>
        </p:nvGrpSpPr>
        <p:grpSpPr bwMode="auto">
          <a:xfrm>
            <a:off x="6856413" y="1954213"/>
            <a:ext cx="474662" cy="474662"/>
            <a:chOff x="2286000" y="4136498"/>
            <a:chExt cx="971550" cy="971550"/>
          </a:xfrm>
        </p:grpSpPr>
        <p:sp>
          <p:nvSpPr>
            <p:cNvPr id="11" name="椭圆 10"/>
            <p:cNvSpPr/>
            <p:nvPr/>
          </p:nvSpPr>
          <p:spPr>
            <a:xfrm>
              <a:off x="2286000" y="4136498"/>
              <a:ext cx="971550" cy="971550"/>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grpSp>
          <p:nvGrpSpPr>
            <p:cNvPr id="12" name="组合 11"/>
            <p:cNvGrpSpPr/>
            <p:nvPr/>
          </p:nvGrpSpPr>
          <p:grpSpPr>
            <a:xfrm>
              <a:off x="2571538" y="4440158"/>
              <a:ext cx="404354" cy="375700"/>
              <a:chOff x="3263900" y="5151438"/>
              <a:chExt cx="201612" cy="187325"/>
            </a:xfrm>
            <a:solidFill>
              <a:schemeClr val="bg1"/>
            </a:solidFill>
          </p:grpSpPr>
          <p:sp>
            <p:nvSpPr>
              <p:cNvPr id="13" name="Freeform 324"/>
              <p:cNvSpPr/>
              <p:nvPr/>
            </p:nvSpPr>
            <p:spPr bwMode="auto">
              <a:xfrm>
                <a:off x="3263900" y="5151438"/>
                <a:ext cx="84137" cy="187325"/>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solidFill>
                <a:srgbClr val="27272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rgbClr val="232323"/>
                  </a:solidFill>
                  <a:latin typeface="+mn-lt"/>
                  <a:ea typeface="+mn-ea"/>
                </a:endParaRPr>
              </a:p>
            </p:txBody>
          </p:sp>
          <p:sp>
            <p:nvSpPr>
              <p:cNvPr id="14" name="Freeform 325"/>
              <p:cNvSpPr/>
              <p:nvPr/>
            </p:nvSpPr>
            <p:spPr bwMode="auto">
              <a:xfrm>
                <a:off x="3381375" y="5151438"/>
                <a:ext cx="84137" cy="187325"/>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solidFill>
                <a:srgbClr val="27272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rgbClr val="232323"/>
                  </a:solidFill>
                  <a:latin typeface="+mn-lt"/>
                  <a:ea typeface="+mn-ea"/>
                </a:endParaRPr>
              </a:p>
            </p:txBody>
          </p:sp>
        </p:grpSp>
      </p:grpSp>
      <p:grpSp>
        <p:nvGrpSpPr>
          <p:cNvPr id="15369" name="组合 14"/>
          <p:cNvGrpSpPr/>
          <p:nvPr/>
        </p:nvGrpSpPr>
        <p:grpSpPr bwMode="auto">
          <a:xfrm>
            <a:off x="6856413" y="2662238"/>
            <a:ext cx="474662" cy="474662"/>
            <a:chOff x="3928392" y="4136498"/>
            <a:chExt cx="971550" cy="971550"/>
          </a:xfrm>
        </p:grpSpPr>
        <p:sp>
          <p:nvSpPr>
            <p:cNvPr id="16" name="椭圆 15"/>
            <p:cNvSpPr/>
            <p:nvPr/>
          </p:nvSpPr>
          <p:spPr>
            <a:xfrm>
              <a:off x="3928392" y="4136498"/>
              <a:ext cx="971550" cy="971550"/>
            </a:xfrm>
            <a:prstGeom prst="ellipse">
              <a:avLst/>
            </a:prstGeom>
            <a:solidFill>
              <a:srgbClr val="C4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32323"/>
                </a:solidFill>
              </a:endParaRPr>
            </a:p>
          </p:txBody>
        </p:sp>
        <p:grpSp>
          <p:nvGrpSpPr>
            <p:cNvPr id="17" name="组合 16"/>
            <p:cNvGrpSpPr/>
            <p:nvPr/>
          </p:nvGrpSpPr>
          <p:grpSpPr>
            <a:xfrm>
              <a:off x="4213930" y="4473406"/>
              <a:ext cx="400474" cy="351183"/>
              <a:chOff x="2444750" y="5567363"/>
              <a:chExt cx="206375" cy="180974"/>
            </a:xfrm>
            <a:solidFill>
              <a:schemeClr val="bg1"/>
            </a:solidFill>
          </p:grpSpPr>
          <p:sp>
            <p:nvSpPr>
              <p:cNvPr id="18" name="Freeform 703"/>
              <p:cNvSpPr/>
              <p:nvPr/>
            </p:nvSpPr>
            <p:spPr bwMode="auto">
              <a:xfrm>
                <a:off x="2497138" y="5597525"/>
                <a:ext cx="153987" cy="150812"/>
              </a:xfrm>
              <a:custGeom>
                <a:avLst/>
                <a:gdLst>
                  <a:gd name="T0" fmla="*/ 217 w 217"/>
                  <a:gd name="T1" fmla="*/ 126 h 212"/>
                  <a:gd name="T2" fmla="*/ 217 w 217"/>
                  <a:gd name="T3" fmla="*/ 43 h 212"/>
                  <a:gd name="T4" fmla="*/ 178 w 217"/>
                  <a:gd name="T5" fmla="*/ 0 h 212"/>
                  <a:gd name="T6" fmla="*/ 178 w 217"/>
                  <a:gd name="T7" fmla="*/ 82 h 212"/>
                  <a:gd name="T8" fmla="*/ 115 w 217"/>
                  <a:gd name="T9" fmla="*/ 145 h 212"/>
                  <a:gd name="T10" fmla="*/ 19 w 217"/>
                  <a:gd name="T11" fmla="*/ 145 h 212"/>
                  <a:gd name="T12" fmla="*/ 0 w 217"/>
                  <a:gd name="T13" fmla="*/ 160 h 212"/>
                  <a:gd name="T14" fmla="*/ 27 w 217"/>
                  <a:gd name="T15" fmla="*/ 169 h 212"/>
                  <a:gd name="T16" fmla="*/ 131 w 217"/>
                  <a:gd name="T17" fmla="*/ 169 h 212"/>
                  <a:gd name="T18" fmla="*/ 208 w 217"/>
                  <a:gd name="T19" fmla="*/ 197 h 212"/>
                  <a:gd name="T20" fmla="*/ 185 w 217"/>
                  <a:gd name="T21" fmla="*/ 168 h 212"/>
                  <a:gd name="T22" fmla="*/ 217 w 217"/>
                  <a:gd name="T23" fmla="*/ 12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212">
                    <a:moveTo>
                      <a:pt x="217" y="126"/>
                    </a:moveTo>
                    <a:cubicBezTo>
                      <a:pt x="217" y="43"/>
                      <a:pt x="217" y="43"/>
                      <a:pt x="217" y="43"/>
                    </a:cubicBezTo>
                    <a:cubicBezTo>
                      <a:pt x="217" y="21"/>
                      <a:pt x="200" y="2"/>
                      <a:pt x="178" y="0"/>
                    </a:cubicBezTo>
                    <a:cubicBezTo>
                      <a:pt x="178" y="82"/>
                      <a:pt x="178" y="82"/>
                      <a:pt x="178" y="82"/>
                    </a:cubicBezTo>
                    <a:cubicBezTo>
                      <a:pt x="178" y="117"/>
                      <a:pt x="150" y="145"/>
                      <a:pt x="115" y="145"/>
                    </a:cubicBezTo>
                    <a:cubicBezTo>
                      <a:pt x="19" y="145"/>
                      <a:pt x="19" y="145"/>
                      <a:pt x="19" y="145"/>
                    </a:cubicBezTo>
                    <a:cubicBezTo>
                      <a:pt x="12" y="151"/>
                      <a:pt x="6" y="156"/>
                      <a:pt x="0" y="160"/>
                    </a:cubicBezTo>
                    <a:cubicBezTo>
                      <a:pt x="7" y="166"/>
                      <a:pt x="16" y="169"/>
                      <a:pt x="27" y="169"/>
                    </a:cubicBezTo>
                    <a:cubicBezTo>
                      <a:pt x="131" y="169"/>
                      <a:pt x="131" y="169"/>
                      <a:pt x="131" y="169"/>
                    </a:cubicBezTo>
                    <a:cubicBezTo>
                      <a:pt x="172" y="212"/>
                      <a:pt x="217" y="203"/>
                      <a:pt x="208" y="197"/>
                    </a:cubicBezTo>
                    <a:cubicBezTo>
                      <a:pt x="195" y="187"/>
                      <a:pt x="188" y="177"/>
                      <a:pt x="185" y="168"/>
                    </a:cubicBezTo>
                    <a:cubicBezTo>
                      <a:pt x="203" y="163"/>
                      <a:pt x="217" y="146"/>
                      <a:pt x="217" y="126"/>
                    </a:cubicBezTo>
                    <a:close/>
                  </a:path>
                </a:pathLst>
              </a:custGeom>
              <a:solidFill>
                <a:srgbClr val="27272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rgbClr val="232323"/>
                  </a:solidFill>
                  <a:latin typeface="+mn-lt"/>
                  <a:ea typeface="+mn-ea"/>
                </a:endParaRPr>
              </a:p>
            </p:txBody>
          </p:sp>
          <p:sp>
            <p:nvSpPr>
              <p:cNvPr id="19" name="Freeform 704"/>
              <p:cNvSpPr/>
              <p:nvPr/>
            </p:nvSpPr>
            <p:spPr bwMode="auto">
              <a:xfrm>
                <a:off x="2444750" y="5567363"/>
                <a:ext cx="165100" cy="142875"/>
              </a:xfrm>
              <a:custGeom>
                <a:avLst/>
                <a:gdLst>
                  <a:gd name="T0" fmla="*/ 234 w 234"/>
                  <a:gd name="T1" fmla="*/ 126 h 202"/>
                  <a:gd name="T2" fmla="*/ 234 w 234"/>
                  <a:gd name="T3" fmla="*/ 43 h 202"/>
                  <a:gd name="T4" fmla="*/ 190 w 234"/>
                  <a:gd name="T5" fmla="*/ 0 h 202"/>
                  <a:gd name="T6" fmla="*/ 43 w 234"/>
                  <a:gd name="T7" fmla="*/ 0 h 202"/>
                  <a:gd name="T8" fmla="*/ 0 w 234"/>
                  <a:gd name="T9" fmla="*/ 43 h 202"/>
                  <a:gd name="T10" fmla="*/ 0 w 234"/>
                  <a:gd name="T11" fmla="*/ 126 h 202"/>
                  <a:gd name="T12" fmla="*/ 32 w 234"/>
                  <a:gd name="T13" fmla="*/ 168 h 202"/>
                  <a:gd name="T14" fmla="*/ 9 w 234"/>
                  <a:gd name="T15" fmla="*/ 197 h 202"/>
                  <a:gd name="T16" fmla="*/ 20 w 234"/>
                  <a:gd name="T17" fmla="*/ 202 h 202"/>
                  <a:gd name="T18" fmla="*/ 86 w 234"/>
                  <a:gd name="T19" fmla="*/ 170 h 202"/>
                  <a:gd name="T20" fmla="*/ 190 w 234"/>
                  <a:gd name="T21" fmla="*/ 170 h 202"/>
                  <a:gd name="T22" fmla="*/ 234 w 234"/>
                  <a:gd name="T23" fmla="*/ 1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202">
                    <a:moveTo>
                      <a:pt x="234" y="126"/>
                    </a:moveTo>
                    <a:cubicBezTo>
                      <a:pt x="234" y="43"/>
                      <a:pt x="234" y="43"/>
                      <a:pt x="234" y="43"/>
                    </a:cubicBezTo>
                    <a:cubicBezTo>
                      <a:pt x="234" y="19"/>
                      <a:pt x="214" y="0"/>
                      <a:pt x="190" y="0"/>
                    </a:cubicBezTo>
                    <a:cubicBezTo>
                      <a:pt x="43" y="0"/>
                      <a:pt x="43" y="0"/>
                      <a:pt x="43" y="0"/>
                    </a:cubicBezTo>
                    <a:cubicBezTo>
                      <a:pt x="19" y="0"/>
                      <a:pt x="0" y="19"/>
                      <a:pt x="0" y="43"/>
                    </a:cubicBezTo>
                    <a:cubicBezTo>
                      <a:pt x="0" y="126"/>
                      <a:pt x="0" y="126"/>
                      <a:pt x="0" y="126"/>
                    </a:cubicBezTo>
                    <a:cubicBezTo>
                      <a:pt x="0" y="146"/>
                      <a:pt x="14" y="163"/>
                      <a:pt x="32" y="168"/>
                    </a:cubicBezTo>
                    <a:cubicBezTo>
                      <a:pt x="29" y="177"/>
                      <a:pt x="22" y="187"/>
                      <a:pt x="9" y="197"/>
                    </a:cubicBezTo>
                    <a:cubicBezTo>
                      <a:pt x="6" y="199"/>
                      <a:pt x="10" y="202"/>
                      <a:pt x="20" y="202"/>
                    </a:cubicBezTo>
                    <a:cubicBezTo>
                      <a:pt x="35" y="202"/>
                      <a:pt x="61" y="195"/>
                      <a:pt x="86" y="170"/>
                    </a:cubicBezTo>
                    <a:cubicBezTo>
                      <a:pt x="190" y="170"/>
                      <a:pt x="190" y="170"/>
                      <a:pt x="190" y="170"/>
                    </a:cubicBezTo>
                    <a:cubicBezTo>
                      <a:pt x="214" y="170"/>
                      <a:pt x="234" y="150"/>
                      <a:pt x="234" y="126"/>
                    </a:cubicBezTo>
                    <a:close/>
                  </a:path>
                </a:pathLst>
              </a:custGeom>
              <a:solidFill>
                <a:srgbClr val="27272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rgbClr val="232323"/>
                  </a:solidFill>
                  <a:latin typeface="+mn-lt"/>
                  <a:ea typeface="+mn-ea"/>
                </a:endParaRPr>
              </a:p>
            </p:txBody>
          </p:sp>
        </p:grpSp>
      </p:grpSp>
      <p:sp>
        <p:nvSpPr>
          <p:cNvPr id="15370" name="矩形 19"/>
          <p:cNvSpPr>
            <a:spLocks noChangeArrowheads="1"/>
          </p:cNvSpPr>
          <p:nvPr/>
        </p:nvSpPr>
        <p:spPr bwMode="auto">
          <a:xfrm>
            <a:off x="7470775" y="1123950"/>
            <a:ext cx="4219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600">
              <a:solidFill>
                <a:srgbClr val="232323"/>
              </a:solidFill>
            </a:endParaRPr>
          </a:p>
        </p:txBody>
      </p:sp>
      <p:sp>
        <p:nvSpPr>
          <p:cNvPr id="15371" name="矩形 20"/>
          <p:cNvSpPr>
            <a:spLocks noChangeArrowheads="1"/>
          </p:cNvSpPr>
          <p:nvPr/>
        </p:nvSpPr>
        <p:spPr bwMode="auto">
          <a:xfrm>
            <a:off x="7470775" y="1901825"/>
            <a:ext cx="4219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600">
              <a:solidFill>
                <a:srgbClr val="232323"/>
              </a:solidFill>
            </a:endParaRPr>
          </a:p>
        </p:txBody>
      </p:sp>
      <p:sp>
        <p:nvSpPr>
          <p:cNvPr id="15372" name="矩形 21"/>
          <p:cNvSpPr>
            <a:spLocks noChangeArrowheads="1"/>
          </p:cNvSpPr>
          <p:nvPr/>
        </p:nvSpPr>
        <p:spPr bwMode="auto">
          <a:xfrm>
            <a:off x="7470775" y="2633663"/>
            <a:ext cx="42195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232323"/>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600">
              <a:solidFill>
                <a:srgbClr val="232323"/>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3001</Words>
  <Application>WPS 演示</Application>
  <PresentationFormat>宽屏</PresentationFormat>
  <Paragraphs>384</Paragraphs>
  <Slides>27</Slides>
  <Notes>23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Arial</vt:lpstr>
      <vt:lpstr>宋体</vt:lpstr>
      <vt:lpstr>Wingdings</vt:lpstr>
      <vt:lpstr>Calibri</vt:lpstr>
      <vt:lpstr>Calibri Light</vt:lpstr>
      <vt:lpstr>微软雅黑</vt:lpstr>
      <vt:lpstr>Arial Unicode MS</vt:lpstr>
      <vt:lpstr>Calibri</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沙皮</cp:lastModifiedBy>
  <cp:revision>16</cp:revision>
  <dcterms:created xsi:type="dcterms:W3CDTF">2016-01-07T13:45:00Z</dcterms:created>
  <dcterms:modified xsi:type="dcterms:W3CDTF">2019-11-18T03:21:06Z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2052-11.1.0.9175</vt:lpwstr>
  </property>
</Properties>
</file>