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0" r:id="rId5"/>
    <p:sldId id="278" r:id="rId6"/>
    <p:sldId id="257" r:id="rId7"/>
    <p:sldId id="265" r:id="rId8"/>
    <p:sldId id="263" r:id="rId9"/>
    <p:sldId id="279" r:id="rId10"/>
    <p:sldId id="266" r:id="rId11"/>
    <p:sldId id="277" r:id="rId12"/>
    <p:sldId id="262" r:id="rId13"/>
    <p:sldId id="270" r:id="rId14"/>
    <p:sldId id="271" r:id="rId15"/>
    <p:sldId id="272" r:id="rId16"/>
    <p:sldId id="264" r:id="rId17"/>
    <p:sldId id="273" r:id="rId18"/>
    <p:sldId id="258" r:id="rId19"/>
    <p:sldId id="274" r:id="rId20"/>
    <p:sldId id="276" r:id="rId21"/>
    <p:sldId id="281" r:id="rId22"/>
    <p:sldId id="28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4757"/>
    <a:srgbClr val="4B5D71"/>
    <a:srgbClr val="364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08" y="10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q1</c:v>
                </c:pt>
              </c:strCache>
            </c:strRef>
          </c:tx>
          <c:spPr>
            <a:solidFill>
              <a:srgbClr val="4B5D7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64657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364657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f1</c:v>
                </c:pt>
                <c:pt idx="1">
                  <c:v>f2</c:v>
                </c:pt>
                <c:pt idx="2">
                  <c:v>f3</c:v>
                </c:pt>
                <c:pt idx="3">
                  <c:v>f4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43382752"/>
        <c:axId val="1243387792"/>
      </c:barChart>
      <c:catAx>
        <c:axId val="124338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3747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243387792"/>
        <c:crosses val="autoZero"/>
        <c:auto val="1"/>
        <c:lblAlgn val="ctr"/>
        <c:lblOffset val="100"/>
        <c:noMultiLvlLbl val="0"/>
      </c:catAx>
      <c:valAx>
        <c:axId val="124338779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rgbClr val="37475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</a:p>
        </c:txPr>
        <c:crossAx val="124338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rgbClr val="374757"/>
          </a:solidFill>
          <a:latin typeface="微软雅黑" panose="020B0503020204020204" pitchFamily="34" charset="-122"/>
          <a:ea typeface="微软雅黑" panose="020B0503020204020204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4D27-D9D7-4E76-88EE-F190486E01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6D84C-D0B0-415E-9FDE-9D168DC8282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microsoft.com/office/2007/relationships/hdphoto" Target="../media/image6.wdp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110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664591" y="2679131"/>
            <a:ext cx="796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latin typeface="FZKai-Z03S" panose="03000509000000000000" pitchFamily="66" charset="-122"/>
                <a:ea typeface="FZKai-Z03S" panose="03000509000000000000" pitchFamily="66" charset="-122"/>
              </a:rPr>
              <a:t>简约商务年终总结模板</a:t>
            </a:r>
            <a:endParaRPr lang="zh-CN" altLang="en-US" sz="60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77292" y="1729291"/>
            <a:ext cx="1857948" cy="1857948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148877" y="2089000"/>
            <a:ext cx="1144129" cy="1144129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912450" y="1427433"/>
            <a:ext cx="810492" cy="810492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478022" y="3686086"/>
            <a:ext cx="1115824" cy="1115824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148425" y="3887257"/>
            <a:ext cx="670643" cy="670643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035934" y="2345966"/>
            <a:ext cx="646331" cy="646331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280027" y="4243998"/>
            <a:ext cx="402341" cy="402341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08445" y="3694794"/>
            <a:ext cx="6680200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/>
          <p:nvPr/>
        </p:nvGraphicFramePr>
        <p:xfrm>
          <a:off x="597896" y="2600644"/>
          <a:ext cx="4431036" cy="336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cxnSp>
        <p:nvCxnSpPr>
          <p:cNvPr id="3" name="直线连接符 2"/>
          <p:cNvCxnSpPr/>
          <p:nvPr/>
        </p:nvCxnSpPr>
        <p:spPr>
          <a:xfrm>
            <a:off x="1068592" y="5822066"/>
            <a:ext cx="10035250" cy="0"/>
          </a:xfrm>
          <a:prstGeom prst="line">
            <a:avLst/>
          </a:prstGeom>
          <a:ln w="12700">
            <a:solidFill>
              <a:srgbClr val="3646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7071427" y="2155550"/>
            <a:ext cx="42556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51482" y="3486857"/>
            <a:ext cx="42556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23745" y="4710133"/>
            <a:ext cx="42556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086217" y="3473879"/>
            <a:ext cx="580933" cy="580933"/>
            <a:chOff x="1738562" y="3179325"/>
            <a:chExt cx="810492" cy="810492"/>
          </a:xfrm>
        </p:grpSpPr>
        <p:sp>
          <p:nvSpPr>
            <p:cNvPr id="15" name="椭圆 14"/>
            <p:cNvSpPr/>
            <p:nvPr/>
          </p:nvSpPr>
          <p:spPr>
            <a:xfrm>
              <a:off x="1738562" y="3179325"/>
              <a:ext cx="810492" cy="810492"/>
            </a:xfrm>
            <a:prstGeom prst="ellipse">
              <a:avLst/>
            </a:prstGeom>
            <a:solidFill>
              <a:srgbClr val="4B5D71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Shape 4651"/>
            <p:cNvSpPr/>
            <p:nvPr/>
          </p:nvSpPr>
          <p:spPr>
            <a:xfrm>
              <a:off x="1921558" y="3390844"/>
              <a:ext cx="444500" cy="40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11" y="9879"/>
                  </a:moveTo>
                  <a:cubicBezTo>
                    <a:pt x="14811" y="9712"/>
                    <a:pt x="14503" y="9544"/>
                    <a:pt x="14349" y="9544"/>
                  </a:cubicBezTo>
                  <a:cubicBezTo>
                    <a:pt x="12343" y="9879"/>
                    <a:pt x="12343" y="9879"/>
                    <a:pt x="12343" y="9879"/>
                  </a:cubicBezTo>
                  <a:cubicBezTo>
                    <a:pt x="12034" y="9544"/>
                    <a:pt x="11880" y="9209"/>
                    <a:pt x="11571" y="9042"/>
                  </a:cubicBezTo>
                  <a:cubicBezTo>
                    <a:pt x="12343" y="6865"/>
                    <a:pt x="12343" y="6865"/>
                    <a:pt x="12343" y="6865"/>
                  </a:cubicBezTo>
                  <a:cubicBezTo>
                    <a:pt x="12343" y="6698"/>
                    <a:pt x="12343" y="6530"/>
                    <a:pt x="12189" y="6363"/>
                  </a:cubicBezTo>
                  <a:cubicBezTo>
                    <a:pt x="10491" y="5358"/>
                    <a:pt x="10491" y="5358"/>
                    <a:pt x="10491" y="5358"/>
                  </a:cubicBezTo>
                  <a:cubicBezTo>
                    <a:pt x="10337" y="5358"/>
                    <a:pt x="10029" y="5358"/>
                    <a:pt x="10029" y="5526"/>
                  </a:cubicBezTo>
                  <a:cubicBezTo>
                    <a:pt x="8794" y="7367"/>
                    <a:pt x="8794" y="7367"/>
                    <a:pt x="8794" y="7367"/>
                  </a:cubicBezTo>
                  <a:cubicBezTo>
                    <a:pt x="8486" y="7367"/>
                    <a:pt x="8023" y="7200"/>
                    <a:pt x="7714" y="7200"/>
                  </a:cubicBezTo>
                  <a:cubicBezTo>
                    <a:pt x="6789" y="5191"/>
                    <a:pt x="6789" y="5191"/>
                    <a:pt x="6789" y="5191"/>
                  </a:cubicBezTo>
                  <a:cubicBezTo>
                    <a:pt x="6789" y="5023"/>
                    <a:pt x="6480" y="4856"/>
                    <a:pt x="6326" y="5023"/>
                  </a:cubicBezTo>
                  <a:cubicBezTo>
                    <a:pt x="4629" y="5526"/>
                    <a:pt x="4629" y="5526"/>
                    <a:pt x="4629" y="5526"/>
                  </a:cubicBezTo>
                  <a:cubicBezTo>
                    <a:pt x="4320" y="5526"/>
                    <a:pt x="4320" y="5860"/>
                    <a:pt x="4320" y="6028"/>
                  </a:cubicBezTo>
                  <a:cubicBezTo>
                    <a:pt x="4629" y="8205"/>
                    <a:pt x="4629" y="8205"/>
                    <a:pt x="4629" y="8205"/>
                  </a:cubicBezTo>
                  <a:cubicBezTo>
                    <a:pt x="4320" y="8540"/>
                    <a:pt x="4011" y="8707"/>
                    <a:pt x="3703" y="9042"/>
                  </a:cubicBezTo>
                  <a:cubicBezTo>
                    <a:pt x="1851" y="8205"/>
                    <a:pt x="1851" y="8205"/>
                    <a:pt x="1851" y="8205"/>
                  </a:cubicBezTo>
                  <a:cubicBezTo>
                    <a:pt x="1697" y="8205"/>
                    <a:pt x="1389" y="8205"/>
                    <a:pt x="1389" y="8372"/>
                  </a:cubicBezTo>
                  <a:cubicBezTo>
                    <a:pt x="463" y="10214"/>
                    <a:pt x="463" y="10214"/>
                    <a:pt x="463" y="10214"/>
                  </a:cubicBezTo>
                  <a:cubicBezTo>
                    <a:pt x="309" y="10381"/>
                    <a:pt x="463" y="10716"/>
                    <a:pt x="617" y="10716"/>
                  </a:cubicBezTo>
                  <a:cubicBezTo>
                    <a:pt x="2314" y="12056"/>
                    <a:pt x="2314" y="12056"/>
                    <a:pt x="2314" y="12056"/>
                  </a:cubicBezTo>
                  <a:cubicBezTo>
                    <a:pt x="2160" y="12391"/>
                    <a:pt x="2160" y="12893"/>
                    <a:pt x="2160" y="13228"/>
                  </a:cubicBezTo>
                  <a:cubicBezTo>
                    <a:pt x="309" y="14233"/>
                    <a:pt x="309" y="14233"/>
                    <a:pt x="309" y="14233"/>
                  </a:cubicBezTo>
                  <a:cubicBezTo>
                    <a:pt x="154" y="14233"/>
                    <a:pt x="0" y="14567"/>
                    <a:pt x="0" y="14735"/>
                  </a:cubicBezTo>
                  <a:cubicBezTo>
                    <a:pt x="617" y="16577"/>
                    <a:pt x="617" y="16577"/>
                    <a:pt x="617" y="16577"/>
                  </a:cubicBezTo>
                  <a:cubicBezTo>
                    <a:pt x="617" y="16912"/>
                    <a:pt x="926" y="16912"/>
                    <a:pt x="1080" y="16912"/>
                  </a:cubicBezTo>
                  <a:cubicBezTo>
                    <a:pt x="3086" y="16577"/>
                    <a:pt x="3086" y="16577"/>
                    <a:pt x="3086" y="16577"/>
                  </a:cubicBezTo>
                  <a:cubicBezTo>
                    <a:pt x="3240" y="16912"/>
                    <a:pt x="3549" y="17247"/>
                    <a:pt x="3857" y="17581"/>
                  </a:cubicBezTo>
                  <a:cubicBezTo>
                    <a:pt x="3086" y="19591"/>
                    <a:pt x="3086" y="19591"/>
                    <a:pt x="3086" y="19591"/>
                  </a:cubicBezTo>
                  <a:cubicBezTo>
                    <a:pt x="2931" y="19758"/>
                    <a:pt x="3086" y="20093"/>
                    <a:pt x="3240" y="20093"/>
                  </a:cubicBezTo>
                  <a:cubicBezTo>
                    <a:pt x="4783" y="21098"/>
                    <a:pt x="4783" y="21098"/>
                    <a:pt x="4783" y="21098"/>
                  </a:cubicBezTo>
                  <a:cubicBezTo>
                    <a:pt x="5091" y="21265"/>
                    <a:pt x="5246" y="21098"/>
                    <a:pt x="5400" y="20930"/>
                  </a:cubicBezTo>
                  <a:cubicBezTo>
                    <a:pt x="6634" y="19088"/>
                    <a:pt x="6634" y="19088"/>
                    <a:pt x="6634" y="19088"/>
                  </a:cubicBezTo>
                  <a:cubicBezTo>
                    <a:pt x="6943" y="19256"/>
                    <a:pt x="7251" y="19256"/>
                    <a:pt x="7714" y="19256"/>
                  </a:cubicBezTo>
                  <a:cubicBezTo>
                    <a:pt x="8486" y="21265"/>
                    <a:pt x="8486" y="21265"/>
                    <a:pt x="8486" y="21265"/>
                  </a:cubicBezTo>
                  <a:cubicBezTo>
                    <a:pt x="8640" y="21433"/>
                    <a:pt x="8794" y="21600"/>
                    <a:pt x="9103" y="21600"/>
                  </a:cubicBezTo>
                  <a:cubicBezTo>
                    <a:pt x="10800" y="20930"/>
                    <a:pt x="10800" y="20930"/>
                    <a:pt x="10800" y="20930"/>
                  </a:cubicBezTo>
                  <a:cubicBezTo>
                    <a:pt x="10954" y="20930"/>
                    <a:pt x="11109" y="20595"/>
                    <a:pt x="11109" y="20428"/>
                  </a:cubicBezTo>
                  <a:cubicBezTo>
                    <a:pt x="10800" y="18251"/>
                    <a:pt x="10800" y="18251"/>
                    <a:pt x="10800" y="18251"/>
                  </a:cubicBezTo>
                  <a:cubicBezTo>
                    <a:pt x="11109" y="18084"/>
                    <a:pt x="11417" y="17749"/>
                    <a:pt x="11571" y="17414"/>
                  </a:cubicBezTo>
                  <a:cubicBezTo>
                    <a:pt x="13577" y="18251"/>
                    <a:pt x="13577" y="18251"/>
                    <a:pt x="13577" y="18251"/>
                  </a:cubicBezTo>
                  <a:cubicBezTo>
                    <a:pt x="13731" y="18419"/>
                    <a:pt x="13886" y="18251"/>
                    <a:pt x="14040" y="18084"/>
                  </a:cubicBezTo>
                  <a:cubicBezTo>
                    <a:pt x="14966" y="16242"/>
                    <a:pt x="14966" y="16242"/>
                    <a:pt x="14966" y="16242"/>
                  </a:cubicBezTo>
                  <a:cubicBezTo>
                    <a:pt x="14966" y="16074"/>
                    <a:pt x="14966" y="15907"/>
                    <a:pt x="14811" y="15740"/>
                  </a:cubicBezTo>
                  <a:cubicBezTo>
                    <a:pt x="13114" y="14400"/>
                    <a:pt x="13114" y="14400"/>
                    <a:pt x="13114" y="14400"/>
                  </a:cubicBezTo>
                  <a:cubicBezTo>
                    <a:pt x="13114" y="14065"/>
                    <a:pt x="13269" y="13563"/>
                    <a:pt x="13269" y="13228"/>
                  </a:cubicBezTo>
                  <a:cubicBezTo>
                    <a:pt x="15120" y="12391"/>
                    <a:pt x="15120" y="12391"/>
                    <a:pt x="15120" y="12391"/>
                  </a:cubicBezTo>
                  <a:cubicBezTo>
                    <a:pt x="15274" y="12223"/>
                    <a:pt x="15429" y="12056"/>
                    <a:pt x="15274" y="11721"/>
                  </a:cubicBezTo>
                  <a:lnTo>
                    <a:pt x="14811" y="9879"/>
                  </a:lnTo>
                  <a:close/>
                  <a:moveTo>
                    <a:pt x="8640" y="16744"/>
                  </a:moveTo>
                  <a:cubicBezTo>
                    <a:pt x="6943" y="17247"/>
                    <a:pt x="5091" y="16242"/>
                    <a:pt x="4474" y="14233"/>
                  </a:cubicBezTo>
                  <a:cubicBezTo>
                    <a:pt x="4011" y="12391"/>
                    <a:pt x="4937" y="10381"/>
                    <a:pt x="6789" y="9879"/>
                  </a:cubicBezTo>
                  <a:cubicBezTo>
                    <a:pt x="8486" y="9209"/>
                    <a:pt x="10337" y="10381"/>
                    <a:pt x="10800" y="12223"/>
                  </a:cubicBezTo>
                  <a:cubicBezTo>
                    <a:pt x="11417" y="14065"/>
                    <a:pt x="10337" y="16074"/>
                    <a:pt x="8640" y="16744"/>
                  </a:cubicBezTo>
                  <a:close/>
                  <a:moveTo>
                    <a:pt x="9874" y="12558"/>
                  </a:moveTo>
                  <a:cubicBezTo>
                    <a:pt x="10337" y="13898"/>
                    <a:pt x="9566" y="15237"/>
                    <a:pt x="8331" y="15740"/>
                  </a:cubicBezTo>
                  <a:cubicBezTo>
                    <a:pt x="7097" y="16074"/>
                    <a:pt x="5863" y="15405"/>
                    <a:pt x="5400" y="14065"/>
                  </a:cubicBezTo>
                  <a:cubicBezTo>
                    <a:pt x="5091" y="12558"/>
                    <a:pt x="5709" y="11219"/>
                    <a:pt x="6943" y="10716"/>
                  </a:cubicBezTo>
                  <a:cubicBezTo>
                    <a:pt x="8177" y="10381"/>
                    <a:pt x="9566" y="11219"/>
                    <a:pt x="9874" y="12558"/>
                  </a:cubicBezTo>
                  <a:close/>
                  <a:moveTo>
                    <a:pt x="21446" y="6865"/>
                  </a:moveTo>
                  <a:cubicBezTo>
                    <a:pt x="20366" y="6028"/>
                    <a:pt x="20366" y="6028"/>
                    <a:pt x="20366" y="6028"/>
                  </a:cubicBezTo>
                  <a:cubicBezTo>
                    <a:pt x="20366" y="5693"/>
                    <a:pt x="20366" y="5526"/>
                    <a:pt x="20366" y="5191"/>
                  </a:cubicBezTo>
                  <a:cubicBezTo>
                    <a:pt x="20211" y="4856"/>
                    <a:pt x="20211" y="4688"/>
                    <a:pt x="20211" y="4353"/>
                  </a:cubicBezTo>
                  <a:cubicBezTo>
                    <a:pt x="21137" y="3349"/>
                    <a:pt x="21137" y="3349"/>
                    <a:pt x="21137" y="3349"/>
                  </a:cubicBezTo>
                  <a:cubicBezTo>
                    <a:pt x="21291" y="3181"/>
                    <a:pt x="21291" y="3014"/>
                    <a:pt x="21137" y="2847"/>
                  </a:cubicBezTo>
                  <a:cubicBezTo>
                    <a:pt x="20520" y="1842"/>
                    <a:pt x="20520" y="1842"/>
                    <a:pt x="20520" y="1842"/>
                  </a:cubicBezTo>
                  <a:cubicBezTo>
                    <a:pt x="20366" y="1674"/>
                    <a:pt x="20211" y="1674"/>
                    <a:pt x="20057" y="1674"/>
                  </a:cubicBezTo>
                  <a:cubicBezTo>
                    <a:pt x="18823" y="2344"/>
                    <a:pt x="18823" y="2344"/>
                    <a:pt x="18823" y="2344"/>
                  </a:cubicBezTo>
                  <a:cubicBezTo>
                    <a:pt x="18360" y="2009"/>
                    <a:pt x="17897" y="1842"/>
                    <a:pt x="17434" y="1674"/>
                  </a:cubicBezTo>
                  <a:cubicBezTo>
                    <a:pt x="17126" y="335"/>
                    <a:pt x="17126" y="335"/>
                    <a:pt x="17126" y="335"/>
                  </a:cubicBezTo>
                  <a:cubicBezTo>
                    <a:pt x="17126" y="167"/>
                    <a:pt x="16817" y="0"/>
                    <a:pt x="16663" y="0"/>
                  </a:cubicBezTo>
                  <a:cubicBezTo>
                    <a:pt x="15583" y="167"/>
                    <a:pt x="15583" y="167"/>
                    <a:pt x="15583" y="167"/>
                  </a:cubicBezTo>
                  <a:cubicBezTo>
                    <a:pt x="15429" y="167"/>
                    <a:pt x="15274" y="335"/>
                    <a:pt x="15274" y="502"/>
                  </a:cubicBezTo>
                  <a:cubicBezTo>
                    <a:pt x="15274" y="2009"/>
                    <a:pt x="15274" y="2009"/>
                    <a:pt x="15274" y="2009"/>
                  </a:cubicBezTo>
                  <a:cubicBezTo>
                    <a:pt x="14811" y="2177"/>
                    <a:pt x="14349" y="2512"/>
                    <a:pt x="14040" y="3014"/>
                  </a:cubicBezTo>
                  <a:cubicBezTo>
                    <a:pt x="12651" y="2512"/>
                    <a:pt x="12651" y="2512"/>
                    <a:pt x="12651" y="2512"/>
                  </a:cubicBezTo>
                  <a:cubicBezTo>
                    <a:pt x="12497" y="2512"/>
                    <a:pt x="12343" y="2679"/>
                    <a:pt x="12189" y="2847"/>
                  </a:cubicBezTo>
                  <a:cubicBezTo>
                    <a:pt x="11880" y="3851"/>
                    <a:pt x="11880" y="3851"/>
                    <a:pt x="11880" y="3851"/>
                  </a:cubicBezTo>
                  <a:cubicBezTo>
                    <a:pt x="11726" y="4019"/>
                    <a:pt x="11726" y="4186"/>
                    <a:pt x="11880" y="4353"/>
                  </a:cubicBezTo>
                  <a:cubicBezTo>
                    <a:pt x="13114" y="5191"/>
                    <a:pt x="13114" y="5191"/>
                    <a:pt x="13114" y="5191"/>
                  </a:cubicBezTo>
                  <a:cubicBezTo>
                    <a:pt x="13114" y="5358"/>
                    <a:pt x="13114" y="5693"/>
                    <a:pt x="13114" y="6028"/>
                  </a:cubicBezTo>
                  <a:cubicBezTo>
                    <a:pt x="13114" y="6195"/>
                    <a:pt x="13114" y="6530"/>
                    <a:pt x="13269" y="6698"/>
                  </a:cubicBezTo>
                  <a:cubicBezTo>
                    <a:pt x="12343" y="7870"/>
                    <a:pt x="12343" y="7870"/>
                    <a:pt x="12343" y="7870"/>
                  </a:cubicBezTo>
                  <a:cubicBezTo>
                    <a:pt x="12189" y="8037"/>
                    <a:pt x="12189" y="8205"/>
                    <a:pt x="12189" y="8372"/>
                  </a:cubicBezTo>
                  <a:cubicBezTo>
                    <a:pt x="12806" y="9377"/>
                    <a:pt x="12806" y="9377"/>
                    <a:pt x="12806" y="9377"/>
                  </a:cubicBezTo>
                  <a:cubicBezTo>
                    <a:pt x="12960" y="9544"/>
                    <a:pt x="13114" y="9544"/>
                    <a:pt x="13269" y="9377"/>
                  </a:cubicBezTo>
                  <a:cubicBezTo>
                    <a:pt x="14503" y="8707"/>
                    <a:pt x="14503" y="8707"/>
                    <a:pt x="14503" y="8707"/>
                  </a:cubicBezTo>
                  <a:cubicBezTo>
                    <a:pt x="14966" y="9042"/>
                    <a:pt x="15429" y="9377"/>
                    <a:pt x="15891" y="9377"/>
                  </a:cubicBezTo>
                  <a:cubicBezTo>
                    <a:pt x="16354" y="10884"/>
                    <a:pt x="16354" y="10884"/>
                    <a:pt x="16354" y="10884"/>
                  </a:cubicBezTo>
                  <a:cubicBezTo>
                    <a:pt x="16354" y="11051"/>
                    <a:pt x="16509" y="11219"/>
                    <a:pt x="16663" y="11219"/>
                  </a:cubicBezTo>
                  <a:cubicBezTo>
                    <a:pt x="17743" y="11051"/>
                    <a:pt x="17743" y="11051"/>
                    <a:pt x="17743" y="11051"/>
                  </a:cubicBezTo>
                  <a:cubicBezTo>
                    <a:pt x="17897" y="11051"/>
                    <a:pt x="18051" y="10884"/>
                    <a:pt x="18051" y="10716"/>
                  </a:cubicBezTo>
                  <a:cubicBezTo>
                    <a:pt x="18206" y="9209"/>
                    <a:pt x="18206" y="9209"/>
                    <a:pt x="18206" y="9209"/>
                  </a:cubicBezTo>
                  <a:cubicBezTo>
                    <a:pt x="18669" y="8874"/>
                    <a:pt x="18977" y="8540"/>
                    <a:pt x="19440" y="8205"/>
                  </a:cubicBezTo>
                  <a:cubicBezTo>
                    <a:pt x="20674" y="8540"/>
                    <a:pt x="20674" y="8540"/>
                    <a:pt x="20674" y="8540"/>
                  </a:cubicBezTo>
                  <a:cubicBezTo>
                    <a:pt x="20829" y="8707"/>
                    <a:pt x="21137" y="8540"/>
                    <a:pt x="21137" y="8372"/>
                  </a:cubicBezTo>
                  <a:cubicBezTo>
                    <a:pt x="21600" y="7367"/>
                    <a:pt x="21600" y="7367"/>
                    <a:pt x="21600" y="7367"/>
                  </a:cubicBezTo>
                  <a:cubicBezTo>
                    <a:pt x="21600" y="7200"/>
                    <a:pt x="21600" y="6865"/>
                    <a:pt x="21446" y="6865"/>
                  </a:cubicBezTo>
                  <a:close/>
                  <a:moveTo>
                    <a:pt x="16971" y="7702"/>
                  </a:moveTo>
                  <a:cubicBezTo>
                    <a:pt x="15891" y="7702"/>
                    <a:pt x="14966" y="6865"/>
                    <a:pt x="14811" y="5860"/>
                  </a:cubicBezTo>
                  <a:cubicBezTo>
                    <a:pt x="14657" y="4688"/>
                    <a:pt x="15429" y="3684"/>
                    <a:pt x="16509" y="3516"/>
                  </a:cubicBezTo>
                  <a:cubicBezTo>
                    <a:pt x="17589" y="3349"/>
                    <a:pt x="18514" y="4186"/>
                    <a:pt x="18669" y="5358"/>
                  </a:cubicBezTo>
                  <a:cubicBezTo>
                    <a:pt x="18669" y="6530"/>
                    <a:pt x="17897" y="7535"/>
                    <a:pt x="16971" y="77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86217" y="2237626"/>
            <a:ext cx="580933" cy="580933"/>
            <a:chOff x="4374588" y="1637206"/>
            <a:chExt cx="810492" cy="810492"/>
          </a:xfrm>
        </p:grpSpPr>
        <p:sp>
          <p:nvSpPr>
            <p:cNvPr id="16" name="椭圆 15"/>
            <p:cNvSpPr/>
            <p:nvPr/>
          </p:nvSpPr>
          <p:spPr>
            <a:xfrm>
              <a:off x="4374588" y="1637206"/>
              <a:ext cx="810492" cy="810492"/>
            </a:xfrm>
            <a:prstGeom prst="ellipse">
              <a:avLst/>
            </a:prstGeom>
            <a:solidFill>
              <a:srgbClr val="4B5D71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Shape 4657"/>
            <p:cNvSpPr/>
            <p:nvPr/>
          </p:nvSpPr>
          <p:spPr>
            <a:xfrm>
              <a:off x="4557582" y="1843962"/>
              <a:ext cx="4445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35" extrusionOk="0">
                  <a:moveTo>
                    <a:pt x="20383" y="1154"/>
                  </a:moveTo>
                  <a:cubicBezTo>
                    <a:pt x="19166" y="-165"/>
                    <a:pt x="17341" y="-165"/>
                    <a:pt x="16124" y="1154"/>
                  </a:cubicBezTo>
                  <a:cubicBezTo>
                    <a:pt x="8670" y="9233"/>
                    <a:pt x="8670" y="9233"/>
                    <a:pt x="8670" y="9233"/>
                  </a:cubicBezTo>
                  <a:cubicBezTo>
                    <a:pt x="12930" y="13850"/>
                    <a:pt x="12930" y="13850"/>
                    <a:pt x="12930" y="13850"/>
                  </a:cubicBezTo>
                  <a:cubicBezTo>
                    <a:pt x="20383" y="5771"/>
                    <a:pt x="20383" y="5771"/>
                    <a:pt x="20383" y="5771"/>
                  </a:cubicBezTo>
                  <a:cubicBezTo>
                    <a:pt x="21600" y="4452"/>
                    <a:pt x="21600" y="2473"/>
                    <a:pt x="20383" y="1154"/>
                  </a:cubicBezTo>
                  <a:close/>
                  <a:moveTo>
                    <a:pt x="10648" y="8904"/>
                  </a:moveTo>
                  <a:cubicBezTo>
                    <a:pt x="17037" y="1979"/>
                    <a:pt x="17037" y="1979"/>
                    <a:pt x="17037" y="1979"/>
                  </a:cubicBezTo>
                  <a:cubicBezTo>
                    <a:pt x="17189" y="1814"/>
                    <a:pt x="17341" y="1814"/>
                    <a:pt x="17493" y="1979"/>
                  </a:cubicBezTo>
                  <a:cubicBezTo>
                    <a:pt x="17645" y="2143"/>
                    <a:pt x="17645" y="2308"/>
                    <a:pt x="17493" y="2473"/>
                  </a:cubicBezTo>
                  <a:cubicBezTo>
                    <a:pt x="11104" y="9398"/>
                    <a:pt x="11104" y="9398"/>
                    <a:pt x="11104" y="9398"/>
                  </a:cubicBezTo>
                  <a:lnTo>
                    <a:pt x="10648" y="8904"/>
                  </a:lnTo>
                  <a:close/>
                  <a:moveTo>
                    <a:pt x="11713" y="10058"/>
                  </a:moveTo>
                  <a:cubicBezTo>
                    <a:pt x="18558" y="2473"/>
                    <a:pt x="18558" y="2473"/>
                    <a:pt x="18558" y="2473"/>
                  </a:cubicBezTo>
                  <a:cubicBezTo>
                    <a:pt x="18710" y="2308"/>
                    <a:pt x="19014" y="2308"/>
                    <a:pt x="19166" y="2473"/>
                  </a:cubicBezTo>
                  <a:cubicBezTo>
                    <a:pt x="19166" y="2638"/>
                    <a:pt x="19166" y="2968"/>
                    <a:pt x="19166" y="3133"/>
                  </a:cubicBezTo>
                  <a:cubicBezTo>
                    <a:pt x="12169" y="10553"/>
                    <a:pt x="12169" y="10553"/>
                    <a:pt x="12169" y="10553"/>
                  </a:cubicBezTo>
                  <a:lnTo>
                    <a:pt x="11713" y="10058"/>
                  </a:lnTo>
                  <a:close/>
                  <a:moveTo>
                    <a:pt x="19623" y="4782"/>
                  </a:moveTo>
                  <a:cubicBezTo>
                    <a:pt x="13234" y="11707"/>
                    <a:pt x="13234" y="11707"/>
                    <a:pt x="13234" y="11707"/>
                  </a:cubicBezTo>
                  <a:cubicBezTo>
                    <a:pt x="12777" y="11047"/>
                    <a:pt x="12777" y="11047"/>
                    <a:pt x="12777" y="11047"/>
                  </a:cubicBezTo>
                  <a:cubicBezTo>
                    <a:pt x="19166" y="4287"/>
                    <a:pt x="19166" y="4287"/>
                    <a:pt x="19166" y="4287"/>
                  </a:cubicBezTo>
                  <a:cubicBezTo>
                    <a:pt x="19318" y="4122"/>
                    <a:pt x="19470" y="4122"/>
                    <a:pt x="19623" y="4287"/>
                  </a:cubicBezTo>
                  <a:cubicBezTo>
                    <a:pt x="19775" y="4452"/>
                    <a:pt x="19775" y="4617"/>
                    <a:pt x="19623" y="4782"/>
                  </a:cubicBezTo>
                  <a:close/>
                  <a:moveTo>
                    <a:pt x="10344" y="13356"/>
                  </a:moveTo>
                  <a:cubicBezTo>
                    <a:pt x="6845" y="17148"/>
                    <a:pt x="6845" y="17148"/>
                    <a:pt x="6845" y="17148"/>
                  </a:cubicBezTo>
                  <a:cubicBezTo>
                    <a:pt x="7301" y="17643"/>
                    <a:pt x="7301" y="17643"/>
                    <a:pt x="7301" y="17643"/>
                  </a:cubicBezTo>
                  <a:cubicBezTo>
                    <a:pt x="6845" y="18467"/>
                    <a:pt x="6845" y="18467"/>
                    <a:pt x="6845" y="18467"/>
                  </a:cubicBezTo>
                  <a:cubicBezTo>
                    <a:pt x="2282" y="21435"/>
                    <a:pt x="2282" y="21435"/>
                    <a:pt x="2282" y="21435"/>
                  </a:cubicBezTo>
                  <a:cubicBezTo>
                    <a:pt x="1521" y="20611"/>
                    <a:pt x="1521" y="20611"/>
                    <a:pt x="1521" y="20611"/>
                  </a:cubicBezTo>
                  <a:cubicBezTo>
                    <a:pt x="4259" y="15664"/>
                    <a:pt x="4259" y="15664"/>
                    <a:pt x="4259" y="15664"/>
                  </a:cubicBezTo>
                  <a:cubicBezTo>
                    <a:pt x="5172" y="15169"/>
                    <a:pt x="5172" y="15169"/>
                    <a:pt x="5172" y="15169"/>
                  </a:cubicBezTo>
                  <a:cubicBezTo>
                    <a:pt x="5476" y="15664"/>
                    <a:pt x="5476" y="15664"/>
                    <a:pt x="5476" y="15664"/>
                  </a:cubicBezTo>
                  <a:cubicBezTo>
                    <a:pt x="8975" y="11872"/>
                    <a:pt x="8975" y="11872"/>
                    <a:pt x="8975" y="11872"/>
                  </a:cubicBezTo>
                  <a:lnTo>
                    <a:pt x="10344" y="13356"/>
                  </a:lnTo>
                  <a:close/>
                  <a:moveTo>
                    <a:pt x="4715" y="10388"/>
                  </a:moveTo>
                  <a:cubicBezTo>
                    <a:pt x="2130" y="10388"/>
                    <a:pt x="0" y="8079"/>
                    <a:pt x="0" y="5111"/>
                  </a:cubicBezTo>
                  <a:cubicBezTo>
                    <a:pt x="0" y="4617"/>
                    <a:pt x="0" y="3957"/>
                    <a:pt x="304" y="3462"/>
                  </a:cubicBezTo>
                  <a:cubicBezTo>
                    <a:pt x="304" y="3462"/>
                    <a:pt x="456" y="3627"/>
                    <a:pt x="456" y="3792"/>
                  </a:cubicBezTo>
                  <a:cubicBezTo>
                    <a:pt x="2130" y="5606"/>
                    <a:pt x="2130" y="5606"/>
                    <a:pt x="2130" y="5606"/>
                  </a:cubicBezTo>
                  <a:cubicBezTo>
                    <a:pt x="3042" y="6595"/>
                    <a:pt x="4411" y="6595"/>
                    <a:pt x="5324" y="5606"/>
                  </a:cubicBezTo>
                  <a:cubicBezTo>
                    <a:pt x="6237" y="4617"/>
                    <a:pt x="6237" y="3133"/>
                    <a:pt x="5324" y="2143"/>
                  </a:cubicBezTo>
                  <a:cubicBezTo>
                    <a:pt x="3651" y="330"/>
                    <a:pt x="3651" y="330"/>
                    <a:pt x="3651" y="330"/>
                  </a:cubicBezTo>
                  <a:cubicBezTo>
                    <a:pt x="3651" y="330"/>
                    <a:pt x="3499" y="330"/>
                    <a:pt x="3499" y="165"/>
                  </a:cubicBezTo>
                  <a:cubicBezTo>
                    <a:pt x="3955" y="165"/>
                    <a:pt x="4259" y="0"/>
                    <a:pt x="4715" y="0"/>
                  </a:cubicBezTo>
                  <a:cubicBezTo>
                    <a:pt x="7301" y="0"/>
                    <a:pt x="9431" y="2308"/>
                    <a:pt x="9431" y="5111"/>
                  </a:cubicBezTo>
                  <a:cubicBezTo>
                    <a:pt x="9431" y="8079"/>
                    <a:pt x="7301" y="10388"/>
                    <a:pt x="4715" y="10388"/>
                  </a:cubicBezTo>
                  <a:close/>
                  <a:moveTo>
                    <a:pt x="15363" y="12201"/>
                  </a:moveTo>
                  <a:cubicBezTo>
                    <a:pt x="11713" y="16324"/>
                    <a:pt x="11713" y="16324"/>
                    <a:pt x="11713" y="16324"/>
                  </a:cubicBezTo>
                  <a:cubicBezTo>
                    <a:pt x="15515" y="20446"/>
                    <a:pt x="15515" y="20446"/>
                    <a:pt x="15515" y="20446"/>
                  </a:cubicBezTo>
                  <a:cubicBezTo>
                    <a:pt x="16428" y="21435"/>
                    <a:pt x="18101" y="21435"/>
                    <a:pt x="19166" y="20446"/>
                  </a:cubicBezTo>
                  <a:cubicBezTo>
                    <a:pt x="20231" y="19291"/>
                    <a:pt x="20231" y="17478"/>
                    <a:pt x="19166" y="16324"/>
                  </a:cubicBezTo>
                  <a:lnTo>
                    <a:pt x="15363" y="12201"/>
                  </a:lnTo>
                  <a:close/>
                  <a:moveTo>
                    <a:pt x="18254" y="19291"/>
                  </a:moveTo>
                  <a:cubicBezTo>
                    <a:pt x="17797" y="19786"/>
                    <a:pt x="17037" y="19786"/>
                    <a:pt x="16580" y="19291"/>
                  </a:cubicBezTo>
                  <a:cubicBezTo>
                    <a:pt x="16276" y="18797"/>
                    <a:pt x="16276" y="18137"/>
                    <a:pt x="16580" y="17643"/>
                  </a:cubicBezTo>
                  <a:cubicBezTo>
                    <a:pt x="17037" y="17148"/>
                    <a:pt x="17797" y="17148"/>
                    <a:pt x="18254" y="17643"/>
                  </a:cubicBezTo>
                  <a:cubicBezTo>
                    <a:pt x="18558" y="18137"/>
                    <a:pt x="18558" y="18797"/>
                    <a:pt x="18254" y="192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86217" y="4710132"/>
            <a:ext cx="580933" cy="580933"/>
            <a:chOff x="7010614" y="3179325"/>
            <a:chExt cx="810492" cy="810492"/>
          </a:xfrm>
        </p:grpSpPr>
        <p:sp>
          <p:nvSpPr>
            <p:cNvPr id="17" name="椭圆 16"/>
            <p:cNvSpPr/>
            <p:nvPr/>
          </p:nvSpPr>
          <p:spPr>
            <a:xfrm>
              <a:off x="7010614" y="3179325"/>
              <a:ext cx="810492" cy="810492"/>
            </a:xfrm>
            <a:prstGeom prst="ellipse">
              <a:avLst/>
            </a:prstGeom>
            <a:solidFill>
              <a:srgbClr val="4B5D71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Shape 4690"/>
            <p:cNvSpPr/>
            <p:nvPr/>
          </p:nvSpPr>
          <p:spPr>
            <a:xfrm>
              <a:off x="7244616" y="3366830"/>
              <a:ext cx="336551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486"/>
                  </a:moveTo>
                  <a:cubicBezTo>
                    <a:pt x="21600" y="3857"/>
                    <a:pt x="16709" y="0"/>
                    <a:pt x="10800" y="0"/>
                  </a:cubicBezTo>
                  <a:cubicBezTo>
                    <a:pt x="4891" y="0"/>
                    <a:pt x="0" y="3857"/>
                    <a:pt x="0" y="8486"/>
                  </a:cubicBezTo>
                  <a:cubicBezTo>
                    <a:pt x="0" y="11109"/>
                    <a:pt x="1630" y="13577"/>
                    <a:pt x="4279" y="15120"/>
                  </a:cubicBezTo>
                  <a:cubicBezTo>
                    <a:pt x="4075" y="15429"/>
                    <a:pt x="4075" y="15737"/>
                    <a:pt x="4075" y="16046"/>
                  </a:cubicBezTo>
                  <a:cubicBezTo>
                    <a:pt x="4075" y="16509"/>
                    <a:pt x="4279" y="16817"/>
                    <a:pt x="4687" y="17126"/>
                  </a:cubicBezTo>
                  <a:cubicBezTo>
                    <a:pt x="4279" y="17434"/>
                    <a:pt x="4075" y="17897"/>
                    <a:pt x="4075" y="18206"/>
                  </a:cubicBezTo>
                  <a:cubicBezTo>
                    <a:pt x="4075" y="19131"/>
                    <a:pt x="4891" y="19903"/>
                    <a:pt x="6113" y="19903"/>
                  </a:cubicBezTo>
                  <a:cubicBezTo>
                    <a:pt x="6725" y="20983"/>
                    <a:pt x="8558" y="21600"/>
                    <a:pt x="10800" y="21600"/>
                  </a:cubicBezTo>
                  <a:cubicBezTo>
                    <a:pt x="12838" y="21600"/>
                    <a:pt x="14672" y="20983"/>
                    <a:pt x="15487" y="19903"/>
                  </a:cubicBezTo>
                  <a:cubicBezTo>
                    <a:pt x="16506" y="19903"/>
                    <a:pt x="17525" y="19131"/>
                    <a:pt x="17525" y="18206"/>
                  </a:cubicBezTo>
                  <a:cubicBezTo>
                    <a:pt x="17525" y="17897"/>
                    <a:pt x="17321" y="17434"/>
                    <a:pt x="16913" y="17126"/>
                  </a:cubicBezTo>
                  <a:cubicBezTo>
                    <a:pt x="17321" y="16817"/>
                    <a:pt x="17525" y="16509"/>
                    <a:pt x="17525" y="16046"/>
                  </a:cubicBezTo>
                  <a:cubicBezTo>
                    <a:pt x="17525" y="15737"/>
                    <a:pt x="17321" y="15429"/>
                    <a:pt x="17117" y="15120"/>
                  </a:cubicBezTo>
                  <a:cubicBezTo>
                    <a:pt x="19766" y="13577"/>
                    <a:pt x="21600" y="11109"/>
                    <a:pt x="21600" y="8486"/>
                  </a:cubicBezTo>
                  <a:close/>
                  <a:moveTo>
                    <a:pt x="15283" y="18823"/>
                  </a:moveTo>
                  <a:cubicBezTo>
                    <a:pt x="6113" y="18823"/>
                    <a:pt x="6113" y="18823"/>
                    <a:pt x="6113" y="18823"/>
                  </a:cubicBezTo>
                  <a:cubicBezTo>
                    <a:pt x="5909" y="18823"/>
                    <a:pt x="5502" y="18514"/>
                    <a:pt x="5502" y="18206"/>
                  </a:cubicBezTo>
                  <a:cubicBezTo>
                    <a:pt x="5502" y="18051"/>
                    <a:pt x="5909" y="17743"/>
                    <a:pt x="6113" y="17743"/>
                  </a:cubicBezTo>
                  <a:cubicBezTo>
                    <a:pt x="15283" y="17743"/>
                    <a:pt x="15283" y="17743"/>
                    <a:pt x="15283" y="17743"/>
                  </a:cubicBezTo>
                  <a:cubicBezTo>
                    <a:pt x="15691" y="17743"/>
                    <a:pt x="16098" y="18051"/>
                    <a:pt x="16098" y="18206"/>
                  </a:cubicBezTo>
                  <a:cubicBezTo>
                    <a:pt x="16098" y="18514"/>
                    <a:pt x="15691" y="18823"/>
                    <a:pt x="15283" y="18823"/>
                  </a:cubicBezTo>
                  <a:close/>
                  <a:moveTo>
                    <a:pt x="15283" y="16509"/>
                  </a:moveTo>
                  <a:cubicBezTo>
                    <a:pt x="6113" y="16509"/>
                    <a:pt x="6113" y="16509"/>
                    <a:pt x="6113" y="16509"/>
                  </a:cubicBezTo>
                  <a:cubicBezTo>
                    <a:pt x="5909" y="16509"/>
                    <a:pt x="5502" y="16354"/>
                    <a:pt x="5502" y="16046"/>
                  </a:cubicBezTo>
                  <a:cubicBezTo>
                    <a:pt x="5502" y="15737"/>
                    <a:pt x="5909" y="15583"/>
                    <a:pt x="6113" y="15583"/>
                  </a:cubicBezTo>
                  <a:cubicBezTo>
                    <a:pt x="15283" y="15583"/>
                    <a:pt x="15283" y="15583"/>
                    <a:pt x="15283" y="15583"/>
                  </a:cubicBezTo>
                  <a:cubicBezTo>
                    <a:pt x="15691" y="15583"/>
                    <a:pt x="16098" y="15737"/>
                    <a:pt x="16098" y="16046"/>
                  </a:cubicBezTo>
                  <a:cubicBezTo>
                    <a:pt x="16098" y="16354"/>
                    <a:pt x="15691" y="16509"/>
                    <a:pt x="15283" y="16509"/>
                  </a:cubicBezTo>
                  <a:close/>
                  <a:moveTo>
                    <a:pt x="9985" y="12497"/>
                  </a:moveTo>
                  <a:cubicBezTo>
                    <a:pt x="9985" y="12651"/>
                    <a:pt x="10189" y="12960"/>
                    <a:pt x="10800" y="12960"/>
                  </a:cubicBezTo>
                  <a:cubicBezTo>
                    <a:pt x="10800" y="12960"/>
                    <a:pt x="11004" y="12960"/>
                    <a:pt x="11208" y="12806"/>
                  </a:cubicBezTo>
                  <a:cubicBezTo>
                    <a:pt x="11615" y="12651"/>
                    <a:pt x="11819" y="12189"/>
                    <a:pt x="11819" y="11726"/>
                  </a:cubicBezTo>
                  <a:cubicBezTo>
                    <a:pt x="11819" y="11109"/>
                    <a:pt x="11615" y="10491"/>
                    <a:pt x="11208" y="10029"/>
                  </a:cubicBezTo>
                  <a:cubicBezTo>
                    <a:pt x="11208" y="10029"/>
                    <a:pt x="11208" y="10029"/>
                    <a:pt x="11208" y="10029"/>
                  </a:cubicBezTo>
                  <a:cubicBezTo>
                    <a:pt x="11411" y="9720"/>
                    <a:pt x="11819" y="9720"/>
                    <a:pt x="12226" y="9720"/>
                  </a:cubicBezTo>
                  <a:cubicBezTo>
                    <a:pt x="12226" y="9720"/>
                    <a:pt x="12226" y="9720"/>
                    <a:pt x="12226" y="9720"/>
                  </a:cubicBezTo>
                  <a:cubicBezTo>
                    <a:pt x="12838" y="9720"/>
                    <a:pt x="13042" y="9874"/>
                    <a:pt x="13245" y="10183"/>
                  </a:cubicBezTo>
                  <a:cubicBezTo>
                    <a:pt x="13449" y="10646"/>
                    <a:pt x="13653" y="11109"/>
                    <a:pt x="13653" y="11726"/>
                  </a:cubicBezTo>
                  <a:cubicBezTo>
                    <a:pt x="13653" y="12651"/>
                    <a:pt x="13245" y="13731"/>
                    <a:pt x="13042" y="14349"/>
                  </a:cubicBezTo>
                  <a:cubicBezTo>
                    <a:pt x="8355" y="14349"/>
                    <a:pt x="8355" y="14349"/>
                    <a:pt x="8355" y="14349"/>
                  </a:cubicBezTo>
                  <a:cubicBezTo>
                    <a:pt x="8355" y="14194"/>
                    <a:pt x="8151" y="14194"/>
                    <a:pt x="8151" y="14040"/>
                  </a:cubicBezTo>
                  <a:cubicBezTo>
                    <a:pt x="8151" y="13423"/>
                    <a:pt x="7947" y="12806"/>
                    <a:pt x="7947" y="12034"/>
                  </a:cubicBezTo>
                  <a:cubicBezTo>
                    <a:pt x="7947" y="11109"/>
                    <a:pt x="8151" y="10183"/>
                    <a:pt x="8966" y="9874"/>
                  </a:cubicBezTo>
                  <a:cubicBezTo>
                    <a:pt x="9170" y="9874"/>
                    <a:pt x="9374" y="9720"/>
                    <a:pt x="9577" y="9720"/>
                  </a:cubicBezTo>
                  <a:cubicBezTo>
                    <a:pt x="9781" y="9720"/>
                    <a:pt x="9985" y="9874"/>
                    <a:pt x="10189" y="10029"/>
                  </a:cubicBezTo>
                  <a:cubicBezTo>
                    <a:pt x="9985" y="10491"/>
                    <a:pt x="9781" y="11109"/>
                    <a:pt x="9781" y="11571"/>
                  </a:cubicBezTo>
                  <a:cubicBezTo>
                    <a:pt x="9781" y="12034"/>
                    <a:pt x="9781" y="12189"/>
                    <a:pt x="9985" y="12497"/>
                  </a:cubicBezTo>
                  <a:close/>
                  <a:moveTo>
                    <a:pt x="10392" y="11571"/>
                  </a:moveTo>
                  <a:cubicBezTo>
                    <a:pt x="10392" y="11263"/>
                    <a:pt x="10596" y="10954"/>
                    <a:pt x="10800" y="10491"/>
                  </a:cubicBezTo>
                  <a:cubicBezTo>
                    <a:pt x="11004" y="10954"/>
                    <a:pt x="11208" y="11263"/>
                    <a:pt x="11208" y="11726"/>
                  </a:cubicBezTo>
                  <a:cubicBezTo>
                    <a:pt x="11208" y="12034"/>
                    <a:pt x="11004" y="12343"/>
                    <a:pt x="10800" y="12343"/>
                  </a:cubicBezTo>
                  <a:cubicBezTo>
                    <a:pt x="10800" y="12343"/>
                    <a:pt x="10800" y="12343"/>
                    <a:pt x="10800" y="12343"/>
                  </a:cubicBezTo>
                  <a:cubicBezTo>
                    <a:pt x="10800" y="12343"/>
                    <a:pt x="10596" y="12343"/>
                    <a:pt x="10596" y="12343"/>
                  </a:cubicBezTo>
                  <a:cubicBezTo>
                    <a:pt x="10596" y="12343"/>
                    <a:pt x="10392" y="12034"/>
                    <a:pt x="10392" y="11571"/>
                  </a:cubicBezTo>
                  <a:close/>
                  <a:moveTo>
                    <a:pt x="15894" y="14503"/>
                  </a:moveTo>
                  <a:cubicBezTo>
                    <a:pt x="15691" y="14349"/>
                    <a:pt x="15487" y="14349"/>
                    <a:pt x="15283" y="14349"/>
                  </a:cubicBezTo>
                  <a:cubicBezTo>
                    <a:pt x="13857" y="14349"/>
                    <a:pt x="13857" y="14349"/>
                    <a:pt x="13857" y="14349"/>
                  </a:cubicBezTo>
                  <a:cubicBezTo>
                    <a:pt x="14060" y="13731"/>
                    <a:pt x="14264" y="12651"/>
                    <a:pt x="14468" y="11726"/>
                  </a:cubicBezTo>
                  <a:cubicBezTo>
                    <a:pt x="14264" y="11109"/>
                    <a:pt x="14264" y="10491"/>
                    <a:pt x="14060" y="10029"/>
                  </a:cubicBezTo>
                  <a:cubicBezTo>
                    <a:pt x="13653" y="9566"/>
                    <a:pt x="13042" y="9103"/>
                    <a:pt x="12430" y="9103"/>
                  </a:cubicBezTo>
                  <a:cubicBezTo>
                    <a:pt x="12226" y="9103"/>
                    <a:pt x="12226" y="9103"/>
                    <a:pt x="12226" y="9103"/>
                  </a:cubicBezTo>
                  <a:cubicBezTo>
                    <a:pt x="11615" y="9103"/>
                    <a:pt x="11004" y="9257"/>
                    <a:pt x="10800" y="9566"/>
                  </a:cubicBezTo>
                  <a:cubicBezTo>
                    <a:pt x="10392" y="9411"/>
                    <a:pt x="9985" y="9257"/>
                    <a:pt x="9577" y="9257"/>
                  </a:cubicBezTo>
                  <a:cubicBezTo>
                    <a:pt x="9170" y="9257"/>
                    <a:pt x="8762" y="9257"/>
                    <a:pt x="8558" y="9411"/>
                  </a:cubicBezTo>
                  <a:cubicBezTo>
                    <a:pt x="7336" y="10029"/>
                    <a:pt x="7132" y="11109"/>
                    <a:pt x="7132" y="12034"/>
                  </a:cubicBezTo>
                  <a:cubicBezTo>
                    <a:pt x="7132" y="12960"/>
                    <a:pt x="7336" y="13731"/>
                    <a:pt x="7540" y="14349"/>
                  </a:cubicBezTo>
                  <a:cubicBezTo>
                    <a:pt x="6113" y="14349"/>
                    <a:pt x="6113" y="14349"/>
                    <a:pt x="6113" y="14349"/>
                  </a:cubicBezTo>
                  <a:cubicBezTo>
                    <a:pt x="5909" y="14349"/>
                    <a:pt x="5706" y="14349"/>
                    <a:pt x="5706" y="14503"/>
                  </a:cubicBezTo>
                  <a:cubicBezTo>
                    <a:pt x="3057" y="13114"/>
                    <a:pt x="1426" y="10954"/>
                    <a:pt x="1426" y="8486"/>
                  </a:cubicBezTo>
                  <a:cubicBezTo>
                    <a:pt x="1426" y="6480"/>
                    <a:pt x="2445" y="4629"/>
                    <a:pt x="4279" y="3240"/>
                  </a:cubicBezTo>
                  <a:cubicBezTo>
                    <a:pt x="5909" y="2006"/>
                    <a:pt x="8151" y="1234"/>
                    <a:pt x="10800" y="1234"/>
                  </a:cubicBezTo>
                  <a:cubicBezTo>
                    <a:pt x="13245" y="1234"/>
                    <a:pt x="15691" y="2006"/>
                    <a:pt x="17321" y="3240"/>
                  </a:cubicBezTo>
                  <a:cubicBezTo>
                    <a:pt x="18951" y="4629"/>
                    <a:pt x="19970" y="6480"/>
                    <a:pt x="19970" y="8486"/>
                  </a:cubicBezTo>
                  <a:cubicBezTo>
                    <a:pt x="19970" y="10954"/>
                    <a:pt x="18340" y="13114"/>
                    <a:pt x="15894" y="1450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933573" y="2521623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4B5D71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78%</a:t>
            </a:r>
            <a:endParaRPr kumimoji="1" lang="en-US" altLang="zh-CN" sz="2400" b="1" dirty="0">
              <a:solidFill>
                <a:srgbClr val="4B5D7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961072" y="3029702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4B5D71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56%</a:t>
            </a:r>
            <a:endParaRPr kumimoji="1" lang="en-US" altLang="zh-CN" sz="2400" b="1" dirty="0">
              <a:solidFill>
                <a:srgbClr val="4B5D7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033648" y="2448832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364657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96%</a:t>
            </a:r>
            <a:endParaRPr kumimoji="1" lang="en-US" altLang="zh-CN" sz="2400" b="1" dirty="0">
              <a:solidFill>
                <a:srgbClr val="364657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67578" y="376434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rgbClr val="364657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35%</a:t>
            </a:r>
            <a:endParaRPr kumimoji="1" lang="en-US" altLang="zh-CN" sz="2400" b="1" dirty="0">
              <a:solidFill>
                <a:srgbClr val="364657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110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397581" y="2169294"/>
            <a:ext cx="1684937" cy="168493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639884" y="2411597"/>
            <a:ext cx="1200329" cy="1200329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30513" y="4023751"/>
            <a:ext cx="670643" cy="670643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962115" y="4380492"/>
            <a:ext cx="402341" cy="402341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2664" y="2169294"/>
            <a:ext cx="49856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374757"/>
                </a:solidFill>
              </a:rPr>
              <a:t>Part Three</a:t>
            </a:r>
            <a:endParaRPr lang="zh-CN" altLang="en-US" sz="8000" b="1" dirty="0">
              <a:solidFill>
                <a:srgbClr val="374757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2664" y="3466762"/>
            <a:ext cx="5994561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14276" y="1770189"/>
            <a:ext cx="2094424" cy="3392120"/>
          </a:xfrm>
          <a:prstGeom prst="rect">
            <a:avLst/>
          </a:prstGeom>
          <a:noFill/>
          <a:ln w="28575">
            <a:solidFill>
              <a:srgbClr val="364657"/>
            </a:solidFill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84791" y="1930158"/>
            <a:ext cx="2281902" cy="3482985"/>
          </a:xfrm>
          <a:prstGeom prst="rect">
            <a:avLst/>
          </a:prstGeom>
          <a:solidFill>
            <a:srgbClr val="4B5D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53887" y="1770189"/>
            <a:ext cx="2094424" cy="3392120"/>
          </a:xfrm>
          <a:prstGeom prst="rect">
            <a:avLst/>
          </a:prstGeom>
          <a:noFill/>
          <a:ln w="28575">
            <a:solidFill>
              <a:srgbClr val="364657"/>
            </a:solidFill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24402" y="1930158"/>
            <a:ext cx="2281902" cy="3482985"/>
          </a:xfrm>
          <a:prstGeom prst="rect">
            <a:avLst/>
          </a:prstGeom>
          <a:solidFill>
            <a:srgbClr val="4B5D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93498" y="1770189"/>
            <a:ext cx="2094424" cy="3392120"/>
          </a:xfrm>
          <a:prstGeom prst="rect">
            <a:avLst/>
          </a:prstGeom>
          <a:noFill/>
          <a:ln w="28575">
            <a:solidFill>
              <a:srgbClr val="364657"/>
            </a:solidFill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164013" y="1930158"/>
            <a:ext cx="2281902" cy="3482985"/>
          </a:xfrm>
          <a:prstGeom prst="rect">
            <a:avLst/>
          </a:prstGeom>
          <a:solidFill>
            <a:srgbClr val="4B5D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89343" y="2160374"/>
            <a:ext cx="208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LOREM IPSUM</a:t>
            </a:r>
            <a:endParaRPr lang="zh-CN" altLang="en-US" sz="20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31654" y="2716251"/>
            <a:ext cx="1675929" cy="269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eiusmod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incididunt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labore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dolore magna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aliqua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 minim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veniam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nostrud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exercitation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ullamco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laboris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aliquip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zh-CN" alt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endParaRPr kumimoji="1" lang="zh-CN" altLang="en-US" sz="1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88138" y="2160374"/>
            <a:ext cx="208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LOREM IPSUM</a:t>
            </a:r>
            <a:endParaRPr lang="zh-CN" altLang="en-US" sz="20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30449" y="2716251"/>
            <a:ext cx="1675929" cy="269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eiusmod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incididunt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labore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dolore magna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aliqua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 minim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veniam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nostrud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exercitation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ullamco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laboris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aliquip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zh-CN" alt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endParaRPr kumimoji="1" lang="zh-CN" altLang="en-US" sz="1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43423" y="2243062"/>
            <a:ext cx="208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LOREM IPSUM</a:t>
            </a:r>
            <a:endParaRPr lang="zh-CN" altLang="en-US" sz="20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585734" y="2798939"/>
            <a:ext cx="1675929" cy="2696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eiusmod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incididunt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labore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dolore magna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aliqua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 minim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veniam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nostrud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exercitation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ullamco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laboris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aliquip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n-US" altLang="zh-CN" sz="11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zh-CN" alt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endParaRPr kumimoji="1" lang="zh-CN" altLang="en-US" sz="1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121511" y="2461747"/>
            <a:ext cx="6191989" cy="2549163"/>
            <a:chOff x="2994189" y="2241828"/>
            <a:chExt cx="6191989" cy="2549163"/>
          </a:xfrm>
        </p:grpSpPr>
        <p:sp>
          <p:nvSpPr>
            <p:cNvPr id="9" name="Freeform 5"/>
            <p:cNvSpPr/>
            <p:nvPr/>
          </p:nvSpPr>
          <p:spPr bwMode="auto">
            <a:xfrm>
              <a:off x="2994189" y="2775439"/>
              <a:ext cx="1482767" cy="1486363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80 w 697"/>
                <a:gd name="T15" fmla="*/ 696 h 696"/>
                <a:gd name="T16" fmla="*/ 580 w 697"/>
                <a:gd name="T17" fmla="*/ 438 h 696"/>
                <a:gd name="T18" fmla="*/ 604 w 697"/>
                <a:gd name="T19" fmla="*/ 441 h 696"/>
                <a:gd name="T20" fmla="*/ 697 w 697"/>
                <a:gd name="T21" fmla="*/ 348 h 696"/>
                <a:gd name="T22" fmla="*/ 604 w 697"/>
                <a:gd name="T23" fmla="*/ 255 h 696"/>
                <a:gd name="T24" fmla="*/ 580 w 697"/>
                <a:gd name="T25" fmla="*/ 258 h 696"/>
                <a:gd name="T26" fmla="*/ 580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80" y="696"/>
                    <a:pt x="580" y="696"/>
                    <a:pt x="580" y="696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7" y="440"/>
                    <a:pt x="595" y="441"/>
                    <a:pt x="604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4" y="255"/>
                  </a:cubicBezTo>
                  <a:cubicBezTo>
                    <a:pt x="595" y="255"/>
                    <a:pt x="587" y="256"/>
                    <a:pt x="580" y="25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5D71"/>
            </a:solidFill>
            <a:ln>
              <a:solidFill>
                <a:srgbClr val="2F2637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4288011" y="2775439"/>
              <a:ext cx="1482767" cy="1486363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80 w 697"/>
                <a:gd name="T15" fmla="*/ 696 h 696"/>
                <a:gd name="T16" fmla="*/ 580 w 697"/>
                <a:gd name="T17" fmla="*/ 438 h 696"/>
                <a:gd name="T18" fmla="*/ 604 w 697"/>
                <a:gd name="T19" fmla="*/ 441 h 696"/>
                <a:gd name="T20" fmla="*/ 697 w 697"/>
                <a:gd name="T21" fmla="*/ 348 h 696"/>
                <a:gd name="T22" fmla="*/ 604 w 697"/>
                <a:gd name="T23" fmla="*/ 255 h 696"/>
                <a:gd name="T24" fmla="*/ 580 w 697"/>
                <a:gd name="T25" fmla="*/ 258 h 696"/>
                <a:gd name="T26" fmla="*/ 580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80" y="696"/>
                    <a:pt x="580" y="696"/>
                    <a:pt x="580" y="696"/>
                  </a:cubicBezTo>
                  <a:cubicBezTo>
                    <a:pt x="580" y="438"/>
                    <a:pt x="580" y="438"/>
                    <a:pt x="580" y="438"/>
                  </a:cubicBezTo>
                  <a:cubicBezTo>
                    <a:pt x="587" y="440"/>
                    <a:pt x="595" y="441"/>
                    <a:pt x="604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4" y="255"/>
                  </a:cubicBezTo>
                  <a:cubicBezTo>
                    <a:pt x="595" y="255"/>
                    <a:pt x="587" y="256"/>
                    <a:pt x="580" y="25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4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5580933" y="2775440"/>
              <a:ext cx="1483664" cy="1486363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79 w 697"/>
                <a:gd name="T15" fmla="*/ 696 h 696"/>
                <a:gd name="T16" fmla="*/ 579 w 697"/>
                <a:gd name="T17" fmla="*/ 438 h 696"/>
                <a:gd name="T18" fmla="*/ 603 w 697"/>
                <a:gd name="T19" fmla="*/ 441 h 696"/>
                <a:gd name="T20" fmla="*/ 697 w 697"/>
                <a:gd name="T21" fmla="*/ 348 h 696"/>
                <a:gd name="T22" fmla="*/ 603 w 697"/>
                <a:gd name="T23" fmla="*/ 255 h 696"/>
                <a:gd name="T24" fmla="*/ 579 w 697"/>
                <a:gd name="T25" fmla="*/ 258 h 696"/>
                <a:gd name="T26" fmla="*/ 579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79" y="696"/>
                    <a:pt x="579" y="696"/>
                    <a:pt x="579" y="696"/>
                  </a:cubicBezTo>
                  <a:cubicBezTo>
                    <a:pt x="579" y="438"/>
                    <a:pt x="579" y="438"/>
                    <a:pt x="579" y="438"/>
                  </a:cubicBezTo>
                  <a:cubicBezTo>
                    <a:pt x="587" y="440"/>
                    <a:pt x="595" y="441"/>
                    <a:pt x="603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3" y="255"/>
                  </a:cubicBezTo>
                  <a:cubicBezTo>
                    <a:pt x="595" y="255"/>
                    <a:pt x="587" y="256"/>
                    <a:pt x="579" y="258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B5D71"/>
            </a:solidFill>
            <a:ln>
              <a:solidFill>
                <a:srgbClr val="2F2637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6874752" y="2775440"/>
              <a:ext cx="1483664" cy="1486363"/>
            </a:xfrm>
            <a:custGeom>
              <a:avLst/>
              <a:gdLst>
                <a:gd name="T0" fmla="*/ 0 w 697"/>
                <a:gd name="T1" fmla="*/ 0 h 696"/>
                <a:gd name="T2" fmla="*/ 0 w 697"/>
                <a:gd name="T3" fmla="*/ 223 h 696"/>
                <a:gd name="T4" fmla="*/ 0 w 697"/>
                <a:gd name="T5" fmla="*/ 223 h 696"/>
                <a:gd name="T6" fmla="*/ 125 w 697"/>
                <a:gd name="T7" fmla="*/ 348 h 696"/>
                <a:gd name="T8" fmla="*/ 0 w 697"/>
                <a:gd name="T9" fmla="*/ 473 h 696"/>
                <a:gd name="T10" fmla="*/ 0 w 697"/>
                <a:gd name="T11" fmla="*/ 473 h 696"/>
                <a:gd name="T12" fmla="*/ 0 w 697"/>
                <a:gd name="T13" fmla="*/ 696 h 696"/>
                <a:gd name="T14" fmla="*/ 579 w 697"/>
                <a:gd name="T15" fmla="*/ 696 h 696"/>
                <a:gd name="T16" fmla="*/ 579 w 697"/>
                <a:gd name="T17" fmla="*/ 438 h 696"/>
                <a:gd name="T18" fmla="*/ 603 w 697"/>
                <a:gd name="T19" fmla="*/ 441 h 696"/>
                <a:gd name="T20" fmla="*/ 697 w 697"/>
                <a:gd name="T21" fmla="*/ 348 h 696"/>
                <a:gd name="T22" fmla="*/ 603 w 697"/>
                <a:gd name="T23" fmla="*/ 255 h 696"/>
                <a:gd name="T24" fmla="*/ 579 w 697"/>
                <a:gd name="T25" fmla="*/ 258 h 696"/>
                <a:gd name="T26" fmla="*/ 579 w 697"/>
                <a:gd name="T27" fmla="*/ 0 h 696"/>
                <a:gd name="T28" fmla="*/ 0 w 697"/>
                <a:gd name="T29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7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579" y="696"/>
                    <a:pt x="579" y="696"/>
                    <a:pt x="579" y="696"/>
                  </a:cubicBezTo>
                  <a:cubicBezTo>
                    <a:pt x="579" y="438"/>
                    <a:pt x="579" y="438"/>
                    <a:pt x="579" y="438"/>
                  </a:cubicBezTo>
                  <a:cubicBezTo>
                    <a:pt x="587" y="440"/>
                    <a:pt x="595" y="441"/>
                    <a:pt x="603" y="441"/>
                  </a:cubicBezTo>
                  <a:cubicBezTo>
                    <a:pt x="655" y="441"/>
                    <a:pt x="697" y="400"/>
                    <a:pt x="697" y="348"/>
                  </a:cubicBezTo>
                  <a:cubicBezTo>
                    <a:pt x="697" y="296"/>
                    <a:pt x="655" y="255"/>
                    <a:pt x="603" y="255"/>
                  </a:cubicBezTo>
                  <a:cubicBezTo>
                    <a:pt x="595" y="255"/>
                    <a:pt x="587" y="256"/>
                    <a:pt x="579" y="258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47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160479" y="2775439"/>
              <a:ext cx="1025699" cy="1486363"/>
            </a:xfrm>
            <a:custGeom>
              <a:avLst/>
              <a:gdLst>
                <a:gd name="T0" fmla="*/ 0 w 482"/>
                <a:gd name="T1" fmla="*/ 0 h 696"/>
                <a:gd name="T2" fmla="*/ 0 w 482"/>
                <a:gd name="T3" fmla="*/ 223 h 696"/>
                <a:gd name="T4" fmla="*/ 0 w 482"/>
                <a:gd name="T5" fmla="*/ 223 h 696"/>
                <a:gd name="T6" fmla="*/ 125 w 482"/>
                <a:gd name="T7" fmla="*/ 348 h 696"/>
                <a:gd name="T8" fmla="*/ 0 w 482"/>
                <a:gd name="T9" fmla="*/ 473 h 696"/>
                <a:gd name="T10" fmla="*/ 0 w 482"/>
                <a:gd name="T11" fmla="*/ 473 h 696"/>
                <a:gd name="T12" fmla="*/ 0 w 482"/>
                <a:gd name="T13" fmla="*/ 696 h 696"/>
                <a:gd name="T14" fmla="*/ 388 w 482"/>
                <a:gd name="T15" fmla="*/ 441 h 696"/>
                <a:gd name="T16" fmla="*/ 482 w 482"/>
                <a:gd name="T17" fmla="*/ 348 h 696"/>
                <a:gd name="T18" fmla="*/ 388 w 482"/>
                <a:gd name="T19" fmla="*/ 255 h 696"/>
                <a:gd name="T20" fmla="*/ 0 w 482"/>
                <a:gd name="T21" fmla="*/ 0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2" h="696">
                  <a:moveTo>
                    <a:pt x="0" y="0"/>
                  </a:moveTo>
                  <a:cubicBezTo>
                    <a:pt x="0" y="223"/>
                    <a:pt x="0" y="223"/>
                    <a:pt x="0" y="223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9" y="223"/>
                    <a:pt x="125" y="279"/>
                    <a:pt x="125" y="348"/>
                  </a:cubicBezTo>
                  <a:cubicBezTo>
                    <a:pt x="125" y="417"/>
                    <a:pt x="69" y="473"/>
                    <a:pt x="0" y="473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696"/>
                    <a:pt x="380" y="441"/>
                    <a:pt x="388" y="441"/>
                  </a:cubicBezTo>
                  <a:cubicBezTo>
                    <a:pt x="440" y="441"/>
                    <a:pt x="482" y="400"/>
                    <a:pt x="482" y="348"/>
                  </a:cubicBezTo>
                  <a:cubicBezTo>
                    <a:pt x="482" y="296"/>
                    <a:pt x="440" y="255"/>
                    <a:pt x="388" y="255"/>
                  </a:cubicBezTo>
                  <a:cubicBezTo>
                    <a:pt x="380" y="25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8913556" y="3320679"/>
              <a:ext cx="272620" cy="396784"/>
            </a:xfrm>
            <a:custGeom>
              <a:avLst/>
              <a:gdLst>
                <a:gd name="T0" fmla="*/ 34 w 128"/>
                <a:gd name="T1" fmla="*/ 186 h 186"/>
                <a:gd name="T2" fmla="*/ 128 w 128"/>
                <a:gd name="T3" fmla="*/ 93 h 186"/>
                <a:gd name="T4" fmla="*/ 34 w 128"/>
                <a:gd name="T5" fmla="*/ 0 h 186"/>
                <a:gd name="T6" fmla="*/ 0 w 128"/>
                <a:gd name="T7" fmla="*/ 93 h 186"/>
                <a:gd name="T8" fmla="*/ 34 w 128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86">
                  <a:moveTo>
                    <a:pt x="34" y="186"/>
                  </a:moveTo>
                  <a:cubicBezTo>
                    <a:pt x="86" y="186"/>
                    <a:pt x="128" y="145"/>
                    <a:pt x="128" y="93"/>
                  </a:cubicBezTo>
                  <a:cubicBezTo>
                    <a:pt x="128" y="41"/>
                    <a:pt x="86" y="0"/>
                    <a:pt x="34" y="0"/>
                  </a:cubicBezTo>
                  <a:cubicBezTo>
                    <a:pt x="30" y="0"/>
                    <a:pt x="0" y="46"/>
                    <a:pt x="0" y="93"/>
                  </a:cubicBezTo>
                  <a:cubicBezTo>
                    <a:pt x="0" y="140"/>
                    <a:pt x="30" y="186"/>
                    <a:pt x="34" y="186"/>
                  </a:cubicBezTo>
                  <a:close/>
                </a:path>
              </a:pathLst>
            </a:custGeom>
            <a:solidFill>
              <a:srgbClr val="374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任意多边形 33"/>
            <p:cNvSpPr/>
            <p:nvPr/>
          </p:nvSpPr>
          <p:spPr>
            <a:xfrm rot="5400000">
              <a:off x="3310615" y="2537275"/>
              <a:ext cx="625932" cy="35037"/>
            </a:xfrm>
            <a:custGeom>
              <a:avLst/>
              <a:gdLst>
                <a:gd name="connsiteX0" fmla="*/ 754602 w 754602"/>
                <a:gd name="connsiteY0" fmla="*/ 0 h 0"/>
                <a:gd name="connsiteX1" fmla="*/ 0 w 7546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602">
                  <a:moveTo>
                    <a:pt x="754602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2F2637"/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34"/>
            <p:cNvSpPr/>
            <p:nvPr/>
          </p:nvSpPr>
          <p:spPr>
            <a:xfrm rot="5400000">
              <a:off x="7180538" y="4460506"/>
              <a:ext cx="625932" cy="35037"/>
            </a:xfrm>
            <a:custGeom>
              <a:avLst/>
              <a:gdLst>
                <a:gd name="connsiteX0" fmla="*/ 754602 w 754602"/>
                <a:gd name="connsiteY0" fmla="*/ 0 h 0"/>
                <a:gd name="connsiteX1" fmla="*/ 0 w 7546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602">
                  <a:moveTo>
                    <a:pt x="754602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2F2637"/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35"/>
            <p:cNvSpPr/>
            <p:nvPr/>
          </p:nvSpPr>
          <p:spPr>
            <a:xfrm rot="5400000">
              <a:off x="4591061" y="4460506"/>
              <a:ext cx="625932" cy="35037"/>
            </a:xfrm>
            <a:custGeom>
              <a:avLst/>
              <a:gdLst>
                <a:gd name="connsiteX0" fmla="*/ 754602 w 754602"/>
                <a:gd name="connsiteY0" fmla="*/ 0 h 0"/>
                <a:gd name="connsiteX1" fmla="*/ 0 w 7546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602">
                  <a:moveTo>
                    <a:pt x="754602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2F2637"/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36"/>
            <p:cNvSpPr/>
            <p:nvPr/>
          </p:nvSpPr>
          <p:spPr>
            <a:xfrm rot="5400000">
              <a:off x="5835483" y="2537275"/>
              <a:ext cx="625932" cy="35037"/>
            </a:xfrm>
            <a:custGeom>
              <a:avLst/>
              <a:gdLst>
                <a:gd name="connsiteX0" fmla="*/ 754602 w 754602"/>
                <a:gd name="connsiteY0" fmla="*/ 0 h 0"/>
                <a:gd name="connsiteX1" fmla="*/ 0 w 75460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54602">
                  <a:moveTo>
                    <a:pt x="754602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2F2637"/>
              </a:solidFill>
              <a:prstDash val="dash"/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Shape 4651"/>
            <p:cNvSpPr/>
            <p:nvPr/>
          </p:nvSpPr>
          <p:spPr>
            <a:xfrm>
              <a:off x="3489119" y="3302034"/>
              <a:ext cx="444500" cy="40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11" y="9879"/>
                  </a:moveTo>
                  <a:cubicBezTo>
                    <a:pt x="14811" y="9712"/>
                    <a:pt x="14503" y="9544"/>
                    <a:pt x="14349" y="9544"/>
                  </a:cubicBezTo>
                  <a:cubicBezTo>
                    <a:pt x="12343" y="9879"/>
                    <a:pt x="12343" y="9879"/>
                    <a:pt x="12343" y="9879"/>
                  </a:cubicBezTo>
                  <a:cubicBezTo>
                    <a:pt x="12034" y="9544"/>
                    <a:pt x="11880" y="9209"/>
                    <a:pt x="11571" y="9042"/>
                  </a:cubicBezTo>
                  <a:cubicBezTo>
                    <a:pt x="12343" y="6865"/>
                    <a:pt x="12343" y="6865"/>
                    <a:pt x="12343" y="6865"/>
                  </a:cubicBezTo>
                  <a:cubicBezTo>
                    <a:pt x="12343" y="6698"/>
                    <a:pt x="12343" y="6530"/>
                    <a:pt x="12189" y="6363"/>
                  </a:cubicBezTo>
                  <a:cubicBezTo>
                    <a:pt x="10491" y="5358"/>
                    <a:pt x="10491" y="5358"/>
                    <a:pt x="10491" y="5358"/>
                  </a:cubicBezTo>
                  <a:cubicBezTo>
                    <a:pt x="10337" y="5358"/>
                    <a:pt x="10029" y="5358"/>
                    <a:pt x="10029" y="5526"/>
                  </a:cubicBezTo>
                  <a:cubicBezTo>
                    <a:pt x="8794" y="7367"/>
                    <a:pt x="8794" y="7367"/>
                    <a:pt x="8794" y="7367"/>
                  </a:cubicBezTo>
                  <a:cubicBezTo>
                    <a:pt x="8486" y="7367"/>
                    <a:pt x="8023" y="7200"/>
                    <a:pt x="7714" y="7200"/>
                  </a:cubicBezTo>
                  <a:cubicBezTo>
                    <a:pt x="6789" y="5191"/>
                    <a:pt x="6789" y="5191"/>
                    <a:pt x="6789" y="5191"/>
                  </a:cubicBezTo>
                  <a:cubicBezTo>
                    <a:pt x="6789" y="5023"/>
                    <a:pt x="6480" y="4856"/>
                    <a:pt x="6326" y="5023"/>
                  </a:cubicBezTo>
                  <a:cubicBezTo>
                    <a:pt x="4629" y="5526"/>
                    <a:pt x="4629" y="5526"/>
                    <a:pt x="4629" y="5526"/>
                  </a:cubicBezTo>
                  <a:cubicBezTo>
                    <a:pt x="4320" y="5526"/>
                    <a:pt x="4320" y="5860"/>
                    <a:pt x="4320" y="6028"/>
                  </a:cubicBezTo>
                  <a:cubicBezTo>
                    <a:pt x="4629" y="8205"/>
                    <a:pt x="4629" y="8205"/>
                    <a:pt x="4629" y="8205"/>
                  </a:cubicBezTo>
                  <a:cubicBezTo>
                    <a:pt x="4320" y="8540"/>
                    <a:pt x="4011" y="8707"/>
                    <a:pt x="3703" y="9042"/>
                  </a:cubicBezTo>
                  <a:cubicBezTo>
                    <a:pt x="1851" y="8205"/>
                    <a:pt x="1851" y="8205"/>
                    <a:pt x="1851" y="8205"/>
                  </a:cubicBezTo>
                  <a:cubicBezTo>
                    <a:pt x="1697" y="8205"/>
                    <a:pt x="1389" y="8205"/>
                    <a:pt x="1389" y="8372"/>
                  </a:cubicBezTo>
                  <a:cubicBezTo>
                    <a:pt x="463" y="10214"/>
                    <a:pt x="463" y="10214"/>
                    <a:pt x="463" y="10214"/>
                  </a:cubicBezTo>
                  <a:cubicBezTo>
                    <a:pt x="309" y="10381"/>
                    <a:pt x="463" y="10716"/>
                    <a:pt x="617" y="10716"/>
                  </a:cubicBezTo>
                  <a:cubicBezTo>
                    <a:pt x="2314" y="12056"/>
                    <a:pt x="2314" y="12056"/>
                    <a:pt x="2314" y="12056"/>
                  </a:cubicBezTo>
                  <a:cubicBezTo>
                    <a:pt x="2160" y="12391"/>
                    <a:pt x="2160" y="12893"/>
                    <a:pt x="2160" y="13228"/>
                  </a:cubicBezTo>
                  <a:cubicBezTo>
                    <a:pt x="309" y="14233"/>
                    <a:pt x="309" y="14233"/>
                    <a:pt x="309" y="14233"/>
                  </a:cubicBezTo>
                  <a:cubicBezTo>
                    <a:pt x="154" y="14233"/>
                    <a:pt x="0" y="14567"/>
                    <a:pt x="0" y="14735"/>
                  </a:cubicBezTo>
                  <a:cubicBezTo>
                    <a:pt x="617" y="16577"/>
                    <a:pt x="617" y="16577"/>
                    <a:pt x="617" y="16577"/>
                  </a:cubicBezTo>
                  <a:cubicBezTo>
                    <a:pt x="617" y="16912"/>
                    <a:pt x="926" y="16912"/>
                    <a:pt x="1080" y="16912"/>
                  </a:cubicBezTo>
                  <a:cubicBezTo>
                    <a:pt x="3086" y="16577"/>
                    <a:pt x="3086" y="16577"/>
                    <a:pt x="3086" y="16577"/>
                  </a:cubicBezTo>
                  <a:cubicBezTo>
                    <a:pt x="3240" y="16912"/>
                    <a:pt x="3549" y="17247"/>
                    <a:pt x="3857" y="17581"/>
                  </a:cubicBezTo>
                  <a:cubicBezTo>
                    <a:pt x="3086" y="19591"/>
                    <a:pt x="3086" y="19591"/>
                    <a:pt x="3086" y="19591"/>
                  </a:cubicBezTo>
                  <a:cubicBezTo>
                    <a:pt x="2931" y="19758"/>
                    <a:pt x="3086" y="20093"/>
                    <a:pt x="3240" y="20093"/>
                  </a:cubicBezTo>
                  <a:cubicBezTo>
                    <a:pt x="4783" y="21098"/>
                    <a:pt x="4783" y="21098"/>
                    <a:pt x="4783" y="21098"/>
                  </a:cubicBezTo>
                  <a:cubicBezTo>
                    <a:pt x="5091" y="21265"/>
                    <a:pt x="5246" y="21098"/>
                    <a:pt x="5400" y="20930"/>
                  </a:cubicBezTo>
                  <a:cubicBezTo>
                    <a:pt x="6634" y="19088"/>
                    <a:pt x="6634" y="19088"/>
                    <a:pt x="6634" y="19088"/>
                  </a:cubicBezTo>
                  <a:cubicBezTo>
                    <a:pt x="6943" y="19256"/>
                    <a:pt x="7251" y="19256"/>
                    <a:pt x="7714" y="19256"/>
                  </a:cubicBezTo>
                  <a:cubicBezTo>
                    <a:pt x="8486" y="21265"/>
                    <a:pt x="8486" y="21265"/>
                    <a:pt x="8486" y="21265"/>
                  </a:cubicBezTo>
                  <a:cubicBezTo>
                    <a:pt x="8640" y="21433"/>
                    <a:pt x="8794" y="21600"/>
                    <a:pt x="9103" y="21600"/>
                  </a:cubicBezTo>
                  <a:cubicBezTo>
                    <a:pt x="10800" y="20930"/>
                    <a:pt x="10800" y="20930"/>
                    <a:pt x="10800" y="20930"/>
                  </a:cubicBezTo>
                  <a:cubicBezTo>
                    <a:pt x="10954" y="20930"/>
                    <a:pt x="11109" y="20595"/>
                    <a:pt x="11109" y="20428"/>
                  </a:cubicBezTo>
                  <a:cubicBezTo>
                    <a:pt x="10800" y="18251"/>
                    <a:pt x="10800" y="18251"/>
                    <a:pt x="10800" y="18251"/>
                  </a:cubicBezTo>
                  <a:cubicBezTo>
                    <a:pt x="11109" y="18084"/>
                    <a:pt x="11417" y="17749"/>
                    <a:pt x="11571" y="17414"/>
                  </a:cubicBezTo>
                  <a:cubicBezTo>
                    <a:pt x="13577" y="18251"/>
                    <a:pt x="13577" y="18251"/>
                    <a:pt x="13577" y="18251"/>
                  </a:cubicBezTo>
                  <a:cubicBezTo>
                    <a:pt x="13731" y="18419"/>
                    <a:pt x="13886" y="18251"/>
                    <a:pt x="14040" y="18084"/>
                  </a:cubicBezTo>
                  <a:cubicBezTo>
                    <a:pt x="14966" y="16242"/>
                    <a:pt x="14966" y="16242"/>
                    <a:pt x="14966" y="16242"/>
                  </a:cubicBezTo>
                  <a:cubicBezTo>
                    <a:pt x="14966" y="16074"/>
                    <a:pt x="14966" y="15907"/>
                    <a:pt x="14811" y="15740"/>
                  </a:cubicBezTo>
                  <a:cubicBezTo>
                    <a:pt x="13114" y="14400"/>
                    <a:pt x="13114" y="14400"/>
                    <a:pt x="13114" y="14400"/>
                  </a:cubicBezTo>
                  <a:cubicBezTo>
                    <a:pt x="13114" y="14065"/>
                    <a:pt x="13269" y="13563"/>
                    <a:pt x="13269" y="13228"/>
                  </a:cubicBezTo>
                  <a:cubicBezTo>
                    <a:pt x="15120" y="12391"/>
                    <a:pt x="15120" y="12391"/>
                    <a:pt x="15120" y="12391"/>
                  </a:cubicBezTo>
                  <a:cubicBezTo>
                    <a:pt x="15274" y="12223"/>
                    <a:pt x="15429" y="12056"/>
                    <a:pt x="15274" y="11721"/>
                  </a:cubicBezTo>
                  <a:lnTo>
                    <a:pt x="14811" y="9879"/>
                  </a:lnTo>
                  <a:close/>
                  <a:moveTo>
                    <a:pt x="8640" y="16744"/>
                  </a:moveTo>
                  <a:cubicBezTo>
                    <a:pt x="6943" y="17247"/>
                    <a:pt x="5091" y="16242"/>
                    <a:pt x="4474" y="14233"/>
                  </a:cubicBezTo>
                  <a:cubicBezTo>
                    <a:pt x="4011" y="12391"/>
                    <a:pt x="4937" y="10381"/>
                    <a:pt x="6789" y="9879"/>
                  </a:cubicBezTo>
                  <a:cubicBezTo>
                    <a:pt x="8486" y="9209"/>
                    <a:pt x="10337" y="10381"/>
                    <a:pt x="10800" y="12223"/>
                  </a:cubicBezTo>
                  <a:cubicBezTo>
                    <a:pt x="11417" y="14065"/>
                    <a:pt x="10337" y="16074"/>
                    <a:pt x="8640" y="16744"/>
                  </a:cubicBezTo>
                  <a:close/>
                  <a:moveTo>
                    <a:pt x="9874" y="12558"/>
                  </a:moveTo>
                  <a:cubicBezTo>
                    <a:pt x="10337" y="13898"/>
                    <a:pt x="9566" y="15237"/>
                    <a:pt x="8331" y="15740"/>
                  </a:cubicBezTo>
                  <a:cubicBezTo>
                    <a:pt x="7097" y="16074"/>
                    <a:pt x="5863" y="15405"/>
                    <a:pt x="5400" y="14065"/>
                  </a:cubicBezTo>
                  <a:cubicBezTo>
                    <a:pt x="5091" y="12558"/>
                    <a:pt x="5709" y="11219"/>
                    <a:pt x="6943" y="10716"/>
                  </a:cubicBezTo>
                  <a:cubicBezTo>
                    <a:pt x="8177" y="10381"/>
                    <a:pt x="9566" y="11219"/>
                    <a:pt x="9874" y="12558"/>
                  </a:cubicBezTo>
                  <a:close/>
                  <a:moveTo>
                    <a:pt x="21446" y="6865"/>
                  </a:moveTo>
                  <a:cubicBezTo>
                    <a:pt x="20366" y="6028"/>
                    <a:pt x="20366" y="6028"/>
                    <a:pt x="20366" y="6028"/>
                  </a:cubicBezTo>
                  <a:cubicBezTo>
                    <a:pt x="20366" y="5693"/>
                    <a:pt x="20366" y="5526"/>
                    <a:pt x="20366" y="5191"/>
                  </a:cubicBezTo>
                  <a:cubicBezTo>
                    <a:pt x="20211" y="4856"/>
                    <a:pt x="20211" y="4688"/>
                    <a:pt x="20211" y="4353"/>
                  </a:cubicBezTo>
                  <a:cubicBezTo>
                    <a:pt x="21137" y="3349"/>
                    <a:pt x="21137" y="3349"/>
                    <a:pt x="21137" y="3349"/>
                  </a:cubicBezTo>
                  <a:cubicBezTo>
                    <a:pt x="21291" y="3181"/>
                    <a:pt x="21291" y="3014"/>
                    <a:pt x="21137" y="2847"/>
                  </a:cubicBezTo>
                  <a:cubicBezTo>
                    <a:pt x="20520" y="1842"/>
                    <a:pt x="20520" y="1842"/>
                    <a:pt x="20520" y="1842"/>
                  </a:cubicBezTo>
                  <a:cubicBezTo>
                    <a:pt x="20366" y="1674"/>
                    <a:pt x="20211" y="1674"/>
                    <a:pt x="20057" y="1674"/>
                  </a:cubicBezTo>
                  <a:cubicBezTo>
                    <a:pt x="18823" y="2344"/>
                    <a:pt x="18823" y="2344"/>
                    <a:pt x="18823" y="2344"/>
                  </a:cubicBezTo>
                  <a:cubicBezTo>
                    <a:pt x="18360" y="2009"/>
                    <a:pt x="17897" y="1842"/>
                    <a:pt x="17434" y="1674"/>
                  </a:cubicBezTo>
                  <a:cubicBezTo>
                    <a:pt x="17126" y="335"/>
                    <a:pt x="17126" y="335"/>
                    <a:pt x="17126" y="335"/>
                  </a:cubicBezTo>
                  <a:cubicBezTo>
                    <a:pt x="17126" y="167"/>
                    <a:pt x="16817" y="0"/>
                    <a:pt x="16663" y="0"/>
                  </a:cubicBezTo>
                  <a:cubicBezTo>
                    <a:pt x="15583" y="167"/>
                    <a:pt x="15583" y="167"/>
                    <a:pt x="15583" y="167"/>
                  </a:cubicBezTo>
                  <a:cubicBezTo>
                    <a:pt x="15429" y="167"/>
                    <a:pt x="15274" y="335"/>
                    <a:pt x="15274" y="502"/>
                  </a:cubicBezTo>
                  <a:cubicBezTo>
                    <a:pt x="15274" y="2009"/>
                    <a:pt x="15274" y="2009"/>
                    <a:pt x="15274" y="2009"/>
                  </a:cubicBezTo>
                  <a:cubicBezTo>
                    <a:pt x="14811" y="2177"/>
                    <a:pt x="14349" y="2512"/>
                    <a:pt x="14040" y="3014"/>
                  </a:cubicBezTo>
                  <a:cubicBezTo>
                    <a:pt x="12651" y="2512"/>
                    <a:pt x="12651" y="2512"/>
                    <a:pt x="12651" y="2512"/>
                  </a:cubicBezTo>
                  <a:cubicBezTo>
                    <a:pt x="12497" y="2512"/>
                    <a:pt x="12343" y="2679"/>
                    <a:pt x="12189" y="2847"/>
                  </a:cubicBezTo>
                  <a:cubicBezTo>
                    <a:pt x="11880" y="3851"/>
                    <a:pt x="11880" y="3851"/>
                    <a:pt x="11880" y="3851"/>
                  </a:cubicBezTo>
                  <a:cubicBezTo>
                    <a:pt x="11726" y="4019"/>
                    <a:pt x="11726" y="4186"/>
                    <a:pt x="11880" y="4353"/>
                  </a:cubicBezTo>
                  <a:cubicBezTo>
                    <a:pt x="13114" y="5191"/>
                    <a:pt x="13114" y="5191"/>
                    <a:pt x="13114" y="5191"/>
                  </a:cubicBezTo>
                  <a:cubicBezTo>
                    <a:pt x="13114" y="5358"/>
                    <a:pt x="13114" y="5693"/>
                    <a:pt x="13114" y="6028"/>
                  </a:cubicBezTo>
                  <a:cubicBezTo>
                    <a:pt x="13114" y="6195"/>
                    <a:pt x="13114" y="6530"/>
                    <a:pt x="13269" y="6698"/>
                  </a:cubicBezTo>
                  <a:cubicBezTo>
                    <a:pt x="12343" y="7870"/>
                    <a:pt x="12343" y="7870"/>
                    <a:pt x="12343" y="7870"/>
                  </a:cubicBezTo>
                  <a:cubicBezTo>
                    <a:pt x="12189" y="8037"/>
                    <a:pt x="12189" y="8205"/>
                    <a:pt x="12189" y="8372"/>
                  </a:cubicBezTo>
                  <a:cubicBezTo>
                    <a:pt x="12806" y="9377"/>
                    <a:pt x="12806" y="9377"/>
                    <a:pt x="12806" y="9377"/>
                  </a:cubicBezTo>
                  <a:cubicBezTo>
                    <a:pt x="12960" y="9544"/>
                    <a:pt x="13114" y="9544"/>
                    <a:pt x="13269" y="9377"/>
                  </a:cubicBezTo>
                  <a:cubicBezTo>
                    <a:pt x="14503" y="8707"/>
                    <a:pt x="14503" y="8707"/>
                    <a:pt x="14503" y="8707"/>
                  </a:cubicBezTo>
                  <a:cubicBezTo>
                    <a:pt x="14966" y="9042"/>
                    <a:pt x="15429" y="9377"/>
                    <a:pt x="15891" y="9377"/>
                  </a:cubicBezTo>
                  <a:cubicBezTo>
                    <a:pt x="16354" y="10884"/>
                    <a:pt x="16354" y="10884"/>
                    <a:pt x="16354" y="10884"/>
                  </a:cubicBezTo>
                  <a:cubicBezTo>
                    <a:pt x="16354" y="11051"/>
                    <a:pt x="16509" y="11219"/>
                    <a:pt x="16663" y="11219"/>
                  </a:cubicBezTo>
                  <a:cubicBezTo>
                    <a:pt x="17743" y="11051"/>
                    <a:pt x="17743" y="11051"/>
                    <a:pt x="17743" y="11051"/>
                  </a:cubicBezTo>
                  <a:cubicBezTo>
                    <a:pt x="17897" y="11051"/>
                    <a:pt x="18051" y="10884"/>
                    <a:pt x="18051" y="10716"/>
                  </a:cubicBezTo>
                  <a:cubicBezTo>
                    <a:pt x="18206" y="9209"/>
                    <a:pt x="18206" y="9209"/>
                    <a:pt x="18206" y="9209"/>
                  </a:cubicBezTo>
                  <a:cubicBezTo>
                    <a:pt x="18669" y="8874"/>
                    <a:pt x="18977" y="8540"/>
                    <a:pt x="19440" y="8205"/>
                  </a:cubicBezTo>
                  <a:cubicBezTo>
                    <a:pt x="20674" y="8540"/>
                    <a:pt x="20674" y="8540"/>
                    <a:pt x="20674" y="8540"/>
                  </a:cubicBezTo>
                  <a:cubicBezTo>
                    <a:pt x="20829" y="8707"/>
                    <a:pt x="21137" y="8540"/>
                    <a:pt x="21137" y="8372"/>
                  </a:cubicBezTo>
                  <a:cubicBezTo>
                    <a:pt x="21600" y="7367"/>
                    <a:pt x="21600" y="7367"/>
                    <a:pt x="21600" y="7367"/>
                  </a:cubicBezTo>
                  <a:cubicBezTo>
                    <a:pt x="21600" y="7200"/>
                    <a:pt x="21600" y="6865"/>
                    <a:pt x="21446" y="6865"/>
                  </a:cubicBezTo>
                  <a:close/>
                  <a:moveTo>
                    <a:pt x="16971" y="7702"/>
                  </a:moveTo>
                  <a:cubicBezTo>
                    <a:pt x="15891" y="7702"/>
                    <a:pt x="14966" y="6865"/>
                    <a:pt x="14811" y="5860"/>
                  </a:cubicBezTo>
                  <a:cubicBezTo>
                    <a:pt x="14657" y="4688"/>
                    <a:pt x="15429" y="3684"/>
                    <a:pt x="16509" y="3516"/>
                  </a:cubicBezTo>
                  <a:cubicBezTo>
                    <a:pt x="17589" y="3349"/>
                    <a:pt x="18514" y="4186"/>
                    <a:pt x="18669" y="5358"/>
                  </a:cubicBezTo>
                  <a:cubicBezTo>
                    <a:pt x="18669" y="6530"/>
                    <a:pt x="17897" y="7535"/>
                    <a:pt x="16971" y="77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  <a:endParaRPr>
                <a:solidFill>
                  <a:srgbClr val="364657"/>
                </a:solidFill>
              </a:endParaRPr>
            </a:p>
          </p:txBody>
        </p:sp>
        <p:sp>
          <p:nvSpPr>
            <p:cNvPr id="36" name="Shape 4657"/>
            <p:cNvSpPr/>
            <p:nvPr/>
          </p:nvSpPr>
          <p:spPr>
            <a:xfrm>
              <a:off x="4753171" y="3302034"/>
              <a:ext cx="4445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35" extrusionOk="0">
                  <a:moveTo>
                    <a:pt x="20383" y="1154"/>
                  </a:moveTo>
                  <a:cubicBezTo>
                    <a:pt x="19166" y="-165"/>
                    <a:pt x="17341" y="-165"/>
                    <a:pt x="16124" y="1154"/>
                  </a:cubicBezTo>
                  <a:cubicBezTo>
                    <a:pt x="8670" y="9233"/>
                    <a:pt x="8670" y="9233"/>
                    <a:pt x="8670" y="9233"/>
                  </a:cubicBezTo>
                  <a:cubicBezTo>
                    <a:pt x="12930" y="13850"/>
                    <a:pt x="12930" y="13850"/>
                    <a:pt x="12930" y="13850"/>
                  </a:cubicBezTo>
                  <a:cubicBezTo>
                    <a:pt x="20383" y="5771"/>
                    <a:pt x="20383" y="5771"/>
                    <a:pt x="20383" y="5771"/>
                  </a:cubicBezTo>
                  <a:cubicBezTo>
                    <a:pt x="21600" y="4452"/>
                    <a:pt x="21600" y="2473"/>
                    <a:pt x="20383" y="1154"/>
                  </a:cubicBezTo>
                  <a:close/>
                  <a:moveTo>
                    <a:pt x="10648" y="8904"/>
                  </a:moveTo>
                  <a:cubicBezTo>
                    <a:pt x="17037" y="1979"/>
                    <a:pt x="17037" y="1979"/>
                    <a:pt x="17037" y="1979"/>
                  </a:cubicBezTo>
                  <a:cubicBezTo>
                    <a:pt x="17189" y="1814"/>
                    <a:pt x="17341" y="1814"/>
                    <a:pt x="17493" y="1979"/>
                  </a:cubicBezTo>
                  <a:cubicBezTo>
                    <a:pt x="17645" y="2143"/>
                    <a:pt x="17645" y="2308"/>
                    <a:pt x="17493" y="2473"/>
                  </a:cubicBezTo>
                  <a:cubicBezTo>
                    <a:pt x="11104" y="9398"/>
                    <a:pt x="11104" y="9398"/>
                    <a:pt x="11104" y="9398"/>
                  </a:cubicBezTo>
                  <a:lnTo>
                    <a:pt x="10648" y="8904"/>
                  </a:lnTo>
                  <a:close/>
                  <a:moveTo>
                    <a:pt x="11713" y="10058"/>
                  </a:moveTo>
                  <a:cubicBezTo>
                    <a:pt x="18558" y="2473"/>
                    <a:pt x="18558" y="2473"/>
                    <a:pt x="18558" y="2473"/>
                  </a:cubicBezTo>
                  <a:cubicBezTo>
                    <a:pt x="18710" y="2308"/>
                    <a:pt x="19014" y="2308"/>
                    <a:pt x="19166" y="2473"/>
                  </a:cubicBezTo>
                  <a:cubicBezTo>
                    <a:pt x="19166" y="2638"/>
                    <a:pt x="19166" y="2968"/>
                    <a:pt x="19166" y="3133"/>
                  </a:cubicBezTo>
                  <a:cubicBezTo>
                    <a:pt x="12169" y="10553"/>
                    <a:pt x="12169" y="10553"/>
                    <a:pt x="12169" y="10553"/>
                  </a:cubicBezTo>
                  <a:lnTo>
                    <a:pt x="11713" y="10058"/>
                  </a:lnTo>
                  <a:close/>
                  <a:moveTo>
                    <a:pt x="19623" y="4782"/>
                  </a:moveTo>
                  <a:cubicBezTo>
                    <a:pt x="13234" y="11707"/>
                    <a:pt x="13234" y="11707"/>
                    <a:pt x="13234" y="11707"/>
                  </a:cubicBezTo>
                  <a:cubicBezTo>
                    <a:pt x="12777" y="11047"/>
                    <a:pt x="12777" y="11047"/>
                    <a:pt x="12777" y="11047"/>
                  </a:cubicBezTo>
                  <a:cubicBezTo>
                    <a:pt x="19166" y="4287"/>
                    <a:pt x="19166" y="4287"/>
                    <a:pt x="19166" y="4287"/>
                  </a:cubicBezTo>
                  <a:cubicBezTo>
                    <a:pt x="19318" y="4122"/>
                    <a:pt x="19470" y="4122"/>
                    <a:pt x="19623" y="4287"/>
                  </a:cubicBezTo>
                  <a:cubicBezTo>
                    <a:pt x="19775" y="4452"/>
                    <a:pt x="19775" y="4617"/>
                    <a:pt x="19623" y="4782"/>
                  </a:cubicBezTo>
                  <a:close/>
                  <a:moveTo>
                    <a:pt x="10344" y="13356"/>
                  </a:moveTo>
                  <a:cubicBezTo>
                    <a:pt x="6845" y="17148"/>
                    <a:pt x="6845" y="17148"/>
                    <a:pt x="6845" y="17148"/>
                  </a:cubicBezTo>
                  <a:cubicBezTo>
                    <a:pt x="7301" y="17643"/>
                    <a:pt x="7301" y="17643"/>
                    <a:pt x="7301" y="17643"/>
                  </a:cubicBezTo>
                  <a:cubicBezTo>
                    <a:pt x="6845" y="18467"/>
                    <a:pt x="6845" y="18467"/>
                    <a:pt x="6845" y="18467"/>
                  </a:cubicBezTo>
                  <a:cubicBezTo>
                    <a:pt x="2282" y="21435"/>
                    <a:pt x="2282" y="21435"/>
                    <a:pt x="2282" y="21435"/>
                  </a:cubicBezTo>
                  <a:cubicBezTo>
                    <a:pt x="1521" y="20611"/>
                    <a:pt x="1521" y="20611"/>
                    <a:pt x="1521" y="20611"/>
                  </a:cubicBezTo>
                  <a:cubicBezTo>
                    <a:pt x="4259" y="15664"/>
                    <a:pt x="4259" y="15664"/>
                    <a:pt x="4259" y="15664"/>
                  </a:cubicBezTo>
                  <a:cubicBezTo>
                    <a:pt x="5172" y="15169"/>
                    <a:pt x="5172" y="15169"/>
                    <a:pt x="5172" y="15169"/>
                  </a:cubicBezTo>
                  <a:cubicBezTo>
                    <a:pt x="5476" y="15664"/>
                    <a:pt x="5476" y="15664"/>
                    <a:pt x="5476" y="15664"/>
                  </a:cubicBezTo>
                  <a:cubicBezTo>
                    <a:pt x="8975" y="11872"/>
                    <a:pt x="8975" y="11872"/>
                    <a:pt x="8975" y="11872"/>
                  </a:cubicBezTo>
                  <a:lnTo>
                    <a:pt x="10344" y="13356"/>
                  </a:lnTo>
                  <a:close/>
                  <a:moveTo>
                    <a:pt x="4715" y="10388"/>
                  </a:moveTo>
                  <a:cubicBezTo>
                    <a:pt x="2130" y="10388"/>
                    <a:pt x="0" y="8079"/>
                    <a:pt x="0" y="5111"/>
                  </a:cubicBezTo>
                  <a:cubicBezTo>
                    <a:pt x="0" y="4617"/>
                    <a:pt x="0" y="3957"/>
                    <a:pt x="304" y="3462"/>
                  </a:cubicBezTo>
                  <a:cubicBezTo>
                    <a:pt x="304" y="3462"/>
                    <a:pt x="456" y="3627"/>
                    <a:pt x="456" y="3792"/>
                  </a:cubicBezTo>
                  <a:cubicBezTo>
                    <a:pt x="2130" y="5606"/>
                    <a:pt x="2130" y="5606"/>
                    <a:pt x="2130" y="5606"/>
                  </a:cubicBezTo>
                  <a:cubicBezTo>
                    <a:pt x="3042" y="6595"/>
                    <a:pt x="4411" y="6595"/>
                    <a:pt x="5324" y="5606"/>
                  </a:cubicBezTo>
                  <a:cubicBezTo>
                    <a:pt x="6237" y="4617"/>
                    <a:pt x="6237" y="3133"/>
                    <a:pt x="5324" y="2143"/>
                  </a:cubicBezTo>
                  <a:cubicBezTo>
                    <a:pt x="3651" y="330"/>
                    <a:pt x="3651" y="330"/>
                    <a:pt x="3651" y="330"/>
                  </a:cubicBezTo>
                  <a:cubicBezTo>
                    <a:pt x="3651" y="330"/>
                    <a:pt x="3499" y="330"/>
                    <a:pt x="3499" y="165"/>
                  </a:cubicBezTo>
                  <a:cubicBezTo>
                    <a:pt x="3955" y="165"/>
                    <a:pt x="4259" y="0"/>
                    <a:pt x="4715" y="0"/>
                  </a:cubicBezTo>
                  <a:cubicBezTo>
                    <a:pt x="7301" y="0"/>
                    <a:pt x="9431" y="2308"/>
                    <a:pt x="9431" y="5111"/>
                  </a:cubicBezTo>
                  <a:cubicBezTo>
                    <a:pt x="9431" y="8079"/>
                    <a:pt x="7301" y="10388"/>
                    <a:pt x="4715" y="10388"/>
                  </a:cubicBezTo>
                  <a:close/>
                  <a:moveTo>
                    <a:pt x="15363" y="12201"/>
                  </a:moveTo>
                  <a:cubicBezTo>
                    <a:pt x="11713" y="16324"/>
                    <a:pt x="11713" y="16324"/>
                    <a:pt x="11713" y="16324"/>
                  </a:cubicBezTo>
                  <a:cubicBezTo>
                    <a:pt x="15515" y="20446"/>
                    <a:pt x="15515" y="20446"/>
                    <a:pt x="15515" y="20446"/>
                  </a:cubicBezTo>
                  <a:cubicBezTo>
                    <a:pt x="16428" y="21435"/>
                    <a:pt x="18101" y="21435"/>
                    <a:pt x="19166" y="20446"/>
                  </a:cubicBezTo>
                  <a:cubicBezTo>
                    <a:pt x="20231" y="19291"/>
                    <a:pt x="20231" y="17478"/>
                    <a:pt x="19166" y="16324"/>
                  </a:cubicBezTo>
                  <a:lnTo>
                    <a:pt x="15363" y="12201"/>
                  </a:lnTo>
                  <a:close/>
                  <a:moveTo>
                    <a:pt x="18254" y="19291"/>
                  </a:moveTo>
                  <a:cubicBezTo>
                    <a:pt x="17797" y="19786"/>
                    <a:pt x="17037" y="19786"/>
                    <a:pt x="16580" y="19291"/>
                  </a:cubicBezTo>
                  <a:cubicBezTo>
                    <a:pt x="16276" y="18797"/>
                    <a:pt x="16276" y="18137"/>
                    <a:pt x="16580" y="17643"/>
                  </a:cubicBezTo>
                  <a:cubicBezTo>
                    <a:pt x="17037" y="17148"/>
                    <a:pt x="17797" y="17148"/>
                    <a:pt x="18254" y="17643"/>
                  </a:cubicBezTo>
                  <a:cubicBezTo>
                    <a:pt x="18558" y="18137"/>
                    <a:pt x="18558" y="18797"/>
                    <a:pt x="18254" y="192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  <a:endParaRPr>
                <a:solidFill>
                  <a:srgbClr val="364657"/>
                </a:solidFill>
              </a:endParaRPr>
            </a:p>
          </p:txBody>
        </p:sp>
        <p:sp>
          <p:nvSpPr>
            <p:cNvPr id="37" name="Shape 4690"/>
            <p:cNvSpPr/>
            <p:nvPr/>
          </p:nvSpPr>
          <p:spPr>
            <a:xfrm>
              <a:off x="6125170" y="3302034"/>
              <a:ext cx="336551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486"/>
                  </a:moveTo>
                  <a:cubicBezTo>
                    <a:pt x="21600" y="3857"/>
                    <a:pt x="16709" y="0"/>
                    <a:pt x="10800" y="0"/>
                  </a:cubicBezTo>
                  <a:cubicBezTo>
                    <a:pt x="4891" y="0"/>
                    <a:pt x="0" y="3857"/>
                    <a:pt x="0" y="8486"/>
                  </a:cubicBezTo>
                  <a:cubicBezTo>
                    <a:pt x="0" y="11109"/>
                    <a:pt x="1630" y="13577"/>
                    <a:pt x="4279" y="15120"/>
                  </a:cubicBezTo>
                  <a:cubicBezTo>
                    <a:pt x="4075" y="15429"/>
                    <a:pt x="4075" y="15737"/>
                    <a:pt x="4075" y="16046"/>
                  </a:cubicBezTo>
                  <a:cubicBezTo>
                    <a:pt x="4075" y="16509"/>
                    <a:pt x="4279" y="16817"/>
                    <a:pt x="4687" y="17126"/>
                  </a:cubicBezTo>
                  <a:cubicBezTo>
                    <a:pt x="4279" y="17434"/>
                    <a:pt x="4075" y="17897"/>
                    <a:pt x="4075" y="18206"/>
                  </a:cubicBezTo>
                  <a:cubicBezTo>
                    <a:pt x="4075" y="19131"/>
                    <a:pt x="4891" y="19903"/>
                    <a:pt x="6113" y="19903"/>
                  </a:cubicBezTo>
                  <a:cubicBezTo>
                    <a:pt x="6725" y="20983"/>
                    <a:pt x="8558" y="21600"/>
                    <a:pt x="10800" y="21600"/>
                  </a:cubicBezTo>
                  <a:cubicBezTo>
                    <a:pt x="12838" y="21600"/>
                    <a:pt x="14672" y="20983"/>
                    <a:pt x="15487" y="19903"/>
                  </a:cubicBezTo>
                  <a:cubicBezTo>
                    <a:pt x="16506" y="19903"/>
                    <a:pt x="17525" y="19131"/>
                    <a:pt x="17525" y="18206"/>
                  </a:cubicBezTo>
                  <a:cubicBezTo>
                    <a:pt x="17525" y="17897"/>
                    <a:pt x="17321" y="17434"/>
                    <a:pt x="16913" y="17126"/>
                  </a:cubicBezTo>
                  <a:cubicBezTo>
                    <a:pt x="17321" y="16817"/>
                    <a:pt x="17525" y="16509"/>
                    <a:pt x="17525" y="16046"/>
                  </a:cubicBezTo>
                  <a:cubicBezTo>
                    <a:pt x="17525" y="15737"/>
                    <a:pt x="17321" y="15429"/>
                    <a:pt x="17117" y="15120"/>
                  </a:cubicBezTo>
                  <a:cubicBezTo>
                    <a:pt x="19766" y="13577"/>
                    <a:pt x="21600" y="11109"/>
                    <a:pt x="21600" y="8486"/>
                  </a:cubicBezTo>
                  <a:close/>
                  <a:moveTo>
                    <a:pt x="15283" y="18823"/>
                  </a:moveTo>
                  <a:cubicBezTo>
                    <a:pt x="6113" y="18823"/>
                    <a:pt x="6113" y="18823"/>
                    <a:pt x="6113" y="18823"/>
                  </a:cubicBezTo>
                  <a:cubicBezTo>
                    <a:pt x="5909" y="18823"/>
                    <a:pt x="5502" y="18514"/>
                    <a:pt x="5502" y="18206"/>
                  </a:cubicBezTo>
                  <a:cubicBezTo>
                    <a:pt x="5502" y="18051"/>
                    <a:pt x="5909" y="17743"/>
                    <a:pt x="6113" y="17743"/>
                  </a:cubicBezTo>
                  <a:cubicBezTo>
                    <a:pt x="15283" y="17743"/>
                    <a:pt x="15283" y="17743"/>
                    <a:pt x="15283" y="17743"/>
                  </a:cubicBezTo>
                  <a:cubicBezTo>
                    <a:pt x="15691" y="17743"/>
                    <a:pt x="16098" y="18051"/>
                    <a:pt x="16098" y="18206"/>
                  </a:cubicBezTo>
                  <a:cubicBezTo>
                    <a:pt x="16098" y="18514"/>
                    <a:pt x="15691" y="18823"/>
                    <a:pt x="15283" y="18823"/>
                  </a:cubicBezTo>
                  <a:close/>
                  <a:moveTo>
                    <a:pt x="15283" y="16509"/>
                  </a:moveTo>
                  <a:cubicBezTo>
                    <a:pt x="6113" y="16509"/>
                    <a:pt x="6113" y="16509"/>
                    <a:pt x="6113" y="16509"/>
                  </a:cubicBezTo>
                  <a:cubicBezTo>
                    <a:pt x="5909" y="16509"/>
                    <a:pt x="5502" y="16354"/>
                    <a:pt x="5502" y="16046"/>
                  </a:cubicBezTo>
                  <a:cubicBezTo>
                    <a:pt x="5502" y="15737"/>
                    <a:pt x="5909" y="15583"/>
                    <a:pt x="6113" y="15583"/>
                  </a:cubicBezTo>
                  <a:cubicBezTo>
                    <a:pt x="15283" y="15583"/>
                    <a:pt x="15283" y="15583"/>
                    <a:pt x="15283" y="15583"/>
                  </a:cubicBezTo>
                  <a:cubicBezTo>
                    <a:pt x="15691" y="15583"/>
                    <a:pt x="16098" y="15737"/>
                    <a:pt x="16098" y="16046"/>
                  </a:cubicBezTo>
                  <a:cubicBezTo>
                    <a:pt x="16098" y="16354"/>
                    <a:pt x="15691" y="16509"/>
                    <a:pt x="15283" y="16509"/>
                  </a:cubicBezTo>
                  <a:close/>
                  <a:moveTo>
                    <a:pt x="9985" y="12497"/>
                  </a:moveTo>
                  <a:cubicBezTo>
                    <a:pt x="9985" y="12651"/>
                    <a:pt x="10189" y="12960"/>
                    <a:pt x="10800" y="12960"/>
                  </a:cubicBezTo>
                  <a:cubicBezTo>
                    <a:pt x="10800" y="12960"/>
                    <a:pt x="11004" y="12960"/>
                    <a:pt x="11208" y="12806"/>
                  </a:cubicBezTo>
                  <a:cubicBezTo>
                    <a:pt x="11615" y="12651"/>
                    <a:pt x="11819" y="12189"/>
                    <a:pt x="11819" y="11726"/>
                  </a:cubicBezTo>
                  <a:cubicBezTo>
                    <a:pt x="11819" y="11109"/>
                    <a:pt x="11615" y="10491"/>
                    <a:pt x="11208" y="10029"/>
                  </a:cubicBezTo>
                  <a:cubicBezTo>
                    <a:pt x="11208" y="10029"/>
                    <a:pt x="11208" y="10029"/>
                    <a:pt x="11208" y="10029"/>
                  </a:cubicBezTo>
                  <a:cubicBezTo>
                    <a:pt x="11411" y="9720"/>
                    <a:pt x="11819" y="9720"/>
                    <a:pt x="12226" y="9720"/>
                  </a:cubicBezTo>
                  <a:cubicBezTo>
                    <a:pt x="12226" y="9720"/>
                    <a:pt x="12226" y="9720"/>
                    <a:pt x="12226" y="9720"/>
                  </a:cubicBezTo>
                  <a:cubicBezTo>
                    <a:pt x="12838" y="9720"/>
                    <a:pt x="13042" y="9874"/>
                    <a:pt x="13245" y="10183"/>
                  </a:cubicBezTo>
                  <a:cubicBezTo>
                    <a:pt x="13449" y="10646"/>
                    <a:pt x="13653" y="11109"/>
                    <a:pt x="13653" y="11726"/>
                  </a:cubicBezTo>
                  <a:cubicBezTo>
                    <a:pt x="13653" y="12651"/>
                    <a:pt x="13245" y="13731"/>
                    <a:pt x="13042" y="14349"/>
                  </a:cubicBezTo>
                  <a:cubicBezTo>
                    <a:pt x="8355" y="14349"/>
                    <a:pt x="8355" y="14349"/>
                    <a:pt x="8355" y="14349"/>
                  </a:cubicBezTo>
                  <a:cubicBezTo>
                    <a:pt x="8355" y="14194"/>
                    <a:pt x="8151" y="14194"/>
                    <a:pt x="8151" y="14040"/>
                  </a:cubicBezTo>
                  <a:cubicBezTo>
                    <a:pt x="8151" y="13423"/>
                    <a:pt x="7947" y="12806"/>
                    <a:pt x="7947" y="12034"/>
                  </a:cubicBezTo>
                  <a:cubicBezTo>
                    <a:pt x="7947" y="11109"/>
                    <a:pt x="8151" y="10183"/>
                    <a:pt x="8966" y="9874"/>
                  </a:cubicBezTo>
                  <a:cubicBezTo>
                    <a:pt x="9170" y="9874"/>
                    <a:pt x="9374" y="9720"/>
                    <a:pt x="9577" y="9720"/>
                  </a:cubicBezTo>
                  <a:cubicBezTo>
                    <a:pt x="9781" y="9720"/>
                    <a:pt x="9985" y="9874"/>
                    <a:pt x="10189" y="10029"/>
                  </a:cubicBezTo>
                  <a:cubicBezTo>
                    <a:pt x="9985" y="10491"/>
                    <a:pt x="9781" y="11109"/>
                    <a:pt x="9781" y="11571"/>
                  </a:cubicBezTo>
                  <a:cubicBezTo>
                    <a:pt x="9781" y="12034"/>
                    <a:pt x="9781" y="12189"/>
                    <a:pt x="9985" y="12497"/>
                  </a:cubicBezTo>
                  <a:close/>
                  <a:moveTo>
                    <a:pt x="10392" y="11571"/>
                  </a:moveTo>
                  <a:cubicBezTo>
                    <a:pt x="10392" y="11263"/>
                    <a:pt x="10596" y="10954"/>
                    <a:pt x="10800" y="10491"/>
                  </a:cubicBezTo>
                  <a:cubicBezTo>
                    <a:pt x="11004" y="10954"/>
                    <a:pt x="11208" y="11263"/>
                    <a:pt x="11208" y="11726"/>
                  </a:cubicBezTo>
                  <a:cubicBezTo>
                    <a:pt x="11208" y="12034"/>
                    <a:pt x="11004" y="12343"/>
                    <a:pt x="10800" y="12343"/>
                  </a:cubicBezTo>
                  <a:cubicBezTo>
                    <a:pt x="10800" y="12343"/>
                    <a:pt x="10800" y="12343"/>
                    <a:pt x="10800" y="12343"/>
                  </a:cubicBezTo>
                  <a:cubicBezTo>
                    <a:pt x="10800" y="12343"/>
                    <a:pt x="10596" y="12343"/>
                    <a:pt x="10596" y="12343"/>
                  </a:cubicBezTo>
                  <a:cubicBezTo>
                    <a:pt x="10596" y="12343"/>
                    <a:pt x="10392" y="12034"/>
                    <a:pt x="10392" y="11571"/>
                  </a:cubicBezTo>
                  <a:close/>
                  <a:moveTo>
                    <a:pt x="15894" y="14503"/>
                  </a:moveTo>
                  <a:cubicBezTo>
                    <a:pt x="15691" y="14349"/>
                    <a:pt x="15487" y="14349"/>
                    <a:pt x="15283" y="14349"/>
                  </a:cubicBezTo>
                  <a:cubicBezTo>
                    <a:pt x="13857" y="14349"/>
                    <a:pt x="13857" y="14349"/>
                    <a:pt x="13857" y="14349"/>
                  </a:cubicBezTo>
                  <a:cubicBezTo>
                    <a:pt x="14060" y="13731"/>
                    <a:pt x="14264" y="12651"/>
                    <a:pt x="14468" y="11726"/>
                  </a:cubicBezTo>
                  <a:cubicBezTo>
                    <a:pt x="14264" y="11109"/>
                    <a:pt x="14264" y="10491"/>
                    <a:pt x="14060" y="10029"/>
                  </a:cubicBezTo>
                  <a:cubicBezTo>
                    <a:pt x="13653" y="9566"/>
                    <a:pt x="13042" y="9103"/>
                    <a:pt x="12430" y="9103"/>
                  </a:cubicBezTo>
                  <a:cubicBezTo>
                    <a:pt x="12226" y="9103"/>
                    <a:pt x="12226" y="9103"/>
                    <a:pt x="12226" y="9103"/>
                  </a:cubicBezTo>
                  <a:cubicBezTo>
                    <a:pt x="11615" y="9103"/>
                    <a:pt x="11004" y="9257"/>
                    <a:pt x="10800" y="9566"/>
                  </a:cubicBezTo>
                  <a:cubicBezTo>
                    <a:pt x="10392" y="9411"/>
                    <a:pt x="9985" y="9257"/>
                    <a:pt x="9577" y="9257"/>
                  </a:cubicBezTo>
                  <a:cubicBezTo>
                    <a:pt x="9170" y="9257"/>
                    <a:pt x="8762" y="9257"/>
                    <a:pt x="8558" y="9411"/>
                  </a:cubicBezTo>
                  <a:cubicBezTo>
                    <a:pt x="7336" y="10029"/>
                    <a:pt x="7132" y="11109"/>
                    <a:pt x="7132" y="12034"/>
                  </a:cubicBezTo>
                  <a:cubicBezTo>
                    <a:pt x="7132" y="12960"/>
                    <a:pt x="7336" y="13731"/>
                    <a:pt x="7540" y="14349"/>
                  </a:cubicBezTo>
                  <a:cubicBezTo>
                    <a:pt x="6113" y="14349"/>
                    <a:pt x="6113" y="14349"/>
                    <a:pt x="6113" y="14349"/>
                  </a:cubicBezTo>
                  <a:cubicBezTo>
                    <a:pt x="5909" y="14349"/>
                    <a:pt x="5706" y="14349"/>
                    <a:pt x="5706" y="14503"/>
                  </a:cubicBezTo>
                  <a:cubicBezTo>
                    <a:pt x="3057" y="13114"/>
                    <a:pt x="1426" y="10954"/>
                    <a:pt x="1426" y="8486"/>
                  </a:cubicBezTo>
                  <a:cubicBezTo>
                    <a:pt x="1426" y="6480"/>
                    <a:pt x="2445" y="4629"/>
                    <a:pt x="4279" y="3240"/>
                  </a:cubicBezTo>
                  <a:cubicBezTo>
                    <a:pt x="5909" y="2006"/>
                    <a:pt x="8151" y="1234"/>
                    <a:pt x="10800" y="1234"/>
                  </a:cubicBezTo>
                  <a:cubicBezTo>
                    <a:pt x="13245" y="1234"/>
                    <a:pt x="15691" y="2006"/>
                    <a:pt x="17321" y="3240"/>
                  </a:cubicBezTo>
                  <a:cubicBezTo>
                    <a:pt x="18951" y="4629"/>
                    <a:pt x="19970" y="6480"/>
                    <a:pt x="19970" y="8486"/>
                  </a:cubicBezTo>
                  <a:cubicBezTo>
                    <a:pt x="19970" y="10954"/>
                    <a:pt x="18340" y="13114"/>
                    <a:pt x="15894" y="1450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  <a:endParaRPr>
                <a:solidFill>
                  <a:srgbClr val="364657"/>
                </a:solidFill>
              </a:endParaRPr>
            </a:p>
          </p:txBody>
        </p:sp>
        <p:sp>
          <p:nvSpPr>
            <p:cNvPr id="38" name="Shape 4704"/>
            <p:cNvSpPr/>
            <p:nvPr/>
          </p:nvSpPr>
          <p:spPr>
            <a:xfrm>
              <a:off x="7458494" y="3277320"/>
              <a:ext cx="293689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600" extrusionOk="0">
                  <a:moveTo>
                    <a:pt x="11323" y="4547"/>
                  </a:moveTo>
                  <a:cubicBezTo>
                    <a:pt x="11090" y="4263"/>
                    <a:pt x="10394" y="4263"/>
                    <a:pt x="10161" y="4547"/>
                  </a:cubicBezTo>
                  <a:cubicBezTo>
                    <a:pt x="7607" y="6395"/>
                    <a:pt x="7607" y="6395"/>
                    <a:pt x="7607" y="6395"/>
                  </a:cubicBezTo>
                  <a:cubicBezTo>
                    <a:pt x="7374" y="6537"/>
                    <a:pt x="7374" y="6963"/>
                    <a:pt x="7607" y="7247"/>
                  </a:cubicBezTo>
                  <a:cubicBezTo>
                    <a:pt x="8071" y="7958"/>
                    <a:pt x="8071" y="7958"/>
                    <a:pt x="8071" y="7958"/>
                  </a:cubicBezTo>
                  <a:cubicBezTo>
                    <a:pt x="8071" y="7958"/>
                    <a:pt x="8303" y="7958"/>
                    <a:pt x="8303" y="8100"/>
                  </a:cubicBezTo>
                  <a:cubicBezTo>
                    <a:pt x="13181" y="8100"/>
                    <a:pt x="13181" y="8100"/>
                    <a:pt x="13181" y="8100"/>
                  </a:cubicBezTo>
                  <a:cubicBezTo>
                    <a:pt x="13413" y="7958"/>
                    <a:pt x="13413" y="7958"/>
                    <a:pt x="13413" y="7958"/>
                  </a:cubicBezTo>
                  <a:cubicBezTo>
                    <a:pt x="13877" y="7247"/>
                    <a:pt x="13877" y="7247"/>
                    <a:pt x="13877" y="7247"/>
                  </a:cubicBezTo>
                  <a:cubicBezTo>
                    <a:pt x="14110" y="6963"/>
                    <a:pt x="14110" y="6537"/>
                    <a:pt x="13877" y="6395"/>
                  </a:cubicBezTo>
                  <a:lnTo>
                    <a:pt x="11323" y="4547"/>
                  </a:lnTo>
                  <a:close/>
                  <a:moveTo>
                    <a:pt x="12948" y="7105"/>
                  </a:moveTo>
                  <a:cubicBezTo>
                    <a:pt x="12716" y="7532"/>
                    <a:pt x="12716" y="7532"/>
                    <a:pt x="12716" y="7532"/>
                  </a:cubicBezTo>
                  <a:cubicBezTo>
                    <a:pt x="12716" y="7532"/>
                    <a:pt x="12484" y="7532"/>
                    <a:pt x="12484" y="7674"/>
                  </a:cubicBezTo>
                  <a:cubicBezTo>
                    <a:pt x="9000" y="7674"/>
                    <a:pt x="9000" y="7674"/>
                    <a:pt x="9000" y="7674"/>
                  </a:cubicBezTo>
                  <a:cubicBezTo>
                    <a:pt x="9000" y="7532"/>
                    <a:pt x="8768" y="7532"/>
                    <a:pt x="8768" y="7532"/>
                  </a:cubicBezTo>
                  <a:cubicBezTo>
                    <a:pt x="8536" y="7105"/>
                    <a:pt x="8536" y="7105"/>
                    <a:pt x="8536" y="7105"/>
                  </a:cubicBezTo>
                  <a:cubicBezTo>
                    <a:pt x="8303" y="6821"/>
                    <a:pt x="8303" y="6537"/>
                    <a:pt x="8536" y="6395"/>
                  </a:cubicBezTo>
                  <a:cubicBezTo>
                    <a:pt x="10394" y="5116"/>
                    <a:pt x="10394" y="5116"/>
                    <a:pt x="10394" y="5116"/>
                  </a:cubicBezTo>
                  <a:cubicBezTo>
                    <a:pt x="10626" y="4974"/>
                    <a:pt x="10858" y="4974"/>
                    <a:pt x="11090" y="5116"/>
                  </a:cubicBezTo>
                  <a:cubicBezTo>
                    <a:pt x="12948" y="6395"/>
                    <a:pt x="12948" y="6395"/>
                    <a:pt x="12948" y="6395"/>
                  </a:cubicBezTo>
                  <a:cubicBezTo>
                    <a:pt x="13181" y="6537"/>
                    <a:pt x="13181" y="6821"/>
                    <a:pt x="12948" y="7105"/>
                  </a:cubicBezTo>
                  <a:close/>
                  <a:moveTo>
                    <a:pt x="21310" y="1279"/>
                  </a:moveTo>
                  <a:cubicBezTo>
                    <a:pt x="19916" y="142"/>
                    <a:pt x="19916" y="142"/>
                    <a:pt x="19916" y="142"/>
                  </a:cubicBezTo>
                  <a:cubicBezTo>
                    <a:pt x="19684" y="142"/>
                    <a:pt x="19684" y="142"/>
                    <a:pt x="19452" y="0"/>
                  </a:cubicBezTo>
                  <a:cubicBezTo>
                    <a:pt x="19452" y="0"/>
                    <a:pt x="19452" y="0"/>
                    <a:pt x="19452" y="0"/>
                  </a:cubicBezTo>
                  <a:cubicBezTo>
                    <a:pt x="2265" y="0"/>
                    <a:pt x="2265" y="0"/>
                    <a:pt x="2265" y="0"/>
                  </a:cubicBezTo>
                  <a:cubicBezTo>
                    <a:pt x="2032" y="0"/>
                    <a:pt x="1800" y="142"/>
                    <a:pt x="1568" y="142"/>
                  </a:cubicBezTo>
                  <a:cubicBezTo>
                    <a:pt x="174" y="1279"/>
                    <a:pt x="174" y="1279"/>
                    <a:pt x="174" y="1279"/>
                  </a:cubicBezTo>
                  <a:cubicBezTo>
                    <a:pt x="-58" y="1563"/>
                    <a:pt x="-58" y="1847"/>
                    <a:pt x="174" y="1989"/>
                  </a:cubicBezTo>
                  <a:cubicBezTo>
                    <a:pt x="5284" y="7105"/>
                    <a:pt x="5284" y="7105"/>
                    <a:pt x="5284" y="7105"/>
                  </a:cubicBezTo>
                  <a:cubicBezTo>
                    <a:pt x="5516" y="7247"/>
                    <a:pt x="5516" y="7247"/>
                    <a:pt x="5748" y="7247"/>
                  </a:cubicBezTo>
                  <a:cubicBezTo>
                    <a:pt x="5981" y="7247"/>
                    <a:pt x="5981" y="7247"/>
                    <a:pt x="6213" y="7105"/>
                  </a:cubicBezTo>
                  <a:cubicBezTo>
                    <a:pt x="10394" y="3979"/>
                    <a:pt x="10394" y="3979"/>
                    <a:pt x="10394" y="3979"/>
                  </a:cubicBezTo>
                  <a:cubicBezTo>
                    <a:pt x="10626" y="3837"/>
                    <a:pt x="10626" y="3553"/>
                    <a:pt x="10161" y="3411"/>
                  </a:cubicBezTo>
                  <a:cubicBezTo>
                    <a:pt x="3658" y="568"/>
                    <a:pt x="3658" y="568"/>
                    <a:pt x="3658" y="568"/>
                  </a:cubicBezTo>
                  <a:cubicBezTo>
                    <a:pt x="17826" y="568"/>
                    <a:pt x="17826" y="568"/>
                    <a:pt x="17826" y="568"/>
                  </a:cubicBezTo>
                  <a:cubicBezTo>
                    <a:pt x="11323" y="3411"/>
                    <a:pt x="11323" y="3411"/>
                    <a:pt x="11323" y="3411"/>
                  </a:cubicBezTo>
                  <a:cubicBezTo>
                    <a:pt x="10858" y="3553"/>
                    <a:pt x="10858" y="3837"/>
                    <a:pt x="11090" y="3979"/>
                  </a:cubicBezTo>
                  <a:cubicBezTo>
                    <a:pt x="15271" y="7105"/>
                    <a:pt x="15271" y="7105"/>
                    <a:pt x="15271" y="7105"/>
                  </a:cubicBezTo>
                  <a:cubicBezTo>
                    <a:pt x="15503" y="7247"/>
                    <a:pt x="15503" y="7247"/>
                    <a:pt x="15736" y="7247"/>
                  </a:cubicBezTo>
                  <a:cubicBezTo>
                    <a:pt x="15968" y="7247"/>
                    <a:pt x="15968" y="7247"/>
                    <a:pt x="16200" y="7105"/>
                  </a:cubicBezTo>
                  <a:cubicBezTo>
                    <a:pt x="21310" y="1989"/>
                    <a:pt x="21310" y="1989"/>
                    <a:pt x="21310" y="1989"/>
                  </a:cubicBezTo>
                  <a:cubicBezTo>
                    <a:pt x="21542" y="1847"/>
                    <a:pt x="21542" y="1563"/>
                    <a:pt x="21310" y="1279"/>
                  </a:cubicBezTo>
                  <a:close/>
                  <a:moveTo>
                    <a:pt x="5748" y="5684"/>
                  </a:moveTo>
                  <a:cubicBezTo>
                    <a:pt x="6213" y="5684"/>
                    <a:pt x="6445" y="5826"/>
                    <a:pt x="6445" y="6111"/>
                  </a:cubicBezTo>
                  <a:cubicBezTo>
                    <a:pt x="6445" y="6395"/>
                    <a:pt x="6213" y="6537"/>
                    <a:pt x="5748" y="6537"/>
                  </a:cubicBezTo>
                  <a:cubicBezTo>
                    <a:pt x="5516" y="6537"/>
                    <a:pt x="5052" y="6395"/>
                    <a:pt x="5052" y="6111"/>
                  </a:cubicBezTo>
                  <a:cubicBezTo>
                    <a:pt x="5052" y="5826"/>
                    <a:pt x="5516" y="5684"/>
                    <a:pt x="5748" y="5684"/>
                  </a:cubicBezTo>
                  <a:close/>
                  <a:moveTo>
                    <a:pt x="15736" y="6537"/>
                  </a:moveTo>
                  <a:cubicBezTo>
                    <a:pt x="15271" y="6537"/>
                    <a:pt x="15039" y="6395"/>
                    <a:pt x="15039" y="6111"/>
                  </a:cubicBezTo>
                  <a:cubicBezTo>
                    <a:pt x="15039" y="5826"/>
                    <a:pt x="15271" y="5684"/>
                    <a:pt x="15736" y="5684"/>
                  </a:cubicBezTo>
                  <a:cubicBezTo>
                    <a:pt x="15968" y="5684"/>
                    <a:pt x="16432" y="5826"/>
                    <a:pt x="16432" y="6111"/>
                  </a:cubicBezTo>
                  <a:cubicBezTo>
                    <a:pt x="16432" y="6395"/>
                    <a:pt x="15968" y="6537"/>
                    <a:pt x="15736" y="6537"/>
                  </a:cubicBezTo>
                  <a:close/>
                  <a:moveTo>
                    <a:pt x="15968" y="17763"/>
                  </a:moveTo>
                  <a:cubicBezTo>
                    <a:pt x="13413" y="8526"/>
                    <a:pt x="13413" y="8526"/>
                    <a:pt x="13413" y="8526"/>
                  </a:cubicBezTo>
                  <a:cubicBezTo>
                    <a:pt x="12484" y="8526"/>
                    <a:pt x="12484" y="8526"/>
                    <a:pt x="12484" y="8526"/>
                  </a:cubicBezTo>
                  <a:cubicBezTo>
                    <a:pt x="12484" y="8811"/>
                    <a:pt x="12484" y="8811"/>
                    <a:pt x="12484" y="8811"/>
                  </a:cubicBezTo>
                  <a:cubicBezTo>
                    <a:pt x="8303" y="11511"/>
                    <a:pt x="8303" y="11511"/>
                    <a:pt x="8303" y="11511"/>
                  </a:cubicBezTo>
                  <a:cubicBezTo>
                    <a:pt x="9000" y="8526"/>
                    <a:pt x="9000" y="8526"/>
                    <a:pt x="9000" y="8526"/>
                  </a:cubicBezTo>
                  <a:cubicBezTo>
                    <a:pt x="8071" y="8526"/>
                    <a:pt x="8071" y="8526"/>
                    <a:pt x="8071" y="8526"/>
                  </a:cubicBezTo>
                  <a:cubicBezTo>
                    <a:pt x="5516" y="17763"/>
                    <a:pt x="5516" y="17763"/>
                    <a:pt x="5516" y="17763"/>
                  </a:cubicBezTo>
                  <a:cubicBezTo>
                    <a:pt x="5516" y="18189"/>
                    <a:pt x="5748" y="18474"/>
                    <a:pt x="5981" y="18758"/>
                  </a:cubicBezTo>
                  <a:cubicBezTo>
                    <a:pt x="10161" y="21458"/>
                    <a:pt x="10161" y="21458"/>
                    <a:pt x="10161" y="21458"/>
                  </a:cubicBezTo>
                  <a:cubicBezTo>
                    <a:pt x="10394" y="21600"/>
                    <a:pt x="10626" y="21600"/>
                    <a:pt x="10858" y="21600"/>
                  </a:cubicBezTo>
                  <a:cubicBezTo>
                    <a:pt x="10858" y="21600"/>
                    <a:pt x="11090" y="21600"/>
                    <a:pt x="11323" y="21458"/>
                  </a:cubicBezTo>
                  <a:cubicBezTo>
                    <a:pt x="15503" y="18758"/>
                    <a:pt x="15503" y="18758"/>
                    <a:pt x="15503" y="18758"/>
                  </a:cubicBezTo>
                  <a:cubicBezTo>
                    <a:pt x="15736" y="18474"/>
                    <a:pt x="15968" y="18189"/>
                    <a:pt x="15968" y="17763"/>
                  </a:cubicBezTo>
                  <a:close/>
                  <a:moveTo>
                    <a:pt x="14574" y="16484"/>
                  </a:moveTo>
                  <a:cubicBezTo>
                    <a:pt x="9000" y="19895"/>
                    <a:pt x="9000" y="19895"/>
                    <a:pt x="9000" y="19895"/>
                  </a:cubicBezTo>
                  <a:cubicBezTo>
                    <a:pt x="8071" y="19184"/>
                    <a:pt x="8071" y="19184"/>
                    <a:pt x="8071" y="19184"/>
                  </a:cubicBezTo>
                  <a:cubicBezTo>
                    <a:pt x="14342" y="15347"/>
                    <a:pt x="14342" y="15347"/>
                    <a:pt x="14342" y="15347"/>
                  </a:cubicBezTo>
                  <a:lnTo>
                    <a:pt x="14574" y="16484"/>
                  </a:lnTo>
                  <a:close/>
                  <a:moveTo>
                    <a:pt x="13645" y="12647"/>
                  </a:moveTo>
                  <a:cubicBezTo>
                    <a:pt x="6910" y="16768"/>
                    <a:pt x="6910" y="16768"/>
                    <a:pt x="6910" y="16768"/>
                  </a:cubicBezTo>
                  <a:cubicBezTo>
                    <a:pt x="7142" y="15205"/>
                    <a:pt x="7142" y="15205"/>
                    <a:pt x="7142" y="15205"/>
                  </a:cubicBezTo>
                  <a:cubicBezTo>
                    <a:pt x="13181" y="11511"/>
                    <a:pt x="13181" y="11511"/>
                    <a:pt x="13181" y="11511"/>
                  </a:cubicBezTo>
                  <a:lnTo>
                    <a:pt x="13645" y="12647"/>
                  </a:lnTo>
                  <a:close/>
                  <a:moveTo>
                    <a:pt x="12716" y="9663"/>
                  </a:moveTo>
                  <a:cubicBezTo>
                    <a:pt x="12948" y="10800"/>
                    <a:pt x="12948" y="10800"/>
                    <a:pt x="12948" y="10800"/>
                  </a:cubicBezTo>
                  <a:cubicBezTo>
                    <a:pt x="7607" y="14068"/>
                    <a:pt x="7607" y="14068"/>
                    <a:pt x="7607" y="14068"/>
                  </a:cubicBezTo>
                  <a:cubicBezTo>
                    <a:pt x="8071" y="12505"/>
                    <a:pt x="8071" y="12505"/>
                    <a:pt x="8071" y="12505"/>
                  </a:cubicBezTo>
                  <a:lnTo>
                    <a:pt x="12716" y="9663"/>
                  </a:lnTo>
                  <a:close/>
                  <a:moveTo>
                    <a:pt x="6445" y="17905"/>
                  </a:moveTo>
                  <a:cubicBezTo>
                    <a:pt x="6445" y="17905"/>
                    <a:pt x="6445" y="17905"/>
                    <a:pt x="6445" y="17905"/>
                  </a:cubicBezTo>
                  <a:cubicBezTo>
                    <a:pt x="13877" y="13500"/>
                    <a:pt x="13877" y="13500"/>
                    <a:pt x="13877" y="13500"/>
                  </a:cubicBezTo>
                  <a:cubicBezTo>
                    <a:pt x="14110" y="14495"/>
                    <a:pt x="14110" y="14495"/>
                    <a:pt x="14110" y="14495"/>
                  </a:cubicBezTo>
                  <a:cubicBezTo>
                    <a:pt x="7142" y="18758"/>
                    <a:pt x="7142" y="18758"/>
                    <a:pt x="7142" y="18758"/>
                  </a:cubicBezTo>
                  <a:cubicBezTo>
                    <a:pt x="6677" y="18332"/>
                    <a:pt x="6677" y="18332"/>
                    <a:pt x="6677" y="18332"/>
                  </a:cubicBezTo>
                  <a:cubicBezTo>
                    <a:pt x="6445" y="18332"/>
                    <a:pt x="6445" y="18047"/>
                    <a:pt x="6445" y="17905"/>
                  </a:cubicBezTo>
                  <a:close/>
                  <a:moveTo>
                    <a:pt x="14807" y="18332"/>
                  </a:moveTo>
                  <a:cubicBezTo>
                    <a:pt x="10858" y="21032"/>
                    <a:pt x="10858" y="21032"/>
                    <a:pt x="10858" y="21032"/>
                  </a:cubicBezTo>
                  <a:cubicBezTo>
                    <a:pt x="9697" y="20321"/>
                    <a:pt x="9697" y="20321"/>
                    <a:pt x="9697" y="20321"/>
                  </a:cubicBezTo>
                  <a:cubicBezTo>
                    <a:pt x="14807" y="17195"/>
                    <a:pt x="14807" y="17195"/>
                    <a:pt x="14807" y="17195"/>
                  </a:cubicBezTo>
                  <a:cubicBezTo>
                    <a:pt x="15039" y="17905"/>
                    <a:pt x="15039" y="17905"/>
                    <a:pt x="15039" y="17905"/>
                  </a:cubicBezTo>
                  <a:cubicBezTo>
                    <a:pt x="15039" y="18047"/>
                    <a:pt x="15039" y="18332"/>
                    <a:pt x="14807" y="1833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  <a:endParaRPr>
                <a:solidFill>
                  <a:srgbClr val="364657"/>
                </a:solidFill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7009553" y="5253022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009553" y="5653132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792826" y="1321279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792826" y="1721389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5553881" y="1321279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553881" y="1721389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40141" y="5253022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340141" y="5653132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915" y="1796970"/>
            <a:ext cx="2718121" cy="4077182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079908" y="1327803"/>
            <a:ext cx="592857" cy="59285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893607" y="1327803"/>
            <a:ext cx="592857" cy="59285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79908" y="5624905"/>
            <a:ext cx="592857" cy="59285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893607" y="5624904"/>
            <a:ext cx="592857" cy="59285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55534" y="1920660"/>
            <a:ext cx="2441037" cy="3953492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13533" y="2150077"/>
            <a:ext cx="2659541" cy="4059395"/>
          </a:xfrm>
          <a:prstGeom prst="rect">
            <a:avLst/>
          </a:prstGeom>
          <a:solidFill>
            <a:srgbClr val="4B5D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t="1" r="13043" b="1"/>
          <a:stretch>
            <a:fillRect/>
          </a:stretch>
        </p:blipFill>
        <p:spPr>
          <a:xfrm>
            <a:off x="8545974" y="1796970"/>
            <a:ext cx="2718121" cy="4077182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148955" y="1327802"/>
            <a:ext cx="592857" cy="59285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0967667" y="1327803"/>
            <a:ext cx="592857" cy="59285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153968" y="5624905"/>
            <a:ext cx="592857" cy="59285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967667" y="5624904"/>
            <a:ext cx="592857" cy="59285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52691" y="2558286"/>
            <a:ext cx="208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LOREM IPSUM</a:t>
            </a:r>
            <a:endParaRPr lang="zh-CN" altLang="en-US" sz="24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35896" y="3294817"/>
            <a:ext cx="2036435" cy="244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eiusmod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incididunt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labore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dolore magna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aliqua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 minim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veniam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nostrud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exercitation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ullamco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laboris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aliquip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zh-CN" alt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endParaRPr kumimoji="1" lang="zh-CN" altLang="en-US" sz="105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110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397581" y="2169294"/>
            <a:ext cx="1684937" cy="168493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639884" y="2411597"/>
            <a:ext cx="1200329" cy="1200329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30513" y="4023751"/>
            <a:ext cx="670643" cy="670643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962115" y="4380492"/>
            <a:ext cx="402341" cy="402341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2664" y="2181493"/>
            <a:ext cx="4458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374757"/>
                </a:solidFill>
              </a:rPr>
              <a:t>Part Four</a:t>
            </a:r>
            <a:endParaRPr lang="zh-CN" altLang="en-US" sz="8000" b="1" dirty="0">
              <a:solidFill>
                <a:srgbClr val="374757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2664" y="3504932"/>
            <a:ext cx="5994561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8" name="Shape 4702"/>
          <p:cNvSpPr/>
          <p:nvPr/>
        </p:nvSpPr>
        <p:spPr>
          <a:xfrm>
            <a:off x="1697075" y="2126987"/>
            <a:ext cx="1370215" cy="13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2" h="20608" extrusionOk="0">
                <a:moveTo>
                  <a:pt x="20295" y="13017"/>
                </a:moveTo>
                <a:cubicBezTo>
                  <a:pt x="16427" y="15596"/>
                  <a:pt x="16427" y="15596"/>
                  <a:pt x="16427" y="15596"/>
                </a:cubicBezTo>
                <a:cubicBezTo>
                  <a:pt x="15943" y="15918"/>
                  <a:pt x="14976" y="15596"/>
                  <a:pt x="15137" y="14790"/>
                </a:cubicBezTo>
                <a:cubicBezTo>
                  <a:pt x="15460" y="13178"/>
                  <a:pt x="13848" y="11405"/>
                  <a:pt x="11913" y="12694"/>
                </a:cubicBezTo>
                <a:cubicBezTo>
                  <a:pt x="9818" y="14145"/>
                  <a:pt x="11269" y="16402"/>
                  <a:pt x="12397" y="16402"/>
                </a:cubicBezTo>
                <a:cubicBezTo>
                  <a:pt x="13848" y="16402"/>
                  <a:pt x="13042" y="17853"/>
                  <a:pt x="13042" y="17853"/>
                </a:cubicBezTo>
                <a:cubicBezTo>
                  <a:pt x="9173" y="20432"/>
                  <a:pt x="9173" y="20432"/>
                  <a:pt x="9173" y="20432"/>
                </a:cubicBezTo>
                <a:cubicBezTo>
                  <a:pt x="8851" y="20754"/>
                  <a:pt x="8206" y="20593"/>
                  <a:pt x="8045" y="20270"/>
                </a:cubicBezTo>
                <a:cubicBezTo>
                  <a:pt x="5143" y="16079"/>
                  <a:pt x="5143" y="16079"/>
                  <a:pt x="5143" y="16079"/>
                </a:cubicBezTo>
                <a:cubicBezTo>
                  <a:pt x="4660" y="15918"/>
                  <a:pt x="4176" y="15918"/>
                  <a:pt x="4176" y="16885"/>
                </a:cubicBezTo>
                <a:cubicBezTo>
                  <a:pt x="4015" y="18014"/>
                  <a:pt x="1758" y="19464"/>
                  <a:pt x="469" y="17369"/>
                </a:cubicBezTo>
                <a:cubicBezTo>
                  <a:pt x="-821" y="15435"/>
                  <a:pt x="791" y="13823"/>
                  <a:pt x="2403" y="14145"/>
                </a:cubicBezTo>
                <a:cubicBezTo>
                  <a:pt x="3048" y="14306"/>
                  <a:pt x="3370" y="13984"/>
                  <a:pt x="3531" y="13500"/>
                </a:cubicBezTo>
                <a:cubicBezTo>
                  <a:pt x="469" y="9148"/>
                  <a:pt x="469" y="9148"/>
                  <a:pt x="469" y="9148"/>
                </a:cubicBezTo>
                <a:cubicBezTo>
                  <a:pt x="307" y="8826"/>
                  <a:pt x="307" y="8342"/>
                  <a:pt x="630" y="8020"/>
                </a:cubicBezTo>
                <a:cubicBezTo>
                  <a:pt x="4982" y="5118"/>
                  <a:pt x="4982" y="5118"/>
                  <a:pt x="4982" y="5118"/>
                </a:cubicBezTo>
                <a:cubicBezTo>
                  <a:pt x="5143" y="4796"/>
                  <a:pt x="4982" y="4151"/>
                  <a:pt x="4176" y="4151"/>
                </a:cubicBezTo>
                <a:cubicBezTo>
                  <a:pt x="3048" y="4151"/>
                  <a:pt x="1597" y="1894"/>
                  <a:pt x="3692" y="444"/>
                </a:cubicBezTo>
                <a:cubicBezTo>
                  <a:pt x="5466" y="-846"/>
                  <a:pt x="7239" y="927"/>
                  <a:pt x="6916" y="2539"/>
                </a:cubicBezTo>
                <a:cubicBezTo>
                  <a:pt x="6755" y="3023"/>
                  <a:pt x="7078" y="3345"/>
                  <a:pt x="7400" y="3506"/>
                </a:cubicBezTo>
                <a:cubicBezTo>
                  <a:pt x="11752" y="605"/>
                  <a:pt x="11752" y="605"/>
                  <a:pt x="11752" y="605"/>
                </a:cubicBezTo>
                <a:cubicBezTo>
                  <a:pt x="12236" y="282"/>
                  <a:pt x="12719" y="444"/>
                  <a:pt x="12880" y="766"/>
                </a:cubicBezTo>
                <a:cubicBezTo>
                  <a:pt x="15621" y="4635"/>
                  <a:pt x="15621" y="4635"/>
                  <a:pt x="15621" y="4635"/>
                </a:cubicBezTo>
                <a:cubicBezTo>
                  <a:pt x="15943" y="5118"/>
                  <a:pt x="15621" y="6085"/>
                  <a:pt x="14654" y="5924"/>
                </a:cubicBezTo>
                <a:cubicBezTo>
                  <a:pt x="13042" y="5441"/>
                  <a:pt x="11430" y="7214"/>
                  <a:pt x="12558" y="8987"/>
                </a:cubicBezTo>
                <a:cubicBezTo>
                  <a:pt x="14009" y="11082"/>
                  <a:pt x="16266" y="9632"/>
                  <a:pt x="16266" y="8503"/>
                </a:cubicBezTo>
                <a:cubicBezTo>
                  <a:pt x="16427" y="7053"/>
                  <a:pt x="17878" y="8020"/>
                  <a:pt x="17878" y="8020"/>
                </a:cubicBezTo>
                <a:cubicBezTo>
                  <a:pt x="20457" y="11888"/>
                  <a:pt x="20457" y="11888"/>
                  <a:pt x="20457" y="11888"/>
                </a:cubicBezTo>
                <a:cubicBezTo>
                  <a:pt x="20779" y="12211"/>
                  <a:pt x="20618" y="12694"/>
                  <a:pt x="20295" y="13017"/>
                </a:cubicBezTo>
                <a:close/>
              </a:path>
            </a:pathLst>
          </a:custGeom>
          <a:solidFill>
            <a:srgbClr val="37475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" name="Shape 4702"/>
          <p:cNvSpPr/>
          <p:nvPr/>
        </p:nvSpPr>
        <p:spPr>
          <a:xfrm>
            <a:off x="4064245" y="2126987"/>
            <a:ext cx="1370215" cy="13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2" h="20608" extrusionOk="0">
                <a:moveTo>
                  <a:pt x="20295" y="13017"/>
                </a:moveTo>
                <a:cubicBezTo>
                  <a:pt x="16427" y="15596"/>
                  <a:pt x="16427" y="15596"/>
                  <a:pt x="16427" y="15596"/>
                </a:cubicBezTo>
                <a:cubicBezTo>
                  <a:pt x="15943" y="15918"/>
                  <a:pt x="14976" y="15596"/>
                  <a:pt x="15137" y="14790"/>
                </a:cubicBezTo>
                <a:cubicBezTo>
                  <a:pt x="15460" y="13178"/>
                  <a:pt x="13848" y="11405"/>
                  <a:pt x="11913" y="12694"/>
                </a:cubicBezTo>
                <a:cubicBezTo>
                  <a:pt x="9818" y="14145"/>
                  <a:pt x="11269" y="16402"/>
                  <a:pt x="12397" y="16402"/>
                </a:cubicBezTo>
                <a:cubicBezTo>
                  <a:pt x="13848" y="16402"/>
                  <a:pt x="13042" y="17853"/>
                  <a:pt x="13042" y="17853"/>
                </a:cubicBezTo>
                <a:cubicBezTo>
                  <a:pt x="9173" y="20432"/>
                  <a:pt x="9173" y="20432"/>
                  <a:pt x="9173" y="20432"/>
                </a:cubicBezTo>
                <a:cubicBezTo>
                  <a:pt x="8851" y="20754"/>
                  <a:pt x="8206" y="20593"/>
                  <a:pt x="8045" y="20270"/>
                </a:cubicBezTo>
                <a:cubicBezTo>
                  <a:pt x="5143" y="16079"/>
                  <a:pt x="5143" y="16079"/>
                  <a:pt x="5143" y="16079"/>
                </a:cubicBezTo>
                <a:cubicBezTo>
                  <a:pt x="4660" y="15918"/>
                  <a:pt x="4176" y="15918"/>
                  <a:pt x="4176" y="16885"/>
                </a:cubicBezTo>
                <a:cubicBezTo>
                  <a:pt x="4015" y="18014"/>
                  <a:pt x="1758" y="19464"/>
                  <a:pt x="469" y="17369"/>
                </a:cubicBezTo>
                <a:cubicBezTo>
                  <a:pt x="-821" y="15435"/>
                  <a:pt x="791" y="13823"/>
                  <a:pt x="2403" y="14145"/>
                </a:cubicBezTo>
                <a:cubicBezTo>
                  <a:pt x="3048" y="14306"/>
                  <a:pt x="3370" y="13984"/>
                  <a:pt x="3531" y="13500"/>
                </a:cubicBezTo>
                <a:cubicBezTo>
                  <a:pt x="469" y="9148"/>
                  <a:pt x="469" y="9148"/>
                  <a:pt x="469" y="9148"/>
                </a:cubicBezTo>
                <a:cubicBezTo>
                  <a:pt x="307" y="8826"/>
                  <a:pt x="307" y="8342"/>
                  <a:pt x="630" y="8020"/>
                </a:cubicBezTo>
                <a:cubicBezTo>
                  <a:pt x="4982" y="5118"/>
                  <a:pt x="4982" y="5118"/>
                  <a:pt x="4982" y="5118"/>
                </a:cubicBezTo>
                <a:cubicBezTo>
                  <a:pt x="5143" y="4796"/>
                  <a:pt x="4982" y="4151"/>
                  <a:pt x="4176" y="4151"/>
                </a:cubicBezTo>
                <a:cubicBezTo>
                  <a:pt x="3048" y="4151"/>
                  <a:pt x="1597" y="1894"/>
                  <a:pt x="3692" y="444"/>
                </a:cubicBezTo>
                <a:cubicBezTo>
                  <a:pt x="5466" y="-846"/>
                  <a:pt x="7239" y="927"/>
                  <a:pt x="6916" y="2539"/>
                </a:cubicBezTo>
                <a:cubicBezTo>
                  <a:pt x="6755" y="3023"/>
                  <a:pt x="7078" y="3345"/>
                  <a:pt x="7400" y="3506"/>
                </a:cubicBezTo>
                <a:cubicBezTo>
                  <a:pt x="11752" y="605"/>
                  <a:pt x="11752" y="605"/>
                  <a:pt x="11752" y="605"/>
                </a:cubicBezTo>
                <a:cubicBezTo>
                  <a:pt x="12236" y="282"/>
                  <a:pt x="12719" y="444"/>
                  <a:pt x="12880" y="766"/>
                </a:cubicBezTo>
                <a:cubicBezTo>
                  <a:pt x="15621" y="4635"/>
                  <a:pt x="15621" y="4635"/>
                  <a:pt x="15621" y="4635"/>
                </a:cubicBezTo>
                <a:cubicBezTo>
                  <a:pt x="15943" y="5118"/>
                  <a:pt x="15621" y="6085"/>
                  <a:pt x="14654" y="5924"/>
                </a:cubicBezTo>
                <a:cubicBezTo>
                  <a:pt x="13042" y="5441"/>
                  <a:pt x="11430" y="7214"/>
                  <a:pt x="12558" y="8987"/>
                </a:cubicBezTo>
                <a:cubicBezTo>
                  <a:pt x="14009" y="11082"/>
                  <a:pt x="16266" y="9632"/>
                  <a:pt x="16266" y="8503"/>
                </a:cubicBezTo>
                <a:cubicBezTo>
                  <a:pt x="16427" y="7053"/>
                  <a:pt x="17878" y="8020"/>
                  <a:pt x="17878" y="8020"/>
                </a:cubicBezTo>
                <a:cubicBezTo>
                  <a:pt x="20457" y="11888"/>
                  <a:pt x="20457" y="11888"/>
                  <a:pt x="20457" y="11888"/>
                </a:cubicBezTo>
                <a:cubicBezTo>
                  <a:pt x="20779" y="12211"/>
                  <a:pt x="20618" y="12694"/>
                  <a:pt x="20295" y="13017"/>
                </a:cubicBezTo>
                <a:close/>
              </a:path>
            </a:pathLst>
          </a:custGeom>
          <a:solidFill>
            <a:srgbClr val="4B5D7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0" name="Shape 4702"/>
          <p:cNvSpPr/>
          <p:nvPr/>
        </p:nvSpPr>
        <p:spPr>
          <a:xfrm>
            <a:off x="6431415" y="2126987"/>
            <a:ext cx="1370215" cy="13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2" h="20608" extrusionOk="0">
                <a:moveTo>
                  <a:pt x="20295" y="13017"/>
                </a:moveTo>
                <a:cubicBezTo>
                  <a:pt x="16427" y="15596"/>
                  <a:pt x="16427" y="15596"/>
                  <a:pt x="16427" y="15596"/>
                </a:cubicBezTo>
                <a:cubicBezTo>
                  <a:pt x="15943" y="15918"/>
                  <a:pt x="14976" y="15596"/>
                  <a:pt x="15137" y="14790"/>
                </a:cubicBezTo>
                <a:cubicBezTo>
                  <a:pt x="15460" y="13178"/>
                  <a:pt x="13848" y="11405"/>
                  <a:pt x="11913" y="12694"/>
                </a:cubicBezTo>
                <a:cubicBezTo>
                  <a:pt x="9818" y="14145"/>
                  <a:pt x="11269" y="16402"/>
                  <a:pt x="12397" y="16402"/>
                </a:cubicBezTo>
                <a:cubicBezTo>
                  <a:pt x="13848" y="16402"/>
                  <a:pt x="13042" y="17853"/>
                  <a:pt x="13042" y="17853"/>
                </a:cubicBezTo>
                <a:cubicBezTo>
                  <a:pt x="9173" y="20432"/>
                  <a:pt x="9173" y="20432"/>
                  <a:pt x="9173" y="20432"/>
                </a:cubicBezTo>
                <a:cubicBezTo>
                  <a:pt x="8851" y="20754"/>
                  <a:pt x="8206" y="20593"/>
                  <a:pt x="8045" y="20270"/>
                </a:cubicBezTo>
                <a:cubicBezTo>
                  <a:pt x="5143" y="16079"/>
                  <a:pt x="5143" y="16079"/>
                  <a:pt x="5143" y="16079"/>
                </a:cubicBezTo>
                <a:cubicBezTo>
                  <a:pt x="4660" y="15918"/>
                  <a:pt x="4176" y="15918"/>
                  <a:pt x="4176" y="16885"/>
                </a:cubicBezTo>
                <a:cubicBezTo>
                  <a:pt x="4015" y="18014"/>
                  <a:pt x="1758" y="19464"/>
                  <a:pt x="469" y="17369"/>
                </a:cubicBezTo>
                <a:cubicBezTo>
                  <a:pt x="-821" y="15435"/>
                  <a:pt x="791" y="13823"/>
                  <a:pt x="2403" y="14145"/>
                </a:cubicBezTo>
                <a:cubicBezTo>
                  <a:pt x="3048" y="14306"/>
                  <a:pt x="3370" y="13984"/>
                  <a:pt x="3531" y="13500"/>
                </a:cubicBezTo>
                <a:cubicBezTo>
                  <a:pt x="469" y="9148"/>
                  <a:pt x="469" y="9148"/>
                  <a:pt x="469" y="9148"/>
                </a:cubicBezTo>
                <a:cubicBezTo>
                  <a:pt x="307" y="8826"/>
                  <a:pt x="307" y="8342"/>
                  <a:pt x="630" y="8020"/>
                </a:cubicBezTo>
                <a:cubicBezTo>
                  <a:pt x="4982" y="5118"/>
                  <a:pt x="4982" y="5118"/>
                  <a:pt x="4982" y="5118"/>
                </a:cubicBezTo>
                <a:cubicBezTo>
                  <a:pt x="5143" y="4796"/>
                  <a:pt x="4982" y="4151"/>
                  <a:pt x="4176" y="4151"/>
                </a:cubicBezTo>
                <a:cubicBezTo>
                  <a:pt x="3048" y="4151"/>
                  <a:pt x="1597" y="1894"/>
                  <a:pt x="3692" y="444"/>
                </a:cubicBezTo>
                <a:cubicBezTo>
                  <a:pt x="5466" y="-846"/>
                  <a:pt x="7239" y="927"/>
                  <a:pt x="6916" y="2539"/>
                </a:cubicBezTo>
                <a:cubicBezTo>
                  <a:pt x="6755" y="3023"/>
                  <a:pt x="7078" y="3345"/>
                  <a:pt x="7400" y="3506"/>
                </a:cubicBezTo>
                <a:cubicBezTo>
                  <a:pt x="11752" y="605"/>
                  <a:pt x="11752" y="605"/>
                  <a:pt x="11752" y="605"/>
                </a:cubicBezTo>
                <a:cubicBezTo>
                  <a:pt x="12236" y="282"/>
                  <a:pt x="12719" y="444"/>
                  <a:pt x="12880" y="766"/>
                </a:cubicBezTo>
                <a:cubicBezTo>
                  <a:pt x="15621" y="4635"/>
                  <a:pt x="15621" y="4635"/>
                  <a:pt x="15621" y="4635"/>
                </a:cubicBezTo>
                <a:cubicBezTo>
                  <a:pt x="15943" y="5118"/>
                  <a:pt x="15621" y="6085"/>
                  <a:pt x="14654" y="5924"/>
                </a:cubicBezTo>
                <a:cubicBezTo>
                  <a:pt x="13042" y="5441"/>
                  <a:pt x="11430" y="7214"/>
                  <a:pt x="12558" y="8987"/>
                </a:cubicBezTo>
                <a:cubicBezTo>
                  <a:pt x="14009" y="11082"/>
                  <a:pt x="16266" y="9632"/>
                  <a:pt x="16266" y="8503"/>
                </a:cubicBezTo>
                <a:cubicBezTo>
                  <a:pt x="16427" y="7053"/>
                  <a:pt x="17878" y="8020"/>
                  <a:pt x="17878" y="8020"/>
                </a:cubicBezTo>
                <a:cubicBezTo>
                  <a:pt x="20457" y="11888"/>
                  <a:pt x="20457" y="11888"/>
                  <a:pt x="20457" y="11888"/>
                </a:cubicBezTo>
                <a:cubicBezTo>
                  <a:pt x="20779" y="12211"/>
                  <a:pt x="20618" y="12694"/>
                  <a:pt x="20295" y="13017"/>
                </a:cubicBezTo>
                <a:close/>
              </a:path>
            </a:pathLst>
          </a:custGeom>
          <a:solidFill>
            <a:srgbClr val="374757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1" name="Shape 4702"/>
          <p:cNvSpPr/>
          <p:nvPr/>
        </p:nvSpPr>
        <p:spPr>
          <a:xfrm>
            <a:off x="8798585" y="2126986"/>
            <a:ext cx="1370215" cy="13685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2" h="20608" extrusionOk="0">
                <a:moveTo>
                  <a:pt x="20295" y="13017"/>
                </a:moveTo>
                <a:cubicBezTo>
                  <a:pt x="16427" y="15596"/>
                  <a:pt x="16427" y="15596"/>
                  <a:pt x="16427" y="15596"/>
                </a:cubicBezTo>
                <a:cubicBezTo>
                  <a:pt x="15943" y="15918"/>
                  <a:pt x="14976" y="15596"/>
                  <a:pt x="15137" y="14790"/>
                </a:cubicBezTo>
                <a:cubicBezTo>
                  <a:pt x="15460" y="13178"/>
                  <a:pt x="13848" y="11405"/>
                  <a:pt x="11913" y="12694"/>
                </a:cubicBezTo>
                <a:cubicBezTo>
                  <a:pt x="9818" y="14145"/>
                  <a:pt x="11269" y="16402"/>
                  <a:pt x="12397" y="16402"/>
                </a:cubicBezTo>
                <a:cubicBezTo>
                  <a:pt x="13848" y="16402"/>
                  <a:pt x="13042" y="17853"/>
                  <a:pt x="13042" y="17853"/>
                </a:cubicBezTo>
                <a:cubicBezTo>
                  <a:pt x="9173" y="20432"/>
                  <a:pt x="9173" y="20432"/>
                  <a:pt x="9173" y="20432"/>
                </a:cubicBezTo>
                <a:cubicBezTo>
                  <a:pt x="8851" y="20754"/>
                  <a:pt x="8206" y="20593"/>
                  <a:pt x="8045" y="20270"/>
                </a:cubicBezTo>
                <a:cubicBezTo>
                  <a:pt x="5143" y="16079"/>
                  <a:pt x="5143" y="16079"/>
                  <a:pt x="5143" y="16079"/>
                </a:cubicBezTo>
                <a:cubicBezTo>
                  <a:pt x="4660" y="15918"/>
                  <a:pt x="4176" y="15918"/>
                  <a:pt x="4176" y="16885"/>
                </a:cubicBezTo>
                <a:cubicBezTo>
                  <a:pt x="4015" y="18014"/>
                  <a:pt x="1758" y="19464"/>
                  <a:pt x="469" y="17369"/>
                </a:cubicBezTo>
                <a:cubicBezTo>
                  <a:pt x="-821" y="15435"/>
                  <a:pt x="791" y="13823"/>
                  <a:pt x="2403" y="14145"/>
                </a:cubicBezTo>
                <a:cubicBezTo>
                  <a:pt x="3048" y="14306"/>
                  <a:pt x="3370" y="13984"/>
                  <a:pt x="3531" y="13500"/>
                </a:cubicBezTo>
                <a:cubicBezTo>
                  <a:pt x="469" y="9148"/>
                  <a:pt x="469" y="9148"/>
                  <a:pt x="469" y="9148"/>
                </a:cubicBezTo>
                <a:cubicBezTo>
                  <a:pt x="307" y="8826"/>
                  <a:pt x="307" y="8342"/>
                  <a:pt x="630" y="8020"/>
                </a:cubicBezTo>
                <a:cubicBezTo>
                  <a:pt x="4982" y="5118"/>
                  <a:pt x="4982" y="5118"/>
                  <a:pt x="4982" y="5118"/>
                </a:cubicBezTo>
                <a:cubicBezTo>
                  <a:pt x="5143" y="4796"/>
                  <a:pt x="4982" y="4151"/>
                  <a:pt x="4176" y="4151"/>
                </a:cubicBezTo>
                <a:cubicBezTo>
                  <a:pt x="3048" y="4151"/>
                  <a:pt x="1597" y="1894"/>
                  <a:pt x="3692" y="444"/>
                </a:cubicBezTo>
                <a:cubicBezTo>
                  <a:pt x="5466" y="-846"/>
                  <a:pt x="7239" y="927"/>
                  <a:pt x="6916" y="2539"/>
                </a:cubicBezTo>
                <a:cubicBezTo>
                  <a:pt x="6755" y="3023"/>
                  <a:pt x="7078" y="3345"/>
                  <a:pt x="7400" y="3506"/>
                </a:cubicBezTo>
                <a:cubicBezTo>
                  <a:pt x="11752" y="605"/>
                  <a:pt x="11752" y="605"/>
                  <a:pt x="11752" y="605"/>
                </a:cubicBezTo>
                <a:cubicBezTo>
                  <a:pt x="12236" y="282"/>
                  <a:pt x="12719" y="444"/>
                  <a:pt x="12880" y="766"/>
                </a:cubicBezTo>
                <a:cubicBezTo>
                  <a:pt x="15621" y="4635"/>
                  <a:pt x="15621" y="4635"/>
                  <a:pt x="15621" y="4635"/>
                </a:cubicBezTo>
                <a:cubicBezTo>
                  <a:pt x="15943" y="5118"/>
                  <a:pt x="15621" y="6085"/>
                  <a:pt x="14654" y="5924"/>
                </a:cubicBezTo>
                <a:cubicBezTo>
                  <a:pt x="13042" y="5441"/>
                  <a:pt x="11430" y="7214"/>
                  <a:pt x="12558" y="8987"/>
                </a:cubicBezTo>
                <a:cubicBezTo>
                  <a:pt x="14009" y="11082"/>
                  <a:pt x="16266" y="9632"/>
                  <a:pt x="16266" y="8503"/>
                </a:cubicBezTo>
                <a:cubicBezTo>
                  <a:pt x="16427" y="7053"/>
                  <a:pt x="17878" y="8020"/>
                  <a:pt x="17878" y="8020"/>
                </a:cubicBezTo>
                <a:cubicBezTo>
                  <a:pt x="20457" y="11888"/>
                  <a:pt x="20457" y="11888"/>
                  <a:pt x="20457" y="11888"/>
                </a:cubicBezTo>
                <a:cubicBezTo>
                  <a:pt x="20779" y="12211"/>
                  <a:pt x="20618" y="12694"/>
                  <a:pt x="20295" y="13017"/>
                </a:cubicBezTo>
                <a:close/>
              </a:path>
            </a:pathLst>
          </a:custGeom>
          <a:solidFill>
            <a:srgbClr val="4B5D7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2" name="文本框 11"/>
          <p:cNvSpPr txBox="1"/>
          <p:nvPr/>
        </p:nvSpPr>
        <p:spPr>
          <a:xfrm>
            <a:off x="4064245" y="4278864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64245" y="4678974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97075" y="4278864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97075" y="4678974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98585" y="4278864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798585" y="4678974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31415" y="4278864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31415" y="4678974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43471" y="2549659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01</a:t>
            </a:r>
            <a:endParaRPr kumimoji="1" lang="zh-CN" altLang="en-US" sz="2800" dirty="0">
              <a:solidFill>
                <a:schemeClr val="bg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42038" y="2549659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02</a:t>
            </a:r>
            <a:endParaRPr kumimoji="1" lang="zh-CN" altLang="en-US" sz="2800" dirty="0">
              <a:solidFill>
                <a:schemeClr val="bg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82053" y="2549659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03</a:t>
            </a:r>
            <a:endParaRPr kumimoji="1" lang="zh-CN" altLang="en-US" sz="2800" dirty="0">
              <a:solidFill>
                <a:schemeClr val="bg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949571" y="2552888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04</a:t>
            </a:r>
            <a:endParaRPr kumimoji="1" lang="zh-CN" altLang="en-US" sz="2800" dirty="0">
              <a:solidFill>
                <a:schemeClr val="bg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885973"/>
            <a:ext cx="12192000" cy="3067992"/>
          </a:xfrm>
          <a:prstGeom prst="rect">
            <a:avLst/>
          </a:prstGeom>
          <a:solidFill>
            <a:srgbClr val="4B5D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112701" y="2412363"/>
            <a:ext cx="1260109" cy="1528559"/>
            <a:chOff x="2397581" y="2169294"/>
            <a:chExt cx="1684937" cy="2043890"/>
          </a:xfrm>
        </p:grpSpPr>
        <p:sp>
          <p:nvSpPr>
            <p:cNvPr id="8" name="椭圆 7"/>
            <p:cNvSpPr/>
            <p:nvPr/>
          </p:nvSpPr>
          <p:spPr>
            <a:xfrm>
              <a:off x="2397581" y="2169294"/>
              <a:ext cx="1684937" cy="1684937"/>
            </a:xfrm>
            <a:prstGeom prst="ellipse">
              <a:avLst/>
            </a:prstGeom>
            <a:solidFill>
              <a:srgbClr val="374757"/>
            </a:solidFill>
            <a:ln w="38100">
              <a:noFill/>
            </a:ln>
            <a:effectLst>
              <a:outerShdw blurRad="254000" dist="127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639884" y="2411597"/>
              <a:ext cx="1200329" cy="1200329"/>
            </a:xfrm>
            <a:prstGeom prst="ellipse">
              <a:avLst/>
            </a:prstGeom>
            <a:solidFill>
              <a:srgbClr val="4B5D71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Shape 4709"/>
            <p:cNvSpPr/>
            <p:nvPr/>
          </p:nvSpPr>
          <p:spPr>
            <a:xfrm>
              <a:off x="2777456" y="2564991"/>
              <a:ext cx="1127076" cy="1648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135"/>
                  </a:moveTo>
                  <a:cubicBezTo>
                    <a:pt x="21600" y="19059"/>
                    <a:pt x="21600" y="19059"/>
                    <a:pt x="21600" y="19059"/>
                  </a:cubicBezTo>
                  <a:cubicBezTo>
                    <a:pt x="21600" y="20488"/>
                    <a:pt x="19974" y="21600"/>
                    <a:pt x="17884" y="21600"/>
                  </a:cubicBezTo>
                  <a:cubicBezTo>
                    <a:pt x="11148" y="21600"/>
                    <a:pt x="11148" y="21600"/>
                    <a:pt x="11148" y="21600"/>
                  </a:cubicBezTo>
                  <a:cubicBezTo>
                    <a:pt x="9987" y="21600"/>
                    <a:pt x="9058" y="21282"/>
                    <a:pt x="8361" y="20806"/>
                  </a:cubicBezTo>
                  <a:cubicBezTo>
                    <a:pt x="1161" y="15882"/>
                    <a:pt x="1161" y="15882"/>
                    <a:pt x="1161" y="15882"/>
                  </a:cubicBezTo>
                  <a:cubicBezTo>
                    <a:pt x="465" y="15406"/>
                    <a:pt x="465" y="14929"/>
                    <a:pt x="1161" y="14453"/>
                  </a:cubicBezTo>
                  <a:cubicBezTo>
                    <a:pt x="1626" y="14135"/>
                    <a:pt x="1626" y="14135"/>
                    <a:pt x="1626" y="14135"/>
                  </a:cubicBezTo>
                  <a:cubicBezTo>
                    <a:pt x="1858" y="13976"/>
                    <a:pt x="2323" y="13818"/>
                    <a:pt x="2555" y="13818"/>
                  </a:cubicBezTo>
                  <a:cubicBezTo>
                    <a:pt x="3019" y="13818"/>
                    <a:pt x="3252" y="13976"/>
                    <a:pt x="3484" y="14135"/>
                  </a:cubicBezTo>
                  <a:cubicBezTo>
                    <a:pt x="7432" y="16676"/>
                    <a:pt x="7432" y="16676"/>
                    <a:pt x="7432" y="16676"/>
                  </a:cubicBezTo>
                  <a:cubicBezTo>
                    <a:pt x="7432" y="6988"/>
                    <a:pt x="7432" y="6988"/>
                    <a:pt x="7432" y="6988"/>
                  </a:cubicBezTo>
                  <a:cubicBezTo>
                    <a:pt x="7432" y="6353"/>
                    <a:pt x="7897" y="6035"/>
                    <a:pt x="8826" y="6035"/>
                  </a:cubicBezTo>
                  <a:cubicBezTo>
                    <a:pt x="9290" y="6035"/>
                    <a:pt x="9290" y="6035"/>
                    <a:pt x="9290" y="6035"/>
                  </a:cubicBezTo>
                  <a:cubicBezTo>
                    <a:pt x="9987" y="6035"/>
                    <a:pt x="10684" y="6353"/>
                    <a:pt x="10684" y="6988"/>
                  </a:cubicBezTo>
                  <a:cubicBezTo>
                    <a:pt x="10684" y="12388"/>
                    <a:pt x="10684" y="12388"/>
                    <a:pt x="10684" y="12388"/>
                  </a:cubicBezTo>
                  <a:cubicBezTo>
                    <a:pt x="11148" y="12229"/>
                    <a:pt x="11148" y="12229"/>
                    <a:pt x="11148" y="12229"/>
                  </a:cubicBezTo>
                  <a:cubicBezTo>
                    <a:pt x="11613" y="12229"/>
                    <a:pt x="11845" y="12229"/>
                    <a:pt x="12077" y="12229"/>
                  </a:cubicBezTo>
                  <a:cubicBezTo>
                    <a:pt x="13239" y="12229"/>
                    <a:pt x="13703" y="12388"/>
                    <a:pt x="13703" y="12388"/>
                  </a:cubicBezTo>
                  <a:cubicBezTo>
                    <a:pt x="13935" y="12388"/>
                    <a:pt x="13935" y="12388"/>
                    <a:pt x="13935" y="12388"/>
                  </a:cubicBezTo>
                  <a:cubicBezTo>
                    <a:pt x="13935" y="13182"/>
                    <a:pt x="13935" y="13182"/>
                    <a:pt x="13935" y="13182"/>
                  </a:cubicBezTo>
                  <a:cubicBezTo>
                    <a:pt x="13935" y="13182"/>
                    <a:pt x="13935" y="13341"/>
                    <a:pt x="14168" y="13341"/>
                  </a:cubicBezTo>
                  <a:cubicBezTo>
                    <a:pt x="14168" y="13341"/>
                    <a:pt x="14400" y="13182"/>
                    <a:pt x="14400" y="13182"/>
                  </a:cubicBezTo>
                  <a:cubicBezTo>
                    <a:pt x="14400" y="12388"/>
                    <a:pt x="14400" y="12388"/>
                    <a:pt x="14400" y="12388"/>
                  </a:cubicBezTo>
                  <a:cubicBezTo>
                    <a:pt x="14400" y="12388"/>
                    <a:pt x="14632" y="12388"/>
                    <a:pt x="15097" y="12388"/>
                  </a:cubicBezTo>
                  <a:cubicBezTo>
                    <a:pt x="15561" y="12388"/>
                    <a:pt x="16258" y="12547"/>
                    <a:pt x="16723" y="12706"/>
                  </a:cubicBezTo>
                  <a:cubicBezTo>
                    <a:pt x="16723" y="12706"/>
                    <a:pt x="16723" y="12706"/>
                    <a:pt x="16723" y="12706"/>
                  </a:cubicBezTo>
                  <a:cubicBezTo>
                    <a:pt x="16723" y="13500"/>
                    <a:pt x="16723" y="13500"/>
                    <a:pt x="16723" y="13500"/>
                  </a:cubicBezTo>
                  <a:cubicBezTo>
                    <a:pt x="16723" y="13500"/>
                    <a:pt x="16955" y="13659"/>
                    <a:pt x="16955" y="13659"/>
                  </a:cubicBezTo>
                  <a:cubicBezTo>
                    <a:pt x="17187" y="13659"/>
                    <a:pt x="17419" y="13500"/>
                    <a:pt x="17419" y="13500"/>
                  </a:cubicBezTo>
                  <a:cubicBezTo>
                    <a:pt x="17419" y="12547"/>
                    <a:pt x="17419" y="12547"/>
                    <a:pt x="17419" y="12547"/>
                  </a:cubicBezTo>
                  <a:cubicBezTo>
                    <a:pt x="17419" y="12547"/>
                    <a:pt x="17652" y="12547"/>
                    <a:pt x="17884" y="12547"/>
                  </a:cubicBezTo>
                  <a:cubicBezTo>
                    <a:pt x="18813" y="12547"/>
                    <a:pt x="19510" y="12865"/>
                    <a:pt x="19510" y="12865"/>
                  </a:cubicBezTo>
                  <a:cubicBezTo>
                    <a:pt x="19510" y="12865"/>
                    <a:pt x="19510" y="12865"/>
                    <a:pt x="19510" y="12865"/>
                  </a:cubicBezTo>
                  <a:cubicBezTo>
                    <a:pt x="19742" y="12865"/>
                    <a:pt x="19742" y="12865"/>
                    <a:pt x="19742" y="12865"/>
                  </a:cubicBezTo>
                  <a:cubicBezTo>
                    <a:pt x="19742" y="12865"/>
                    <a:pt x="19742" y="12865"/>
                    <a:pt x="19742" y="12865"/>
                  </a:cubicBezTo>
                  <a:cubicBezTo>
                    <a:pt x="19742" y="13659"/>
                    <a:pt x="19742" y="13659"/>
                    <a:pt x="19742" y="13659"/>
                  </a:cubicBezTo>
                  <a:cubicBezTo>
                    <a:pt x="19742" y="13818"/>
                    <a:pt x="19742" y="13818"/>
                    <a:pt x="19974" y="13818"/>
                  </a:cubicBezTo>
                  <a:cubicBezTo>
                    <a:pt x="20206" y="13818"/>
                    <a:pt x="20206" y="13818"/>
                    <a:pt x="20206" y="13659"/>
                  </a:cubicBezTo>
                  <a:cubicBezTo>
                    <a:pt x="20206" y="12865"/>
                    <a:pt x="20206" y="12865"/>
                    <a:pt x="20206" y="12865"/>
                  </a:cubicBezTo>
                  <a:cubicBezTo>
                    <a:pt x="21368" y="13182"/>
                    <a:pt x="21600" y="13659"/>
                    <a:pt x="21600" y="14135"/>
                  </a:cubicBezTo>
                  <a:close/>
                  <a:moveTo>
                    <a:pt x="13239" y="6194"/>
                  </a:moveTo>
                  <a:cubicBezTo>
                    <a:pt x="13239" y="4447"/>
                    <a:pt x="11381" y="3018"/>
                    <a:pt x="8826" y="3018"/>
                  </a:cubicBezTo>
                  <a:cubicBezTo>
                    <a:pt x="6271" y="3018"/>
                    <a:pt x="4181" y="4447"/>
                    <a:pt x="4181" y="6194"/>
                  </a:cubicBezTo>
                  <a:cubicBezTo>
                    <a:pt x="4181" y="6988"/>
                    <a:pt x="4877" y="7782"/>
                    <a:pt x="5806" y="8418"/>
                  </a:cubicBezTo>
                  <a:cubicBezTo>
                    <a:pt x="5806" y="6988"/>
                    <a:pt x="5806" y="6988"/>
                    <a:pt x="5806" y="6988"/>
                  </a:cubicBezTo>
                  <a:cubicBezTo>
                    <a:pt x="5806" y="5876"/>
                    <a:pt x="6968" y="4924"/>
                    <a:pt x="8826" y="4924"/>
                  </a:cubicBezTo>
                  <a:cubicBezTo>
                    <a:pt x="9290" y="4924"/>
                    <a:pt x="9290" y="4924"/>
                    <a:pt x="9290" y="4924"/>
                  </a:cubicBezTo>
                  <a:cubicBezTo>
                    <a:pt x="10916" y="4924"/>
                    <a:pt x="12310" y="5876"/>
                    <a:pt x="12310" y="6988"/>
                  </a:cubicBezTo>
                  <a:cubicBezTo>
                    <a:pt x="12310" y="8100"/>
                    <a:pt x="12310" y="8100"/>
                    <a:pt x="12310" y="8100"/>
                  </a:cubicBezTo>
                  <a:cubicBezTo>
                    <a:pt x="13006" y="7624"/>
                    <a:pt x="13239" y="6829"/>
                    <a:pt x="13239" y="6194"/>
                  </a:cubicBezTo>
                  <a:close/>
                  <a:moveTo>
                    <a:pt x="5806" y="11753"/>
                  </a:moveTo>
                  <a:cubicBezTo>
                    <a:pt x="5806" y="10324"/>
                    <a:pt x="5806" y="10324"/>
                    <a:pt x="5806" y="10324"/>
                  </a:cubicBezTo>
                  <a:cubicBezTo>
                    <a:pt x="3484" y="9529"/>
                    <a:pt x="2090" y="7941"/>
                    <a:pt x="2090" y="6194"/>
                  </a:cubicBezTo>
                  <a:cubicBezTo>
                    <a:pt x="2090" y="3494"/>
                    <a:pt x="5110" y="1429"/>
                    <a:pt x="8826" y="1429"/>
                  </a:cubicBezTo>
                  <a:cubicBezTo>
                    <a:pt x="12542" y="1429"/>
                    <a:pt x="15561" y="3494"/>
                    <a:pt x="15561" y="6194"/>
                  </a:cubicBezTo>
                  <a:cubicBezTo>
                    <a:pt x="15561" y="7782"/>
                    <a:pt x="14168" y="9212"/>
                    <a:pt x="12310" y="10165"/>
                  </a:cubicBezTo>
                  <a:cubicBezTo>
                    <a:pt x="12310" y="11118"/>
                    <a:pt x="12310" y="11118"/>
                    <a:pt x="12310" y="11118"/>
                  </a:cubicBezTo>
                  <a:cubicBezTo>
                    <a:pt x="12774" y="11118"/>
                    <a:pt x="13239" y="11118"/>
                    <a:pt x="13471" y="11276"/>
                  </a:cubicBezTo>
                  <a:cubicBezTo>
                    <a:pt x="16026" y="10165"/>
                    <a:pt x="17652" y="8259"/>
                    <a:pt x="17652" y="6194"/>
                  </a:cubicBezTo>
                  <a:cubicBezTo>
                    <a:pt x="17652" y="2700"/>
                    <a:pt x="13703" y="0"/>
                    <a:pt x="8826" y="0"/>
                  </a:cubicBezTo>
                  <a:cubicBezTo>
                    <a:pt x="3948" y="0"/>
                    <a:pt x="0" y="2700"/>
                    <a:pt x="0" y="6194"/>
                  </a:cubicBezTo>
                  <a:cubicBezTo>
                    <a:pt x="0" y="8735"/>
                    <a:pt x="2323" y="10959"/>
                    <a:pt x="5806" y="1175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523797" y="3223546"/>
            <a:ext cx="3576062" cy="14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eiusmod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incididunt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labore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dolore magna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aliqua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 minim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veniam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nostrud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exercitation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ullamco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laboris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aliquip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zh-CN" alt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endParaRPr kumimoji="1" lang="zh-CN" altLang="en-US" sz="105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523796" y="2655948"/>
            <a:ext cx="378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LOREM IPSUM DOLOR</a:t>
            </a:r>
            <a:endParaRPr lang="zh-CN" altLang="en-US" sz="24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250846" y="2412363"/>
            <a:ext cx="1260109" cy="1528559"/>
            <a:chOff x="2397581" y="2169294"/>
            <a:chExt cx="1684937" cy="2043890"/>
          </a:xfrm>
        </p:grpSpPr>
        <p:sp>
          <p:nvSpPr>
            <p:cNvPr id="20" name="椭圆 19"/>
            <p:cNvSpPr/>
            <p:nvPr/>
          </p:nvSpPr>
          <p:spPr>
            <a:xfrm>
              <a:off x="2397581" y="2169294"/>
              <a:ext cx="1684937" cy="1684937"/>
            </a:xfrm>
            <a:prstGeom prst="ellipse">
              <a:avLst/>
            </a:prstGeom>
            <a:solidFill>
              <a:srgbClr val="374757"/>
            </a:solidFill>
            <a:ln w="38100">
              <a:noFill/>
            </a:ln>
            <a:effectLst>
              <a:outerShdw blurRad="254000" dist="127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2639884" y="2411597"/>
              <a:ext cx="1200329" cy="1200329"/>
            </a:xfrm>
            <a:prstGeom prst="ellipse">
              <a:avLst/>
            </a:prstGeom>
            <a:solidFill>
              <a:srgbClr val="4B5D71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Shape 4709"/>
            <p:cNvSpPr/>
            <p:nvPr/>
          </p:nvSpPr>
          <p:spPr>
            <a:xfrm>
              <a:off x="2777456" y="2564991"/>
              <a:ext cx="1127076" cy="1648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135"/>
                  </a:moveTo>
                  <a:cubicBezTo>
                    <a:pt x="21600" y="19059"/>
                    <a:pt x="21600" y="19059"/>
                    <a:pt x="21600" y="19059"/>
                  </a:cubicBezTo>
                  <a:cubicBezTo>
                    <a:pt x="21600" y="20488"/>
                    <a:pt x="19974" y="21600"/>
                    <a:pt x="17884" y="21600"/>
                  </a:cubicBezTo>
                  <a:cubicBezTo>
                    <a:pt x="11148" y="21600"/>
                    <a:pt x="11148" y="21600"/>
                    <a:pt x="11148" y="21600"/>
                  </a:cubicBezTo>
                  <a:cubicBezTo>
                    <a:pt x="9987" y="21600"/>
                    <a:pt x="9058" y="21282"/>
                    <a:pt x="8361" y="20806"/>
                  </a:cubicBezTo>
                  <a:cubicBezTo>
                    <a:pt x="1161" y="15882"/>
                    <a:pt x="1161" y="15882"/>
                    <a:pt x="1161" y="15882"/>
                  </a:cubicBezTo>
                  <a:cubicBezTo>
                    <a:pt x="465" y="15406"/>
                    <a:pt x="465" y="14929"/>
                    <a:pt x="1161" y="14453"/>
                  </a:cubicBezTo>
                  <a:cubicBezTo>
                    <a:pt x="1626" y="14135"/>
                    <a:pt x="1626" y="14135"/>
                    <a:pt x="1626" y="14135"/>
                  </a:cubicBezTo>
                  <a:cubicBezTo>
                    <a:pt x="1858" y="13976"/>
                    <a:pt x="2323" y="13818"/>
                    <a:pt x="2555" y="13818"/>
                  </a:cubicBezTo>
                  <a:cubicBezTo>
                    <a:pt x="3019" y="13818"/>
                    <a:pt x="3252" y="13976"/>
                    <a:pt x="3484" y="14135"/>
                  </a:cubicBezTo>
                  <a:cubicBezTo>
                    <a:pt x="7432" y="16676"/>
                    <a:pt x="7432" y="16676"/>
                    <a:pt x="7432" y="16676"/>
                  </a:cubicBezTo>
                  <a:cubicBezTo>
                    <a:pt x="7432" y="6988"/>
                    <a:pt x="7432" y="6988"/>
                    <a:pt x="7432" y="6988"/>
                  </a:cubicBezTo>
                  <a:cubicBezTo>
                    <a:pt x="7432" y="6353"/>
                    <a:pt x="7897" y="6035"/>
                    <a:pt x="8826" y="6035"/>
                  </a:cubicBezTo>
                  <a:cubicBezTo>
                    <a:pt x="9290" y="6035"/>
                    <a:pt x="9290" y="6035"/>
                    <a:pt x="9290" y="6035"/>
                  </a:cubicBezTo>
                  <a:cubicBezTo>
                    <a:pt x="9987" y="6035"/>
                    <a:pt x="10684" y="6353"/>
                    <a:pt x="10684" y="6988"/>
                  </a:cubicBezTo>
                  <a:cubicBezTo>
                    <a:pt x="10684" y="12388"/>
                    <a:pt x="10684" y="12388"/>
                    <a:pt x="10684" y="12388"/>
                  </a:cubicBezTo>
                  <a:cubicBezTo>
                    <a:pt x="11148" y="12229"/>
                    <a:pt x="11148" y="12229"/>
                    <a:pt x="11148" y="12229"/>
                  </a:cubicBezTo>
                  <a:cubicBezTo>
                    <a:pt x="11613" y="12229"/>
                    <a:pt x="11845" y="12229"/>
                    <a:pt x="12077" y="12229"/>
                  </a:cubicBezTo>
                  <a:cubicBezTo>
                    <a:pt x="13239" y="12229"/>
                    <a:pt x="13703" y="12388"/>
                    <a:pt x="13703" y="12388"/>
                  </a:cubicBezTo>
                  <a:cubicBezTo>
                    <a:pt x="13935" y="12388"/>
                    <a:pt x="13935" y="12388"/>
                    <a:pt x="13935" y="12388"/>
                  </a:cubicBezTo>
                  <a:cubicBezTo>
                    <a:pt x="13935" y="13182"/>
                    <a:pt x="13935" y="13182"/>
                    <a:pt x="13935" y="13182"/>
                  </a:cubicBezTo>
                  <a:cubicBezTo>
                    <a:pt x="13935" y="13182"/>
                    <a:pt x="13935" y="13341"/>
                    <a:pt x="14168" y="13341"/>
                  </a:cubicBezTo>
                  <a:cubicBezTo>
                    <a:pt x="14168" y="13341"/>
                    <a:pt x="14400" y="13182"/>
                    <a:pt x="14400" y="13182"/>
                  </a:cubicBezTo>
                  <a:cubicBezTo>
                    <a:pt x="14400" y="12388"/>
                    <a:pt x="14400" y="12388"/>
                    <a:pt x="14400" y="12388"/>
                  </a:cubicBezTo>
                  <a:cubicBezTo>
                    <a:pt x="14400" y="12388"/>
                    <a:pt x="14632" y="12388"/>
                    <a:pt x="15097" y="12388"/>
                  </a:cubicBezTo>
                  <a:cubicBezTo>
                    <a:pt x="15561" y="12388"/>
                    <a:pt x="16258" y="12547"/>
                    <a:pt x="16723" y="12706"/>
                  </a:cubicBezTo>
                  <a:cubicBezTo>
                    <a:pt x="16723" y="12706"/>
                    <a:pt x="16723" y="12706"/>
                    <a:pt x="16723" y="12706"/>
                  </a:cubicBezTo>
                  <a:cubicBezTo>
                    <a:pt x="16723" y="13500"/>
                    <a:pt x="16723" y="13500"/>
                    <a:pt x="16723" y="13500"/>
                  </a:cubicBezTo>
                  <a:cubicBezTo>
                    <a:pt x="16723" y="13500"/>
                    <a:pt x="16955" y="13659"/>
                    <a:pt x="16955" y="13659"/>
                  </a:cubicBezTo>
                  <a:cubicBezTo>
                    <a:pt x="17187" y="13659"/>
                    <a:pt x="17419" y="13500"/>
                    <a:pt x="17419" y="13500"/>
                  </a:cubicBezTo>
                  <a:cubicBezTo>
                    <a:pt x="17419" y="12547"/>
                    <a:pt x="17419" y="12547"/>
                    <a:pt x="17419" y="12547"/>
                  </a:cubicBezTo>
                  <a:cubicBezTo>
                    <a:pt x="17419" y="12547"/>
                    <a:pt x="17652" y="12547"/>
                    <a:pt x="17884" y="12547"/>
                  </a:cubicBezTo>
                  <a:cubicBezTo>
                    <a:pt x="18813" y="12547"/>
                    <a:pt x="19510" y="12865"/>
                    <a:pt x="19510" y="12865"/>
                  </a:cubicBezTo>
                  <a:cubicBezTo>
                    <a:pt x="19510" y="12865"/>
                    <a:pt x="19510" y="12865"/>
                    <a:pt x="19510" y="12865"/>
                  </a:cubicBezTo>
                  <a:cubicBezTo>
                    <a:pt x="19742" y="12865"/>
                    <a:pt x="19742" y="12865"/>
                    <a:pt x="19742" y="12865"/>
                  </a:cubicBezTo>
                  <a:cubicBezTo>
                    <a:pt x="19742" y="12865"/>
                    <a:pt x="19742" y="12865"/>
                    <a:pt x="19742" y="12865"/>
                  </a:cubicBezTo>
                  <a:cubicBezTo>
                    <a:pt x="19742" y="13659"/>
                    <a:pt x="19742" y="13659"/>
                    <a:pt x="19742" y="13659"/>
                  </a:cubicBezTo>
                  <a:cubicBezTo>
                    <a:pt x="19742" y="13818"/>
                    <a:pt x="19742" y="13818"/>
                    <a:pt x="19974" y="13818"/>
                  </a:cubicBezTo>
                  <a:cubicBezTo>
                    <a:pt x="20206" y="13818"/>
                    <a:pt x="20206" y="13818"/>
                    <a:pt x="20206" y="13659"/>
                  </a:cubicBezTo>
                  <a:cubicBezTo>
                    <a:pt x="20206" y="12865"/>
                    <a:pt x="20206" y="12865"/>
                    <a:pt x="20206" y="12865"/>
                  </a:cubicBezTo>
                  <a:cubicBezTo>
                    <a:pt x="21368" y="13182"/>
                    <a:pt x="21600" y="13659"/>
                    <a:pt x="21600" y="14135"/>
                  </a:cubicBezTo>
                  <a:close/>
                  <a:moveTo>
                    <a:pt x="13239" y="6194"/>
                  </a:moveTo>
                  <a:cubicBezTo>
                    <a:pt x="13239" y="4447"/>
                    <a:pt x="11381" y="3018"/>
                    <a:pt x="8826" y="3018"/>
                  </a:cubicBezTo>
                  <a:cubicBezTo>
                    <a:pt x="6271" y="3018"/>
                    <a:pt x="4181" y="4447"/>
                    <a:pt x="4181" y="6194"/>
                  </a:cubicBezTo>
                  <a:cubicBezTo>
                    <a:pt x="4181" y="6988"/>
                    <a:pt x="4877" y="7782"/>
                    <a:pt x="5806" y="8418"/>
                  </a:cubicBezTo>
                  <a:cubicBezTo>
                    <a:pt x="5806" y="6988"/>
                    <a:pt x="5806" y="6988"/>
                    <a:pt x="5806" y="6988"/>
                  </a:cubicBezTo>
                  <a:cubicBezTo>
                    <a:pt x="5806" y="5876"/>
                    <a:pt x="6968" y="4924"/>
                    <a:pt x="8826" y="4924"/>
                  </a:cubicBezTo>
                  <a:cubicBezTo>
                    <a:pt x="9290" y="4924"/>
                    <a:pt x="9290" y="4924"/>
                    <a:pt x="9290" y="4924"/>
                  </a:cubicBezTo>
                  <a:cubicBezTo>
                    <a:pt x="10916" y="4924"/>
                    <a:pt x="12310" y="5876"/>
                    <a:pt x="12310" y="6988"/>
                  </a:cubicBezTo>
                  <a:cubicBezTo>
                    <a:pt x="12310" y="8100"/>
                    <a:pt x="12310" y="8100"/>
                    <a:pt x="12310" y="8100"/>
                  </a:cubicBezTo>
                  <a:cubicBezTo>
                    <a:pt x="13006" y="7624"/>
                    <a:pt x="13239" y="6829"/>
                    <a:pt x="13239" y="6194"/>
                  </a:cubicBezTo>
                  <a:close/>
                  <a:moveTo>
                    <a:pt x="5806" y="11753"/>
                  </a:moveTo>
                  <a:cubicBezTo>
                    <a:pt x="5806" y="10324"/>
                    <a:pt x="5806" y="10324"/>
                    <a:pt x="5806" y="10324"/>
                  </a:cubicBezTo>
                  <a:cubicBezTo>
                    <a:pt x="3484" y="9529"/>
                    <a:pt x="2090" y="7941"/>
                    <a:pt x="2090" y="6194"/>
                  </a:cubicBezTo>
                  <a:cubicBezTo>
                    <a:pt x="2090" y="3494"/>
                    <a:pt x="5110" y="1429"/>
                    <a:pt x="8826" y="1429"/>
                  </a:cubicBezTo>
                  <a:cubicBezTo>
                    <a:pt x="12542" y="1429"/>
                    <a:pt x="15561" y="3494"/>
                    <a:pt x="15561" y="6194"/>
                  </a:cubicBezTo>
                  <a:cubicBezTo>
                    <a:pt x="15561" y="7782"/>
                    <a:pt x="14168" y="9212"/>
                    <a:pt x="12310" y="10165"/>
                  </a:cubicBezTo>
                  <a:cubicBezTo>
                    <a:pt x="12310" y="11118"/>
                    <a:pt x="12310" y="11118"/>
                    <a:pt x="12310" y="11118"/>
                  </a:cubicBezTo>
                  <a:cubicBezTo>
                    <a:pt x="12774" y="11118"/>
                    <a:pt x="13239" y="11118"/>
                    <a:pt x="13471" y="11276"/>
                  </a:cubicBezTo>
                  <a:cubicBezTo>
                    <a:pt x="16026" y="10165"/>
                    <a:pt x="17652" y="8259"/>
                    <a:pt x="17652" y="6194"/>
                  </a:cubicBezTo>
                  <a:cubicBezTo>
                    <a:pt x="17652" y="2700"/>
                    <a:pt x="13703" y="0"/>
                    <a:pt x="8826" y="0"/>
                  </a:cubicBezTo>
                  <a:cubicBezTo>
                    <a:pt x="3948" y="0"/>
                    <a:pt x="0" y="2700"/>
                    <a:pt x="0" y="6194"/>
                  </a:cubicBezTo>
                  <a:cubicBezTo>
                    <a:pt x="0" y="8735"/>
                    <a:pt x="2323" y="10959"/>
                    <a:pt x="5806" y="1175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7661942" y="3223546"/>
            <a:ext cx="3576062" cy="14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eiusmod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incididunt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labore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dolore magna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aliqua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 minim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veniam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nostrud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exercitation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ullamco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laboris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aliquip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zh-CN" alt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endParaRPr kumimoji="1" lang="zh-CN" altLang="en-US" sz="105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661941" y="2655948"/>
            <a:ext cx="378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LOREM IPSUM DOLOR</a:t>
            </a:r>
            <a:endParaRPr lang="zh-CN" altLang="en-US" sz="24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922643" y="0"/>
            <a:ext cx="2789498" cy="6858000"/>
          </a:xfrm>
          <a:prstGeom prst="rect">
            <a:avLst/>
          </a:prstGeom>
          <a:solidFill>
            <a:srgbClr val="374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39164" y="1567309"/>
            <a:ext cx="5306992" cy="3430840"/>
            <a:chOff x="3941180" y="1590457"/>
            <a:chExt cx="6348714" cy="4104288"/>
          </a:xfrm>
        </p:grpSpPr>
        <p:sp>
          <p:nvSpPr>
            <p:cNvPr id="8" name="矩形 7"/>
            <p:cNvSpPr/>
            <p:nvPr/>
          </p:nvSpPr>
          <p:spPr>
            <a:xfrm>
              <a:off x="3941180" y="1590457"/>
              <a:ext cx="6348714" cy="4104288"/>
            </a:xfrm>
            <a:prstGeom prst="rect">
              <a:avLst/>
            </a:prstGeom>
            <a:solidFill>
              <a:srgbClr val="374757"/>
            </a:solidFill>
            <a:ln>
              <a:noFill/>
            </a:ln>
            <a:effectLst>
              <a:outerShdw blurRad="127000" dist="635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734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350875" y="1900611"/>
              <a:ext cx="5529323" cy="3483980"/>
            </a:xfrm>
            <a:prstGeom prst="rect">
              <a:avLst/>
            </a:prstGeom>
            <a:solidFill>
              <a:srgbClr val="4B5D7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F3734"/>
                </a:solidFill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138" y="2110667"/>
              <a:ext cx="4604792" cy="3063866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7807031" y="2002161"/>
            <a:ext cx="42556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787086" y="3333468"/>
            <a:ext cx="42556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59349" y="4556744"/>
            <a:ext cx="425562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821821" y="3320490"/>
            <a:ext cx="580933" cy="580933"/>
            <a:chOff x="1738562" y="3179325"/>
            <a:chExt cx="810492" cy="810492"/>
          </a:xfrm>
        </p:grpSpPr>
        <p:sp>
          <p:nvSpPr>
            <p:cNvPr id="16" name="椭圆 15"/>
            <p:cNvSpPr/>
            <p:nvPr/>
          </p:nvSpPr>
          <p:spPr>
            <a:xfrm>
              <a:off x="1738562" y="3179325"/>
              <a:ext cx="810492" cy="810492"/>
            </a:xfrm>
            <a:prstGeom prst="ellipse">
              <a:avLst/>
            </a:prstGeom>
            <a:solidFill>
              <a:srgbClr val="4B5D71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Shape 4651"/>
            <p:cNvSpPr/>
            <p:nvPr/>
          </p:nvSpPr>
          <p:spPr>
            <a:xfrm>
              <a:off x="1921558" y="3390844"/>
              <a:ext cx="444500" cy="40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11" y="9879"/>
                  </a:moveTo>
                  <a:cubicBezTo>
                    <a:pt x="14811" y="9712"/>
                    <a:pt x="14503" y="9544"/>
                    <a:pt x="14349" y="9544"/>
                  </a:cubicBezTo>
                  <a:cubicBezTo>
                    <a:pt x="12343" y="9879"/>
                    <a:pt x="12343" y="9879"/>
                    <a:pt x="12343" y="9879"/>
                  </a:cubicBezTo>
                  <a:cubicBezTo>
                    <a:pt x="12034" y="9544"/>
                    <a:pt x="11880" y="9209"/>
                    <a:pt x="11571" y="9042"/>
                  </a:cubicBezTo>
                  <a:cubicBezTo>
                    <a:pt x="12343" y="6865"/>
                    <a:pt x="12343" y="6865"/>
                    <a:pt x="12343" y="6865"/>
                  </a:cubicBezTo>
                  <a:cubicBezTo>
                    <a:pt x="12343" y="6698"/>
                    <a:pt x="12343" y="6530"/>
                    <a:pt x="12189" y="6363"/>
                  </a:cubicBezTo>
                  <a:cubicBezTo>
                    <a:pt x="10491" y="5358"/>
                    <a:pt x="10491" y="5358"/>
                    <a:pt x="10491" y="5358"/>
                  </a:cubicBezTo>
                  <a:cubicBezTo>
                    <a:pt x="10337" y="5358"/>
                    <a:pt x="10029" y="5358"/>
                    <a:pt x="10029" y="5526"/>
                  </a:cubicBezTo>
                  <a:cubicBezTo>
                    <a:pt x="8794" y="7367"/>
                    <a:pt x="8794" y="7367"/>
                    <a:pt x="8794" y="7367"/>
                  </a:cubicBezTo>
                  <a:cubicBezTo>
                    <a:pt x="8486" y="7367"/>
                    <a:pt x="8023" y="7200"/>
                    <a:pt x="7714" y="7200"/>
                  </a:cubicBezTo>
                  <a:cubicBezTo>
                    <a:pt x="6789" y="5191"/>
                    <a:pt x="6789" y="5191"/>
                    <a:pt x="6789" y="5191"/>
                  </a:cubicBezTo>
                  <a:cubicBezTo>
                    <a:pt x="6789" y="5023"/>
                    <a:pt x="6480" y="4856"/>
                    <a:pt x="6326" y="5023"/>
                  </a:cubicBezTo>
                  <a:cubicBezTo>
                    <a:pt x="4629" y="5526"/>
                    <a:pt x="4629" y="5526"/>
                    <a:pt x="4629" y="5526"/>
                  </a:cubicBezTo>
                  <a:cubicBezTo>
                    <a:pt x="4320" y="5526"/>
                    <a:pt x="4320" y="5860"/>
                    <a:pt x="4320" y="6028"/>
                  </a:cubicBezTo>
                  <a:cubicBezTo>
                    <a:pt x="4629" y="8205"/>
                    <a:pt x="4629" y="8205"/>
                    <a:pt x="4629" y="8205"/>
                  </a:cubicBezTo>
                  <a:cubicBezTo>
                    <a:pt x="4320" y="8540"/>
                    <a:pt x="4011" y="8707"/>
                    <a:pt x="3703" y="9042"/>
                  </a:cubicBezTo>
                  <a:cubicBezTo>
                    <a:pt x="1851" y="8205"/>
                    <a:pt x="1851" y="8205"/>
                    <a:pt x="1851" y="8205"/>
                  </a:cubicBezTo>
                  <a:cubicBezTo>
                    <a:pt x="1697" y="8205"/>
                    <a:pt x="1389" y="8205"/>
                    <a:pt x="1389" y="8372"/>
                  </a:cubicBezTo>
                  <a:cubicBezTo>
                    <a:pt x="463" y="10214"/>
                    <a:pt x="463" y="10214"/>
                    <a:pt x="463" y="10214"/>
                  </a:cubicBezTo>
                  <a:cubicBezTo>
                    <a:pt x="309" y="10381"/>
                    <a:pt x="463" y="10716"/>
                    <a:pt x="617" y="10716"/>
                  </a:cubicBezTo>
                  <a:cubicBezTo>
                    <a:pt x="2314" y="12056"/>
                    <a:pt x="2314" y="12056"/>
                    <a:pt x="2314" y="12056"/>
                  </a:cubicBezTo>
                  <a:cubicBezTo>
                    <a:pt x="2160" y="12391"/>
                    <a:pt x="2160" y="12893"/>
                    <a:pt x="2160" y="13228"/>
                  </a:cubicBezTo>
                  <a:cubicBezTo>
                    <a:pt x="309" y="14233"/>
                    <a:pt x="309" y="14233"/>
                    <a:pt x="309" y="14233"/>
                  </a:cubicBezTo>
                  <a:cubicBezTo>
                    <a:pt x="154" y="14233"/>
                    <a:pt x="0" y="14567"/>
                    <a:pt x="0" y="14735"/>
                  </a:cubicBezTo>
                  <a:cubicBezTo>
                    <a:pt x="617" y="16577"/>
                    <a:pt x="617" y="16577"/>
                    <a:pt x="617" y="16577"/>
                  </a:cubicBezTo>
                  <a:cubicBezTo>
                    <a:pt x="617" y="16912"/>
                    <a:pt x="926" y="16912"/>
                    <a:pt x="1080" y="16912"/>
                  </a:cubicBezTo>
                  <a:cubicBezTo>
                    <a:pt x="3086" y="16577"/>
                    <a:pt x="3086" y="16577"/>
                    <a:pt x="3086" y="16577"/>
                  </a:cubicBezTo>
                  <a:cubicBezTo>
                    <a:pt x="3240" y="16912"/>
                    <a:pt x="3549" y="17247"/>
                    <a:pt x="3857" y="17581"/>
                  </a:cubicBezTo>
                  <a:cubicBezTo>
                    <a:pt x="3086" y="19591"/>
                    <a:pt x="3086" y="19591"/>
                    <a:pt x="3086" y="19591"/>
                  </a:cubicBezTo>
                  <a:cubicBezTo>
                    <a:pt x="2931" y="19758"/>
                    <a:pt x="3086" y="20093"/>
                    <a:pt x="3240" y="20093"/>
                  </a:cubicBezTo>
                  <a:cubicBezTo>
                    <a:pt x="4783" y="21098"/>
                    <a:pt x="4783" y="21098"/>
                    <a:pt x="4783" y="21098"/>
                  </a:cubicBezTo>
                  <a:cubicBezTo>
                    <a:pt x="5091" y="21265"/>
                    <a:pt x="5246" y="21098"/>
                    <a:pt x="5400" y="20930"/>
                  </a:cubicBezTo>
                  <a:cubicBezTo>
                    <a:pt x="6634" y="19088"/>
                    <a:pt x="6634" y="19088"/>
                    <a:pt x="6634" y="19088"/>
                  </a:cubicBezTo>
                  <a:cubicBezTo>
                    <a:pt x="6943" y="19256"/>
                    <a:pt x="7251" y="19256"/>
                    <a:pt x="7714" y="19256"/>
                  </a:cubicBezTo>
                  <a:cubicBezTo>
                    <a:pt x="8486" y="21265"/>
                    <a:pt x="8486" y="21265"/>
                    <a:pt x="8486" y="21265"/>
                  </a:cubicBezTo>
                  <a:cubicBezTo>
                    <a:pt x="8640" y="21433"/>
                    <a:pt x="8794" y="21600"/>
                    <a:pt x="9103" y="21600"/>
                  </a:cubicBezTo>
                  <a:cubicBezTo>
                    <a:pt x="10800" y="20930"/>
                    <a:pt x="10800" y="20930"/>
                    <a:pt x="10800" y="20930"/>
                  </a:cubicBezTo>
                  <a:cubicBezTo>
                    <a:pt x="10954" y="20930"/>
                    <a:pt x="11109" y="20595"/>
                    <a:pt x="11109" y="20428"/>
                  </a:cubicBezTo>
                  <a:cubicBezTo>
                    <a:pt x="10800" y="18251"/>
                    <a:pt x="10800" y="18251"/>
                    <a:pt x="10800" y="18251"/>
                  </a:cubicBezTo>
                  <a:cubicBezTo>
                    <a:pt x="11109" y="18084"/>
                    <a:pt x="11417" y="17749"/>
                    <a:pt x="11571" y="17414"/>
                  </a:cubicBezTo>
                  <a:cubicBezTo>
                    <a:pt x="13577" y="18251"/>
                    <a:pt x="13577" y="18251"/>
                    <a:pt x="13577" y="18251"/>
                  </a:cubicBezTo>
                  <a:cubicBezTo>
                    <a:pt x="13731" y="18419"/>
                    <a:pt x="13886" y="18251"/>
                    <a:pt x="14040" y="18084"/>
                  </a:cubicBezTo>
                  <a:cubicBezTo>
                    <a:pt x="14966" y="16242"/>
                    <a:pt x="14966" y="16242"/>
                    <a:pt x="14966" y="16242"/>
                  </a:cubicBezTo>
                  <a:cubicBezTo>
                    <a:pt x="14966" y="16074"/>
                    <a:pt x="14966" y="15907"/>
                    <a:pt x="14811" y="15740"/>
                  </a:cubicBezTo>
                  <a:cubicBezTo>
                    <a:pt x="13114" y="14400"/>
                    <a:pt x="13114" y="14400"/>
                    <a:pt x="13114" y="14400"/>
                  </a:cubicBezTo>
                  <a:cubicBezTo>
                    <a:pt x="13114" y="14065"/>
                    <a:pt x="13269" y="13563"/>
                    <a:pt x="13269" y="13228"/>
                  </a:cubicBezTo>
                  <a:cubicBezTo>
                    <a:pt x="15120" y="12391"/>
                    <a:pt x="15120" y="12391"/>
                    <a:pt x="15120" y="12391"/>
                  </a:cubicBezTo>
                  <a:cubicBezTo>
                    <a:pt x="15274" y="12223"/>
                    <a:pt x="15429" y="12056"/>
                    <a:pt x="15274" y="11721"/>
                  </a:cubicBezTo>
                  <a:lnTo>
                    <a:pt x="14811" y="9879"/>
                  </a:lnTo>
                  <a:close/>
                  <a:moveTo>
                    <a:pt x="8640" y="16744"/>
                  </a:moveTo>
                  <a:cubicBezTo>
                    <a:pt x="6943" y="17247"/>
                    <a:pt x="5091" y="16242"/>
                    <a:pt x="4474" y="14233"/>
                  </a:cubicBezTo>
                  <a:cubicBezTo>
                    <a:pt x="4011" y="12391"/>
                    <a:pt x="4937" y="10381"/>
                    <a:pt x="6789" y="9879"/>
                  </a:cubicBezTo>
                  <a:cubicBezTo>
                    <a:pt x="8486" y="9209"/>
                    <a:pt x="10337" y="10381"/>
                    <a:pt x="10800" y="12223"/>
                  </a:cubicBezTo>
                  <a:cubicBezTo>
                    <a:pt x="11417" y="14065"/>
                    <a:pt x="10337" y="16074"/>
                    <a:pt x="8640" y="16744"/>
                  </a:cubicBezTo>
                  <a:close/>
                  <a:moveTo>
                    <a:pt x="9874" y="12558"/>
                  </a:moveTo>
                  <a:cubicBezTo>
                    <a:pt x="10337" y="13898"/>
                    <a:pt x="9566" y="15237"/>
                    <a:pt x="8331" y="15740"/>
                  </a:cubicBezTo>
                  <a:cubicBezTo>
                    <a:pt x="7097" y="16074"/>
                    <a:pt x="5863" y="15405"/>
                    <a:pt x="5400" y="14065"/>
                  </a:cubicBezTo>
                  <a:cubicBezTo>
                    <a:pt x="5091" y="12558"/>
                    <a:pt x="5709" y="11219"/>
                    <a:pt x="6943" y="10716"/>
                  </a:cubicBezTo>
                  <a:cubicBezTo>
                    <a:pt x="8177" y="10381"/>
                    <a:pt x="9566" y="11219"/>
                    <a:pt x="9874" y="12558"/>
                  </a:cubicBezTo>
                  <a:close/>
                  <a:moveTo>
                    <a:pt x="21446" y="6865"/>
                  </a:moveTo>
                  <a:cubicBezTo>
                    <a:pt x="20366" y="6028"/>
                    <a:pt x="20366" y="6028"/>
                    <a:pt x="20366" y="6028"/>
                  </a:cubicBezTo>
                  <a:cubicBezTo>
                    <a:pt x="20366" y="5693"/>
                    <a:pt x="20366" y="5526"/>
                    <a:pt x="20366" y="5191"/>
                  </a:cubicBezTo>
                  <a:cubicBezTo>
                    <a:pt x="20211" y="4856"/>
                    <a:pt x="20211" y="4688"/>
                    <a:pt x="20211" y="4353"/>
                  </a:cubicBezTo>
                  <a:cubicBezTo>
                    <a:pt x="21137" y="3349"/>
                    <a:pt x="21137" y="3349"/>
                    <a:pt x="21137" y="3349"/>
                  </a:cubicBezTo>
                  <a:cubicBezTo>
                    <a:pt x="21291" y="3181"/>
                    <a:pt x="21291" y="3014"/>
                    <a:pt x="21137" y="2847"/>
                  </a:cubicBezTo>
                  <a:cubicBezTo>
                    <a:pt x="20520" y="1842"/>
                    <a:pt x="20520" y="1842"/>
                    <a:pt x="20520" y="1842"/>
                  </a:cubicBezTo>
                  <a:cubicBezTo>
                    <a:pt x="20366" y="1674"/>
                    <a:pt x="20211" y="1674"/>
                    <a:pt x="20057" y="1674"/>
                  </a:cubicBezTo>
                  <a:cubicBezTo>
                    <a:pt x="18823" y="2344"/>
                    <a:pt x="18823" y="2344"/>
                    <a:pt x="18823" y="2344"/>
                  </a:cubicBezTo>
                  <a:cubicBezTo>
                    <a:pt x="18360" y="2009"/>
                    <a:pt x="17897" y="1842"/>
                    <a:pt x="17434" y="1674"/>
                  </a:cubicBezTo>
                  <a:cubicBezTo>
                    <a:pt x="17126" y="335"/>
                    <a:pt x="17126" y="335"/>
                    <a:pt x="17126" y="335"/>
                  </a:cubicBezTo>
                  <a:cubicBezTo>
                    <a:pt x="17126" y="167"/>
                    <a:pt x="16817" y="0"/>
                    <a:pt x="16663" y="0"/>
                  </a:cubicBezTo>
                  <a:cubicBezTo>
                    <a:pt x="15583" y="167"/>
                    <a:pt x="15583" y="167"/>
                    <a:pt x="15583" y="167"/>
                  </a:cubicBezTo>
                  <a:cubicBezTo>
                    <a:pt x="15429" y="167"/>
                    <a:pt x="15274" y="335"/>
                    <a:pt x="15274" y="502"/>
                  </a:cubicBezTo>
                  <a:cubicBezTo>
                    <a:pt x="15274" y="2009"/>
                    <a:pt x="15274" y="2009"/>
                    <a:pt x="15274" y="2009"/>
                  </a:cubicBezTo>
                  <a:cubicBezTo>
                    <a:pt x="14811" y="2177"/>
                    <a:pt x="14349" y="2512"/>
                    <a:pt x="14040" y="3014"/>
                  </a:cubicBezTo>
                  <a:cubicBezTo>
                    <a:pt x="12651" y="2512"/>
                    <a:pt x="12651" y="2512"/>
                    <a:pt x="12651" y="2512"/>
                  </a:cubicBezTo>
                  <a:cubicBezTo>
                    <a:pt x="12497" y="2512"/>
                    <a:pt x="12343" y="2679"/>
                    <a:pt x="12189" y="2847"/>
                  </a:cubicBezTo>
                  <a:cubicBezTo>
                    <a:pt x="11880" y="3851"/>
                    <a:pt x="11880" y="3851"/>
                    <a:pt x="11880" y="3851"/>
                  </a:cubicBezTo>
                  <a:cubicBezTo>
                    <a:pt x="11726" y="4019"/>
                    <a:pt x="11726" y="4186"/>
                    <a:pt x="11880" y="4353"/>
                  </a:cubicBezTo>
                  <a:cubicBezTo>
                    <a:pt x="13114" y="5191"/>
                    <a:pt x="13114" y="5191"/>
                    <a:pt x="13114" y="5191"/>
                  </a:cubicBezTo>
                  <a:cubicBezTo>
                    <a:pt x="13114" y="5358"/>
                    <a:pt x="13114" y="5693"/>
                    <a:pt x="13114" y="6028"/>
                  </a:cubicBezTo>
                  <a:cubicBezTo>
                    <a:pt x="13114" y="6195"/>
                    <a:pt x="13114" y="6530"/>
                    <a:pt x="13269" y="6698"/>
                  </a:cubicBezTo>
                  <a:cubicBezTo>
                    <a:pt x="12343" y="7870"/>
                    <a:pt x="12343" y="7870"/>
                    <a:pt x="12343" y="7870"/>
                  </a:cubicBezTo>
                  <a:cubicBezTo>
                    <a:pt x="12189" y="8037"/>
                    <a:pt x="12189" y="8205"/>
                    <a:pt x="12189" y="8372"/>
                  </a:cubicBezTo>
                  <a:cubicBezTo>
                    <a:pt x="12806" y="9377"/>
                    <a:pt x="12806" y="9377"/>
                    <a:pt x="12806" y="9377"/>
                  </a:cubicBezTo>
                  <a:cubicBezTo>
                    <a:pt x="12960" y="9544"/>
                    <a:pt x="13114" y="9544"/>
                    <a:pt x="13269" y="9377"/>
                  </a:cubicBezTo>
                  <a:cubicBezTo>
                    <a:pt x="14503" y="8707"/>
                    <a:pt x="14503" y="8707"/>
                    <a:pt x="14503" y="8707"/>
                  </a:cubicBezTo>
                  <a:cubicBezTo>
                    <a:pt x="14966" y="9042"/>
                    <a:pt x="15429" y="9377"/>
                    <a:pt x="15891" y="9377"/>
                  </a:cubicBezTo>
                  <a:cubicBezTo>
                    <a:pt x="16354" y="10884"/>
                    <a:pt x="16354" y="10884"/>
                    <a:pt x="16354" y="10884"/>
                  </a:cubicBezTo>
                  <a:cubicBezTo>
                    <a:pt x="16354" y="11051"/>
                    <a:pt x="16509" y="11219"/>
                    <a:pt x="16663" y="11219"/>
                  </a:cubicBezTo>
                  <a:cubicBezTo>
                    <a:pt x="17743" y="11051"/>
                    <a:pt x="17743" y="11051"/>
                    <a:pt x="17743" y="11051"/>
                  </a:cubicBezTo>
                  <a:cubicBezTo>
                    <a:pt x="17897" y="11051"/>
                    <a:pt x="18051" y="10884"/>
                    <a:pt x="18051" y="10716"/>
                  </a:cubicBezTo>
                  <a:cubicBezTo>
                    <a:pt x="18206" y="9209"/>
                    <a:pt x="18206" y="9209"/>
                    <a:pt x="18206" y="9209"/>
                  </a:cubicBezTo>
                  <a:cubicBezTo>
                    <a:pt x="18669" y="8874"/>
                    <a:pt x="18977" y="8540"/>
                    <a:pt x="19440" y="8205"/>
                  </a:cubicBezTo>
                  <a:cubicBezTo>
                    <a:pt x="20674" y="8540"/>
                    <a:pt x="20674" y="8540"/>
                    <a:pt x="20674" y="8540"/>
                  </a:cubicBezTo>
                  <a:cubicBezTo>
                    <a:pt x="20829" y="8707"/>
                    <a:pt x="21137" y="8540"/>
                    <a:pt x="21137" y="8372"/>
                  </a:cubicBezTo>
                  <a:cubicBezTo>
                    <a:pt x="21600" y="7367"/>
                    <a:pt x="21600" y="7367"/>
                    <a:pt x="21600" y="7367"/>
                  </a:cubicBezTo>
                  <a:cubicBezTo>
                    <a:pt x="21600" y="7200"/>
                    <a:pt x="21600" y="6865"/>
                    <a:pt x="21446" y="6865"/>
                  </a:cubicBezTo>
                  <a:close/>
                  <a:moveTo>
                    <a:pt x="16971" y="7702"/>
                  </a:moveTo>
                  <a:cubicBezTo>
                    <a:pt x="15891" y="7702"/>
                    <a:pt x="14966" y="6865"/>
                    <a:pt x="14811" y="5860"/>
                  </a:cubicBezTo>
                  <a:cubicBezTo>
                    <a:pt x="14657" y="4688"/>
                    <a:pt x="15429" y="3684"/>
                    <a:pt x="16509" y="3516"/>
                  </a:cubicBezTo>
                  <a:cubicBezTo>
                    <a:pt x="17589" y="3349"/>
                    <a:pt x="18514" y="4186"/>
                    <a:pt x="18669" y="5358"/>
                  </a:cubicBezTo>
                  <a:cubicBezTo>
                    <a:pt x="18669" y="6530"/>
                    <a:pt x="17897" y="7535"/>
                    <a:pt x="16971" y="77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821821" y="2084237"/>
            <a:ext cx="580933" cy="580933"/>
            <a:chOff x="4374588" y="1637206"/>
            <a:chExt cx="810492" cy="810492"/>
          </a:xfrm>
        </p:grpSpPr>
        <p:sp>
          <p:nvSpPr>
            <p:cNvPr id="19" name="椭圆 18"/>
            <p:cNvSpPr/>
            <p:nvPr/>
          </p:nvSpPr>
          <p:spPr>
            <a:xfrm>
              <a:off x="4374588" y="1637206"/>
              <a:ext cx="810492" cy="810492"/>
            </a:xfrm>
            <a:prstGeom prst="ellipse">
              <a:avLst/>
            </a:prstGeom>
            <a:solidFill>
              <a:srgbClr val="4B5D71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Shape 4657"/>
            <p:cNvSpPr/>
            <p:nvPr/>
          </p:nvSpPr>
          <p:spPr>
            <a:xfrm>
              <a:off x="4557582" y="1843962"/>
              <a:ext cx="444501" cy="412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435" extrusionOk="0">
                  <a:moveTo>
                    <a:pt x="20383" y="1154"/>
                  </a:moveTo>
                  <a:cubicBezTo>
                    <a:pt x="19166" y="-165"/>
                    <a:pt x="17341" y="-165"/>
                    <a:pt x="16124" y="1154"/>
                  </a:cubicBezTo>
                  <a:cubicBezTo>
                    <a:pt x="8670" y="9233"/>
                    <a:pt x="8670" y="9233"/>
                    <a:pt x="8670" y="9233"/>
                  </a:cubicBezTo>
                  <a:cubicBezTo>
                    <a:pt x="12930" y="13850"/>
                    <a:pt x="12930" y="13850"/>
                    <a:pt x="12930" y="13850"/>
                  </a:cubicBezTo>
                  <a:cubicBezTo>
                    <a:pt x="20383" y="5771"/>
                    <a:pt x="20383" y="5771"/>
                    <a:pt x="20383" y="5771"/>
                  </a:cubicBezTo>
                  <a:cubicBezTo>
                    <a:pt x="21600" y="4452"/>
                    <a:pt x="21600" y="2473"/>
                    <a:pt x="20383" y="1154"/>
                  </a:cubicBezTo>
                  <a:close/>
                  <a:moveTo>
                    <a:pt x="10648" y="8904"/>
                  </a:moveTo>
                  <a:cubicBezTo>
                    <a:pt x="17037" y="1979"/>
                    <a:pt x="17037" y="1979"/>
                    <a:pt x="17037" y="1979"/>
                  </a:cubicBezTo>
                  <a:cubicBezTo>
                    <a:pt x="17189" y="1814"/>
                    <a:pt x="17341" y="1814"/>
                    <a:pt x="17493" y="1979"/>
                  </a:cubicBezTo>
                  <a:cubicBezTo>
                    <a:pt x="17645" y="2143"/>
                    <a:pt x="17645" y="2308"/>
                    <a:pt x="17493" y="2473"/>
                  </a:cubicBezTo>
                  <a:cubicBezTo>
                    <a:pt x="11104" y="9398"/>
                    <a:pt x="11104" y="9398"/>
                    <a:pt x="11104" y="9398"/>
                  </a:cubicBezTo>
                  <a:lnTo>
                    <a:pt x="10648" y="8904"/>
                  </a:lnTo>
                  <a:close/>
                  <a:moveTo>
                    <a:pt x="11713" y="10058"/>
                  </a:moveTo>
                  <a:cubicBezTo>
                    <a:pt x="18558" y="2473"/>
                    <a:pt x="18558" y="2473"/>
                    <a:pt x="18558" y="2473"/>
                  </a:cubicBezTo>
                  <a:cubicBezTo>
                    <a:pt x="18710" y="2308"/>
                    <a:pt x="19014" y="2308"/>
                    <a:pt x="19166" y="2473"/>
                  </a:cubicBezTo>
                  <a:cubicBezTo>
                    <a:pt x="19166" y="2638"/>
                    <a:pt x="19166" y="2968"/>
                    <a:pt x="19166" y="3133"/>
                  </a:cubicBezTo>
                  <a:cubicBezTo>
                    <a:pt x="12169" y="10553"/>
                    <a:pt x="12169" y="10553"/>
                    <a:pt x="12169" y="10553"/>
                  </a:cubicBezTo>
                  <a:lnTo>
                    <a:pt x="11713" y="10058"/>
                  </a:lnTo>
                  <a:close/>
                  <a:moveTo>
                    <a:pt x="19623" y="4782"/>
                  </a:moveTo>
                  <a:cubicBezTo>
                    <a:pt x="13234" y="11707"/>
                    <a:pt x="13234" y="11707"/>
                    <a:pt x="13234" y="11707"/>
                  </a:cubicBezTo>
                  <a:cubicBezTo>
                    <a:pt x="12777" y="11047"/>
                    <a:pt x="12777" y="11047"/>
                    <a:pt x="12777" y="11047"/>
                  </a:cubicBezTo>
                  <a:cubicBezTo>
                    <a:pt x="19166" y="4287"/>
                    <a:pt x="19166" y="4287"/>
                    <a:pt x="19166" y="4287"/>
                  </a:cubicBezTo>
                  <a:cubicBezTo>
                    <a:pt x="19318" y="4122"/>
                    <a:pt x="19470" y="4122"/>
                    <a:pt x="19623" y="4287"/>
                  </a:cubicBezTo>
                  <a:cubicBezTo>
                    <a:pt x="19775" y="4452"/>
                    <a:pt x="19775" y="4617"/>
                    <a:pt x="19623" y="4782"/>
                  </a:cubicBezTo>
                  <a:close/>
                  <a:moveTo>
                    <a:pt x="10344" y="13356"/>
                  </a:moveTo>
                  <a:cubicBezTo>
                    <a:pt x="6845" y="17148"/>
                    <a:pt x="6845" y="17148"/>
                    <a:pt x="6845" y="17148"/>
                  </a:cubicBezTo>
                  <a:cubicBezTo>
                    <a:pt x="7301" y="17643"/>
                    <a:pt x="7301" y="17643"/>
                    <a:pt x="7301" y="17643"/>
                  </a:cubicBezTo>
                  <a:cubicBezTo>
                    <a:pt x="6845" y="18467"/>
                    <a:pt x="6845" y="18467"/>
                    <a:pt x="6845" y="18467"/>
                  </a:cubicBezTo>
                  <a:cubicBezTo>
                    <a:pt x="2282" y="21435"/>
                    <a:pt x="2282" y="21435"/>
                    <a:pt x="2282" y="21435"/>
                  </a:cubicBezTo>
                  <a:cubicBezTo>
                    <a:pt x="1521" y="20611"/>
                    <a:pt x="1521" y="20611"/>
                    <a:pt x="1521" y="20611"/>
                  </a:cubicBezTo>
                  <a:cubicBezTo>
                    <a:pt x="4259" y="15664"/>
                    <a:pt x="4259" y="15664"/>
                    <a:pt x="4259" y="15664"/>
                  </a:cubicBezTo>
                  <a:cubicBezTo>
                    <a:pt x="5172" y="15169"/>
                    <a:pt x="5172" y="15169"/>
                    <a:pt x="5172" y="15169"/>
                  </a:cubicBezTo>
                  <a:cubicBezTo>
                    <a:pt x="5476" y="15664"/>
                    <a:pt x="5476" y="15664"/>
                    <a:pt x="5476" y="15664"/>
                  </a:cubicBezTo>
                  <a:cubicBezTo>
                    <a:pt x="8975" y="11872"/>
                    <a:pt x="8975" y="11872"/>
                    <a:pt x="8975" y="11872"/>
                  </a:cubicBezTo>
                  <a:lnTo>
                    <a:pt x="10344" y="13356"/>
                  </a:lnTo>
                  <a:close/>
                  <a:moveTo>
                    <a:pt x="4715" y="10388"/>
                  </a:moveTo>
                  <a:cubicBezTo>
                    <a:pt x="2130" y="10388"/>
                    <a:pt x="0" y="8079"/>
                    <a:pt x="0" y="5111"/>
                  </a:cubicBezTo>
                  <a:cubicBezTo>
                    <a:pt x="0" y="4617"/>
                    <a:pt x="0" y="3957"/>
                    <a:pt x="304" y="3462"/>
                  </a:cubicBezTo>
                  <a:cubicBezTo>
                    <a:pt x="304" y="3462"/>
                    <a:pt x="456" y="3627"/>
                    <a:pt x="456" y="3792"/>
                  </a:cubicBezTo>
                  <a:cubicBezTo>
                    <a:pt x="2130" y="5606"/>
                    <a:pt x="2130" y="5606"/>
                    <a:pt x="2130" y="5606"/>
                  </a:cubicBezTo>
                  <a:cubicBezTo>
                    <a:pt x="3042" y="6595"/>
                    <a:pt x="4411" y="6595"/>
                    <a:pt x="5324" y="5606"/>
                  </a:cubicBezTo>
                  <a:cubicBezTo>
                    <a:pt x="6237" y="4617"/>
                    <a:pt x="6237" y="3133"/>
                    <a:pt x="5324" y="2143"/>
                  </a:cubicBezTo>
                  <a:cubicBezTo>
                    <a:pt x="3651" y="330"/>
                    <a:pt x="3651" y="330"/>
                    <a:pt x="3651" y="330"/>
                  </a:cubicBezTo>
                  <a:cubicBezTo>
                    <a:pt x="3651" y="330"/>
                    <a:pt x="3499" y="330"/>
                    <a:pt x="3499" y="165"/>
                  </a:cubicBezTo>
                  <a:cubicBezTo>
                    <a:pt x="3955" y="165"/>
                    <a:pt x="4259" y="0"/>
                    <a:pt x="4715" y="0"/>
                  </a:cubicBezTo>
                  <a:cubicBezTo>
                    <a:pt x="7301" y="0"/>
                    <a:pt x="9431" y="2308"/>
                    <a:pt x="9431" y="5111"/>
                  </a:cubicBezTo>
                  <a:cubicBezTo>
                    <a:pt x="9431" y="8079"/>
                    <a:pt x="7301" y="10388"/>
                    <a:pt x="4715" y="10388"/>
                  </a:cubicBezTo>
                  <a:close/>
                  <a:moveTo>
                    <a:pt x="15363" y="12201"/>
                  </a:moveTo>
                  <a:cubicBezTo>
                    <a:pt x="11713" y="16324"/>
                    <a:pt x="11713" y="16324"/>
                    <a:pt x="11713" y="16324"/>
                  </a:cubicBezTo>
                  <a:cubicBezTo>
                    <a:pt x="15515" y="20446"/>
                    <a:pt x="15515" y="20446"/>
                    <a:pt x="15515" y="20446"/>
                  </a:cubicBezTo>
                  <a:cubicBezTo>
                    <a:pt x="16428" y="21435"/>
                    <a:pt x="18101" y="21435"/>
                    <a:pt x="19166" y="20446"/>
                  </a:cubicBezTo>
                  <a:cubicBezTo>
                    <a:pt x="20231" y="19291"/>
                    <a:pt x="20231" y="17478"/>
                    <a:pt x="19166" y="16324"/>
                  </a:cubicBezTo>
                  <a:lnTo>
                    <a:pt x="15363" y="12201"/>
                  </a:lnTo>
                  <a:close/>
                  <a:moveTo>
                    <a:pt x="18254" y="19291"/>
                  </a:moveTo>
                  <a:cubicBezTo>
                    <a:pt x="17797" y="19786"/>
                    <a:pt x="17037" y="19786"/>
                    <a:pt x="16580" y="19291"/>
                  </a:cubicBezTo>
                  <a:cubicBezTo>
                    <a:pt x="16276" y="18797"/>
                    <a:pt x="16276" y="18137"/>
                    <a:pt x="16580" y="17643"/>
                  </a:cubicBezTo>
                  <a:cubicBezTo>
                    <a:pt x="17037" y="17148"/>
                    <a:pt x="17797" y="17148"/>
                    <a:pt x="18254" y="17643"/>
                  </a:cubicBezTo>
                  <a:cubicBezTo>
                    <a:pt x="18558" y="18137"/>
                    <a:pt x="18558" y="18797"/>
                    <a:pt x="18254" y="192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1821" y="4556743"/>
            <a:ext cx="580933" cy="580933"/>
            <a:chOff x="7010614" y="3179325"/>
            <a:chExt cx="810492" cy="810492"/>
          </a:xfrm>
        </p:grpSpPr>
        <p:sp>
          <p:nvSpPr>
            <p:cNvPr id="22" name="椭圆 21"/>
            <p:cNvSpPr/>
            <p:nvPr/>
          </p:nvSpPr>
          <p:spPr>
            <a:xfrm>
              <a:off x="7010614" y="3179325"/>
              <a:ext cx="810492" cy="810492"/>
            </a:xfrm>
            <a:prstGeom prst="ellipse">
              <a:avLst/>
            </a:prstGeom>
            <a:solidFill>
              <a:srgbClr val="4B5D71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Shape 4690"/>
            <p:cNvSpPr/>
            <p:nvPr/>
          </p:nvSpPr>
          <p:spPr>
            <a:xfrm>
              <a:off x="7244616" y="3366830"/>
              <a:ext cx="336551" cy="44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486"/>
                  </a:moveTo>
                  <a:cubicBezTo>
                    <a:pt x="21600" y="3857"/>
                    <a:pt x="16709" y="0"/>
                    <a:pt x="10800" y="0"/>
                  </a:cubicBezTo>
                  <a:cubicBezTo>
                    <a:pt x="4891" y="0"/>
                    <a:pt x="0" y="3857"/>
                    <a:pt x="0" y="8486"/>
                  </a:cubicBezTo>
                  <a:cubicBezTo>
                    <a:pt x="0" y="11109"/>
                    <a:pt x="1630" y="13577"/>
                    <a:pt x="4279" y="15120"/>
                  </a:cubicBezTo>
                  <a:cubicBezTo>
                    <a:pt x="4075" y="15429"/>
                    <a:pt x="4075" y="15737"/>
                    <a:pt x="4075" y="16046"/>
                  </a:cubicBezTo>
                  <a:cubicBezTo>
                    <a:pt x="4075" y="16509"/>
                    <a:pt x="4279" y="16817"/>
                    <a:pt x="4687" y="17126"/>
                  </a:cubicBezTo>
                  <a:cubicBezTo>
                    <a:pt x="4279" y="17434"/>
                    <a:pt x="4075" y="17897"/>
                    <a:pt x="4075" y="18206"/>
                  </a:cubicBezTo>
                  <a:cubicBezTo>
                    <a:pt x="4075" y="19131"/>
                    <a:pt x="4891" y="19903"/>
                    <a:pt x="6113" y="19903"/>
                  </a:cubicBezTo>
                  <a:cubicBezTo>
                    <a:pt x="6725" y="20983"/>
                    <a:pt x="8558" y="21600"/>
                    <a:pt x="10800" y="21600"/>
                  </a:cubicBezTo>
                  <a:cubicBezTo>
                    <a:pt x="12838" y="21600"/>
                    <a:pt x="14672" y="20983"/>
                    <a:pt x="15487" y="19903"/>
                  </a:cubicBezTo>
                  <a:cubicBezTo>
                    <a:pt x="16506" y="19903"/>
                    <a:pt x="17525" y="19131"/>
                    <a:pt x="17525" y="18206"/>
                  </a:cubicBezTo>
                  <a:cubicBezTo>
                    <a:pt x="17525" y="17897"/>
                    <a:pt x="17321" y="17434"/>
                    <a:pt x="16913" y="17126"/>
                  </a:cubicBezTo>
                  <a:cubicBezTo>
                    <a:pt x="17321" y="16817"/>
                    <a:pt x="17525" y="16509"/>
                    <a:pt x="17525" y="16046"/>
                  </a:cubicBezTo>
                  <a:cubicBezTo>
                    <a:pt x="17525" y="15737"/>
                    <a:pt x="17321" y="15429"/>
                    <a:pt x="17117" y="15120"/>
                  </a:cubicBezTo>
                  <a:cubicBezTo>
                    <a:pt x="19766" y="13577"/>
                    <a:pt x="21600" y="11109"/>
                    <a:pt x="21600" y="8486"/>
                  </a:cubicBezTo>
                  <a:close/>
                  <a:moveTo>
                    <a:pt x="15283" y="18823"/>
                  </a:moveTo>
                  <a:cubicBezTo>
                    <a:pt x="6113" y="18823"/>
                    <a:pt x="6113" y="18823"/>
                    <a:pt x="6113" y="18823"/>
                  </a:cubicBezTo>
                  <a:cubicBezTo>
                    <a:pt x="5909" y="18823"/>
                    <a:pt x="5502" y="18514"/>
                    <a:pt x="5502" y="18206"/>
                  </a:cubicBezTo>
                  <a:cubicBezTo>
                    <a:pt x="5502" y="18051"/>
                    <a:pt x="5909" y="17743"/>
                    <a:pt x="6113" y="17743"/>
                  </a:cubicBezTo>
                  <a:cubicBezTo>
                    <a:pt x="15283" y="17743"/>
                    <a:pt x="15283" y="17743"/>
                    <a:pt x="15283" y="17743"/>
                  </a:cubicBezTo>
                  <a:cubicBezTo>
                    <a:pt x="15691" y="17743"/>
                    <a:pt x="16098" y="18051"/>
                    <a:pt x="16098" y="18206"/>
                  </a:cubicBezTo>
                  <a:cubicBezTo>
                    <a:pt x="16098" y="18514"/>
                    <a:pt x="15691" y="18823"/>
                    <a:pt x="15283" y="18823"/>
                  </a:cubicBezTo>
                  <a:close/>
                  <a:moveTo>
                    <a:pt x="15283" y="16509"/>
                  </a:moveTo>
                  <a:cubicBezTo>
                    <a:pt x="6113" y="16509"/>
                    <a:pt x="6113" y="16509"/>
                    <a:pt x="6113" y="16509"/>
                  </a:cubicBezTo>
                  <a:cubicBezTo>
                    <a:pt x="5909" y="16509"/>
                    <a:pt x="5502" y="16354"/>
                    <a:pt x="5502" y="16046"/>
                  </a:cubicBezTo>
                  <a:cubicBezTo>
                    <a:pt x="5502" y="15737"/>
                    <a:pt x="5909" y="15583"/>
                    <a:pt x="6113" y="15583"/>
                  </a:cubicBezTo>
                  <a:cubicBezTo>
                    <a:pt x="15283" y="15583"/>
                    <a:pt x="15283" y="15583"/>
                    <a:pt x="15283" y="15583"/>
                  </a:cubicBezTo>
                  <a:cubicBezTo>
                    <a:pt x="15691" y="15583"/>
                    <a:pt x="16098" y="15737"/>
                    <a:pt x="16098" y="16046"/>
                  </a:cubicBezTo>
                  <a:cubicBezTo>
                    <a:pt x="16098" y="16354"/>
                    <a:pt x="15691" y="16509"/>
                    <a:pt x="15283" y="16509"/>
                  </a:cubicBezTo>
                  <a:close/>
                  <a:moveTo>
                    <a:pt x="9985" y="12497"/>
                  </a:moveTo>
                  <a:cubicBezTo>
                    <a:pt x="9985" y="12651"/>
                    <a:pt x="10189" y="12960"/>
                    <a:pt x="10800" y="12960"/>
                  </a:cubicBezTo>
                  <a:cubicBezTo>
                    <a:pt x="10800" y="12960"/>
                    <a:pt x="11004" y="12960"/>
                    <a:pt x="11208" y="12806"/>
                  </a:cubicBezTo>
                  <a:cubicBezTo>
                    <a:pt x="11615" y="12651"/>
                    <a:pt x="11819" y="12189"/>
                    <a:pt x="11819" y="11726"/>
                  </a:cubicBezTo>
                  <a:cubicBezTo>
                    <a:pt x="11819" y="11109"/>
                    <a:pt x="11615" y="10491"/>
                    <a:pt x="11208" y="10029"/>
                  </a:cubicBezTo>
                  <a:cubicBezTo>
                    <a:pt x="11208" y="10029"/>
                    <a:pt x="11208" y="10029"/>
                    <a:pt x="11208" y="10029"/>
                  </a:cubicBezTo>
                  <a:cubicBezTo>
                    <a:pt x="11411" y="9720"/>
                    <a:pt x="11819" y="9720"/>
                    <a:pt x="12226" y="9720"/>
                  </a:cubicBezTo>
                  <a:cubicBezTo>
                    <a:pt x="12226" y="9720"/>
                    <a:pt x="12226" y="9720"/>
                    <a:pt x="12226" y="9720"/>
                  </a:cubicBezTo>
                  <a:cubicBezTo>
                    <a:pt x="12838" y="9720"/>
                    <a:pt x="13042" y="9874"/>
                    <a:pt x="13245" y="10183"/>
                  </a:cubicBezTo>
                  <a:cubicBezTo>
                    <a:pt x="13449" y="10646"/>
                    <a:pt x="13653" y="11109"/>
                    <a:pt x="13653" y="11726"/>
                  </a:cubicBezTo>
                  <a:cubicBezTo>
                    <a:pt x="13653" y="12651"/>
                    <a:pt x="13245" y="13731"/>
                    <a:pt x="13042" y="14349"/>
                  </a:cubicBezTo>
                  <a:cubicBezTo>
                    <a:pt x="8355" y="14349"/>
                    <a:pt x="8355" y="14349"/>
                    <a:pt x="8355" y="14349"/>
                  </a:cubicBezTo>
                  <a:cubicBezTo>
                    <a:pt x="8355" y="14194"/>
                    <a:pt x="8151" y="14194"/>
                    <a:pt x="8151" y="14040"/>
                  </a:cubicBezTo>
                  <a:cubicBezTo>
                    <a:pt x="8151" y="13423"/>
                    <a:pt x="7947" y="12806"/>
                    <a:pt x="7947" y="12034"/>
                  </a:cubicBezTo>
                  <a:cubicBezTo>
                    <a:pt x="7947" y="11109"/>
                    <a:pt x="8151" y="10183"/>
                    <a:pt x="8966" y="9874"/>
                  </a:cubicBezTo>
                  <a:cubicBezTo>
                    <a:pt x="9170" y="9874"/>
                    <a:pt x="9374" y="9720"/>
                    <a:pt x="9577" y="9720"/>
                  </a:cubicBezTo>
                  <a:cubicBezTo>
                    <a:pt x="9781" y="9720"/>
                    <a:pt x="9985" y="9874"/>
                    <a:pt x="10189" y="10029"/>
                  </a:cubicBezTo>
                  <a:cubicBezTo>
                    <a:pt x="9985" y="10491"/>
                    <a:pt x="9781" y="11109"/>
                    <a:pt x="9781" y="11571"/>
                  </a:cubicBezTo>
                  <a:cubicBezTo>
                    <a:pt x="9781" y="12034"/>
                    <a:pt x="9781" y="12189"/>
                    <a:pt x="9985" y="12497"/>
                  </a:cubicBezTo>
                  <a:close/>
                  <a:moveTo>
                    <a:pt x="10392" y="11571"/>
                  </a:moveTo>
                  <a:cubicBezTo>
                    <a:pt x="10392" y="11263"/>
                    <a:pt x="10596" y="10954"/>
                    <a:pt x="10800" y="10491"/>
                  </a:cubicBezTo>
                  <a:cubicBezTo>
                    <a:pt x="11004" y="10954"/>
                    <a:pt x="11208" y="11263"/>
                    <a:pt x="11208" y="11726"/>
                  </a:cubicBezTo>
                  <a:cubicBezTo>
                    <a:pt x="11208" y="12034"/>
                    <a:pt x="11004" y="12343"/>
                    <a:pt x="10800" y="12343"/>
                  </a:cubicBezTo>
                  <a:cubicBezTo>
                    <a:pt x="10800" y="12343"/>
                    <a:pt x="10800" y="12343"/>
                    <a:pt x="10800" y="12343"/>
                  </a:cubicBezTo>
                  <a:cubicBezTo>
                    <a:pt x="10800" y="12343"/>
                    <a:pt x="10596" y="12343"/>
                    <a:pt x="10596" y="12343"/>
                  </a:cubicBezTo>
                  <a:cubicBezTo>
                    <a:pt x="10596" y="12343"/>
                    <a:pt x="10392" y="12034"/>
                    <a:pt x="10392" y="11571"/>
                  </a:cubicBezTo>
                  <a:close/>
                  <a:moveTo>
                    <a:pt x="15894" y="14503"/>
                  </a:moveTo>
                  <a:cubicBezTo>
                    <a:pt x="15691" y="14349"/>
                    <a:pt x="15487" y="14349"/>
                    <a:pt x="15283" y="14349"/>
                  </a:cubicBezTo>
                  <a:cubicBezTo>
                    <a:pt x="13857" y="14349"/>
                    <a:pt x="13857" y="14349"/>
                    <a:pt x="13857" y="14349"/>
                  </a:cubicBezTo>
                  <a:cubicBezTo>
                    <a:pt x="14060" y="13731"/>
                    <a:pt x="14264" y="12651"/>
                    <a:pt x="14468" y="11726"/>
                  </a:cubicBezTo>
                  <a:cubicBezTo>
                    <a:pt x="14264" y="11109"/>
                    <a:pt x="14264" y="10491"/>
                    <a:pt x="14060" y="10029"/>
                  </a:cubicBezTo>
                  <a:cubicBezTo>
                    <a:pt x="13653" y="9566"/>
                    <a:pt x="13042" y="9103"/>
                    <a:pt x="12430" y="9103"/>
                  </a:cubicBezTo>
                  <a:cubicBezTo>
                    <a:pt x="12226" y="9103"/>
                    <a:pt x="12226" y="9103"/>
                    <a:pt x="12226" y="9103"/>
                  </a:cubicBezTo>
                  <a:cubicBezTo>
                    <a:pt x="11615" y="9103"/>
                    <a:pt x="11004" y="9257"/>
                    <a:pt x="10800" y="9566"/>
                  </a:cubicBezTo>
                  <a:cubicBezTo>
                    <a:pt x="10392" y="9411"/>
                    <a:pt x="9985" y="9257"/>
                    <a:pt x="9577" y="9257"/>
                  </a:cubicBezTo>
                  <a:cubicBezTo>
                    <a:pt x="9170" y="9257"/>
                    <a:pt x="8762" y="9257"/>
                    <a:pt x="8558" y="9411"/>
                  </a:cubicBezTo>
                  <a:cubicBezTo>
                    <a:pt x="7336" y="10029"/>
                    <a:pt x="7132" y="11109"/>
                    <a:pt x="7132" y="12034"/>
                  </a:cubicBezTo>
                  <a:cubicBezTo>
                    <a:pt x="7132" y="12960"/>
                    <a:pt x="7336" y="13731"/>
                    <a:pt x="7540" y="14349"/>
                  </a:cubicBezTo>
                  <a:cubicBezTo>
                    <a:pt x="6113" y="14349"/>
                    <a:pt x="6113" y="14349"/>
                    <a:pt x="6113" y="14349"/>
                  </a:cubicBezTo>
                  <a:cubicBezTo>
                    <a:pt x="5909" y="14349"/>
                    <a:pt x="5706" y="14349"/>
                    <a:pt x="5706" y="14503"/>
                  </a:cubicBezTo>
                  <a:cubicBezTo>
                    <a:pt x="3057" y="13114"/>
                    <a:pt x="1426" y="10954"/>
                    <a:pt x="1426" y="8486"/>
                  </a:cubicBezTo>
                  <a:cubicBezTo>
                    <a:pt x="1426" y="6480"/>
                    <a:pt x="2445" y="4629"/>
                    <a:pt x="4279" y="3240"/>
                  </a:cubicBezTo>
                  <a:cubicBezTo>
                    <a:pt x="5909" y="2006"/>
                    <a:pt x="8151" y="1234"/>
                    <a:pt x="10800" y="1234"/>
                  </a:cubicBezTo>
                  <a:cubicBezTo>
                    <a:pt x="13245" y="1234"/>
                    <a:pt x="15691" y="2006"/>
                    <a:pt x="17321" y="3240"/>
                  </a:cubicBezTo>
                  <a:cubicBezTo>
                    <a:pt x="18951" y="4629"/>
                    <a:pt x="19970" y="6480"/>
                    <a:pt x="19970" y="8486"/>
                  </a:cubicBezTo>
                  <a:cubicBezTo>
                    <a:pt x="19970" y="10954"/>
                    <a:pt x="18340" y="13114"/>
                    <a:pt x="15894" y="1450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110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905003" y="2637599"/>
            <a:ext cx="73091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rgbClr val="374757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谢谢观看</a:t>
            </a:r>
            <a:endParaRPr lang="zh-CN" altLang="en-US" sz="11500" b="1" dirty="0">
              <a:solidFill>
                <a:srgbClr val="374757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39338" y="1927794"/>
            <a:ext cx="1857948" cy="1857948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310923" y="2287503"/>
            <a:ext cx="1144129" cy="1144129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8940127" y="1827107"/>
            <a:ext cx="810492" cy="810492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10505699" y="4085760"/>
            <a:ext cx="1115824" cy="1115824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310471" y="4085760"/>
            <a:ext cx="670643" cy="670643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063611" y="2745640"/>
            <a:ext cx="646331" cy="646331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442073" y="4442501"/>
            <a:ext cx="402341" cy="402341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110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787491" y="1821953"/>
            <a:ext cx="3340906" cy="3292748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65605" y="1352987"/>
            <a:ext cx="245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09477" y="2551809"/>
            <a:ext cx="245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309479" y="3915879"/>
            <a:ext cx="245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14048" y="5114701"/>
            <a:ext cx="2450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246920" y="2257304"/>
            <a:ext cx="2422049" cy="2422049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319982" y="2767280"/>
            <a:ext cx="2450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目录</a:t>
            </a:r>
            <a:endParaRPr lang="zh-CN" altLang="en-US" sz="8000" dirty="0">
              <a:solidFill>
                <a:schemeClr val="bg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587826" y="1291431"/>
            <a:ext cx="646331" cy="646331"/>
            <a:chOff x="11035934" y="2345966"/>
            <a:chExt cx="646331" cy="646331"/>
          </a:xfrm>
        </p:grpSpPr>
        <p:sp>
          <p:nvSpPr>
            <p:cNvPr id="17" name="椭圆 16"/>
            <p:cNvSpPr/>
            <p:nvPr/>
          </p:nvSpPr>
          <p:spPr>
            <a:xfrm>
              <a:off x="11035934" y="2345966"/>
              <a:ext cx="646331" cy="646331"/>
            </a:xfrm>
            <a:prstGeom prst="ellipse">
              <a:avLst/>
            </a:prstGeom>
            <a:solidFill>
              <a:srgbClr val="374757"/>
            </a:solidFill>
            <a:ln w="38100">
              <a:noFill/>
            </a:ln>
            <a:effectLst>
              <a:outerShdw blurRad="254000" dist="127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1067993" y="2376743"/>
              <a:ext cx="5822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solidFill>
                    <a:schemeClr val="bg1"/>
                  </a:solidFill>
                  <a:latin typeface="FZKai-Z03S" panose="03000509000000000000" pitchFamily="66" charset="-122"/>
                  <a:ea typeface="FZKai-Z03S" panose="03000509000000000000" pitchFamily="66" charset="-122"/>
                </a:rPr>
                <a:t>01</a:t>
              </a:r>
              <a:endParaRPr kumimoji="1" lang="zh-CN" altLang="en-US" sz="32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730879" y="2490253"/>
            <a:ext cx="646331" cy="646331"/>
            <a:chOff x="11035934" y="2345966"/>
            <a:chExt cx="646331" cy="646331"/>
          </a:xfrm>
        </p:grpSpPr>
        <p:sp>
          <p:nvSpPr>
            <p:cNvPr id="19" name="椭圆 18"/>
            <p:cNvSpPr/>
            <p:nvPr/>
          </p:nvSpPr>
          <p:spPr>
            <a:xfrm>
              <a:off x="11035934" y="2345966"/>
              <a:ext cx="646331" cy="646331"/>
            </a:xfrm>
            <a:prstGeom prst="ellipse">
              <a:avLst/>
            </a:prstGeom>
            <a:solidFill>
              <a:srgbClr val="374757"/>
            </a:solidFill>
            <a:ln w="38100">
              <a:noFill/>
            </a:ln>
            <a:effectLst>
              <a:outerShdw blurRad="254000" dist="127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067993" y="2376743"/>
              <a:ext cx="5822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solidFill>
                    <a:schemeClr val="bg1"/>
                  </a:solidFill>
                  <a:latin typeface="FZKai-Z03S" panose="03000509000000000000" pitchFamily="66" charset="-122"/>
                  <a:ea typeface="FZKai-Z03S" panose="03000509000000000000" pitchFamily="66" charset="-122"/>
                </a:rPr>
                <a:t>02</a:t>
              </a:r>
              <a:endParaRPr kumimoji="1" lang="zh-CN" altLang="en-US" sz="32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730879" y="3854324"/>
            <a:ext cx="646331" cy="646331"/>
            <a:chOff x="11035934" y="2345966"/>
            <a:chExt cx="646331" cy="646331"/>
          </a:xfrm>
        </p:grpSpPr>
        <p:sp>
          <p:nvSpPr>
            <p:cNvPr id="22" name="椭圆 21"/>
            <p:cNvSpPr/>
            <p:nvPr/>
          </p:nvSpPr>
          <p:spPr>
            <a:xfrm>
              <a:off x="11035934" y="2345966"/>
              <a:ext cx="646331" cy="646331"/>
            </a:xfrm>
            <a:prstGeom prst="ellipse">
              <a:avLst/>
            </a:prstGeom>
            <a:solidFill>
              <a:srgbClr val="374757"/>
            </a:solidFill>
            <a:ln w="38100">
              <a:noFill/>
            </a:ln>
            <a:effectLst>
              <a:outerShdw blurRad="254000" dist="127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067993" y="2376743"/>
              <a:ext cx="5822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solidFill>
                    <a:schemeClr val="bg1"/>
                  </a:solidFill>
                  <a:latin typeface="FZKai-Z03S" panose="03000509000000000000" pitchFamily="66" charset="-122"/>
                  <a:ea typeface="FZKai-Z03S" panose="03000509000000000000" pitchFamily="66" charset="-122"/>
                </a:rPr>
                <a:t>03</a:t>
              </a:r>
              <a:endParaRPr kumimoji="1" lang="zh-CN" altLang="en-US" sz="32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587826" y="5053145"/>
            <a:ext cx="646331" cy="646331"/>
            <a:chOff x="11035934" y="2345966"/>
            <a:chExt cx="646331" cy="646331"/>
          </a:xfrm>
        </p:grpSpPr>
        <p:sp>
          <p:nvSpPr>
            <p:cNvPr id="25" name="椭圆 24"/>
            <p:cNvSpPr/>
            <p:nvPr/>
          </p:nvSpPr>
          <p:spPr>
            <a:xfrm>
              <a:off x="11035934" y="2345966"/>
              <a:ext cx="646331" cy="646331"/>
            </a:xfrm>
            <a:prstGeom prst="ellipse">
              <a:avLst/>
            </a:prstGeom>
            <a:solidFill>
              <a:srgbClr val="374757"/>
            </a:solidFill>
            <a:ln w="38100">
              <a:noFill/>
            </a:ln>
            <a:effectLst>
              <a:outerShdw blurRad="254000" dist="127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067993" y="2376743"/>
              <a:ext cx="58221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200" dirty="0">
                  <a:solidFill>
                    <a:schemeClr val="bg1"/>
                  </a:solidFill>
                  <a:latin typeface="FZKai-Z03S" panose="03000509000000000000" pitchFamily="66" charset="-122"/>
                  <a:ea typeface="FZKai-Z03S" panose="03000509000000000000" pitchFamily="66" charset="-122"/>
                </a:rPr>
                <a:t>04</a:t>
              </a:r>
              <a:endParaRPr kumimoji="1" lang="zh-CN" altLang="en-US" sz="32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110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6698478" y="1306604"/>
            <a:ext cx="2048488" cy="2048488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499705" y="2075476"/>
            <a:ext cx="2702721" cy="2702721"/>
            <a:chOff x="939338" y="1927794"/>
            <a:chExt cx="1857948" cy="1857948"/>
          </a:xfrm>
        </p:grpSpPr>
        <p:sp>
          <p:nvSpPr>
            <p:cNvPr id="18" name="椭圆 17"/>
            <p:cNvSpPr/>
            <p:nvPr/>
          </p:nvSpPr>
          <p:spPr>
            <a:xfrm>
              <a:off x="939338" y="1927794"/>
              <a:ext cx="1857948" cy="1857948"/>
            </a:xfrm>
            <a:prstGeom prst="ellipse">
              <a:avLst/>
            </a:prstGeom>
            <a:solidFill>
              <a:srgbClr val="374757"/>
            </a:solidFill>
            <a:ln w="38100">
              <a:noFill/>
            </a:ln>
            <a:effectLst>
              <a:outerShdw blurRad="254000" dist="1270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55992" y="2168191"/>
              <a:ext cx="1377153" cy="1377153"/>
            </a:xfrm>
            <a:prstGeom prst="ellipse">
              <a:avLst/>
            </a:prstGeom>
            <a:solidFill>
              <a:srgbClr val="4B5D71"/>
            </a:solidFill>
            <a:ln w="381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3" name="直线连接符 12"/>
          <p:cNvCxnSpPr/>
          <p:nvPr/>
        </p:nvCxnSpPr>
        <p:spPr>
          <a:xfrm flipV="1">
            <a:off x="5098954" y="2561680"/>
            <a:ext cx="1660662" cy="842080"/>
          </a:xfrm>
          <a:prstGeom prst="line">
            <a:avLst/>
          </a:prstGeom>
          <a:ln w="12700">
            <a:solidFill>
              <a:srgbClr val="374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>
            <a:off x="5077582" y="3403760"/>
            <a:ext cx="1508262" cy="1226755"/>
          </a:xfrm>
          <a:prstGeom prst="line">
            <a:avLst/>
          </a:prstGeom>
          <a:ln w="12700">
            <a:solidFill>
              <a:srgbClr val="374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836462" y="2826671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字体</a:t>
            </a:r>
            <a:endParaRPr kumimoji="1" lang="zh-CN" altLang="en-US" sz="7200" dirty="0">
              <a:solidFill>
                <a:schemeClr val="bg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93548" y="1948123"/>
            <a:ext cx="1658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800" dirty="0">
                <a:solidFill>
                  <a:schemeClr val="bg1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方正楷体简体</a:t>
            </a:r>
            <a:endParaRPr kumimoji="1" lang="zh-CN" altLang="en-US" sz="2800" dirty="0">
              <a:solidFill>
                <a:schemeClr val="bg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496062" y="4245840"/>
            <a:ext cx="1467434" cy="1467434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96062" y="4630515"/>
            <a:ext cx="1573816" cy="668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Calibri</a:t>
            </a:r>
            <a:endParaRPr lang="zh-CN" altLang="en-US" sz="3600" dirty="0">
              <a:solidFill>
                <a:schemeClr val="bg1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80"/>
          <p:cNvSpPr/>
          <p:nvPr/>
        </p:nvSpPr>
        <p:spPr>
          <a:xfrm>
            <a:off x="9433387" y="2214623"/>
            <a:ext cx="760415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" name="Shape 4583"/>
          <p:cNvSpPr/>
          <p:nvPr/>
        </p:nvSpPr>
        <p:spPr>
          <a:xfrm>
            <a:off x="3980324" y="40434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" name="Shape 4584"/>
          <p:cNvSpPr/>
          <p:nvPr/>
        </p:nvSpPr>
        <p:spPr>
          <a:xfrm>
            <a:off x="3980324" y="31290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" name="Shape 4585"/>
          <p:cNvSpPr/>
          <p:nvPr/>
        </p:nvSpPr>
        <p:spPr>
          <a:xfrm>
            <a:off x="3980324" y="22146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" name="Shape 4586"/>
          <p:cNvSpPr/>
          <p:nvPr/>
        </p:nvSpPr>
        <p:spPr>
          <a:xfrm>
            <a:off x="5798011" y="31290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" name="Shape 4587"/>
          <p:cNvSpPr/>
          <p:nvPr/>
        </p:nvSpPr>
        <p:spPr>
          <a:xfrm>
            <a:off x="7614112" y="31290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0" name="Shape 4588"/>
          <p:cNvSpPr/>
          <p:nvPr/>
        </p:nvSpPr>
        <p:spPr>
          <a:xfrm>
            <a:off x="3072274" y="31290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1" name="Shape 4590"/>
          <p:cNvSpPr/>
          <p:nvPr/>
        </p:nvSpPr>
        <p:spPr>
          <a:xfrm>
            <a:off x="5798011" y="40434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2" name="Shape 4591"/>
          <p:cNvSpPr/>
          <p:nvPr/>
        </p:nvSpPr>
        <p:spPr>
          <a:xfrm>
            <a:off x="3980324" y="49578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3" name="Shape 4592"/>
          <p:cNvSpPr/>
          <p:nvPr/>
        </p:nvSpPr>
        <p:spPr>
          <a:xfrm>
            <a:off x="3072274" y="49578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4" name="Shape 4593"/>
          <p:cNvSpPr/>
          <p:nvPr/>
        </p:nvSpPr>
        <p:spPr>
          <a:xfrm>
            <a:off x="8522162" y="40434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5" name="Shape 4594"/>
          <p:cNvSpPr/>
          <p:nvPr/>
        </p:nvSpPr>
        <p:spPr>
          <a:xfrm>
            <a:off x="3072274" y="40434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6" name="Shape 4599"/>
          <p:cNvSpPr/>
          <p:nvPr/>
        </p:nvSpPr>
        <p:spPr>
          <a:xfrm>
            <a:off x="4888373" y="2214623"/>
            <a:ext cx="760416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7" name="Shape 4600"/>
          <p:cNvSpPr/>
          <p:nvPr/>
        </p:nvSpPr>
        <p:spPr>
          <a:xfrm>
            <a:off x="7614112" y="22146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8" name="Shape 4602"/>
          <p:cNvSpPr/>
          <p:nvPr/>
        </p:nvSpPr>
        <p:spPr>
          <a:xfrm>
            <a:off x="4888373" y="4043423"/>
            <a:ext cx="760416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19" name="Shape 4608"/>
          <p:cNvSpPr/>
          <p:nvPr/>
        </p:nvSpPr>
        <p:spPr>
          <a:xfrm>
            <a:off x="7614112" y="40434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0" name="Shape 4610"/>
          <p:cNvSpPr/>
          <p:nvPr/>
        </p:nvSpPr>
        <p:spPr>
          <a:xfrm>
            <a:off x="6706062" y="49578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" name="Shape 4611"/>
          <p:cNvSpPr/>
          <p:nvPr/>
        </p:nvSpPr>
        <p:spPr>
          <a:xfrm>
            <a:off x="9433387" y="4957823"/>
            <a:ext cx="760415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2" name="Shape 4617"/>
          <p:cNvSpPr/>
          <p:nvPr/>
        </p:nvSpPr>
        <p:spPr>
          <a:xfrm>
            <a:off x="5798011" y="22146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3" name="Shape 4619"/>
          <p:cNvSpPr/>
          <p:nvPr/>
        </p:nvSpPr>
        <p:spPr>
          <a:xfrm>
            <a:off x="8522162" y="31290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4" name="Shape 4620"/>
          <p:cNvSpPr/>
          <p:nvPr/>
        </p:nvSpPr>
        <p:spPr>
          <a:xfrm>
            <a:off x="6706062" y="40434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5" name="Shape 4621"/>
          <p:cNvSpPr/>
          <p:nvPr/>
        </p:nvSpPr>
        <p:spPr>
          <a:xfrm>
            <a:off x="5798011" y="49578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6" name="Shape 4622"/>
          <p:cNvSpPr/>
          <p:nvPr/>
        </p:nvSpPr>
        <p:spPr>
          <a:xfrm>
            <a:off x="4888373" y="4957823"/>
            <a:ext cx="760416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7" name="Shape 4623"/>
          <p:cNvSpPr/>
          <p:nvPr/>
        </p:nvSpPr>
        <p:spPr>
          <a:xfrm>
            <a:off x="9433387" y="4043423"/>
            <a:ext cx="760415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8" name="Shape 4624"/>
          <p:cNvSpPr/>
          <p:nvPr/>
        </p:nvSpPr>
        <p:spPr>
          <a:xfrm>
            <a:off x="10339849" y="31290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9" name="Shape 4625"/>
          <p:cNvSpPr/>
          <p:nvPr/>
        </p:nvSpPr>
        <p:spPr>
          <a:xfrm>
            <a:off x="9433387" y="3129023"/>
            <a:ext cx="760415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0" name="Shape 4627"/>
          <p:cNvSpPr/>
          <p:nvPr/>
        </p:nvSpPr>
        <p:spPr>
          <a:xfrm>
            <a:off x="4888373" y="3129023"/>
            <a:ext cx="760416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1" name="Shape 4628"/>
          <p:cNvSpPr/>
          <p:nvPr/>
        </p:nvSpPr>
        <p:spPr>
          <a:xfrm>
            <a:off x="3072274" y="22146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2" name="Shape 4629"/>
          <p:cNvSpPr/>
          <p:nvPr/>
        </p:nvSpPr>
        <p:spPr>
          <a:xfrm>
            <a:off x="10339849" y="13002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3" name="Shape 4630"/>
          <p:cNvSpPr/>
          <p:nvPr/>
        </p:nvSpPr>
        <p:spPr>
          <a:xfrm>
            <a:off x="5798011" y="13002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4" name="Shape 4631"/>
          <p:cNvSpPr/>
          <p:nvPr/>
        </p:nvSpPr>
        <p:spPr>
          <a:xfrm>
            <a:off x="8522162" y="13002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5" name="Shape 4632"/>
          <p:cNvSpPr/>
          <p:nvPr/>
        </p:nvSpPr>
        <p:spPr>
          <a:xfrm>
            <a:off x="6706062" y="13002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6" name="Shape 4633"/>
          <p:cNvSpPr/>
          <p:nvPr/>
        </p:nvSpPr>
        <p:spPr>
          <a:xfrm>
            <a:off x="3980324" y="13002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7" name="Shape 4634"/>
          <p:cNvSpPr/>
          <p:nvPr/>
        </p:nvSpPr>
        <p:spPr>
          <a:xfrm>
            <a:off x="9433387" y="1300223"/>
            <a:ext cx="760415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8" name="Shape 4635"/>
          <p:cNvSpPr/>
          <p:nvPr/>
        </p:nvSpPr>
        <p:spPr>
          <a:xfrm>
            <a:off x="7614112" y="13002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9" name="Shape 4636"/>
          <p:cNvSpPr/>
          <p:nvPr/>
        </p:nvSpPr>
        <p:spPr>
          <a:xfrm>
            <a:off x="4888373" y="1300223"/>
            <a:ext cx="760416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0" name="Shape 4637"/>
          <p:cNvSpPr/>
          <p:nvPr/>
        </p:nvSpPr>
        <p:spPr>
          <a:xfrm>
            <a:off x="3072274" y="13002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1" name="Shape 4638"/>
          <p:cNvSpPr/>
          <p:nvPr/>
        </p:nvSpPr>
        <p:spPr>
          <a:xfrm>
            <a:off x="7614112" y="49578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2" name="Shape 4640"/>
          <p:cNvSpPr/>
          <p:nvPr/>
        </p:nvSpPr>
        <p:spPr>
          <a:xfrm>
            <a:off x="10339849" y="40434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3" name="Shape 4641"/>
          <p:cNvSpPr/>
          <p:nvPr/>
        </p:nvSpPr>
        <p:spPr>
          <a:xfrm>
            <a:off x="6706062" y="31290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4" name="Shape 4642"/>
          <p:cNvSpPr/>
          <p:nvPr/>
        </p:nvSpPr>
        <p:spPr>
          <a:xfrm>
            <a:off x="10339849" y="49578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5" name="Shape 4644"/>
          <p:cNvSpPr/>
          <p:nvPr/>
        </p:nvSpPr>
        <p:spPr>
          <a:xfrm>
            <a:off x="6706062" y="22146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6" name="Shape 4645"/>
          <p:cNvSpPr/>
          <p:nvPr/>
        </p:nvSpPr>
        <p:spPr>
          <a:xfrm>
            <a:off x="8522162" y="22146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7" name="Shape 4646"/>
          <p:cNvSpPr/>
          <p:nvPr/>
        </p:nvSpPr>
        <p:spPr>
          <a:xfrm>
            <a:off x="10339849" y="2214623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8" name="Shape 4648"/>
          <p:cNvSpPr/>
          <p:nvPr/>
        </p:nvSpPr>
        <p:spPr>
          <a:xfrm>
            <a:off x="8522162" y="4957823"/>
            <a:ext cx="762001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9" name="Shape 4651"/>
          <p:cNvSpPr/>
          <p:nvPr/>
        </p:nvSpPr>
        <p:spPr>
          <a:xfrm>
            <a:off x="4139074" y="4221223"/>
            <a:ext cx="444500" cy="409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11" y="9879"/>
                </a:moveTo>
                <a:cubicBezTo>
                  <a:pt x="14811" y="9712"/>
                  <a:pt x="14503" y="9544"/>
                  <a:pt x="14349" y="9544"/>
                </a:cubicBezTo>
                <a:cubicBezTo>
                  <a:pt x="12343" y="9879"/>
                  <a:pt x="12343" y="9879"/>
                  <a:pt x="12343" y="9879"/>
                </a:cubicBezTo>
                <a:cubicBezTo>
                  <a:pt x="12034" y="9544"/>
                  <a:pt x="11880" y="9209"/>
                  <a:pt x="11571" y="9042"/>
                </a:cubicBezTo>
                <a:cubicBezTo>
                  <a:pt x="12343" y="6865"/>
                  <a:pt x="12343" y="6865"/>
                  <a:pt x="12343" y="6865"/>
                </a:cubicBezTo>
                <a:cubicBezTo>
                  <a:pt x="12343" y="6698"/>
                  <a:pt x="12343" y="6530"/>
                  <a:pt x="12189" y="6363"/>
                </a:cubicBezTo>
                <a:cubicBezTo>
                  <a:pt x="10491" y="5358"/>
                  <a:pt x="10491" y="5358"/>
                  <a:pt x="10491" y="5358"/>
                </a:cubicBezTo>
                <a:cubicBezTo>
                  <a:pt x="10337" y="5358"/>
                  <a:pt x="10029" y="5358"/>
                  <a:pt x="10029" y="5526"/>
                </a:cubicBezTo>
                <a:cubicBezTo>
                  <a:pt x="8794" y="7367"/>
                  <a:pt x="8794" y="7367"/>
                  <a:pt x="8794" y="7367"/>
                </a:cubicBezTo>
                <a:cubicBezTo>
                  <a:pt x="8486" y="7367"/>
                  <a:pt x="8023" y="7200"/>
                  <a:pt x="7714" y="7200"/>
                </a:cubicBezTo>
                <a:cubicBezTo>
                  <a:pt x="6789" y="5191"/>
                  <a:pt x="6789" y="5191"/>
                  <a:pt x="6789" y="5191"/>
                </a:cubicBezTo>
                <a:cubicBezTo>
                  <a:pt x="6789" y="5023"/>
                  <a:pt x="6480" y="4856"/>
                  <a:pt x="6326" y="5023"/>
                </a:cubicBezTo>
                <a:cubicBezTo>
                  <a:pt x="4629" y="5526"/>
                  <a:pt x="4629" y="5526"/>
                  <a:pt x="4629" y="5526"/>
                </a:cubicBezTo>
                <a:cubicBezTo>
                  <a:pt x="4320" y="5526"/>
                  <a:pt x="4320" y="5860"/>
                  <a:pt x="4320" y="6028"/>
                </a:cubicBezTo>
                <a:cubicBezTo>
                  <a:pt x="4629" y="8205"/>
                  <a:pt x="4629" y="8205"/>
                  <a:pt x="4629" y="8205"/>
                </a:cubicBezTo>
                <a:cubicBezTo>
                  <a:pt x="4320" y="8540"/>
                  <a:pt x="4011" y="8707"/>
                  <a:pt x="3703" y="9042"/>
                </a:cubicBezTo>
                <a:cubicBezTo>
                  <a:pt x="1851" y="8205"/>
                  <a:pt x="1851" y="8205"/>
                  <a:pt x="1851" y="8205"/>
                </a:cubicBezTo>
                <a:cubicBezTo>
                  <a:pt x="1697" y="8205"/>
                  <a:pt x="1389" y="8205"/>
                  <a:pt x="1389" y="8372"/>
                </a:cubicBezTo>
                <a:cubicBezTo>
                  <a:pt x="463" y="10214"/>
                  <a:pt x="463" y="10214"/>
                  <a:pt x="463" y="10214"/>
                </a:cubicBezTo>
                <a:cubicBezTo>
                  <a:pt x="309" y="10381"/>
                  <a:pt x="463" y="10716"/>
                  <a:pt x="617" y="10716"/>
                </a:cubicBezTo>
                <a:cubicBezTo>
                  <a:pt x="2314" y="12056"/>
                  <a:pt x="2314" y="12056"/>
                  <a:pt x="2314" y="12056"/>
                </a:cubicBezTo>
                <a:cubicBezTo>
                  <a:pt x="2160" y="12391"/>
                  <a:pt x="2160" y="12893"/>
                  <a:pt x="2160" y="13228"/>
                </a:cubicBezTo>
                <a:cubicBezTo>
                  <a:pt x="309" y="14233"/>
                  <a:pt x="309" y="14233"/>
                  <a:pt x="309" y="14233"/>
                </a:cubicBezTo>
                <a:cubicBezTo>
                  <a:pt x="154" y="14233"/>
                  <a:pt x="0" y="14567"/>
                  <a:pt x="0" y="14735"/>
                </a:cubicBezTo>
                <a:cubicBezTo>
                  <a:pt x="617" y="16577"/>
                  <a:pt x="617" y="16577"/>
                  <a:pt x="617" y="16577"/>
                </a:cubicBezTo>
                <a:cubicBezTo>
                  <a:pt x="617" y="16912"/>
                  <a:pt x="926" y="16912"/>
                  <a:pt x="1080" y="16912"/>
                </a:cubicBezTo>
                <a:cubicBezTo>
                  <a:pt x="3086" y="16577"/>
                  <a:pt x="3086" y="16577"/>
                  <a:pt x="3086" y="16577"/>
                </a:cubicBezTo>
                <a:cubicBezTo>
                  <a:pt x="3240" y="16912"/>
                  <a:pt x="3549" y="17247"/>
                  <a:pt x="3857" y="17581"/>
                </a:cubicBezTo>
                <a:cubicBezTo>
                  <a:pt x="3086" y="19591"/>
                  <a:pt x="3086" y="19591"/>
                  <a:pt x="3086" y="19591"/>
                </a:cubicBezTo>
                <a:cubicBezTo>
                  <a:pt x="2931" y="19758"/>
                  <a:pt x="3086" y="20093"/>
                  <a:pt x="3240" y="20093"/>
                </a:cubicBezTo>
                <a:cubicBezTo>
                  <a:pt x="4783" y="21098"/>
                  <a:pt x="4783" y="21098"/>
                  <a:pt x="4783" y="21098"/>
                </a:cubicBezTo>
                <a:cubicBezTo>
                  <a:pt x="5091" y="21265"/>
                  <a:pt x="5246" y="21098"/>
                  <a:pt x="5400" y="20930"/>
                </a:cubicBezTo>
                <a:cubicBezTo>
                  <a:pt x="6634" y="19088"/>
                  <a:pt x="6634" y="19088"/>
                  <a:pt x="6634" y="19088"/>
                </a:cubicBezTo>
                <a:cubicBezTo>
                  <a:pt x="6943" y="19256"/>
                  <a:pt x="7251" y="19256"/>
                  <a:pt x="7714" y="19256"/>
                </a:cubicBezTo>
                <a:cubicBezTo>
                  <a:pt x="8486" y="21265"/>
                  <a:pt x="8486" y="21265"/>
                  <a:pt x="8486" y="21265"/>
                </a:cubicBezTo>
                <a:cubicBezTo>
                  <a:pt x="8640" y="21433"/>
                  <a:pt x="8794" y="21600"/>
                  <a:pt x="9103" y="21600"/>
                </a:cubicBezTo>
                <a:cubicBezTo>
                  <a:pt x="10800" y="20930"/>
                  <a:pt x="10800" y="20930"/>
                  <a:pt x="10800" y="20930"/>
                </a:cubicBezTo>
                <a:cubicBezTo>
                  <a:pt x="10954" y="20930"/>
                  <a:pt x="11109" y="20595"/>
                  <a:pt x="11109" y="20428"/>
                </a:cubicBezTo>
                <a:cubicBezTo>
                  <a:pt x="10800" y="18251"/>
                  <a:pt x="10800" y="18251"/>
                  <a:pt x="10800" y="18251"/>
                </a:cubicBezTo>
                <a:cubicBezTo>
                  <a:pt x="11109" y="18084"/>
                  <a:pt x="11417" y="17749"/>
                  <a:pt x="11571" y="17414"/>
                </a:cubicBezTo>
                <a:cubicBezTo>
                  <a:pt x="13577" y="18251"/>
                  <a:pt x="13577" y="18251"/>
                  <a:pt x="13577" y="18251"/>
                </a:cubicBezTo>
                <a:cubicBezTo>
                  <a:pt x="13731" y="18419"/>
                  <a:pt x="13886" y="18251"/>
                  <a:pt x="14040" y="18084"/>
                </a:cubicBezTo>
                <a:cubicBezTo>
                  <a:pt x="14966" y="16242"/>
                  <a:pt x="14966" y="16242"/>
                  <a:pt x="14966" y="16242"/>
                </a:cubicBezTo>
                <a:cubicBezTo>
                  <a:pt x="14966" y="16074"/>
                  <a:pt x="14966" y="15907"/>
                  <a:pt x="14811" y="15740"/>
                </a:cubicBezTo>
                <a:cubicBezTo>
                  <a:pt x="13114" y="14400"/>
                  <a:pt x="13114" y="14400"/>
                  <a:pt x="13114" y="14400"/>
                </a:cubicBezTo>
                <a:cubicBezTo>
                  <a:pt x="13114" y="14065"/>
                  <a:pt x="13269" y="13563"/>
                  <a:pt x="13269" y="13228"/>
                </a:cubicBezTo>
                <a:cubicBezTo>
                  <a:pt x="15120" y="12391"/>
                  <a:pt x="15120" y="12391"/>
                  <a:pt x="15120" y="12391"/>
                </a:cubicBezTo>
                <a:cubicBezTo>
                  <a:pt x="15274" y="12223"/>
                  <a:pt x="15429" y="12056"/>
                  <a:pt x="15274" y="11721"/>
                </a:cubicBezTo>
                <a:lnTo>
                  <a:pt x="14811" y="9879"/>
                </a:lnTo>
                <a:close/>
                <a:moveTo>
                  <a:pt x="8640" y="16744"/>
                </a:moveTo>
                <a:cubicBezTo>
                  <a:pt x="6943" y="17247"/>
                  <a:pt x="5091" y="16242"/>
                  <a:pt x="4474" y="14233"/>
                </a:cubicBezTo>
                <a:cubicBezTo>
                  <a:pt x="4011" y="12391"/>
                  <a:pt x="4937" y="10381"/>
                  <a:pt x="6789" y="9879"/>
                </a:cubicBezTo>
                <a:cubicBezTo>
                  <a:pt x="8486" y="9209"/>
                  <a:pt x="10337" y="10381"/>
                  <a:pt x="10800" y="12223"/>
                </a:cubicBezTo>
                <a:cubicBezTo>
                  <a:pt x="11417" y="14065"/>
                  <a:pt x="10337" y="16074"/>
                  <a:pt x="8640" y="16744"/>
                </a:cubicBezTo>
                <a:close/>
                <a:moveTo>
                  <a:pt x="9874" y="12558"/>
                </a:moveTo>
                <a:cubicBezTo>
                  <a:pt x="10337" y="13898"/>
                  <a:pt x="9566" y="15237"/>
                  <a:pt x="8331" y="15740"/>
                </a:cubicBezTo>
                <a:cubicBezTo>
                  <a:pt x="7097" y="16074"/>
                  <a:pt x="5863" y="15405"/>
                  <a:pt x="5400" y="14065"/>
                </a:cubicBezTo>
                <a:cubicBezTo>
                  <a:pt x="5091" y="12558"/>
                  <a:pt x="5709" y="11219"/>
                  <a:pt x="6943" y="10716"/>
                </a:cubicBezTo>
                <a:cubicBezTo>
                  <a:pt x="8177" y="10381"/>
                  <a:pt x="9566" y="11219"/>
                  <a:pt x="9874" y="12558"/>
                </a:cubicBezTo>
                <a:close/>
                <a:moveTo>
                  <a:pt x="21446" y="6865"/>
                </a:moveTo>
                <a:cubicBezTo>
                  <a:pt x="20366" y="6028"/>
                  <a:pt x="20366" y="6028"/>
                  <a:pt x="20366" y="6028"/>
                </a:cubicBezTo>
                <a:cubicBezTo>
                  <a:pt x="20366" y="5693"/>
                  <a:pt x="20366" y="5526"/>
                  <a:pt x="20366" y="5191"/>
                </a:cubicBezTo>
                <a:cubicBezTo>
                  <a:pt x="20211" y="4856"/>
                  <a:pt x="20211" y="4688"/>
                  <a:pt x="20211" y="4353"/>
                </a:cubicBezTo>
                <a:cubicBezTo>
                  <a:pt x="21137" y="3349"/>
                  <a:pt x="21137" y="3349"/>
                  <a:pt x="21137" y="3349"/>
                </a:cubicBezTo>
                <a:cubicBezTo>
                  <a:pt x="21291" y="3181"/>
                  <a:pt x="21291" y="3014"/>
                  <a:pt x="21137" y="2847"/>
                </a:cubicBezTo>
                <a:cubicBezTo>
                  <a:pt x="20520" y="1842"/>
                  <a:pt x="20520" y="1842"/>
                  <a:pt x="20520" y="1842"/>
                </a:cubicBezTo>
                <a:cubicBezTo>
                  <a:pt x="20366" y="1674"/>
                  <a:pt x="20211" y="1674"/>
                  <a:pt x="20057" y="1674"/>
                </a:cubicBezTo>
                <a:cubicBezTo>
                  <a:pt x="18823" y="2344"/>
                  <a:pt x="18823" y="2344"/>
                  <a:pt x="18823" y="2344"/>
                </a:cubicBezTo>
                <a:cubicBezTo>
                  <a:pt x="18360" y="2009"/>
                  <a:pt x="17897" y="1842"/>
                  <a:pt x="17434" y="1674"/>
                </a:cubicBezTo>
                <a:cubicBezTo>
                  <a:pt x="17126" y="335"/>
                  <a:pt x="17126" y="335"/>
                  <a:pt x="17126" y="335"/>
                </a:cubicBezTo>
                <a:cubicBezTo>
                  <a:pt x="17126" y="167"/>
                  <a:pt x="16817" y="0"/>
                  <a:pt x="16663" y="0"/>
                </a:cubicBezTo>
                <a:cubicBezTo>
                  <a:pt x="15583" y="167"/>
                  <a:pt x="15583" y="167"/>
                  <a:pt x="15583" y="167"/>
                </a:cubicBezTo>
                <a:cubicBezTo>
                  <a:pt x="15429" y="167"/>
                  <a:pt x="15274" y="335"/>
                  <a:pt x="15274" y="502"/>
                </a:cubicBezTo>
                <a:cubicBezTo>
                  <a:pt x="15274" y="2009"/>
                  <a:pt x="15274" y="2009"/>
                  <a:pt x="15274" y="2009"/>
                </a:cubicBezTo>
                <a:cubicBezTo>
                  <a:pt x="14811" y="2177"/>
                  <a:pt x="14349" y="2512"/>
                  <a:pt x="14040" y="3014"/>
                </a:cubicBezTo>
                <a:cubicBezTo>
                  <a:pt x="12651" y="2512"/>
                  <a:pt x="12651" y="2512"/>
                  <a:pt x="12651" y="2512"/>
                </a:cubicBezTo>
                <a:cubicBezTo>
                  <a:pt x="12497" y="2512"/>
                  <a:pt x="12343" y="2679"/>
                  <a:pt x="12189" y="2847"/>
                </a:cubicBezTo>
                <a:cubicBezTo>
                  <a:pt x="11880" y="3851"/>
                  <a:pt x="11880" y="3851"/>
                  <a:pt x="11880" y="3851"/>
                </a:cubicBezTo>
                <a:cubicBezTo>
                  <a:pt x="11726" y="4019"/>
                  <a:pt x="11726" y="4186"/>
                  <a:pt x="11880" y="4353"/>
                </a:cubicBezTo>
                <a:cubicBezTo>
                  <a:pt x="13114" y="5191"/>
                  <a:pt x="13114" y="5191"/>
                  <a:pt x="13114" y="5191"/>
                </a:cubicBezTo>
                <a:cubicBezTo>
                  <a:pt x="13114" y="5358"/>
                  <a:pt x="13114" y="5693"/>
                  <a:pt x="13114" y="6028"/>
                </a:cubicBezTo>
                <a:cubicBezTo>
                  <a:pt x="13114" y="6195"/>
                  <a:pt x="13114" y="6530"/>
                  <a:pt x="13269" y="6698"/>
                </a:cubicBezTo>
                <a:cubicBezTo>
                  <a:pt x="12343" y="7870"/>
                  <a:pt x="12343" y="7870"/>
                  <a:pt x="12343" y="7870"/>
                </a:cubicBezTo>
                <a:cubicBezTo>
                  <a:pt x="12189" y="8037"/>
                  <a:pt x="12189" y="8205"/>
                  <a:pt x="12189" y="8372"/>
                </a:cubicBezTo>
                <a:cubicBezTo>
                  <a:pt x="12806" y="9377"/>
                  <a:pt x="12806" y="9377"/>
                  <a:pt x="12806" y="9377"/>
                </a:cubicBezTo>
                <a:cubicBezTo>
                  <a:pt x="12960" y="9544"/>
                  <a:pt x="13114" y="9544"/>
                  <a:pt x="13269" y="9377"/>
                </a:cubicBezTo>
                <a:cubicBezTo>
                  <a:pt x="14503" y="8707"/>
                  <a:pt x="14503" y="8707"/>
                  <a:pt x="14503" y="8707"/>
                </a:cubicBezTo>
                <a:cubicBezTo>
                  <a:pt x="14966" y="9042"/>
                  <a:pt x="15429" y="9377"/>
                  <a:pt x="15891" y="9377"/>
                </a:cubicBezTo>
                <a:cubicBezTo>
                  <a:pt x="16354" y="10884"/>
                  <a:pt x="16354" y="10884"/>
                  <a:pt x="16354" y="10884"/>
                </a:cubicBezTo>
                <a:cubicBezTo>
                  <a:pt x="16354" y="11051"/>
                  <a:pt x="16509" y="11219"/>
                  <a:pt x="16663" y="11219"/>
                </a:cubicBezTo>
                <a:cubicBezTo>
                  <a:pt x="17743" y="11051"/>
                  <a:pt x="17743" y="11051"/>
                  <a:pt x="17743" y="11051"/>
                </a:cubicBezTo>
                <a:cubicBezTo>
                  <a:pt x="17897" y="11051"/>
                  <a:pt x="18051" y="10884"/>
                  <a:pt x="18051" y="10716"/>
                </a:cubicBezTo>
                <a:cubicBezTo>
                  <a:pt x="18206" y="9209"/>
                  <a:pt x="18206" y="9209"/>
                  <a:pt x="18206" y="9209"/>
                </a:cubicBezTo>
                <a:cubicBezTo>
                  <a:pt x="18669" y="8874"/>
                  <a:pt x="18977" y="8540"/>
                  <a:pt x="19440" y="8205"/>
                </a:cubicBezTo>
                <a:cubicBezTo>
                  <a:pt x="20674" y="8540"/>
                  <a:pt x="20674" y="8540"/>
                  <a:pt x="20674" y="8540"/>
                </a:cubicBezTo>
                <a:cubicBezTo>
                  <a:pt x="20829" y="8707"/>
                  <a:pt x="21137" y="8540"/>
                  <a:pt x="21137" y="8372"/>
                </a:cubicBezTo>
                <a:cubicBezTo>
                  <a:pt x="21600" y="7367"/>
                  <a:pt x="21600" y="7367"/>
                  <a:pt x="21600" y="7367"/>
                </a:cubicBezTo>
                <a:cubicBezTo>
                  <a:pt x="21600" y="7200"/>
                  <a:pt x="21600" y="6865"/>
                  <a:pt x="21446" y="6865"/>
                </a:cubicBezTo>
                <a:close/>
                <a:moveTo>
                  <a:pt x="16971" y="7702"/>
                </a:moveTo>
                <a:cubicBezTo>
                  <a:pt x="15891" y="7702"/>
                  <a:pt x="14966" y="6865"/>
                  <a:pt x="14811" y="5860"/>
                </a:cubicBezTo>
                <a:cubicBezTo>
                  <a:pt x="14657" y="4688"/>
                  <a:pt x="15429" y="3684"/>
                  <a:pt x="16509" y="3516"/>
                </a:cubicBezTo>
                <a:cubicBezTo>
                  <a:pt x="17589" y="3349"/>
                  <a:pt x="18514" y="4186"/>
                  <a:pt x="18669" y="5358"/>
                </a:cubicBezTo>
                <a:cubicBezTo>
                  <a:pt x="18669" y="6530"/>
                  <a:pt x="17897" y="7535"/>
                  <a:pt x="16971" y="770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0" name="Shape 4652"/>
          <p:cNvSpPr/>
          <p:nvPr/>
        </p:nvSpPr>
        <p:spPr>
          <a:xfrm>
            <a:off x="4122690" y="2417823"/>
            <a:ext cx="477553" cy="35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600" extrusionOk="0">
                <a:moveTo>
                  <a:pt x="21339" y="21600"/>
                </a:moveTo>
                <a:cubicBezTo>
                  <a:pt x="16507" y="21600"/>
                  <a:pt x="16507" y="21600"/>
                  <a:pt x="16507" y="21600"/>
                </a:cubicBezTo>
                <a:cubicBezTo>
                  <a:pt x="16649" y="15043"/>
                  <a:pt x="16081" y="13886"/>
                  <a:pt x="15939" y="13500"/>
                </a:cubicBezTo>
                <a:cubicBezTo>
                  <a:pt x="15655" y="12729"/>
                  <a:pt x="13949" y="13114"/>
                  <a:pt x="13381" y="12536"/>
                </a:cubicBezTo>
                <a:cubicBezTo>
                  <a:pt x="14518" y="11379"/>
                  <a:pt x="14518" y="11379"/>
                  <a:pt x="14518" y="11379"/>
                </a:cubicBezTo>
                <a:cubicBezTo>
                  <a:pt x="14518" y="11379"/>
                  <a:pt x="13949" y="10993"/>
                  <a:pt x="13807" y="9257"/>
                </a:cubicBezTo>
                <a:cubicBezTo>
                  <a:pt x="13523" y="9450"/>
                  <a:pt x="13239" y="8679"/>
                  <a:pt x="13239" y="8293"/>
                </a:cubicBezTo>
                <a:cubicBezTo>
                  <a:pt x="13097" y="7907"/>
                  <a:pt x="13239" y="6943"/>
                  <a:pt x="13665" y="6943"/>
                </a:cubicBezTo>
                <a:cubicBezTo>
                  <a:pt x="13523" y="6171"/>
                  <a:pt x="13523" y="5400"/>
                  <a:pt x="13523" y="5014"/>
                </a:cubicBezTo>
                <a:cubicBezTo>
                  <a:pt x="13665" y="3664"/>
                  <a:pt x="14660" y="2314"/>
                  <a:pt x="16081" y="2314"/>
                </a:cubicBezTo>
                <a:cubicBezTo>
                  <a:pt x="17644" y="2314"/>
                  <a:pt x="18639" y="3664"/>
                  <a:pt x="18781" y="5014"/>
                </a:cubicBezTo>
                <a:cubicBezTo>
                  <a:pt x="18781" y="5400"/>
                  <a:pt x="18781" y="6171"/>
                  <a:pt x="18639" y="6943"/>
                </a:cubicBezTo>
                <a:cubicBezTo>
                  <a:pt x="19065" y="6943"/>
                  <a:pt x="19065" y="7907"/>
                  <a:pt x="19065" y="8293"/>
                </a:cubicBezTo>
                <a:cubicBezTo>
                  <a:pt x="19065" y="8679"/>
                  <a:pt x="18781" y="9450"/>
                  <a:pt x="18497" y="9257"/>
                </a:cubicBezTo>
                <a:cubicBezTo>
                  <a:pt x="18213" y="10993"/>
                  <a:pt x="17786" y="11379"/>
                  <a:pt x="17786" y="11379"/>
                </a:cubicBezTo>
                <a:cubicBezTo>
                  <a:pt x="17786" y="13114"/>
                  <a:pt x="17786" y="13114"/>
                  <a:pt x="17786" y="13114"/>
                </a:cubicBezTo>
                <a:cubicBezTo>
                  <a:pt x="17786" y="13114"/>
                  <a:pt x="18070" y="13500"/>
                  <a:pt x="19492" y="14079"/>
                </a:cubicBezTo>
                <a:cubicBezTo>
                  <a:pt x="20770" y="14850"/>
                  <a:pt x="20770" y="15429"/>
                  <a:pt x="21197" y="16200"/>
                </a:cubicBezTo>
                <a:cubicBezTo>
                  <a:pt x="21481" y="16971"/>
                  <a:pt x="21339" y="21600"/>
                  <a:pt x="21339" y="21600"/>
                </a:cubicBezTo>
                <a:close/>
                <a:moveTo>
                  <a:pt x="11107" y="13307"/>
                </a:moveTo>
                <a:cubicBezTo>
                  <a:pt x="9544" y="12536"/>
                  <a:pt x="9260" y="12150"/>
                  <a:pt x="9260" y="12150"/>
                </a:cubicBezTo>
                <a:cubicBezTo>
                  <a:pt x="9260" y="10221"/>
                  <a:pt x="9260" y="10221"/>
                  <a:pt x="9260" y="10221"/>
                </a:cubicBezTo>
                <a:cubicBezTo>
                  <a:pt x="9260" y="10221"/>
                  <a:pt x="9828" y="9643"/>
                  <a:pt x="9970" y="7907"/>
                </a:cubicBezTo>
                <a:cubicBezTo>
                  <a:pt x="10255" y="8100"/>
                  <a:pt x="10681" y="7136"/>
                  <a:pt x="10681" y="6750"/>
                </a:cubicBezTo>
                <a:cubicBezTo>
                  <a:pt x="10681" y="6364"/>
                  <a:pt x="10539" y="5207"/>
                  <a:pt x="10255" y="5400"/>
                </a:cubicBezTo>
                <a:cubicBezTo>
                  <a:pt x="10255" y="4436"/>
                  <a:pt x="10397" y="3664"/>
                  <a:pt x="10255" y="3279"/>
                </a:cubicBezTo>
                <a:cubicBezTo>
                  <a:pt x="10255" y="1736"/>
                  <a:pt x="9118" y="0"/>
                  <a:pt x="7413" y="0"/>
                </a:cubicBezTo>
                <a:cubicBezTo>
                  <a:pt x="5707" y="0"/>
                  <a:pt x="4570" y="1736"/>
                  <a:pt x="4428" y="3279"/>
                </a:cubicBezTo>
                <a:cubicBezTo>
                  <a:pt x="4428" y="3664"/>
                  <a:pt x="4428" y="4436"/>
                  <a:pt x="4570" y="5400"/>
                </a:cubicBezTo>
                <a:cubicBezTo>
                  <a:pt x="4144" y="5207"/>
                  <a:pt x="4144" y="6364"/>
                  <a:pt x="4144" y="6750"/>
                </a:cubicBezTo>
                <a:cubicBezTo>
                  <a:pt x="4144" y="7136"/>
                  <a:pt x="4428" y="8100"/>
                  <a:pt x="4855" y="7907"/>
                </a:cubicBezTo>
                <a:cubicBezTo>
                  <a:pt x="4997" y="9643"/>
                  <a:pt x="5565" y="10221"/>
                  <a:pt x="5565" y="10221"/>
                </a:cubicBezTo>
                <a:cubicBezTo>
                  <a:pt x="5565" y="12150"/>
                  <a:pt x="5565" y="12150"/>
                  <a:pt x="5565" y="12150"/>
                </a:cubicBezTo>
                <a:cubicBezTo>
                  <a:pt x="5565" y="12150"/>
                  <a:pt x="5139" y="12536"/>
                  <a:pt x="3718" y="13307"/>
                </a:cubicBezTo>
                <a:cubicBezTo>
                  <a:pt x="2297" y="14079"/>
                  <a:pt x="734" y="14657"/>
                  <a:pt x="307" y="15621"/>
                </a:cubicBezTo>
                <a:cubicBezTo>
                  <a:pt x="-119" y="16393"/>
                  <a:pt x="23" y="21600"/>
                  <a:pt x="23" y="21600"/>
                </a:cubicBezTo>
                <a:cubicBezTo>
                  <a:pt x="7413" y="21600"/>
                  <a:pt x="7413" y="21600"/>
                  <a:pt x="7413" y="21600"/>
                </a:cubicBezTo>
                <a:cubicBezTo>
                  <a:pt x="14660" y="21600"/>
                  <a:pt x="14660" y="21600"/>
                  <a:pt x="14660" y="21600"/>
                </a:cubicBezTo>
                <a:cubicBezTo>
                  <a:pt x="14660" y="21600"/>
                  <a:pt x="14802" y="16393"/>
                  <a:pt x="14376" y="15621"/>
                </a:cubicBezTo>
                <a:cubicBezTo>
                  <a:pt x="13949" y="14657"/>
                  <a:pt x="12528" y="14079"/>
                  <a:pt x="11107" y="1330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1" name="Shape 4653"/>
          <p:cNvSpPr/>
          <p:nvPr/>
        </p:nvSpPr>
        <p:spPr>
          <a:xfrm>
            <a:off x="5956322" y="3329048"/>
            <a:ext cx="444940" cy="361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8" h="21600" extrusionOk="0">
                <a:moveTo>
                  <a:pt x="8447" y="11368"/>
                </a:moveTo>
                <a:cubicBezTo>
                  <a:pt x="2625" y="19705"/>
                  <a:pt x="2625" y="19705"/>
                  <a:pt x="2625" y="19705"/>
                </a:cubicBezTo>
                <a:cubicBezTo>
                  <a:pt x="2319" y="20084"/>
                  <a:pt x="1859" y="20274"/>
                  <a:pt x="1553" y="20274"/>
                </a:cubicBezTo>
                <a:cubicBezTo>
                  <a:pt x="1094" y="20274"/>
                  <a:pt x="787" y="20084"/>
                  <a:pt x="481" y="19895"/>
                </a:cubicBezTo>
                <a:cubicBezTo>
                  <a:pt x="-132" y="19137"/>
                  <a:pt x="-132" y="18000"/>
                  <a:pt x="328" y="17242"/>
                </a:cubicBezTo>
                <a:cubicBezTo>
                  <a:pt x="7374" y="7200"/>
                  <a:pt x="7374" y="7200"/>
                  <a:pt x="7374" y="7200"/>
                </a:cubicBezTo>
                <a:cubicBezTo>
                  <a:pt x="7681" y="6821"/>
                  <a:pt x="8140" y="6632"/>
                  <a:pt x="8600" y="6632"/>
                </a:cubicBezTo>
                <a:cubicBezTo>
                  <a:pt x="9059" y="6632"/>
                  <a:pt x="9366" y="6821"/>
                  <a:pt x="9672" y="7389"/>
                </a:cubicBezTo>
                <a:cubicBezTo>
                  <a:pt x="11817" y="10232"/>
                  <a:pt x="11817" y="10232"/>
                  <a:pt x="11817" y="10232"/>
                </a:cubicBezTo>
                <a:cubicBezTo>
                  <a:pt x="15494" y="4737"/>
                  <a:pt x="15494" y="4737"/>
                  <a:pt x="15494" y="4737"/>
                </a:cubicBezTo>
                <a:cubicBezTo>
                  <a:pt x="11970" y="947"/>
                  <a:pt x="11970" y="947"/>
                  <a:pt x="11970" y="947"/>
                </a:cubicBezTo>
                <a:cubicBezTo>
                  <a:pt x="20702" y="0"/>
                  <a:pt x="20702" y="0"/>
                  <a:pt x="20702" y="0"/>
                </a:cubicBezTo>
                <a:cubicBezTo>
                  <a:pt x="21468" y="10989"/>
                  <a:pt x="21468" y="10989"/>
                  <a:pt x="21468" y="10989"/>
                </a:cubicBezTo>
                <a:cubicBezTo>
                  <a:pt x="17791" y="7200"/>
                  <a:pt x="17791" y="7200"/>
                  <a:pt x="17791" y="7200"/>
                </a:cubicBezTo>
                <a:cubicBezTo>
                  <a:pt x="12889" y="14400"/>
                  <a:pt x="12889" y="14400"/>
                  <a:pt x="12889" y="14400"/>
                </a:cubicBezTo>
                <a:cubicBezTo>
                  <a:pt x="12583" y="14779"/>
                  <a:pt x="12277" y="15158"/>
                  <a:pt x="11817" y="15158"/>
                </a:cubicBezTo>
                <a:cubicBezTo>
                  <a:pt x="11357" y="15158"/>
                  <a:pt x="10898" y="14779"/>
                  <a:pt x="10591" y="14400"/>
                </a:cubicBezTo>
                <a:lnTo>
                  <a:pt x="8447" y="11368"/>
                </a:lnTo>
                <a:close/>
                <a:moveTo>
                  <a:pt x="3851" y="21600"/>
                </a:moveTo>
                <a:cubicBezTo>
                  <a:pt x="8600" y="21600"/>
                  <a:pt x="8600" y="21600"/>
                  <a:pt x="8600" y="21600"/>
                </a:cubicBezTo>
                <a:cubicBezTo>
                  <a:pt x="8600" y="14589"/>
                  <a:pt x="8600" y="14589"/>
                  <a:pt x="8600" y="14589"/>
                </a:cubicBezTo>
                <a:cubicBezTo>
                  <a:pt x="3851" y="21221"/>
                  <a:pt x="3851" y="21221"/>
                  <a:pt x="3851" y="21221"/>
                </a:cubicBezTo>
                <a:lnTo>
                  <a:pt x="3851" y="21600"/>
                </a:lnTo>
                <a:close/>
                <a:moveTo>
                  <a:pt x="13502" y="16863"/>
                </a:moveTo>
                <a:cubicBezTo>
                  <a:pt x="12583" y="17811"/>
                  <a:pt x="12123" y="17811"/>
                  <a:pt x="12123" y="17811"/>
                </a:cubicBezTo>
                <a:cubicBezTo>
                  <a:pt x="11511" y="17811"/>
                  <a:pt x="10438" y="17053"/>
                  <a:pt x="9825" y="16484"/>
                </a:cubicBezTo>
                <a:cubicBezTo>
                  <a:pt x="9825" y="21600"/>
                  <a:pt x="9825" y="21600"/>
                  <a:pt x="9825" y="21600"/>
                </a:cubicBezTo>
                <a:cubicBezTo>
                  <a:pt x="15340" y="21600"/>
                  <a:pt x="15340" y="21600"/>
                  <a:pt x="15340" y="21600"/>
                </a:cubicBezTo>
                <a:cubicBezTo>
                  <a:pt x="15494" y="14021"/>
                  <a:pt x="15494" y="14021"/>
                  <a:pt x="15494" y="14021"/>
                </a:cubicBezTo>
                <a:cubicBezTo>
                  <a:pt x="14728" y="15158"/>
                  <a:pt x="14115" y="16105"/>
                  <a:pt x="13502" y="16863"/>
                </a:cubicBezTo>
                <a:close/>
                <a:moveTo>
                  <a:pt x="17791" y="10421"/>
                </a:moveTo>
                <a:cubicBezTo>
                  <a:pt x="16719" y="12316"/>
                  <a:pt x="16719" y="12316"/>
                  <a:pt x="16719" y="12316"/>
                </a:cubicBezTo>
                <a:cubicBezTo>
                  <a:pt x="16719" y="21600"/>
                  <a:pt x="16719" y="21600"/>
                  <a:pt x="16719" y="21600"/>
                </a:cubicBezTo>
                <a:cubicBezTo>
                  <a:pt x="21315" y="21600"/>
                  <a:pt x="21315" y="21600"/>
                  <a:pt x="21315" y="21600"/>
                </a:cubicBezTo>
                <a:cubicBezTo>
                  <a:pt x="21315" y="13832"/>
                  <a:pt x="21315" y="13832"/>
                  <a:pt x="21315" y="13832"/>
                </a:cubicBezTo>
                <a:cubicBezTo>
                  <a:pt x="20396" y="12884"/>
                  <a:pt x="17791" y="10421"/>
                  <a:pt x="17791" y="1042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2" name="Shape 4654"/>
          <p:cNvSpPr/>
          <p:nvPr/>
        </p:nvSpPr>
        <p:spPr>
          <a:xfrm>
            <a:off x="7791912" y="3306823"/>
            <a:ext cx="406401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450"/>
                </a:moveTo>
                <a:cubicBezTo>
                  <a:pt x="11981" y="9450"/>
                  <a:pt x="11981" y="9450"/>
                  <a:pt x="11981" y="9450"/>
                </a:cubicBezTo>
                <a:cubicBezTo>
                  <a:pt x="11981" y="0"/>
                  <a:pt x="11981" y="0"/>
                  <a:pt x="11981" y="0"/>
                </a:cubicBezTo>
                <a:cubicBezTo>
                  <a:pt x="12150" y="0"/>
                  <a:pt x="12150" y="0"/>
                  <a:pt x="12319" y="0"/>
                </a:cubicBezTo>
                <a:cubicBezTo>
                  <a:pt x="17381" y="0"/>
                  <a:pt x="21600" y="4219"/>
                  <a:pt x="21600" y="9450"/>
                </a:cubicBezTo>
                <a:close/>
                <a:moveTo>
                  <a:pt x="10462" y="1519"/>
                </a:moveTo>
                <a:cubicBezTo>
                  <a:pt x="9788" y="1519"/>
                  <a:pt x="9788" y="1519"/>
                  <a:pt x="9788" y="1519"/>
                </a:cubicBezTo>
                <a:cubicBezTo>
                  <a:pt x="4388" y="1688"/>
                  <a:pt x="0" y="6244"/>
                  <a:pt x="0" y="11644"/>
                </a:cubicBezTo>
                <a:cubicBezTo>
                  <a:pt x="0" y="17044"/>
                  <a:pt x="4388" y="21431"/>
                  <a:pt x="9788" y="21600"/>
                </a:cubicBezTo>
                <a:cubicBezTo>
                  <a:pt x="9788" y="21600"/>
                  <a:pt x="9956" y="21600"/>
                  <a:pt x="10125" y="21600"/>
                </a:cubicBezTo>
                <a:cubicBezTo>
                  <a:pt x="15525" y="21600"/>
                  <a:pt x="20081" y="17212"/>
                  <a:pt x="20081" y="11644"/>
                </a:cubicBezTo>
                <a:cubicBezTo>
                  <a:pt x="20081" y="10969"/>
                  <a:pt x="20081" y="10969"/>
                  <a:pt x="20081" y="10969"/>
                </a:cubicBezTo>
                <a:cubicBezTo>
                  <a:pt x="10462" y="10969"/>
                  <a:pt x="10462" y="10969"/>
                  <a:pt x="10462" y="10969"/>
                </a:cubicBezTo>
                <a:lnTo>
                  <a:pt x="10462" y="151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3" name="Shape 4655"/>
          <p:cNvSpPr/>
          <p:nvPr/>
        </p:nvSpPr>
        <p:spPr>
          <a:xfrm>
            <a:off x="3230889" y="3290948"/>
            <a:ext cx="444366" cy="4413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40" h="21600" extrusionOk="0">
                <a:moveTo>
                  <a:pt x="4840" y="21600"/>
                </a:moveTo>
                <a:cubicBezTo>
                  <a:pt x="6" y="21600"/>
                  <a:pt x="6" y="21600"/>
                  <a:pt x="6" y="21600"/>
                </a:cubicBezTo>
                <a:cubicBezTo>
                  <a:pt x="-145" y="17249"/>
                  <a:pt x="2423" y="17560"/>
                  <a:pt x="2423" y="17560"/>
                </a:cubicBezTo>
                <a:cubicBezTo>
                  <a:pt x="2423" y="17560"/>
                  <a:pt x="4991" y="17249"/>
                  <a:pt x="4840" y="21600"/>
                </a:cubicBezTo>
                <a:close/>
                <a:moveTo>
                  <a:pt x="3782" y="15695"/>
                </a:moveTo>
                <a:cubicBezTo>
                  <a:pt x="3782" y="14918"/>
                  <a:pt x="3178" y="14296"/>
                  <a:pt x="2423" y="14296"/>
                </a:cubicBezTo>
                <a:cubicBezTo>
                  <a:pt x="1668" y="14296"/>
                  <a:pt x="1214" y="14918"/>
                  <a:pt x="1214" y="15695"/>
                </a:cubicBezTo>
                <a:cubicBezTo>
                  <a:pt x="1214" y="16317"/>
                  <a:pt x="1668" y="16938"/>
                  <a:pt x="2423" y="16938"/>
                </a:cubicBezTo>
                <a:cubicBezTo>
                  <a:pt x="3178" y="16938"/>
                  <a:pt x="3782" y="16317"/>
                  <a:pt x="3782" y="15695"/>
                </a:cubicBezTo>
                <a:close/>
                <a:moveTo>
                  <a:pt x="8465" y="17560"/>
                </a:moveTo>
                <a:cubicBezTo>
                  <a:pt x="8465" y="17560"/>
                  <a:pt x="5897" y="17249"/>
                  <a:pt x="6048" y="21600"/>
                </a:cubicBezTo>
                <a:cubicBezTo>
                  <a:pt x="10882" y="21600"/>
                  <a:pt x="10882" y="21600"/>
                  <a:pt x="10882" y="21600"/>
                </a:cubicBezTo>
                <a:cubicBezTo>
                  <a:pt x="11033" y="17249"/>
                  <a:pt x="8465" y="17560"/>
                  <a:pt x="8465" y="17560"/>
                </a:cubicBezTo>
                <a:close/>
                <a:moveTo>
                  <a:pt x="9824" y="15695"/>
                </a:moveTo>
                <a:cubicBezTo>
                  <a:pt x="9824" y="14918"/>
                  <a:pt x="9220" y="14296"/>
                  <a:pt x="8465" y="14296"/>
                </a:cubicBezTo>
                <a:cubicBezTo>
                  <a:pt x="7710" y="14296"/>
                  <a:pt x="7105" y="14918"/>
                  <a:pt x="7105" y="15695"/>
                </a:cubicBezTo>
                <a:cubicBezTo>
                  <a:pt x="7105" y="16317"/>
                  <a:pt x="7710" y="16938"/>
                  <a:pt x="8465" y="16938"/>
                </a:cubicBezTo>
                <a:cubicBezTo>
                  <a:pt x="9220" y="16938"/>
                  <a:pt x="9824" y="16317"/>
                  <a:pt x="9824" y="15695"/>
                </a:cubicBezTo>
                <a:close/>
                <a:moveTo>
                  <a:pt x="14507" y="17560"/>
                </a:moveTo>
                <a:cubicBezTo>
                  <a:pt x="14507" y="17560"/>
                  <a:pt x="11939" y="17249"/>
                  <a:pt x="12090" y="21600"/>
                </a:cubicBezTo>
                <a:cubicBezTo>
                  <a:pt x="16924" y="21600"/>
                  <a:pt x="16924" y="21600"/>
                  <a:pt x="16924" y="21600"/>
                </a:cubicBezTo>
                <a:cubicBezTo>
                  <a:pt x="17075" y="17249"/>
                  <a:pt x="14507" y="17560"/>
                  <a:pt x="14507" y="17560"/>
                </a:cubicBezTo>
                <a:close/>
                <a:moveTo>
                  <a:pt x="15715" y="15695"/>
                </a:moveTo>
                <a:cubicBezTo>
                  <a:pt x="15715" y="14918"/>
                  <a:pt x="15262" y="14296"/>
                  <a:pt x="14507" y="14296"/>
                </a:cubicBezTo>
                <a:cubicBezTo>
                  <a:pt x="13752" y="14296"/>
                  <a:pt x="13147" y="14918"/>
                  <a:pt x="13147" y="15695"/>
                </a:cubicBezTo>
                <a:cubicBezTo>
                  <a:pt x="13147" y="16317"/>
                  <a:pt x="13752" y="16938"/>
                  <a:pt x="14507" y="16938"/>
                </a:cubicBezTo>
                <a:cubicBezTo>
                  <a:pt x="15262" y="16938"/>
                  <a:pt x="15715" y="16317"/>
                  <a:pt x="15715" y="15695"/>
                </a:cubicBezTo>
                <a:close/>
                <a:moveTo>
                  <a:pt x="17679" y="4662"/>
                </a:moveTo>
                <a:cubicBezTo>
                  <a:pt x="18434" y="4662"/>
                  <a:pt x="18887" y="4196"/>
                  <a:pt x="18887" y="3419"/>
                </a:cubicBezTo>
                <a:cubicBezTo>
                  <a:pt x="18887" y="2797"/>
                  <a:pt x="18434" y="2176"/>
                  <a:pt x="17679" y="2176"/>
                </a:cubicBezTo>
                <a:cubicBezTo>
                  <a:pt x="17075" y="2176"/>
                  <a:pt x="16470" y="2797"/>
                  <a:pt x="16470" y="3419"/>
                </a:cubicBezTo>
                <a:cubicBezTo>
                  <a:pt x="16470" y="4196"/>
                  <a:pt x="17075" y="4662"/>
                  <a:pt x="17679" y="4662"/>
                </a:cubicBezTo>
                <a:close/>
                <a:moveTo>
                  <a:pt x="19491" y="9479"/>
                </a:moveTo>
                <a:cubicBezTo>
                  <a:pt x="19491" y="8236"/>
                  <a:pt x="19491" y="8236"/>
                  <a:pt x="19491" y="8236"/>
                </a:cubicBezTo>
                <a:cubicBezTo>
                  <a:pt x="16772" y="8236"/>
                  <a:pt x="16772" y="8236"/>
                  <a:pt x="16772" y="8236"/>
                </a:cubicBezTo>
                <a:cubicBezTo>
                  <a:pt x="16772" y="11499"/>
                  <a:pt x="16772" y="11499"/>
                  <a:pt x="16772" y="11499"/>
                </a:cubicBezTo>
                <a:cubicBezTo>
                  <a:pt x="20247" y="11499"/>
                  <a:pt x="20247" y="11499"/>
                  <a:pt x="20247" y="11499"/>
                </a:cubicBezTo>
                <a:cubicBezTo>
                  <a:pt x="20247" y="13209"/>
                  <a:pt x="20247" y="13209"/>
                  <a:pt x="20247" y="13209"/>
                </a:cubicBezTo>
                <a:cubicBezTo>
                  <a:pt x="15564" y="13209"/>
                  <a:pt x="15564" y="13209"/>
                  <a:pt x="15564" y="13209"/>
                </a:cubicBezTo>
                <a:cubicBezTo>
                  <a:pt x="15564" y="9790"/>
                  <a:pt x="15564" y="9790"/>
                  <a:pt x="15564" y="9790"/>
                </a:cubicBezTo>
                <a:cubicBezTo>
                  <a:pt x="15564" y="9790"/>
                  <a:pt x="14960" y="10567"/>
                  <a:pt x="13752" y="9945"/>
                </a:cubicBezTo>
                <a:cubicBezTo>
                  <a:pt x="13752" y="9790"/>
                  <a:pt x="13600" y="9790"/>
                  <a:pt x="13449" y="9790"/>
                </a:cubicBezTo>
                <a:cubicBezTo>
                  <a:pt x="13449" y="11810"/>
                  <a:pt x="13449" y="11810"/>
                  <a:pt x="13449" y="11810"/>
                </a:cubicBezTo>
                <a:cubicBezTo>
                  <a:pt x="6" y="11810"/>
                  <a:pt x="6" y="11810"/>
                  <a:pt x="6" y="11810"/>
                </a:cubicBezTo>
                <a:cubicBezTo>
                  <a:pt x="6" y="0"/>
                  <a:pt x="6" y="0"/>
                  <a:pt x="6" y="0"/>
                </a:cubicBezTo>
                <a:cubicBezTo>
                  <a:pt x="13298" y="0"/>
                  <a:pt x="13298" y="0"/>
                  <a:pt x="13298" y="0"/>
                </a:cubicBezTo>
                <a:cubicBezTo>
                  <a:pt x="13449" y="0"/>
                  <a:pt x="13449" y="0"/>
                  <a:pt x="13449" y="0"/>
                </a:cubicBezTo>
                <a:cubicBezTo>
                  <a:pt x="13449" y="7925"/>
                  <a:pt x="13449" y="7925"/>
                  <a:pt x="13449" y="7925"/>
                </a:cubicBezTo>
                <a:cubicBezTo>
                  <a:pt x="14507" y="8391"/>
                  <a:pt x="14507" y="8391"/>
                  <a:pt x="14507" y="8391"/>
                </a:cubicBezTo>
                <a:cubicBezTo>
                  <a:pt x="14658" y="7925"/>
                  <a:pt x="14809" y="7614"/>
                  <a:pt x="15111" y="7148"/>
                </a:cubicBezTo>
                <a:cubicBezTo>
                  <a:pt x="16168" y="5283"/>
                  <a:pt x="17679" y="5283"/>
                  <a:pt x="17679" y="5283"/>
                </a:cubicBezTo>
                <a:cubicBezTo>
                  <a:pt x="17679" y="5283"/>
                  <a:pt x="19340" y="5128"/>
                  <a:pt x="20398" y="6993"/>
                </a:cubicBezTo>
                <a:cubicBezTo>
                  <a:pt x="20700" y="7614"/>
                  <a:pt x="20851" y="8081"/>
                  <a:pt x="21002" y="8858"/>
                </a:cubicBezTo>
                <a:cubicBezTo>
                  <a:pt x="21455" y="10722"/>
                  <a:pt x="20700" y="11188"/>
                  <a:pt x="20096" y="11188"/>
                </a:cubicBezTo>
                <a:cubicBezTo>
                  <a:pt x="20096" y="11188"/>
                  <a:pt x="17226" y="11188"/>
                  <a:pt x="17075" y="11188"/>
                </a:cubicBezTo>
                <a:cubicBezTo>
                  <a:pt x="17075" y="10878"/>
                  <a:pt x="16924" y="10256"/>
                  <a:pt x="16924" y="10101"/>
                </a:cubicBezTo>
                <a:cubicBezTo>
                  <a:pt x="17226" y="10101"/>
                  <a:pt x="19491" y="9479"/>
                  <a:pt x="19491" y="9479"/>
                </a:cubicBezTo>
                <a:close/>
                <a:moveTo>
                  <a:pt x="13147" y="311"/>
                </a:moveTo>
                <a:cubicBezTo>
                  <a:pt x="12694" y="311"/>
                  <a:pt x="761" y="311"/>
                  <a:pt x="308" y="311"/>
                </a:cubicBezTo>
                <a:cubicBezTo>
                  <a:pt x="308" y="622"/>
                  <a:pt x="308" y="11033"/>
                  <a:pt x="308" y="11499"/>
                </a:cubicBezTo>
                <a:cubicBezTo>
                  <a:pt x="761" y="11499"/>
                  <a:pt x="12694" y="11499"/>
                  <a:pt x="13147" y="11499"/>
                </a:cubicBezTo>
                <a:cubicBezTo>
                  <a:pt x="13147" y="11344"/>
                  <a:pt x="13147" y="10567"/>
                  <a:pt x="13147" y="9479"/>
                </a:cubicBezTo>
                <a:cubicBezTo>
                  <a:pt x="12241" y="8858"/>
                  <a:pt x="11184" y="8236"/>
                  <a:pt x="11184" y="8236"/>
                </a:cubicBezTo>
                <a:cubicBezTo>
                  <a:pt x="11335" y="7770"/>
                  <a:pt x="11335" y="7770"/>
                  <a:pt x="11335" y="7770"/>
                </a:cubicBezTo>
                <a:cubicBezTo>
                  <a:pt x="7105" y="5439"/>
                  <a:pt x="7105" y="5439"/>
                  <a:pt x="7105" y="5439"/>
                </a:cubicBezTo>
                <a:cubicBezTo>
                  <a:pt x="7407" y="4973"/>
                  <a:pt x="7407" y="4973"/>
                  <a:pt x="7407" y="4973"/>
                </a:cubicBezTo>
                <a:cubicBezTo>
                  <a:pt x="11486" y="7459"/>
                  <a:pt x="11486" y="7459"/>
                  <a:pt x="11486" y="7459"/>
                </a:cubicBezTo>
                <a:cubicBezTo>
                  <a:pt x="11788" y="6993"/>
                  <a:pt x="11788" y="6993"/>
                  <a:pt x="11788" y="6993"/>
                </a:cubicBezTo>
                <a:cubicBezTo>
                  <a:pt x="13147" y="7770"/>
                  <a:pt x="13147" y="7770"/>
                  <a:pt x="13147" y="7770"/>
                </a:cubicBezTo>
                <a:cubicBezTo>
                  <a:pt x="13147" y="4662"/>
                  <a:pt x="13147" y="466"/>
                  <a:pt x="13147" y="311"/>
                </a:cubicBezTo>
                <a:close/>
                <a:moveTo>
                  <a:pt x="2574" y="7304"/>
                </a:moveTo>
                <a:cubicBezTo>
                  <a:pt x="2725" y="7459"/>
                  <a:pt x="2876" y="7304"/>
                  <a:pt x="2876" y="7148"/>
                </a:cubicBezTo>
                <a:cubicBezTo>
                  <a:pt x="4235" y="3108"/>
                  <a:pt x="4235" y="3108"/>
                  <a:pt x="4235" y="3108"/>
                </a:cubicBezTo>
                <a:cubicBezTo>
                  <a:pt x="5897" y="5905"/>
                  <a:pt x="5897" y="5905"/>
                  <a:pt x="5897" y="5905"/>
                </a:cubicBezTo>
                <a:cubicBezTo>
                  <a:pt x="7710" y="2953"/>
                  <a:pt x="7710" y="2953"/>
                  <a:pt x="7710" y="2953"/>
                </a:cubicBezTo>
                <a:cubicBezTo>
                  <a:pt x="9673" y="5905"/>
                  <a:pt x="9673" y="5905"/>
                  <a:pt x="9673" y="5905"/>
                </a:cubicBezTo>
                <a:cubicBezTo>
                  <a:pt x="10882" y="2486"/>
                  <a:pt x="10882" y="2486"/>
                  <a:pt x="10882" y="2486"/>
                </a:cubicBezTo>
                <a:cubicBezTo>
                  <a:pt x="10882" y="2331"/>
                  <a:pt x="10731" y="2020"/>
                  <a:pt x="10579" y="2020"/>
                </a:cubicBezTo>
                <a:cubicBezTo>
                  <a:pt x="10428" y="2020"/>
                  <a:pt x="10277" y="2020"/>
                  <a:pt x="10277" y="2176"/>
                </a:cubicBezTo>
                <a:cubicBezTo>
                  <a:pt x="9522" y="4506"/>
                  <a:pt x="9522" y="4506"/>
                  <a:pt x="9522" y="4506"/>
                </a:cubicBezTo>
                <a:cubicBezTo>
                  <a:pt x="7710" y="1709"/>
                  <a:pt x="7710" y="1709"/>
                  <a:pt x="7710" y="1709"/>
                </a:cubicBezTo>
                <a:cubicBezTo>
                  <a:pt x="5897" y="4662"/>
                  <a:pt x="5897" y="4662"/>
                  <a:pt x="5897" y="4662"/>
                </a:cubicBezTo>
                <a:cubicBezTo>
                  <a:pt x="4084" y="1554"/>
                  <a:pt x="4084" y="1554"/>
                  <a:pt x="4084" y="1554"/>
                </a:cubicBezTo>
                <a:cubicBezTo>
                  <a:pt x="2272" y="6993"/>
                  <a:pt x="2272" y="6993"/>
                  <a:pt x="2272" y="6993"/>
                </a:cubicBezTo>
                <a:cubicBezTo>
                  <a:pt x="2272" y="7148"/>
                  <a:pt x="2423" y="7304"/>
                  <a:pt x="2574" y="730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4" name="Shape 4657"/>
          <p:cNvSpPr/>
          <p:nvPr/>
        </p:nvSpPr>
        <p:spPr>
          <a:xfrm>
            <a:off x="5956761" y="4218048"/>
            <a:ext cx="444501" cy="412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435" extrusionOk="0">
                <a:moveTo>
                  <a:pt x="20383" y="1154"/>
                </a:moveTo>
                <a:cubicBezTo>
                  <a:pt x="19166" y="-165"/>
                  <a:pt x="17341" y="-165"/>
                  <a:pt x="16124" y="1154"/>
                </a:cubicBezTo>
                <a:cubicBezTo>
                  <a:pt x="8670" y="9233"/>
                  <a:pt x="8670" y="9233"/>
                  <a:pt x="8670" y="9233"/>
                </a:cubicBezTo>
                <a:cubicBezTo>
                  <a:pt x="12930" y="13850"/>
                  <a:pt x="12930" y="13850"/>
                  <a:pt x="12930" y="13850"/>
                </a:cubicBezTo>
                <a:cubicBezTo>
                  <a:pt x="20383" y="5771"/>
                  <a:pt x="20383" y="5771"/>
                  <a:pt x="20383" y="5771"/>
                </a:cubicBezTo>
                <a:cubicBezTo>
                  <a:pt x="21600" y="4452"/>
                  <a:pt x="21600" y="2473"/>
                  <a:pt x="20383" y="1154"/>
                </a:cubicBezTo>
                <a:close/>
                <a:moveTo>
                  <a:pt x="10648" y="8904"/>
                </a:moveTo>
                <a:cubicBezTo>
                  <a:pt x="17037" y="1979"/>
                  <a:pt x="17037" y="1979"/>
                  <a:pt x="17037" y="1979"/>
                </a:cubicBezTo>
                <a:cubicBezTo>
                  <a:pt x="17189" y="1814"/>
                  <a:pt x="17341" y="1814"/>
                  <a:pt x="17493" y="1979"/>
                </a:cubicBezTo>
                <a:cubicBezTo>
                  <a:pt x="17645" y="2143"/>
                  <a:pt x="17645" y="2308"/>
                  <a:pt x="17493" y="2473"/>
                </a:cubicBezTo>
                <a:cubicBezTo>
                  <a:pt x="11104" y="9398"/>
                  <a:pt x="11104" y="9398"/>
                  <a:pt x="11104" y="9398"/>
                </a:cubicBezTo>
                <a:lnTo>
                  <a:pt x="10648" y="8904"/>
                </a:lnTo>
                <a:close/>
                <a:moveTo>
                  <a:pt x="11713" y="10058"/>
                </a:moveTo>
                <a:cubicBezTo>
                  <a:pt x="18558" y="2473"/>
                  <a:pt x="18558" y="2473"/>
                  <a:pt x="18558" y="2473"/>
                </a:cubicBezTo>
                <a:cubicBezTo>
                  <a:pt x="18710" y="2308"/>
                  <a:pt x="19014" y="2308"/>
                  <a:pt x="19166" y="2473"/>
                </a:cubicBezTo>
                <a:cubicBezTo>
                  <a:pt x="19166" y="2638"/>
                  <a:pt x="19166" y="2968"/>
                  <a:pt x="19166" y="3133"/>
                </a:cubicBezTo>
                <a:cubicBezTo>
                  <a:pt x="12169" y="10553"/>
                  <a:pt x="12169" y="10553"/>
                  <a:pt x="12169" y="10553"/>
                </a:cubicBezTo>
                <a:lnTo>
                  <a:pt x="11713" y="10058"/>
                </a:lnTo>
                <a:close/>
                <a:moveTo>
                  <a:pt x="19623" y="4782"/>
                </a:moveTo>
                <a:cubicBezTo>
                  <a:pt x="13234" y="11707"/>
                  <a:pt x="13234" y="11707"/>
                  <a:pt x="13234" y="11707"/>
                </a:cubicBezTo>
                <a:cubicBezTo>
                  <a:pt x="12777" y="11047"/>
                  <a:pt x="12777" y="11047"/>
                  <a:pt x="12777" y="11047"/>
                </a:cubicBezTo>
                <a:cubicBezTo>
                  <a:pt x="19166" y="4287"/>
                  <a:pt x="19166" y="4287"/>
                  <a:pt x="19166" y="4287"/>
                </a:cubicBezTo>
                <a:cubicBezTo>
                  <a:pt x="19318" y="4122"/>
                  <a:pt x="19470" y="4122"/>
                  <a:pt x="19623" y="4287"/>
                </a:cubicBezTo>
                <a:cubicBezTo>
                  <a:pt x="19775" y="4452"/>
                  <a:pt x="19775" y="4617"/>
                  <a:pt x="19623" y="4782"/>
                </a:cubicBezTo>
                <a:close/>
                <a:moveTo>
                  <a:pt x="10344" y="13356"/>
                </a:moveTo>
                <a:cubicBezTo>
                  <a:pt x="6845" y="17148"/>
                  <a:pt x="6845" y="17148"/>
                  <a:pt x="6845" y="17148"/>
                </a:cubicBezTo>
                <a:cubicBezTo>
                  <a:pt x="7301" y="17643"/>
                  <a:pt x="7301" y="17643"/>
                  <a:pt x="7301" y="17643"/>
                </a:cubicBezTo>
                <a:cubicBezTo>
                  <a:pt x="6845" y="18467"/>
                  <a:pt x="6845" y="18467"/>
                  <a:pt x="6845" y="18467"/>
                </a:cubicBezTo>
                <a:cubicBezTo>
                  <a:pt x="2282" y="21435"/>
                  <a:pt x="2282" y="21435"/>
                  <a:pt x="2282" y="21435"/>
                </a:cubicBezTo>
                <a:cubicBezTo>
                  <a:pt x="1521" y="20611"/>
                  <a:pt x="1521" y="20611"/>
                  <a:pt x="1521" y="20611"/>
                </a:cubicBezTo>
                <a:cubicBezTo>
                  <a:pt x="4259" y="15664"/>
                  <a:pt x="4259" y="15664"/>
                  <a:pt x="4259" y="15664"/>
                </a:cubicBezTo>
                <a:cubicBezTo>
                  <a:pt x="5172" y="15169"/>
                  <a:pt x="5172" y="15169"/>
                  <a:pt x="5172" y="15169"/>
                </a:cubicBezTo>
                <a:cubicBezTo>
                  <a:pt x="5476" y="15664"/>
                  <a:pt x="5476" y="15664"/>
                  <a:pt x="5476" y="15664"/>
                </a:cubicBezTo>
                <a:cubicBezTo>
                  <a:pt x="8975" y="11872"/>
                  <a:pt x="8975" y="11872"/>
                  <a:pt x="8975" y="11872"/>
                </a:cubicBezTo>
                <a:lnTo>
                  <a:pt x="10344" y="13356"/>
                </a:lnTo>
                <a:close/>
                <a:moveTo>
                  <a:pt x="4715" y="10388"/>
                </a:moveTo>
                <a:cubicBezTo>
                  <a:pt x="2130" y="10388"/>
                  <a:pt x="0" y="8079"/>
                  <a:pt x="0" y="5111"/>
                </a:cubicBezTo>
                <a:cubicBezTo>
                  <a:pt x="0" y="4617"/>
                  <a:pt x="0" y="3957"/>
                  <a:pt x="304" y="3462"/>
                </a:cubicBezTo>
                <a:cubicBezTo>
                  <a:pt x="304" y="3462"/>
                  <a:pt x="456" y="3627"/>
                  <a:pt x="456" y="3792"/>
                </a:cubicBezTo>
                <a:cubicBezTo>
                  <a:pt x="2130" y="5606"/>
                  <a:pt x="2130" y="5606"/>
                  <a:pt x="2130" y="5606"/>
                </a:cubicBezTo>
                <a:cubicBezTo>
                  <a:pt x="3042" y="6595"/>
                  <a:pt x="4411" y="6595"/>
                  <a:pt x="5324" y="5606"/>
                </a:cubicBezTo>
                <a:cubicBezTo>
                  <a:pt x="6237" y="4617"/>
                  <a:pt x="6237" y="3133"/>
                  <a:pt x="5324" y="2143"/>
                </a:cubicBezTo>
                <a:cubicBezTo>
                  <a:pt x="3651" y="330"/>
                  <a:pt x="3651" y="330"/>
                  <a:pt x="3651" y="330"/>
                </a:cubicBezTo>
                <a:cubicBezTo>
                  <a:pt x="3651" y="330"/>
                  <a:pt x="3499" y="330"/>
                  <a:pt x="3499" y="165"/>
                </a:cubicBezTo>
                <a:cubicBezTo>
                  <a:pt x="3955" y="165"/>
                  <a:pt x="4259" y="0"/>
                  <a:pt x="4715" y="0"/>
                </a:cubicBezTo>
                <a:cubicBezTo>
                  <a:pt x="7301" y="0"/>
                  <a:pt x="9431" y="2308"/>
                  <a:pt x="9431" y="5111"/>
                </a:cubicBezTo>
                <a:cubicBezTo>
                  <a:pt x="9431" y="8079"/>
                  <a:pt x="7301" y="10388"/>
                  <a:pt x="4715" y="10388"/>
                </a:cubicBezTo>
                <a:close/>
                <a:moveTo>
                  <a:pt x="15363" y="12201"/>
                </a:moveTo>
                <a:cubicBezTo>
                  <a:pt x="11713" y="16324"/>
                  <a:pt x="11713" y="16324"/>
                  <a:pt x="11713" y="16324"/>
                </a:cubicBezTo>
                <a:cubicBezTo>
                  <a:pt x="15515" y="20446"/>
                  <a:pt x="15515" y="20446"/>
                  <a:pt x="15515" y="20446"/>
                </a:cubicBezTo>
                <a:cubicBezTo>
                  <a:pt x="16428" y="21435"/>
                  <a:pt x="18101" y="21435"/>
                  <a:pt x="19166" y="20446"/>
                </a:cubicBezTo>
                <a:cubicBezTo>
                  <a:pt x="20231" y="19291"/>
                  <a:pt x="20231" y="17478"/>
                  <a:pt x="19166" y="16324"/>
                </a:cubicBezTo>
                <a:lnTo>
                  <a:pt x="15363" y="12201"/>
                </a:lnTo>
                <a:close/>
                <a:moveTo>
                  <a:pt x="18254" y="19291"/>
                </a:moveTo>
                <a:cubicBezTo>
                  <a:pt x="17797" y="19786"/>
                  <a:pt x="17037" y="19786"/>
                  <a:pt x="16580" y="19291"/>
                </a:cubicBezTo>
                <a:cubicBezTo>
                  <a:pt x="16276" y="18797"/>
                  <a:pt x="16276" y="18137"/>
                  <a:pt x="16580" y="17643"/>
                </a:cubicBezTo>
                <a:cubicBezTo>
                  <a:pt x="17037" y="17148"/>
                  <a:pt x="17797" y="17148"/>
                  <a:pt x="18254" y="17643"/>
                </a:cubicBezTo>
                <a:cubicBezTo>
                  <a:pt x="18558" y="18137"/>
                  <a:pt x="18558" y="18797"/>
                  <a:pt x="18254" y="192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5" name="Shape 4658"/>
          <p:cNvSpPr/>
          <p:nvPr/>
        </p:nvSpPr>
        <p:spPr>
          <a:xfrm>
            <a:off x="4170824" y="5148323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0" y="15120"/>
                </a:moveTo>
                <a:lnTo>
                  <a:pt x="4320" y="19260"/>
                </a:lnTo>
                <a:lnTo>
                  <a:pt x="6840" y="21600"/>
                </a:lnTo>
                <a:lnTo>
                  <a:pt x="0" y="21600"/>
                </a:lnTo>
                <a:lnTo>
                  <a:pt x="0" y="14940"/>
                </a:lnTo>
                <a:lnTo>
                  <a:pt x="2520" y="17280"/>
                </a:lnTo>
                <a:lnTo>
                  <a:pt x="6480" y="13320"/>
                </a:lnTo>
                <a:lnTo>
                  <a:pt x="8460" y="15120"/>
                </a:lnTo>
                <a:close/>
                <a:moveTo>
                  <a:pt x="14940" y="0"/>
                </a:moveTo>
                <a:lnTo>
                  <a:pt x="17280" y="2520"/>
                </a:lnTo>
                <a:lnTo>
                  <a:pt x="13140" y="6660"/>
                </a:lnTo>
                <a:lnTo>
                  <a:pt x="15120" y="8460"/>
                </a:lnTo>
                <a:lnTo>
                  <a:pt x="19260" y="4320"/>
                </a:lnTo>
                <a:lnTo>
                  <a:pt x="21600" y="6840"/>
                </a:lnTo>
                <a:lnTo>
                  <a:pt x="21600" y="0"/>
                </a:lnTo>
                <a:lnTo>
                  <a:pt x="14940" y="0"/>
                </a:lnTo>
                <a:close/>
                <a:moveTo>
                  <a:pt x="6480" y="8460"/>
                </a:moveTo>
                <a:lnTo>
                  <a:pt x="8460" y="6660"/>
                </a:lnTo>
                <a:lnTo>
                  <a:pt x="4320" y="2520"/>
                </a:lnTo>
                <a:lnTo>
                  <a:pt x="6840" y="0"/>
                </a:lnTo>
                <a:lnTo>
                  <a:pt x="0" y="0"/>
                </a:lnTo>
                <a:lnTo>
                  <a:pt x="0" y="6840"/>
                </a:lnTo>
                <a:lnTo>
                  <a:pt x="2520" y="4320"/>
                </a:lnTo>
                <a:lnTo>
                  <a:pt x="6480" y="8460"/>
                </a:lnTo>
                <a:close/>
                <a:moveTo>
                  <a:pt x="15120" y="13320"/>
                </a:moveTo>
                <a:lnTo>
                  <a:pt x="13140" y="15120"/>
                </a:lnTo>
                <a:lnTo>
                  <a:pt x="17280" y="19260"/>
                </a:lnTo>
                <a:lnTo>
                  <a:pt x="14940" y="21600"/>
                </a:lnTo>
                <a:lnTo>
                  <a:pt x="21600" y="21600"/>
                </a:lnTo>
                <a:lnTo>
                  <a:pt x="21600" y="14940"/>
                </a:lnTo>
                <a:lnTo>
                  <a:pt x="19260" y="17280"/>
                </a:lnTo>
                <a:lnTo>
                  <a:pt x="15120" y="1332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6" name="Shape 4659"/>
          <p:cNvSpPr/>
          <p:nvPr/>
        </p:nvSpPr>
        <p:spPr>
          <a:xfrm>
            <a:off x="3262774" y="5148323"/>
            <a:ext cx="381000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760" y="3960"/>
                </a:moveTo>
                <a:lnTo>
                  <a:pt x="8100" y="1800"/>
                </a:lnTo>
                <a:lnTo>
                  <a:pt x="8100" y="8100"/>
                </a:lnTo>
                <a:lnTo>
                  <a:pt x="1620" y="8100"/>
                </a:lnTo>
                <a:lnTo>
                  <a:pt x="3960" y="5940"/>
                </a:lnTo>
                <a:lnTo>
                  <a:pt x="0" y="1980"/>
                </a:lnTo>
                <a:lnTo>
                  <a:pt x="1980" y="0"/>
                </a:lnTo>
                <a:lnTo>
                  <a:pt x="5760" y="3960"/>
                </a:lnTo>
                <a:close/>
                <a:moveTo>
                  <a:pt x="17640" y="5940"/>
                </a:moveTo>
                <a:lnTo>
                  <a:pt x="21600" y="1980"/>
                </a:lnTo>
                <a:lnTo>
                  <a:pt x="19620" y="0"/>
                </a:lnTo>
                <a:lnTo>
                  <a:pt x="15840" y="3960"/>
                </a:lnTo>
                <a:lnTo>
                  <a:pt x="13500" y="1800"/>
                </a:lnTo>
                <a:lnTo>
                  <a:pt x="13500" y="8100"/>
                </a:lnTo>
                <a:lnTo>
                  <a:pt x="19980" y="8100"/>
                </a:lnTo>
                <a:lnTo>
                  <a:pt x="17640" y="5940"/>
                </a:lnTo>
                <a:close/>
                <a:moveTo>
                  <a:pt x="3960" y="15840"/>
                </a:moveTo>
                <a:lnTo>
                  <a:pt x="0" y="19800"/>
                </a:lnTo>
                <a:lnTo>
                  <a:pt x="1980" y="21600"/>
                </a:lnTo>
                <a:lnTo>
                  <a:pt x="5760" y="17640"/>
                </a:lnTo>
                <a:lnTo>
                  <a:pt x="8100" y="19980"/>
                </a:lnTo>
                <a:lnTo>
                  <a:pt x="8100" y="13500"/>
                </a:lnTo>
                <a:lnTo>
                  <a:pt x="1620" y="13500"/>
                </a:lnTo>
                <a:lnTo>
                  <a:pt x="3960" y="15840"/>
                </a:lnTo>
                <a:close/>
                <a:moveTo>
                  <a:pt x="19980" y="13500"/>
                </a:moveTo>
                <a:lnTo>
                  <a:pt x="13500" y="13500"/>
                </a:lnTo>
                <a:lnTo>
                  <a:pt x="13500" y="19980"/>
                </a:lnTo>
                <a:lnTo>
                  <a:pt x="15840" y="17640"/>
                </a:lnTo>
                <a:lnTo>
                  <a:pt x="19620" y="21600"/>
                </a:lnTo>
                <a:lnTo>
                  <a:pt x="21600" y="19800"/>
                </a:lnTo>
                <a:lnTo>
                  <a:pt x="17640" y="15840"/>
                </a:lnTo>
                <a:lnTo>
                  <a:pt x="19980" y="135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7" name="Shape 4660"/>
          <p:cNvSpPr/>
          <p:nvPr/>
        </p:nvSpPr>
        <p:spPr>
          <a:xfrm>
            <a:off x="8674562" y="4195823"/>
            <a:ext cx="457201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950" y="0"/>
                  <a:pt x="0" y="4950"/>
                  <a:pt x="0" y="10800"/>
                </a:cubicBezTo>
                <a:cubicBezTo>
                  <a:pt x="0" y="16800"/>
                  <a:pt x="4950" y="21600"/>
                  <a:pt x="10800" y="21600"/>
                </a:cubicBezTo>
                <a:cubicBezTo>
                  <a:pt x="16800" y="21600"/>
                  <a:pt x="21600" y="16800"/>
                  <a:pt x="21600" y="10800"/>
                </a:cubicBezTo>
                <a:cubicBezTo>
                  <a:pt x="21600" y="4950"/>
                  <a:pt x="16800" y="0"/>
                  <a:pt x="10800" y="0"/>
                </a:cubicBezTo>
                <a:close/>
                <a:moveTo>
                  <a:pt x="10800" y="19950"/>
                </a:moveTo>
                <a:cubicBezTo>
                  <a:pt x="5850" y="19950"/>
                  <a:pt x="1800" y="15900"/>
                  <a:pt x="1800" y="10800"/>
                </a:cubicBezTo>
                <a:cubicBezTo>
                  <a:pt x="1800" y="5850"/>
                  <a:pt x="5850" y="1800"/>
                  <a:pt x="10800" y="1800"/>
                </a:cubicBezTo>
                <a:cubicBezTo>
                  <a:pt x="15900" y="1800"/>
                  <a:pt x="19950" y="5850"/>
                  <a:pt x="19950" y="10800"/>
                </a:cubicBezTo>
                <a:cubicBezTo>
                  <a:pt x="19950" y="15900"/>
                  <a:pt x="15900" y="19950"/>
                  <a:pt x="10800" y="19950"/>
                </a:cubicBezTo>
                <a:close/>
                <a:moveTo>
                  <a:pt x="10200" y="3450"/>
                </a:moveTo>
                <a:cubicBezTo>
                  <a:pt x="10050" y="3450"/>
                  <a:pt x="10050" y="3450"/>
                  <a:pt x="10050" y="3450"/>
                </a:cubicBezTo>
                <a:cubicBezTo>
                  <a:pt x="10350" y="3150"/>
                  <a:pt x="10350" y="3150"/>
                  <a:pt x="10350" y="3150"/>
                </a:cubicBezTo>
                <a:cubicBezTo>
                  <a:pt x="10500" y="3150"/>
                  <a:pt x="10500" y="3150"/>
                  <a:pt x="10500" y="3150"/>
                </a:cubicBezTo>
                <a:cubicBezTo>
                  <a:pt x="10500" y="4650"/>
                  <a:pt x="10500" y="4650"/>
                  <a:pt x="10500" y="4650"/>
                </a:cubicBezTo>
                <a:cubicBezTo>
                  <a:pt x="10350" y="4650"/>
                  <a:pt x="10350" y="4650"/>
                  <a:pt x="10350" y="4650"/>
                </a:cubicBezTo>
                <a:cubicBezTo>
                  <a:pt x="10350" y="3300"/>
                  <a:pt x="10350" y="3300"/>
                  <a:pt x="10350" y="3300"/>
                </a:cubicBezTo>
                <a:lnTo>
                  <a:pt x="10200" y="3450"/>
                </a:lnTo>
                <a:close/>
                <a:moveTo>
                  <a:pt x="11400" y="4050"/>
                </a:moveTo>
                <a:cubicBezTo>
                  <a:pt x="11250" y="4200"/>
                  <a:pt x="11250" y="4350"/>
                  <a:pt x="11250" y="4500"/>
                </a:cubicBezTo>
                <a:cubicBezTo>
                  <a:pt x="12000" y="4500"/>
                  <a:pt x="12000" y="4500"/>
                  <a:pt x="12000" y="4500"/>
                </a:cubicBezTo>
                <a:cubicBezTo>
                  <a:pt x="12000" y="4650"/>
                  <a:pt x="12000" y="4650"/>
                  <a:pt x="12000" y="4650"/>
                </a:cubicBezTo>
                <a:cubicBezTo>
                  <a:pt x="11100" y="4650"/>
                  <a:pt x="11100" y="4650"/>
                  <a:pt x="11100" y="4650"/>
                </a:cubicBezTo>
                <a:cubicBezTo>
                  <a:pt x="11100" y="4650"/>
                  <a:pt x="11100" y="4500"/>
                  <a:pt x="11100" y="4500"/>
                </a:cubicBezTo>
                <a:cubicBezTo>
                  <a:pt x="11100" y="4350"/>
                  <a:pt x="11100" y="4200"/>
                  <a:pt x="11250" y="4050"/>
                </a:cubicBezTo>
                <a:cubicBezTo>
                  <a:pt x="11250" y="4050"/>
                  <a:pt x="11400" y="3900"/>
                  <a:pt x="11550" y="3750"/>
                </a:cubicBezTo>
                <a:cubicBezTo>
                  <a:pt x="11700" y="3750"/>
                  <a:pt x="11700" y="3600"/>
                  <a:pt x="11700" y="3450"/>
                </a:cubicBezTo>
                <a:cubicBezTo>
                  <a:pt x="11700" y="3300"/>
                  <a:pt x="11700" y="3300"/>
                  <a:pt x="11550" y="3300"/>
                </a:cubicBezTo>
                <a:cubicBezTo>
                  <a:pt x="11400" y="3300"/>
                  <a:pt x="11250" y="3300"/>
                  <a:pt x="11100" y="3450"/>
                </a:cubicBezTo>
                <a:cubicBezTo>
                  <a:pt x="11100" y="3300"/>
                  <a:pt x="11100" y="3300"/>
                  <a:pt x="11100" y="3300"/>
                </a:cubicBezTo>
                <a:cubicBezTo>
                  <a:pt x="11100" y="3300"/>
                  <a:pt x="11250" y="3150"/>
                  <a:pt x="11250" y="3150"/>
                </a:cubicBezTo>
                <a:cubicBezTo>
                  <a:pt x="11400" y="3150"/>
                  <a:pt x="11400" y="3150"/>
                  <a:pt x="11550" y="3150"/>
                </a:cubicBezTo>
                <a:cubicBezTo>
                  <a:pt x="11700" y="3150"/>
                  <a:pt x="11700" y="3150"/>
                  <a:pt x="11850" y="3150"/>
                </a:cubicBezTo>
                <a:cubicBezTo>
                  <a:pt x="11850" y="3300"/>
                  <a:pt x="12000" y="3300"/>
                  <a:pt x="12000" y="3450"/>
                </a:cubicBezTo>
                <a:cubicBezTo>
                  <a:pt x="12000" y="3600"/>
                  <a:pt x="11850" y="3750"/>
                  <a:pt x="11700" y="3900"/>
                </a:cubicBezTo>
                <a:cubicBezTo>
                  <a:pt x="11700" y="3900"/>
                  <a:pt x="11550" y="4050"/>
                  <a:pt x="11400" y="4050"/>
                </a:cubicBezTo>
                <a:close/>
                <a:moveTo>
                  <a:pt x="14250" y="4500"/>
                </a:moveTo>
                <a:cubicBezTo>
                  <a:pt x="14250" y="4350"/>
                  <a:pt x="14250" y="4350"/>
                  <a:pt x="14250" y="4350"/>
                </a:cubicBezTo>
                <a:cubicBezTo>
                  <a:pt x="14400" y="4200"/>
                  <a:pt x="14400" y="4200"/>
                  <a:pt x="14400" y="4200"/>
                </a:cubicBezTo>
                <a:cubicBezTo>
                  <a:pt x="14700" y="4200"/>
                  <a:pt x="14700" y="4200"/>
                  <a:pt x="14700" y="4200"/>
                </a:cubicBezTo>
                <a:cubicBezTo>
                  <a:pt x="14700" y="5550"/>
                  <a:pt x="14700" y="5550"/>
                  <a:pt x="14700" y="5550"/>
                </a:cubicBezTo>
                <a:cubicBezTo>
                  <a:pt x="14400" y="5550"/>
                  <a:pt x="14400" y="5550"/>
                  <a:pt x="14400" y="5550"/>
                </a:cubicBezTo>
                <a:cubicBezTo>
                  <a:pt x="14400" y="4350"/>
                  <a:pt x="14400" y="4350"/>
                  <a:pt x="14400" y="4350"/>
                </a:cubicBezTo>
                <a:lnTo>
                  <a:pt x="14250" y="4500"/>
                </a:lnTo>
                <a:close/>
                <a:moveTo>
                  <a:pt x="16650" y="7200"/>
                </a:moveTo>
                <a:cubicBezTo>
                  <a:pt x="16500" y="7050"/>
                  <a:pt x="16500" y="7050"/>
                  <a:pt x="16500" y="7050"/>
                </a:cubicBezTo>
                <a:cubicBezTo>
                  <a:pt x="16500" y="6900"/>
                  <a:pt x="16650" y="6900"/>
                  <a:pt x="16800" y="6900"/>
                </a:cubicBezTo>
                <a:cubicBezTo>
                  <a:pt x="16800" y="6750"/>
                  <a:pt x="16950" y="6750"/>
                  <a:pt x="16950" y="6750"/>
                </a:cubicBezTo>
                <a:cubicBezTo>
                  <a:pt x="17100" y="6750"/>
                  <a:pt x="17250" y="6900"/>
                  <a:pt x="17250" y="6900"/>
                </a:cubicBezTo>
                <a:cubicBezTo>
                  <a:pt x="17400" y="7050"/>
                  <a:pt x="17400" y="7050"/>
                  <a:pt x="17400" y="7200"/>
                </a:cubicBezTo>
                <a:cubicBezTo>
                  <a:pt x="17400" y="7350"/>
                  <a:pt x="17400" y="7500"/>
                  <a:pt x="17250" y="7500"/>
                </a:cubicBezTo>
                <a:cubicBezTo>
                  <a:pt x="17100" y="7650"/>
                  <a:pt x="16950" y="7800"/>
                  <a:pt x="16950" y="7800"/>
                </a:cubicBezTo>
                <a:cubicBezTo>
                  <a:pt x="16800" y="7950"/>
                  <a:pt x="16650" y="8100"/>
                  <a:pt x="16650" y="8250"/>
                </a:cubicBezTo>
                <a:cubicBezTo>
                  <a:pt x="17400" y="8250"/>
                  <a:pt x="17400" y="8250"/>
                  <a:pt x="17400" y="8250"/>
                </a:cubicBezTo>
                <a:cubicBezTo>
                  <a:pt x="17400" y="8400"/>
                  <a:pt x="17400" y="8400"/>
                  <a:pt x="17400" y="8400"/>
                </a:cubicBezTo>
                <a:cubicBezTo>
                  <a:pt x="16500" y="8400"/>
                  <a:pt x="16500" y="8400"/>
                  <a:pt x="16500" y="8400"/>
                </a:cubicBezTo>
                <a:cubicBezTo>
                  <a:pt x="16500" y="8250"/>
                  <a:pt x="16500" y="8250"/>
                  <a:pt x="16500" y="8250"/>
                </a:cubicBezTo>
                <a:cubicBezTo>
                  <a:pt x="16500" y="8100"/>
                  <a:pt x="16500" y="7950"/>
                  <a:pt x="16650" y="7800"/>
                </a:cubicBezTo>
                <a:cubicBezTo>
                  <a:pt x="16650" y="7800"/>
                  <a:pt x="16800" y="7650"/>
                  <a:pt x="17100" y="7500"/>
                </a:cubicBezTo>
                <a:cubicBezTo>
                  <a:pt x="17100" y="7350"/>
                  <a:pt x="17250" y="7350"/>
                  <a:pt x="17250" y="7200"/>
                </a:cubicBezTo>
                <a:cubicBezTo>
                  <a:pt x="17250" y="7050"/>
                  <a:pt x="17100" y="6900"/>
                  <a:pt x="16950" y="6900"/>
                </a:cubicBezTo>
                <a:cubicBezTo>
                  <a:pt x="16800" y="6900"/>
                  <a:pt x="16650" y="7050"/>
                  <a:pt x="16650" y="7200"/>
                </a:cubicBezTo>
                <a:close/>
                <a:moveTo>
                  <a:pt x="18300" y="11250"/>
                </a:moveTo>
                <a:cubicBezTo>
                  <a:pt x="18300" y="11400"/>
                  <a:pt x="18300" y="11400"/>
                  <a:pt x="18300" y="11400"/>
                </a:cubicBezTo>
                <a:cubicBezTo>
                  <a:pt x="18300" y="11550"/>
                  <a:pt x="18150" y="11550"/>
                  <a:pt x="18150" y="11700"/>
                </a:cubicBezTo>
                <a:cubicBezTo>
                  <a:pt x="18000" y="11700"/>
                  <a:pt x="18000" y="11700"/>
                  <a:pt x="17850" y="11700"/>
                </a:cubicBezTo>
                <a:cubicBezTo>
                  <a:pt x="17700" y="11700"/>
                  <a:pt x="17550" y="11700"/>
                  <a:pt x="17400" y="11550"/>
                </a:cubicBezTo>
                <a:cubicBezTo>
                  <a:pt x="17400" y="11400"/>
                  <a:pt x="17400" y="11400"/>
                  <a:pt x="17400" y="11400"/>
                </a:cubicBezTo>
                <a:cubicBezTo>
                  <a:pt x="17550" y="11550"/>
                  <a:pt x="17700" y="11550"/>
                  <a:pt x="17850" y="11550"/>
                </a:cubicBezTo>
                <a:cubicBezTo>
                  <a:pt x="18000" y="11550"/>
                  <a:pt x="18000" y="11550"/>
                  <a:pt x="18150" y="11400"/>
                </a:cubicBezTo>
                <a:cubicBezTo>
                  <a:pt x="18150" y="11400"/>
                  <a:pt x="18150" y="11400"/>
                  <a:pt x="18150" y="11250"/>
                </a:cubicBezTo>
                <a:cubicBezTo>
                  <a:pt x="18150" y="11100"/>
                  <a:pt x="18150" y="10950"/>
                  <a:pt x="17850" y="10950"/>
                </a:cubicBezTo>
                <a:cubicBezTo>
                  <a:pt x="17700" y="10950"/>
                  <a:pt x="17700" y="10950"/>
                  <a:pt x="17700" y="10950"/>
                </a:cubicBezTo>
                <a:cubicBezTo>
                  <a:pt x="17700" y="10800"/>
                  <a:pt x="17700" y="10800"/>
                  <a:pt x="17700" y="10800"/>
                </a:cubicBezTo>
                <a:cubicBezTo>
                  <a:pt x="17850" y="10800"/>
                  <a:pt x="17850" y="10800"/>
                  <a:pt x="17850" y="10800"/>
                </a:cubicBezTo>
                <a:cubicBezTo>
                  <a:pt x="18000" y="10800"/>
                  <a:pt x="18000" y="10800"/>
                  <a:pt x="18000" y="10650"/>
                </a:cubicBezTo>
                <a:cubicBezTo>
                  <a:pt x="18150" y="10650"/>
                  <a:pt x="18150" y="10650"/>
                  <a:pt x="18150" y="10500"/>
                </a:cubicBezTo>
                <a:cubicBezTo>
                  <a:pt x="18150" y="10500"/>
                  <a:pt x="18150" y="10350"/>
                  <a:pt x="18000" y="10350"/>
                </a:cubicBezTo>
                <a:cubicBezTo>
                  <a:pt x="18000" y="10350"/>
                  <a:pt x="17850" y="10350"/>
                  <a:pt x="17850" y="10350"/>
                </a:cubicBezTo>
                <a:cubicBezTo>
                  <a:pt x="17700" y="10350"/>
                  <a:pt x="17550" y="10350"/>
                  <a:pt x="17550" y="10350"/>
                </a:cubicBezTo>
                <a:cubicBezTo>
                  <a:pt x="17550" y="10200"/>
                  <a:pt x="17550" y="10200"/>
                  <a:pt x="17550" y="10200"/>
                </a:cubicBezTo>
                <a:cubicBezTo>
                  <a:pt x="17550" y="10200"/>
                  <a:pt x="17700" y="10050"/>
                  <a:pt x="17700" y="10050"/>
                </a:cubicBezTo>
                <a:cubicBezTo>
                  <a:pt x="18150" y="10050"/>
                  <a:pt x="18300" y="10200"/>
                  <a:pt x="18300" y="10500"/>
                </a:cubicBezTo>
                <a:cubicBezTo>
                  <a:pt x="18300" y="10650"/>
                  <a:pt x="18300" y="10800"/>
                  <a:pt x="18150" y="10800"/>
                </a:cubicBezTo>
                <a:cubicBezTo>
                  <a:pt x="18300" y="10950"/>
                  <a:pt x="18300" y="11100"/>
                  <a:pt x="18300" y="11250"/>
                </a:cubicBezTo>
                <a:close/>
                <a:moveTo>
                  <a:pt x="17100" y="14550"/>
                </a:moveTo>
                <a:cubicBezTo>
                  <a:pt x="17400" y="14550"/>
                  <a:pt x="17400" y="14550"/>
                  <a:pt x="17400" y="14550"/>
                </a:cubicBezTo>
                <a:cubicBezTo>
                  <a:pt x="17400" y="14700"/>
                  <a:pt x="17400" y="14700"/>
                  <a:pt x="17400" y="14700"/>
                </a:cubicBezTo>
                <a:cubicBezTo>
                  <a:pt x="17100" y="14700"/>
                  <a:pt x="17100" y="14700"/>
                  <a:pt x="17100" y="14700"/>
                </a:cubicBezTo>
                <a:cubicBezTo>
                  <a:pt x="17100" y="15000"/>
                  <a:pt x="17100" y="15000"/>
                  <a:pt x="17100" y="15000"/>
                </a:cubicBezTo>
                <a:cubicBezTo>
                  <a:pt x="16950" y="15000"/>
                  <a:pt x="16950" y="15000"/>
                  <a:pt x="16950" y="15000"/>
                </a:cubicBezTo>
                <a:cubicBezTo>
                  <a:pt x="16950" y="14700"/>
                  <a:pt x="16950" y="14700"/>
                  <a:pt x="16950" y="14700"/>
                </a:cubicBezTo>
                <a:cubicBezTo>
                  <a:pt x="16200" y="14700"/>
                  <a:pt x="16200" y="14700"/>
                  <a:pt x="16200" y="14700"/>
                </a:cubicBezTo>
                <a:cubicBezTo>
                  <a:pt x="16350" y="14400"/>
                  <a:pt x="16350" y="13950"/>
                  <a:pt x="16500" y="13500"/>
                </a:cubicBezTo>
                <a:cubicBezTo>
                  <a:pt x="16650" y="13500"/>
                  <a:pt x="16650" y="13500"/>
                  <a:pt x="16650" y="13500"/>
                </a:cubicBezTo>
                <a:cubicBezTo>
                  <a:pt x="16650" y="13650"/>
                  <a:pt x="16500" y="14100"/>
                  <a:pt x="16500" y="14550"/>
                </a:cubicBezTo>
                <a:cubicBezTo>
                  <a:pt x="16950" y="14550"/>
                  <a:pt x="16950" y="14550"/>
                  <a:pt x="16950" y="14550"/>
                </a:cubicBezTo>
                <a:cubicBezTo>
                  <a:pt x="16950" y="13950"/>
                  <a:pt x="16950" y="13950"/>
                  <a:pt x="16950" y="13950"/>
                </a:cubicBezTo>
                <a:cubicBezTo>
                  <a:pt x="17100" y="13950"/>
                  <a:pt x="17100" y="13950"/>
                  <a:pt x="17100" y="13950"/>
                </a:cubicBezTo>
                <a:lnTo>
                  <a:pt x="17100" y="14550"/>
                </a:lnTo>
                <a:close/>
                <a:moveTo>
                  <a:pt x="14850" y="17100"/>
                </a:moveTo>
                <a:cubicBezTo>
                  <a:pt x="15000" y="17250"/>
                  <a:pt x="15000" y="17400"/>
                  <a:pt x="15000" y="17550"/>
                </a:cubicBezTo>
                <a:cubicBezTo>
                  <a:pt x="15000" y="17700"/>
                  <a:pt x="15000" y="17700"/>
                  <a:pt x="14850" y="17850"/>
                </a:cubicBezTo>
                <a:cubicBezTo>
                  <a:pt x="14700" y="18000"/>
                  <a:pt x="14550" y="18000"/>
                  <a:pt x="14400" y="18000"/>
                </a:cubicBezTo>
                <a:cubicBezTo>
                  <a:pt x="14250" y="18000"/>
                  <a:pt x="14100" y="18000"/>
                  <a:pt x="13950" y="18000"/>
                </a:cubicBezTo>
                <a:cubicBezTo>
                  <a:pt x="13950" y="17700"/>
                  <a:pt x="13950" y="17700"/>
                  <a:pt x="13950" y="17700"/>
                </a:cubicBezTo>
                <a:cubicBezTo>
                  <a:pt x="14100" y="17850"/>
                  <a:pt x="14250" y="17850"/>
                  <a:pt x="14400" y="17850"/>
                </a:cubicBezTo>
                <a:cubicBezTo>
                  <a:pt x="14550" y="17850"/>
                  <a:pt x="14550" y="17850"/>
                  <a:pt x="14700" y="17700"/>
                </a:cubicBezTo>
                <a:cubicBezTo>
                  <a:pt x="14700" y="17700"/>
                  <a:pt x="14850" y="17550"/>
                  <a:pt x="14850" y="17550"/>
                </a:cubicBezTo>
                <a:cubicBezTo>
                  <a:pt x="14850" y="17400"/>
                  <a:pt x="14700" y="17250"/>
                  <a:pt x="14700" y="17250"/>
                </a:cubicBezTo>
                <a:cubicBezTo>
                  <a:pt x="14700" y="17250"/>
                  <a:pt x="14550" y="17250"/>
                  <a:pt x="14400" y="17250"/>
                </a:cubicBezTo>
                <a:cubicBezTo>
                  <a:pt x="14100" y="17250"/>
                  <a:pt x="14100" y="17250"/>
                  <a:pt x="14100" y="17250"/>
                </a:cubicBezTo>
                <a:cubicBezTo>
                  <a:pt x="14100" y="16500"/>
                  <a:pt x="14100" y="16500"/>
                  <a:pt x="14100" y="16500"/>
                </a:cubicBezTo>
                <a:cubicBezTo>
                  <a:pt x="15000" y="16500"/>
                  <a:pt x="15000" y="16500"/>
                  <a:pt x="15000" y="16500"/>
                </a:cubicBezTo>
                <a:cubicBezTo>
                  <a:pt x="15000" y="16650"/>
                  <a:pt x="15000" y="16650"/>
                  <a:pt x="15000" y="16650"/>
                </a:cubicBezTo>
                <a:cubicBezTo>
                  <a:pt x="14250" y="16650"/>
                  <a:pt x="14250" y="16650"/>
                  <a:pt x="14250" y="16650"/>
                </a:cubicBezTo>
                <a:cubicBezTo>
                  <a:pt x="14250" y="16950"/>
                  <a:pt x="14250" y="16950"/>
                  <a:pt x="14250" y="16950"/>
                </a:cubicBezTo>
                <a:cubicBezTo>
                  <a:pt x="14550" y="16950"/>
                  <a:pt x="14550" y="16950"/>
                  <a:pt x="14550" y="16950"/>
                </a:cubicBezTo>
                <a:cubicBezTo>
                  <a:pt x="14550" y="16950"/>
                  <a:pt x="14700" y="17100"/>
                  <a:pt x="14850" y="17100"/>
                </a:cubicBezTo>
                <a:close/>
                <a:moveTo>
                  <a:pt x="10950" y="17700"/>
                </a:moveTo>
                <a:cubicBezTo>
                  <a:pt x="10800" y="17700"/>
                  <a:pt x="10800" y="17850"/>
                  <a:pt x="10650" y="17850"/>
                </a:cubicBezTo>
                <a:cubicBezTo>
                  <a:pt x="10650" y="17700"/>
                  <a:pt x="10650" y="17550"/>
                  <a:pt x="10650" y="17550"/>
                </a:cubicBezTo>
                <a:cubicBezTo>
                  <a:pt x="10800" y="17400"/>
                  <a:pt x="10950" y="17250"/>
                  <a:pt x="11100" y="17250"/>
                </a:cubicBezTo>
                <a:cubicBezTo>
                  <a:pt x="11250" y="17250"/>
                  <a:pt x="11250" y="17250"/>
                  <a:pt x="11250" y="17250"/>
                </a:cubicBezTo>
                <a:cubicBezTo>
                  <a:pt x="11250" y="17100"/>
                  <a:pt x="11250" y="17100"/>
                  <a:pt x="11250" y="17100"/>
                </a:cubicBezTo>
                <a:cubicBezTo>
                  <a:pt x="11100" y="17100"/>
                  <a:pt x="11100" y="17100"/>
                  <a:pt x="11100" y="17100"/>
                </a:cubicBezTo>
                <a:cubicBezTo>
                  <a:pt x="10950" y="17100"/>
                  <a:pt x="10650" y="17250"/>
                  <a:pt x="10650" y="17400"/>
                </a:cubicBezTo>
                <a:cubicBezTo>
                  <a:pt x="10500" y="17550"/>
                  <a:pt x="10350" y="17700"/>
                  <a:pt x="10350" y="17850"/>
                </a:cubicBezTo>
                <a:cubicBezTo>
                  <a:pt x="10350" y="18150"/>
                  <a:pt x="10500" y="18300"/>
                  <a:pt x="10500" y="18450"/>
                </a:cubicBezTo>
                <a:cubicBezTo>
                  <a:pt x="10650" y="18600"/>
                  <a:pt x="10800" y="18750"/>
                  <a:pt x="10950" y="18750"/>
                </a:cubicBezTo>
                <a:cubicBezTo>
                  <a:pt x="11100" y="18750"/>
                  <a:pt x="11250" y="18600"/>
                  <a:pt x="11250" y="18600"/>
                </a:cubicBezTo>
                <a:cubicBezTo>
                  <a:pt x="11400" y="18450"/>
                  <a:pt x="11400" y="18300"/>
                  <a:pt x="11400" y="18150"/>
                </a:cubicBezTo>
                <a:cubicBezTo>
                  <a:pt x="11400" y="18000"/>
                  <a:pt x="11400" y="18000"/>
                  <a:pt x="11250" y="17850"/>
                </a:cubicBezTo>
                <a:cubicBezTo>
                  <a:pt x="11250" y="17850"/>
                  <a:pt x="11100" y="17700"/>
                  <a:pt x="10950" y="17700"/>
                </a:cubicBezTo>
                <a:close/>
                <a:moveTo>
                  <a:pt x="11100" y="18450"/>
                </a:moveTo>
                <a:cubicBezTo>
                  <a:pt x="11100" y="18450"/>
                  <a:pt x="11100" y="18450"/>
                  <a:pt x="10950" y="18450"/>
                </a:cubicBezTo>
                <a:cubicBezTo>
                  <a:pt x="10800" y="18450"/>
                  <a:pt x="10800" y="18450"/>
                  <a:pt x="10650" y="18450"/>
                </a:cubicBezTo>
                <a:cubicBezTo>
                  <a:pt x="10650" y="18300"/>
                  <a:pt x="10650" y="18150"/>
                  <a:pt x="10650" y="18150"/>
                </a:cubicBezTo>
                <a:cubicBezTo>
                  <a:pt x="10650" y="18000"/>
                  <a:pt x="10650" y="18000"/>
                  <a:pt x="10800" y="18000"/>
                </a:cubicBezTo>
                <a:cubicBezTo>
                  <a:pt x="10800" y="18000"/>
                  <a:pt x="10950" y="18000"/>
                  <a:pt x="10950" y="18000"/>
                </a:cubicBezTo>
                <a:cubicBezTo>
                  <a:pt x="11100" y="18000"/>
                  <a:pt x="11100" y="18000"/>
                  <a:pt x="11100" y="18000"/>
                </a:cubicBezTo>
                <a:cubicBezTo>
                  <a:pt x="11250" y="18000"/>
                  <a:pt x="11250" y="18150"/>
                  <a:pt x="11250" y="18150"/>
                </a:cubicBezTo>
                <a:cubicBezTo>
                  <a:pt x="11250" y="18300"/>
                  <a:pt x="11250" y="18300"/>
                  <a:pt x="11100" y="18450"/>
                </a:cubicBezTo>
                <a:close/>
                <a:moveTo>
                  <a:pt x="7050" y="16350"/>
                </a:moveTo>
                <a:cubicBezTo>
                  <a:pt x="7950" y="16350"/>
                  <a:pt x="7950" y="16350"/>
                  <a:pt x="7950" y="16350"/>
                </a:cubicBezTo>
                <a:cubicBezTo>
                  <a:pt x="7950" y="16650"/>
                  <a:pt x="7950" y="16650"/>
                  <a:pt x="7950" y="16650"/>
                </a:cubicBezTo>
                <a:cubicBezTo>
                  <a:pt x="7950" y="16650"/>
                  <a:pt x="7800" y="16800"/>
                  <a:pt x="7650" y="16950"/>
                </a:cubicBezTo>
                <a:cubicBezTo>
                  <a:pt x="7650" y="17100"/>
                  <a:pt x="7500" y="17250"/>
                  <a:pt x="7350" y="17400"/>
                </a:cubicBezTo>
                <a:cubicBezTo>
                  <a:pt x="7350" y="17550"/>
                  <a:pt x="7350" y="17700"/>
                  <a:pt x="7350" y="17850"/>
                </a:cubicBezTo>
                <a:cubicBezTo>
                  <a:pt x="7350" y="17850"/>
                  <a:pt x="7350" y="17850"/>
                  <a:pt x="7350" y="17850"/>
                </a:cubicBezTo>
                <a:cubicBezTo>
                  <a:pt x="7050" y="17850"/>
                  <a:pt x="7050" y="17850"/>
                  <a:pt x="7050" y="17850"/>
                </a:cubicBezTo>
                <a:cubicBezTo>
                  <a:pt x="7050" y="17850"/>
                  <a:pt x="7050" y="17850"/>
                  <a:pt x="7050" y="17850"/>
                </a:cubicBezTo>
                <a:cubicBezTo>
                  <a:pt x="7050" y="17700"/>
                  <a:pt x="7200" y="17550"/>
                  <a:pt x="7200" y="17400"/>
                </a:cubicBezTo>
                <a:cubicBezTo>
                  <a:pt x="7200" y="17250"/>
                  <a:pt x="7350" y="17100"/>
                  <a:pt x="7500" y="16950"/>
                </a:cubicBezTo>
                <a:cubicBezTo>
                  <a:pt x="7500" y="16800"/>
                  <a:pt x="7650" y="16650"/>
                  <a:pt x="7800" y="16650"/>
                </a:cubicBezTo>
                <a:cubicBezTo>
                  <a:pt x="7050" y="16650"/>
                  <a:pt x="7050" y="16650"/>
                  <a:pt x="7050" y="16650"/>
                </a:cubicBezTo>
                <a:lnTo>
                  <a:pt x="7050" y="16350"/>
                </a:lnTo>
                <a:close/>
                <a:moveTo>
                  <a:pt x="5100" y="14400"/>
                </a:moveTo>
                <a:cubicBezTo>
                  <a:pt x="5250" y="14400"/>
                  <a:pt x="5400" y="14250"/>
                  <a:pt x="5400" y="14100"/>
                </a:cubicBezTo>
                <a:cubicBezTo>
                  <a:pt x="5400" y="13950"/>
                  <a:pt x="5250" y="13950"/>
                  <a:pt x="5250" y="13800"/>
                </a:cubicBezTo>
                <a:cubicBezTo>
                  <a:pt x="5100" y="13800"/>
                  <a:pt x="5100" y="13800"/>
                  <a:pt x="4950" y="13800"/>
                </a:cubicBezTo>
                <a:cubicBezTo>
                  <a:pt x="4800" y="13800"/>
                  <a:pt x="4650" y="13800"/>
                  <a:pt x="4650" y="13800"/>
                </a:cubicBezTo>
                <a:cubicBezTo>
                  <a:pt x="4500" y="13950"/>
                  <a:pt x="4500" y="13950"/>
                  <a:pt x="4500" y="14100"/>
                </a:cubicBezTo>
                <a:cubicBezTo>
                  <a:pt x="4500" y="14250"/>
                  <a:pt x="4500" y="14400"/>
                  <a:pt x="4800" y="14400"/>
                </a:cubicBezTo>
                <a:cubicBezTo>
                  <a:pt x="4650" y="14550"/>
                  <a:pt x="4500" y="14550"/>
                  <a:pt x="4500" y="14700"/>
                </a:cubicBezTo>
                <a:cubicBezTo>
                  <a:pt x="4500" y="14700"/>
                  <a:pt x="4350" y="14850"/>
                  <a:pt x="4350" y="14850"/>
                </a:cubicBezTo>
                <a:cubicBezTo>
                  <a:pt x="4350" y="15000"/>
                  <a:pt x="4500" y="15150"/>
                  <a:pt x="4500" y="15150"/>
                </a:cubicBezTo>
                <a:cubicBezTo>
                  <a:pt x="4650" y="15300"/>
                  <a:pt x="4800" y="15300"/>
                  <a:pt x="4950" y="15300"/>
                </a:cubicBezTo>
                <a:cubicBezTo>
                  <a:pt x="5100" y="15300"/>
                  <a:pt x="5250" y="15300"/>
                  <a:pt x="5250" y="15150"/>
                </a:cubicBezTo>
                <a:cubicBezTo>
                  <a:pt x="5400" y="15150"/>
                  <a:pt x="5400" y="15000"/>
                  <a:pt x="5400" y="14850"/>
                </a:cubicBezTo>
                <a:cubicBezTo>
                  <a:pt x="5400" y="14850"/>
                  <a:pt x="5400" y="14700"/>
                  <a:pt x="5250" y="14700"/>
                </a:cubicBezTo>
                <a:cubicBezTo>
                  <a:pt x="5250" y="14550"/>
                  <a:pt x="5250" y="14550"/>
                  <a:pt x="5100" y="14400"/>
                </a:cubicBezTo>
                <a:close/>
                <a:moveTo>
                  <a:pt x="4650" y="14100"/>
                </a:moveTo>
                <a:cubicBezTo>
                  <a:pt x="4650" y="14100"/>
                  <a:pt x="4650" y="13950"/>
                  <a:pt x="4800" y="13950"/>
                </a:cubicBezTo>
                <a:cubicBezTo>
                  <a:pt x="4800" y="13950"/>
                  <a:pt x="4800" y="13950"/>
                  <a:pt x="4950" y="13950"/>
                </a:cubicBezTo>
                <a:cubicBezTo>
                  <a:pt x="4950" y="13950"/>
                  <a:pt x="5100" y="13950"/>
                  <a:pt x="5100" y="13950"/>
                </a:cubicBezTo>
                <a:cubicBezTo>
                  <a:pt x="5100" y="13950"/>
                  <a:pt x="5250" y="14100"/>
                  <a:pt x="5250" y="14100"/>
                </a:cubicBezTo>
                <a:cubicBezTo>
                  <a:pt x="5250" y="14250"/>
                  <a:pt x="5100" y="14250"/>
                  <a:pt x="4950" y="14400"/>
                </a:cubicBezTo>
                <a:cubicBezTo>
                  <a:pt x="4800" y="14250"/>
                  <a:pt x="4650" y="14250"/>
                  <a:pt x="4650" y="14100"/>
                </a:cubicBezTo>
                <a:close/>
                <a:moveTo>
                  <a:pt x="5100" y="15150"/>
                </a:moveTo>
                <a:cubicBezTo>
                  <a:pt x="5100" y="15150"/>
                  <a:pt x="4950" y="15150"/>
                  <a:pt x="4950" y="15150"/>
                </a:cubicBezTo>
                <a:cubicBezTo>
                  <a:pt x="4800" y="15150"/>
                  <a:pt x="4800" y="15150"/>
                  <a:pt x="4650" y="15150"/>
                </a:cubicBezTo>
                <a:cubicBezTo>
                  <a:pt x="4650" y="15000"/>
                  <a:pt x="4650" y="15000"/>
                  <a:pt x="4650" y="14850"/>
                </a:cubicBezTo>
                <a:cubicBezTo>
                  <a:pt x="4650" y="14850"/>
                  <a:pt x="4650" y="14700"/>
                  <a:pt x="4950" y="14550"/>
                </a:cubicBezTo>
                <a:cubicBezTo>
                  <a:pt x="5100" y="14700"/>
                  <a:pt x="5250" y="14850"/>
                  <a:pt x="5250" y="14850"/>
                </a:cubicBezTo>
                <a:cubicBezTo>
                  <a:pt x="5250" y="15000"/>
                  <a:pt x="5250" y="15000"/>
                  <a:pt x="5100" y="15150"/>
                </a:cubicBezTo>
                <a:close/>
                <a:moveTo>
                  <a:pt x="3900" y="10200"/>
                </a:moveTo>
                <a:cubicBezTo>
                  <a:pt x="3750" y="10200"/>
                  <a:pt x="3600" y="10200"/>
                  <a:pt x="3450" y="10350"/>
                </a:cubicBezTo>
                <a:cubicBezTo>
                  <a:pt x="3450" y="10350"/>
                  <a:pt x="3300" y="10500"/>
                  <a:pt x="3300" y="10650"/>
                </a:cubicBezTo>
                <a:cubicBezTo>
                  <a:pt x="3300" y="10800"/>
                  <a:pt x="3450" y="10950"/>
                  <a:pt x="3450" y="10950"/>
                </a:cubicBezTo>
                <a:cubicBezTo>
                  <a:pt x="3600" y="11100"/>
                  <a:pt x="3600" y="11100"/>
                  <a:pt x="3750" y="11100"/>
                </a:cubicBezTo>
                <a:cubicBezTo>
                  <a:pt x="3900" y="11100"/>
                  <a:pt x="4050" y="11100"/>
                  <a:pt x="4200" y="10950"/>
                </a:cubicBezTo>
                <a:cubicBezTo>
                  <a:pt x="4200" y="11250"/>
                  <a:pt x="4200" y="11400"/>
                  <a:pt x="4050" y="11400"/>
                </a:cubicBezTo>
                <a:cubicBezTo>
                  <a:pt x="3900" y="11550"/>
                  <a:pt x="3750" y="11700"/>
                  <a:pt x="3600" y="11700"/>
                </a:cubicBezTo>
                <a:cubicBezTo>
                  <a:pt x="3600" y="11700"/>
                  <a:pt x="3600" y="11700"/>
                  <a:pt x="3450" y="11550"/>
                </a:cubicBezTo>
                <a:cubicBezTo>
                  <a:pt x="3450" y="11850"/>
                  <a:pt x="3450" y="11850"/>
                  <a:pt x="3450" y="11850"/>
                </a:cubicBezTo>
                <a:cubicBezTo>
                  <a:pt x="3450" y="11850"/>
                  <a:pt x="3600" y="11850"/>
                  <a:pt x="3750" y="11850"/>
                </a:cubicBezTo>
                <a:cubicBezTo>
                  <a:pt x="3900" y="11850"/>
                  <a:pt x="4050" y="11700"/>
                  <a:pt x="4200" y="11550"/>
                </a:cubicBezTo>
                <a:cubicBezTo>
                  <a:pt x="4350" y="11400"/>
                  <a:pt x="4350" y="11250"/>
                  <a:pt x="4350" y="10950"/>
                </a:cubicBezTo>
                <a:cubicBezTo>
                  <a:pt x="4350" y="10800"/>
                  <a:pt x="4350" y="10650"/>
                  <a:pt x="4200" y="10500"/>
                </a:cubicBezTo>
                <a:cubicBezTo>
                  <a:pt x="4200" y="10350"/>
                  <a:pt x="4050" y="10200"/>
                  <a:pt x="3900" y="10200"/>
                </a:cubicBezTo>
                <a:close/>
                <a:moveTo>
                  <a:pt x="4050" y="10950"/>
                </a:moveTo>
                <a:cubicBezTo>
                  <a:pt x="3900" y="10950"/>
                  <a:pt x="3900" y="10950"/>
                  <a:pt x="3750" y="10950"/>
                </a:cubicBezTo>
                <a:cubicBezTo>
                  <a:pt x="3750" y="10950"/>
                  <a:pt x="3600" y="10950"/>
                  <a:pt x="3600" y="10950"/>
                </a:cubicBezTo>
                <a:cubicBezTo>
                  <a:pt x="3600" y="10800"/>
                  <a:pt x="3450" y="10800"/>
                  <a:pt x="3450" y="10650"/>
                </a:cubicBezTo>
                <a:cubicBezTo>
                  <a:pt x="3450" y="10650"/>
                  <a:pt x="3600" y="10500"/>
                  <a:pt x="3600" y="10500"/>
                </a:cubicBezTo>
                <a:cubicBezTo>
                  <a:pt x="3750" y="10500"/>
                  <a:pt x="3750" y="10350"/>
                  <a:pt x="3900" y="10350"/>
                </a:cubicBezTo>
                <a:cubicBezTo>
                  <a:pt x="3900" y="10350"/>
                  <a:pt x="4050" y="10500"/>
                  <a:pt x="4050" y="10500"/>
                </a:cubicBezTo>
                <a:cubicBezTo>
                  <a:pt x="4200" y="10650"/>
                  <a:pt x="4200" y="10650"/>
                  <a:pt x="4200" y="10800"/>
                </a:cubicBezTo>
                <a:cubicBezTo>
                  <a:pt x="4200" y="10800"/>
                  <a:pt x="4050" y="10950"/>
                  <a:pt x="4050" y="10950"/>
                </a:cubicBezTo>
                <a:close/>
                <a:moveTo>
                  <a:pt x="4200" y="7050"/>
                </a:moveTo>
                <a:cubicBezTo>
                  <a:pt x="4050" y="6900"/>
                  <a:pt x="4050" y="6900"/>
                  <a:pt x="4050" y="6900"/>
                </a:cubicBezTo>
                <a:cubicBezTo>
                  <a:pt x="4350" y="6750"/>
                  <a:pt x="4350" y="6750"/>
                  <a:pt x="4350" y="6750"/>
                </a:cubicBezTo>
                <a:cubicBezTo>
                  <a:pt x="4500" y="6750"/>
                  <a:pt x="4500" y="6750"/>
                  <a:pt x="4500" y="6750"/>
                </a:cubicBezTo>
                <a:cubicBezTo>
                  <a:pt x="4500" y="8250"/>
                  <a:pt x="4500" y="8250"/>
                  <a:pt x="4500" y="8250"/>
                </a:cubicBezTo>
                <a:cubicBezTo>
                  <a:pt x="4350" y="8250"/>
                  <a:pt x="4350" y="8250"/>
                  <a:pt x="4350" y="8250"/>
                </a:cubicBezTo>
                <a:cubicBezTo>
                  <a:pt x="4350" y="6900"/>
                  <a:pt x="4350" y="6900"/>
                  <a:pt x="4350" y="6900"/>
                </a:cubicBezTo>
                <a:lnTo>
                  <a:pt x="4200" y="7050"/>
                </a:lnTo>
                <a:close/>
                <a:moveTo>
                  <a:pt x="5700" y="8250"/>
                </a:moveTo>
                <a:cubicBezTo>
                  <a:pt x="5850" y="8250"/>
                  <a:pt x="6000" y="8100"/>
                  <a:pt x="6150" y="7950"/>
                </a:cubicBezTo>
                <a:cubicBezTo>
                  <a:pt x="6150" y="7800"/>
                  <a:pt x="6300" y="7650"/>
                  <a:pt x="6300" y="7500"/>
                </a:cubicBezTo>
                <a:cubicBezTo>
                  <a:pt x="6300" y="7200"/>
                  <a:pt x="6150" y="7050"/>
                  <a:pt x="6150" y="6900"/>
                </a:cubicBezTo>
                <a:cubicBezTo>
                  <a:pt x="6000" y="6750"/>
                  <a:pt x="5850" y="6600"/>
                  <a:pt x="5700" y="6600"/>
                </a:cubicBezTo>
                <a:cubicBezTo>
                  <a:pt x="5400" y="6600"/>
                  <a:pt x="5250" y="6750"/>
                  <a:pt x="5100" y="6900"/>
                </a:cubicBezTo>
                <a:cubicBezTo>
                  <a:pt x="5100" y="7050"/>
                  <a:pt x="4950" y="7200"/>
                  <a:pt x="4950" y="7500"/>
                </a:cubicBezTo>
                <a:cubicBezTo>
                  <a:pt x="4950" y="7650"/>
                  <a:pt x="5100" y="7800"/>
                  <a:pt x="5100" y="7950"/>
                </a:cubicBezTo>
                <a:cubicBezTo>
                  <a:pt x="5250" y="8100"/>
                  <a:pt x="5400" y="8250"/>
                  <a:pt x="5700" y="8250"/>
                </a:cubicBezTo>
                <a:close/>
                <a:moveTo>
                  <a:pt x="5250" y="7050"/>
                </a:moveTo>
                <a:cubicBezTo>
                  <a:pt x="5400" y="6900"/>
                  <a:pt x="5550" y="6750"/>
                  <a:pt x="5700" y="6750"/>
                </a:cubicBezTo>
                <a:cubicBezTo>
                  <a:pt x="5700" y="6750"/>
                  <a:pt x="5850" y="6900"/>
                  <a:pt x="6000" y="7050"/>
                </a:cubicBezTo>
                <a:cubicBezTo>
                  <a:pt x="6000" y="7200"/>
                  <a:pt x="6000" y="7350"/>
                  <a:pt x="6000" y="7500"/>
                </a:cubicBezTo>
                <a:cubicBezTo>
                  <a:pt x="6000" y="7650"/>
                  <a:pt x="6000" y="7800"/>
                  <a:pt x="6000" y="7800"/>
                </a:cubicBezTo>
                <a:cubicBezTo>
                  <a:pt x="5850" y="7950"/>
                  <a:pt x="5700" y="8100"/>
                  <a:pt x="5700" y="8100"/>
                </a:cubicBezTo>
                <a:cubicBezTo>
                  <a:pt x="5550" y="8100"/>
                  <a:pt x="5400" y="7950"/>
                  <a:pt x="5250" y="7800"/>
                </a:cubicBezTo>
                <a:cubicBezTo>
                  <a:pt x="5250" y="7800"/>
                  <a:pt x="5250" y="7650"/>
                  <a:pt x="5250" y="7500"/>
                </a:cubicBezTo>
                <a:cubicBezTo>
                  <a:pt x="5250" y="7350"/>
                  <a:pt x="5250" y="7200"/>
                  <a:pt x="5250" y="7050"/>
                </a:cubicBezTo>
                <a:close/>
                <a:moveTo>
                  <a:pt x="6900" y="4500"/>
                </a:moveTo>
                <a:cubicBezTo>
                  <a:pt x="6900" y="4350"/>
                  <a:pt x="6900" y="4350"/>
                  <a:pt x="6900" y="4350"/>
                </a:cubicBezTo>
                <a:cubicBezTo>
                  <a:pt x="7200" y="4200"/>
                  <a:pt x="7200" y="4200"/>
                  <a:pt x="7200" y="4200"/>
                </a:cubicBezTo>
                <a:cubicBezTo>
                  <a:pt x="7350" y="4200"/>
                  <a:pt x="7350" y="4200"/>
                  <a:pt x="7350" y="4200"/>
                </a:cubicBezTo>
                <a:cubicBezTo>
                  <a:pt x="7350" y="5550"/>
                  <a:pt x="7350" y="5550"/>
                  <a:pt x="7350" y="5550"/>
                </a:cubicBezTo>
                <a:cubicBezTo>
                  <a:pt x="7050" y="5550"/>
                  <a:pt x="7050" y="5550"/>
                  <a:pt x="7050" y="5550"/>
                </a:cubicBezTo>
                <a:cubicBezTo>
                  <a:pt x="7050" y="4350"/>
                  <a:pt x="7050" y="4350"/>
                  <a:pt x="7050" y="4350"/>
                </a:cubicBezTo>
                <a:lnTo>
                  <a:pt x="6900" y="4500"/>
                </a:lnTo>
                <a:close/>
                <a:moveTo>
                  <a:pt x="7950" y="4500"/>
                </a:moveTo>
                <a:cubicBezTo>
                  <a:pt x="7800" y="4350"/>
                  <a:pt x="7800" y="4350"/>
                  <a:pt x="7800" y="4350"/>
                </a:cubicBezTo>
                <a:cubicBezTo>
                  <a:pt x="8100" y="4200"/>
                  <a:pt x="8100" y="4200"/>
                  <a:pt x="8100" y="4200"/>
                </a:cubicBezTo>
                <a:cubicBezTo>
                  <a:pt x="8250" y="4200"/>
                  <a:pt x="8250" y="4200"/>
                  <a:pt x="8250" y="4200"/>
                </a:cubicBezTo>
                <a:cubicBezTo>
                  <a:pt x="8250" y="5550"/>
                  <a:pt x="8250" y="5550"/>
                  <a:pt x="8250" y="5550"/>
                </a:cubicBezTo>
                <a:cubicBezTo>
                  <a:pt x="8100" y="5550"/>
                  <a:pt x="8100" y="5550"/>
                  <a:pt x="8100" y="5550"/>
                </a:cubicBezTo>
                <a:cubicBezTo>
                  <a:pt x="8100" y="4350"/>
                  <a:pt x="8100" y="4350"/>
                  <a:pt x="8100" y="4350"/>
                </a:cubicBezTo>
                <a:lnTo>
                  <a:pt x="7950" y="4500"/>
                </a:lnTo>
                <a:close/>
                <a:moveTo>
                  <a:pt x="11400" y="10350"/>
                </a:moveTo>
                <a:cubicBezTo>
                  <a:pt x="11400" y="5250"/>
                  <a:pt x="11400" y="5250"/>
                  <a:pt x="11400" y="5250"/>
                </a:cubicBezTo>
                <a:cubicBezTo>
                  <a:pt x="11400" y="5100"/>
                  <a:pt x="11100" y="4950"/>
                  <a:pt x="10950" y="4950"/>
                </a:cubicBezTo>
                <a:cubicBezTo>
                  <a:pt x="10800" y="4950"/>
                  <a:pt x="10650" y="5100"/>
                  <a:pt x="10650" y="5250"/>
                </a:cubicBezTo>
                <a:cubicBezTo>
                  <a:pt x="10650" y="10350"/>
                  <a:pt x="10650" y="10350"/>
                  <a:pt x="10650" y="10350"/>
                </a:cubicBezTo>
                <a:cubicBezTo>
                  <a:pt x="10350" y="10500"/>
                  <a:pt x="10200" y="10650"/>
                  <a:pt x="10200" y="10950"/>
                </a:cubicBezTo>
                <a:cubicBezTo>
                  <a:pt x="5700" y="13500"/>
                  <a:pt x="5700" y="13500"/>
                  <a:pt x="5700" y="13500"/>
                </a:cubicBezTo>
                <a:cubicBezTo>
                  <a:pt x="5550" y="13650"/>
                  <a:pt x="5550" y="13800"/>
                  <a:pt x="5700" y="13950"/>
                </a:cubicBezTo>
                <a:cubicBezTo>
                  <a:pt x="5700" y="14100"/>
                  <a:pt x="5850" y="14250"/>
                  <a:pt x="6000" y="14100"/>
                </a:cubicBezTo>
                <a:cubicBezTo>
                  <a:pt x="10500" y="11550"/>
                  <a:pt x="10500" y="11550"/>
                  <a:pt x="10500" y="11550"/>
                </a:cubicBezTo>
                <a:cubicBezTo>
                  <a:pt x="10500" y="11700"/>
                  <a:pt x="10800" y="11850"/>
                  <a:pt x="10950" y="11850"/>
                </a:cubicBezTo>
                <a:cubicBezTo>
                  <a:pt x="11400" y="11850"/>
                  <a:pt x="11700" y="11550"/>
                  <a:pt x="11700" y="11100"/>
                </a:cubicBezTo>
                <a:cubicBezTo>
                  <a:pt x="11700" y="10800"/>
                  <a:pt x="11550" y="10500"/>
                  <a:pt x="11400" y="10350"/>
                </a:cubicBezTo>
                <a:close/>
                <a:moveTo>
                  <a:pt x="10950" y="11400"/>
                </a:moveTo>
                <a:cubicBezTo>
                  <a:pt x="10950" y="11400"/>
                  <a:pt x="10950" y="11400"/>
                  <a:pt x="10800" y="11400"/>
                </a:cubicBezTo>
                <a:cubicBezTo>
                  <a:pt x="10650" y="11250"/>
                  <a:pt x="10650" y="11250"/>
                  <a:pt x="10650" y="11100"/>
                </a:cubicBezTo>
                <a:cubicBezTo>
                  <a:pt x="10650" y="11100"/>
                  <a:pt x="10650" y="11100"/>
                  <a:pt x="10650" y="10950"/>
                </a:cubicBezTo>
                <a:cubicBezTo>
                  <a:pt x="10650" y="10800"/>
                  <a:pt x="10800" y="10800"/>
                  <a:pt x="10950" y="10650"/>
                </a:cubicBezTo>
                <a:cubicBezTo>
                  <a:pt x="10950" y="10650"/>
                  <a:pt x="10950" y="10650"/>
                  <a:pt x="10950" y="10650"/>
                </a:cubicBezTo>
                <a:cubicBezTo>
                  <a:pt x="11100" y="10650"/>
                  <a:pt x="11250" y="10800"/>
                  <a:pt x="11250" y="10950"/>
                </a:cubicBezTo>
                <a:cubicBezTo>
                  <a:pt x="11250" y="11100"/>
                  <a:pt x="11250" y="11100"/>
                  <a:pt x="11250" y="11100"/>
                </a:cubicBezTo>
                <a:cubicBezTo>
                  <a:pt x="11250" y="11250"/>
                  <a:pt x="11100" y="11400"/>
                  <a:pt x="10950" y="114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8" name="Shape 4661"/>
          <p:cNvSpPr/>
          <p:nvPr/>
        </p:nvSpPr>
        <p:spPr>
          <a:xfrm>
            <a:off x="3256688" y="4203403"/>
            <a:ext cx="393565" cy="4445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84" h="20433" extrusionOk="0">
                <a:moveTo>
                  <a:pt x="14714" y="14538"/>
                </a:moveTo>
                <a:cubicBezTo>
                  <a:pt x="10786" y="17311"/>
                  <a:pt x="5059" y="16727"/>
                  <a:pt x="1950" y="13225"/>
                </a:cubicBezTo>
                <a:cubicBezTo>
                  <a:pt x="-1159" y="9576"/>
                  <a:pt x="-504" y="4468"/>
                  <a:pt x="3586" y="1695"/>
                </a:cubicBezTo>
                <a:cubicBezTo>
                  <a:pt x="7514" y="-1078"/>
                  <a:pt x="13241" y="-348"/>
                  <a:pt x="16350" y="3154"/>
                </a:cubicBezTo>
                <a:cubicBezTo>
                  <a:pt x="19459" y="6657"/>
                  <a:pt x="18805" y="11765"/>
                  <a:pt x="14714" y="14538"/>
                </a:cubicBezTo>
                <a:close/>
                <a:moveTo>
                  <a:pt x="14714" y="4176"/>
                </a:moveTo>
                <a:cubicBezTo>
                  <a:pt x="12423" y="1403"/>
                  <a:pt x="7841" y="965"/>
                  <a:pt x="4732" y="3154"/>
                </a:cubicBezTo>
                <a:cubicBezTo>
                  <a:pt x="1623" y="5344"/>
                  <a:pt x="1132" y="9284"/>
                  <a:pt x="3586" y="12057"/>
                </a:cubicBezTo>
                <a:cubicBezTo>
                  <a:pt x="5877" y="14830"/>
                  <a:pt x="10459" y="15268"/>
                  <a:pt x="13568" y="13225"/>
                </a:cubicBezTo>
                <a:cubicBezTo>
                  <a:pt x="16677" y="11036"/>
                  <a:pt x="17168" y="6949"/>
                  <a:pt x="14714" y="4176"/>
                </a:cubicBezTo>
                <a:close/>
                <a:moveTo>
                  <a:pt x="14714" y="15122"/>
                </a:moveTo>
                <a:cubicBezTo>
                  <a:pt x="15368" y="14684"/>
                  <a:pt x="15368" y="14684"/>
                  <a:pt x="15368" y="14684"/>
                </a:cubicBezTo>
                <a:cubicBezTo>
                  <a:pt x="15859" y="14392"/>
                  <a:pt x="16514" y="14392"/>
                  <a:pt x="16841" y="14830"/>
                </a:cubicBezTo>
                <a:cubicBezTo>
                  <a:pt x="18314" y="16581"/>
                  <a:pt x="18314" y="16581"/>
                  <a:pt x="18314" y="16581"/>
                </a:cubicBezTo>
                <a:cubicBezTo>
                  <a:pt x="16186" y="18187"/>
                  <a:pt x="16186" y="18187"/>
                  <a:pt x="16186" y="18187"/>
                </a:cubicBezTo>
                <a:cubicBezTo>
                  <a:pt x="14550" y="16436"/>
                  <a:pt x="14550" y="16436"/>
                  <a:pt x="14550" y="16436"/>
                </a:cubicBezTo>
                <a:cubicBezTo>
                  <a:pt x="14223" y="15998"/>
                  <a:pt x="14386" y="15414"/>
                  <a:pt x="14714" y="15122"/>
                </a:cubicBezTo>
                <a:close/>
                <a:moveTo>
                  <a:pt x="19786" y="19792"/>
                </a:moveTo>
                <a:cubicBezTo>
                  <a:pt x="19296" y="20230"/>
                  <a:pt x="19296" y="20230"/>
                  <a:pt x="19296" y="20230"/>
                </a:cubicBezTo>
                <a:cubicBezTo>
                  <a:pt x="18805" y="20522"/>
                  <a:pt x="18150" y="20522"/>
                  <a:pt x="17823" y="20084"/>
                </a:cubicBezTo>
                <a:cubicBezTo>
                  <a:pt x="16841" y="18917"/>
                  <a:pt x="16841" y="18917"/>
                  <a:pt x="16841" y="18917"/>
                </a:cubicBezTo>
                <a:cubicBezTo>
                  <a:pt x="18968" y="17311"/>
                  <a:pt x="18968" y="17311"/>
                  <a:pt x="18968" y="17311"/>
                </a:cubicBezTo>
                <a:cubicBezTo>
                  <a:pt x="20114" y="18479"/>
                  <a:pt x="20114" y="18479"/>
                  <a:pt x="20114" y="18479"/>
                </a:cubicBezTo>
                <a:cubicBezTo>
                  <a:pt x="20441" y="18917"/>
                  <a:pt x="20277" y="19500"/>
                  <a:pt x="19786" y="19792"/>
                </a:cubicBezTo>
                <a:close/>
                <a:moveTo>
                  <a:pt x="13896" y="6219"/>
                </a:moveTo>
                <a:cubicBezTo>
                  <a:pt x="13732" y="6219"/>
                  <a:pt x="13732" y="6219"/>
                  <a:pt x="13732" y="6219"/>
                </a:cubicBezTo>
                <a:cubicBezTo>
                  <a:pt x="13405" y="6219"/>
                  <a:pt x="13241" y="6073"/>
                  <a:pt x="13077" y="5927"/>
                </a:cubicBezTo>
                <a:cubicBezTo>
                  <a:pt x="12586" y="4906"/>
                  <a:pt x="12096" y="4468"/>
                  <a:pt x="11441" y="4322"/>
                </a:cubicBezTo>
                <a:cubicBezTo>
                  <a:pt x="10786" y="4030"/>
                  <a:pt x="10132" y="4030"/>
                  <a:pt x="9805" y="4176"/>
                </a:cubicBezTo>
                <a:cubicBezTo>
                  <a:pt x="9641" y="4176"/>
                  <a:pt x="9641" y="4176"/>
                  <a:pt x="9477" y="4176"/>
                </a:cubicBezTo>
                <a:cubicBezTo>
                  <a:pt x="9477" y="4176"/>
                  <a:pt x="9477" y="4176"/>
                  <a:pt x="9477" y="4176"/>
                </a:cubicBezTo>
                <a:cubicBezTo>
                  <a:pt x="9477" y="4176"/>
                  <a:pt x="9477" y="4176"/>
                  <a:pt x="9477" y="4176"/>
                </a:cubicBezTo>
                <a:cubicBezTo>
                  <a:pt x="9150" y="4176"/>
                  <a:pt x="8823" y="4030"/>
                  <a:pt x="8823" y="3738"/>
                </a:cubicBezTo>
                <a:cubicBezTo>
                  <a:pt x="8659" y="3446"/>
                  <a:pt x="8986" y="3154"/>
                  <a:pt x="9314" y="3154"/>
                </a:cubicBezTo>
                <a:cubicBezTo>
                  <a:pt x="9314" y="3154"/>
                  <a:pt x="9477" y="3008"/>
                  <a:pt x="9641" y="3008"/>
                </a:cubicBezTo>
                <a:cubicBezTo>
                  <a:pt x="10132" y="3008"/>
                  <a:pt x="10950" y="3008"/>
                  <a:pt x="11768" y="3300"/>
                </a:cubicBezTo>
                <a:cubicBezTo>
                  <a:pt x="12750" y="3592"/>
                  <a:pt x="13568" y="4322"/>
                  <a:pt x="14223" y="5490"/>
                </a:cubicBezTo>
                <a:cubicBezTo>
                  <a:pt x="14386" y="5781"/>
                  <a:pt x="14223" y="6073"/>
                  <a:pt x="13896" y="6219"/>
                </a:cubicBezTo>
                <a:close/>
                <a:moveTo>
                  <a:pt x="13405" y="7387"/>
                </a:moveTo>
                <a:cubicBezTo>
                  <a:pt x="13241" y="6949"/>
                  <a:pt x="13568" y="6803"/>
                  <a:pt x="13896" y="6657"/>
                </a:cubicBezTo>
                <a:cubicBezTo>
                  <a:pt x="14223" y="6657"/>
                  <a:pt x="14550" y="6949"/>
                  <a:pt x="14550" y="7241"/>
                </a:cubicBezTo>
                <a:cubicBezTo>
                  <a:pt x="14714" y="7533"/>
                  <a:pt x="14386" y="7825"/>
                  <a:pt x="14059" y="7825"/>
                </a:cubicBezTo>
                <a:cubicBezTo>
                  <a:pt x="13732" y="7825"/>
                  <a:pt x="13405" y="7679"/>
                  <a:pt x="13405" y="738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9" name="Shape 4669"/>
          <p:cNvSpPr/>
          <p:nvPr/>
        </p:nvSpPr>
        <p:spPr>
          <a:xfrm>
            <a:off x="5053474" y="2373373"/>
            <a:ext cx="433388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293" y="17897"/>
                </a:moveTo>
                <a:cubicBezTo>
                  <a:pt x="16082" y="20983"/>
                  <a:pt x="16082" y="20983"/>
                  <a:pt x="16082" y="20983"/>
                </a:cubicBezTo>
                <a:cubicBezTo>
                  <a:pt x="16082" y="21600"/>
                  <a:pt x="16082" y="21600"/>
                  <a:pt x="16082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20983"/>
                  <a:pt x="0" y="20983"/>
                  <a:pt x="0" y="20983"/>
                </a:cubicBezTo>
                <a:cubicBezTo>
                  <a:pt x="788" y="17897"/>
                  <a:pt x="788" y="17897"/>
                  <a:pt x="788" y="17897"/>
                </a:cubicBezTo>
                <a:cubicBezTo>
                  <a:pt x="788" y="17897"/>
                  <a:pt x="631" y="17280"/>
                  <a:pt x="1892" y="16817"/>
                </a:cubicBezTo>
                <a:cubicBezTo>
                  <a:pt x="4888" y="15120"/>
                  <a:pt x="4888" y="15120"/>
                  <a:pt x="4888" y="15120"/>
                </a:cubicBezTo>
                <a:cubicBezTo>
                  <a:pt x="4888" y="15120"/>
                  <a:pt x="5834" y="14040"/>
                  <a:pt x="5991" y="13886"/>
                </a:cubicBezTo>
                <a:cubicBezTo>
                  <a:pt x="5991" y="13731"/>
                  <a:pt x="6937" y="13731"/>
                  <a:pt x="6622" y="13269"/>
                </a:cubicBezTo>
                <a:cubicBezTo>
                  <a:pt x="6307" y="12960"/>
                  <a:pt x="5991" y="12497"/>
                  <a:pt x="5834" y="11880"/>
                </a:cubicBezTo>
                <a:cubicBezTo>
                  <a:pt x="5676" y="12034"/>
                  <a:pt x="5676" y="12034"/>
                  <a:pt x="5676" y="12034"/>
                </a:cubicBezTo>
                <a:cubicBezTo>
                  <a:pt x="5676" y="11880"/>
                  <a:pt x="5676" y="11726"/>
                  <a:pt x="5676" y="11726"/>
                </a:cubicBezTo>
                <a:cubicBezTo>
                  <a:pt x="5676" y="11726"/>
                  <a:pt x="5361" y="11726"/>
                  <a:pt x="5361" y="11109"/>
                </a:cubicBezTo>
                <a:cubicBezTo>
                  <a:pt x="5361" y="11109"/>
                  <a:pt x="4099" y="9720"/>
                  <a:pt x="5203" y="9720"/>
                </a:cubicBezTo>
                <a:cubicBezTo>
                  <a:pt x="5203" y="9720"/>
                  <a:pt x="4257" y="7869"/>
                  <a:pt x="5834" y="6480"/>
                </a:cubicBezTo>
                <a:cubicBezTo>
                  <a:pt x="5834" y="6480"/>
                  <a:pt x="7568" y="4629"/>
                  <a:pt x="9618" y="6017"/>
                </a:cubicBezTo>
                <a:cubicBezTo>
                  <a:pt x="9618" y="6017"/>
                  <a:pt x="10091" y="6171"/>
                  <a:pt x="10406" y="6634"/>
                </a:cubicBezTo>
                <a:cubicBezTo>
                  <a:pt x="10564" y="6634"/>
                  <a:pt x="10564" y="6789"/>
                  <a:pt x="10564" y="6789"/>
                </a:cubicBezTo>
                <a:cubicBezTo>
                  <a:pt x="11982" y="8177"/>
                  <a:pt x="11036" y="10029"/>
                  <a:pt x="11036" y="10029"/>
                </a:cubicBezTo>
                <a:cubicBezTo>
                  <a:pt x="11982" y="10029"/>
                  <a:pt x="10879" y="11417"/>
                  <a:pt x="10879" y="11417"/>
                </a:cubicBezTo>
                <a:cubicBezTo>
                  <a:pt x="10721" y="11726"/>
                  <a:pt x="10721" y="11880"/>
                  <a:pt x="10721" y="11880"/>
                </a:cubicBezTo>
                <a:cubicBezTo>
                  <a:pt x="10406" y="12497"/>
                  <a:pt x="10091" y="12960"/>
                  <a:pt x="9775" y="13423"/>
                </a:cubicBezTo>
                <a:cubicBezTo>
                  <a:pt x="9145" y="13731"/>
                  <a:pt x="9460" y="13577"/>
                  <a:pt x="10091" y="13886"/>
                </a:cubicBezTo>
                <a:cubicBezTo>
                  <a:pt x="11352" y="15120"/>
                  <a:pt x="11352" y="15120"/>
                  <a:pt x="11352" y="15120"/>
                </a:cubicBezTo>
                <a:cubicBezTo>
                  <a:pt x="14347" y="16817"/>
                  <a:pt x="14347" y="16817"/>
                  <a:pt x="14347" y="16817"/>
                </a:cubicBezTo>
                <a:cubicBezTo>
                  <a:pt x="15609" y="17280"/>
                  <a:pt x="15293" y="17897"/>
                  <a:pt x="15293" y="17897"/>
                </a:cubicBezTo>
                <a:close/>
                <a:moveTo>
                  <a:pt x="21600" y="3857"/>
                </a:moveTo>
                <a:cubicBezTo>
                  <a:pt x="21600" y="6017"/>
                  <a:pt x="19235" y="7869"/>
                  <a:pt x="16239" y="7869"/>
                </a:cubicBezTo>
                <a:cubicBezTo>
                  <a:pt x="15924" y="7869"/>
                  <a:pt x="15609" y="7869"/>
                  <a:pt x="15293" y="7869"/>
                </a:cubicBezTo>
                <a:cubicBezTo>
                  <a:pt x="12613" y="9103"/>
                  <a:pt x="12613" y="9103"/>
                  <a:pt x="12613" y="9103"/>
                </a:cubicBezTo>
                <a:cubicBezTo>
                  <a:pt x="13559" y="7406"/>
                  <a:pt x="13559" y="7406"/>
                  <a:pt x="13559" y="7406"/>
                </a:cubicBezTo>
                <a:cubicBezTo>
                  <a:pt x="11982" y="6634"/>
                  <a:pt x="11036" y="5400"/>
                  <a:pt x="10879" y="4011"/>
                </a:cubicBezTo>
                <a:cubicBezTo>
                  <a:pt x="10879" y="1851"/>
                  <a:pt x="13244" y="154"/>
                  <a:pt x="16239" y="0"/>
                </a:cubicBezTo>
                <a:cubicBezTo>
                  <a:pt x="19077" y="0"/>
                  <a:pt x="21442" y="1697"/>
                  <a:pt x="21600" y="3857"/>
                </a:cubicBezTo>
                <a:close/>
                <a:moveTo>
                  <a:pt x="14505" y="4011"/>
                </a:moveTo>
                <a:cubicBezTo>
                  <a:pt x="14505" y="3549"/>
                  <a:pt x="14190" y="3086"/>
                  <a:pt x="13559" y="3086"/>
                </a:cubicBezTo>
                <a:cubicBezTo>
                  <a:pt x="13086" y="3086"/>
                  <a:pt x="12613" y="3549"/>
                  <a:pt x="12613" y="4011"/>
                </a:cubicBezTo>
                <a:cubicBezTo>
                  <a:pt x="12613" y="4629"/>
                  <a:pt x="13086" y="4937"/>
                  <a:pt x="13559" y="4937"/>
                </a:cubicBezTo>
                <a:cubicBezTo>
                  <a:pt x="14190" y="4937"/>
                  <a:pt x="14505" y="4629"/>
                  <a:pt x="14505" y="4011"/>
                </a:cubicBezTo>
                <a:close/>
                <a:moveTo>
                  <a:pt x="17185" y="4011"/>
                </a:moveTo>
                <a:cubicBezTo>
                  <a:pt x="17185" y="3549"/>
                  <a:pt x="16712" y="3086"/>
                  <a:pt x="16239" y="3086"/>
                </a:cubicBezTo>
                <a:cubicBezTo>
                  <a:pt x="15766" y="3086"/>
                  <a:pt x="15293" y="3549"/>
                  <a:pt x="15293" y="4011"/>
                </a:cubicBezTo>
                <a:cubicBezTo>
                  <a:pt x="15293" y="4629"/>
                  <a:pt x="15766" y="4937"/>
                  <a:pt x="16239" y="4937"/>
                </a:cubicBezTo>
                <a:cubicBezTo>
                  <a:pt x="16712" y="4937"/>
                  <a:pt x="17185" y="4629"/>
                  <a:pt x="17185" y="4011"/>
                </a:cubicBezTo>
                <a:close/>
                <a:moveTo>
                  <a:pt x="19866" y="4011"/>
                </a:moveTo>
                <a:cubicBezTo>
                  <a:pt x="19866" y="3549"/>
                  <a:pt x="19393" y="3086"/>
                  <a:pt x="18920" y="3086"/>
                </a:cubicBezTo>
                <a:cubicBezTo>
                  <a:pt x="18289" y="3086"/>
                  <a:pt x="17974" y="3549"/>
                  <a:pt x="17974" y="4011"/>
                </a:cubicBezTo>
                <a:cubicBezTo>
                  <a:pt x="17974" y="4629"/>
                  <a:pt x="18289" y="4937"/>
                  <a:pt x="18920" y="4937"/>
                </a:cubicBezTo>
                <a:cubicBezTo>
                  <a:pt x="19393" y="4937"/>
                  <a:pt x="19866" y="4629"/>
                  <a:pt x="19866" y="401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0" name="Shape 4670"/>
          <p:cNvSpPr/>
          <p:nvPr/>
        </p:nvSpPr>
        <p:spPr>
          <a:xfrm>
            <a:off x="7804612" y="2343168"/>
            <a:ext cx="381479" cy="5064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2" h="20149" extrusionOk="0">
                <a:moveTo>
                  <a:pt x="19699" y="3728"/>
                </a:moveTo>
                <a:cubicBezTo>
                  <a:pt x="17107" y="64"/>
                  <a:pt x="13306" y="191"/>
                  <a:pt x="12960" y="570"/>
                </a:cubicBezTo>
                <a:cubicBezTo>
                  <a:pt x="12960" y="570"/>
                  <a:pt x="12960" y="570"/>
                  <a:pt x="12960" y="570"/>
                </a:cubicBezTo>
                <a:cubicBezTo>
                  <a:pt x="12787" y="570"/>
                  <a:pt x="12787" y="570"/>
                  <a:pt x="12787" y="570"/>
                </a:cubicBezTo>
                <a:cubicBezTo>
                  <a:pt x="12442" y="443"/>
                  <a:pt x="8122" y="-1325"/>
                  <a:pt x="3802" y="2086"/>
                </a:cubicBezTo>
                <a:cubicBezTo>
                  <a:pt x="-691" y="5622"/>
                  <a:pt x="1555" y="10928"/>
                  <a:pt x="1555" y="10928"/>
                </a:cubicBezTo>
                <a:cubicBezTo>
                  <a:pt x="1555" y="10928"/>
                  <a:pt x="3283" y="16486"/>
                  <a:pt x="2247" y="17496"/>
                </a:cubicBezTo>
                <a:cubicBezTo>
                  <a:pt x="1037" y="18380"/>
                  <a:pt x="0" y="17875"/>
                  <a:pt x="0" y="17875"/>
                </a:cubicBezTo>
                <a:cubicBezTo>
                  <a:pt x="0" y="17875"/>
                  <a:pt x="1210" y="18633"/>
                  <a:pt x="2592" y="18254"/>
                </a:cubicBezTo>
                <a:cubicBezTo>
                  <a:pt x="2592" y="18254"/>
                  <a:pt x="1383" y="19264"/>
                  <a:pt x="519" y="18886"/>
                </a:cubicBezTo>
                <a:cubicBezTo>
                  <a:pt x="1210" y="19264"/>
                  <a:pt x="3629" y="20275"/>
                  <a:pt x="6567" y="19264"/>
                </a:cubicBezTo>
                <a:cubicBezTo>
                  <a:pt x="6221" y="19517"/>
                  <a:pt x="6048" y="19896"/>
                  <a:pt x="5703" y="20149"/>
                </a:cubicBezTo>
                <a:cubicBezTo>
                  <a:pt x="6394" y="20149"/>
                  <a:pt x="6394" y="20149"/>
                  <a:pt x="6394" y="20149"/>
                </a:cubicBezTo>
                <a:cubicBezTo>
                  <a:pt x="6394" y="20149"/>
                  <a:pt x="6394" y="20149"/>
                  <a:pt x="6394" y="20149"/>
                </a:cubicBezTo>
                <a:cubicBezTo>
                  <a:pt x="6394" y="20022"/>
                  <a:pt x="6394" y="20022"/>
                  <a:pt x="6394" y="20022"/>
                </a:cubicBezTo>
                <a:cubicBezTo>
                  <a:pt x="6567" y="19770"/>
                  <a:pt x="6739" y="19391"/>
                  <a:pt x="6912" y="19138"/>
                </a:cubicBezTo>
                <a:cubicBezTo>
                  <a:pt x="7431" y="18380"/>
                  <a:pt x="7776" y="17749"/>
                  <a:pt x="7949" y="16991"/>
                </a:cubicBezTo>
                <a:cubicBezTo>
                  <a:pt x="9159" y="17749"/>
                  <a:pt x="10368" y="18254"/>
                  <a:pt x="11232" y="18254"/>
                </a:cubicBezTo>
                <a:cubicBezTo>
                  <a:pt x="11232" y="18254"/>
                  <a:pt x="11405" y="18254"/>
                  <a:pt x="11405" y="18254"/>
                </a:cubicBezTo>
                <a:cubicBezTo>
                  <a:pt x="12442" y="18254"/>
                  <a:pt x="14170" y="17496"/>
                  <a:pt x="15552" y="16359"/>
                </a:cubicBezTo>
                <a:cubicBezTo>
                  <a:pt x="15725" y="17370"/>
                  <a:pt x="16243" y="18886"/>
                  <a:pt x="16762" y="20149"/>
                </a:cubicBezTo>
                <a:cubicBezTo>
                  <a:pt x="16762" y="20149"/>
                  <a:pt x="16762" y="20149"/>
                  <a:pt x="16762" y="20149"/>
                </a:cubicBezTo>
                <a:cubicBezTo>
                  <a:pt x="17107" y="20149"/>
                  <a:pt x="17107" y="20149"/>
                  <a:pt x="17107" y="20149"/>
                </a:cubicBezTo>
                <a:cubicBezTo>
                  <a:pt x="16762" y="19517"/>
                  <a:pt x="16589" y="18759"/>
                  <a:pt x="16243" y="18001"/>
                </a:cubicBezTo>
                <a:cubicBezTo>
                  <a:pt x="16589" y="18254"/>
                  <a:pt x="16762" y="18507"/>
                  <a:pt x="17107" y="18759"/>
                </a:cubicBezTo>
                <a:cubicBezTo>
                  <a:pt x="17107" y="18759"/>
                  <a:pt x="19008" y="19517"/>
                  <a:pt x="20218" y="18759"/>
                </a:cubicBezTo>
                <a:cubicBezTo>
                  <a:pt x="20218" y="18759"/>
                  <a:pt x="17280" y="19264"/>
                  <a:pt x="18317" y="15980"/>
                </a:cubicBezTo>
                <a:cubicBezTo>
                  <a:pt x="18663" y="14843"/>
                  <a:pt x="19527" y="13201"/>
                  <a:pt x="20045" y="11180"/>
                </a:cubicBezTo>
                <a:cubicBezTo>
                  <a:pt x="19872" y="11559"/>
                  <a:pt x="19354" y="11812"/>
                  <a:pt x="19008" y="11812"/>
                </a:cubicBezTo>
                <a:cubicBezTo>
                  <a:pt x="19008" y="11812"/>
                  <a:pt x="19008" y="11812"/>
                  <a:pt x="18835" y="11812"/>
                </a:cubicBezTo>
                <a:cubicBezTo>
                  <a:pt x="18835" y="11812"/>
                  <a:pt x="18835" y="11812"/>
                  <a:pt x="18835" y="11812"/>
                </a:cubicBezTo>
                <a:cubicBezTo>
                  <a:pt x="18835" y="11686"/>
                  <a:pt x="18835" y="11686"/>
                  <a:pt x="18835" y="11686"/>
                </a:cubicBezTo>
                <a:cubicBezTo>
                  <a:pt x="18835" y="11686"/>
                  <a:pt x="18663" y="11686"/>
                  <a:pt x="18663" y="11686"/>
                </a:cubicBezTo>
                <a:cubicBezTo>
                  <a:pt x="18317" y="13075"/>
                  <a:pt x="17107" y="14591"/>
                  <a:pt x="15898" y="15728"/>
                </a:cubicBezTo>
                <a:cubicBezTo>
                  <a:pt x="15725" y="15728"/>
                  <a:pt x="15725" y="15854"/>
                  <a:pt x="15725" y="15854"/>
                </a:cubicBezTo>
                <a:cubicBezTo>
                  <a:pt x="15552" y="15854"/>
                  <a:pt x="15552" y="15980"/>
                  <a:pt x="15552" y="15980"/>
                </a:cubicBezTo>
                <a:cubicBezTo>
                  <a:pt x="13997" y="17243"/>
                  <a:pt x="12442" y="18001"/>
                  <a:pt x="11232" y="18001"/>
                </a:cubicBezTo>
                <a:cubicBezTo>
                  <a:pt x="10541" y="18001"/>
                  <a:pt x="9331" y="17496"/>
                  <a:pt x="8122" y="16738"/>
                </a:cubicBezTo>
                <a:cubicBezTo>
                  <a:pt x="7949" y="16738"/>
                  <a:pt x="7949" y="16738"/>
                  <a:pt x="7949" y="16612"/>
                </a:cubicBezTo>
                <a:cubicBezTo>
                  <a:pt x="7949" y="16612"/>
                  <a:pt x="7776" y="16612"/>
                  <a:pt x="7776" y="16612"/>
                </a:cubicBezTo>
                <a:cubicBezTo>
                  <a:pt x="6912" y="15980"/>
                  <a:pt x="5875" y="15222"/>
                  <a:pt x="5184" y="14464"/>
                </a:cubicBezTo>
                <a:cubicBezTo>
                  <a:pt x="4666" y="13707"/>
                  <a:pt x="4147" y="12822"/>
                  <a:pt x="3629" y="11938"/>
                </a:cubicBezTo>
                <a:cubicBezTo>
                  <a:pt x="3629" y="11938"/>
                  <a:pt x="3802" y="10801"/>
                  <a:pt x="3975" y="9412"/>
                </a:cubicBezTo>
                <a:cubicBezTo>
                  <a:pt x="5184" y="10170"/>
                  <a:pt x="5184" y="10170"/>
                  <a:pt x="5184" y="10170"/>
                </a:cubicBezTo>
                <a:cubicBezTo>
                  <a:pt x="5184" y="10170"/>
                  <a:pt x="5184" y="10296"/>
                  <a:pt x="5184" y="10422"/>
                </a:cubicBezTo>
                <a:cubicBezTo>
                  <a:pt x="5184" y="10549"/>
                  <a:pt x="5184" y="10549"/>
                  <a:pt x="5357" y="10675"/>
                </a:cubicBezTo>
                <a:cubicBezTo>
                  <a:pt x="5703" y="11307"/>
                  <a:pt x="6739" y="11686"/>
                  <a:pt x="7949" y="11686"/>
                </a:cubicBezTo>
                <a:cubicBezTo>
                  <a:pt x="9331" y="11686"/>
                  <a:pt x="10368" y="11307"/>
                  <a:pt x="10714" y="10675"/>
                </a:cubicBezTo>
                <a:cubicBezTo>
                  <a:pt x="10714" y="10549"/>
                  <a:pt x="10887" y="10549"/>
                  <a:pt x="10887" y="10422"/>
                </a:cubicBezTo>
                <a:cubicBezTo>
                  <a:pt x="11232" y="10422"/>
                  <a:pt x="11405" y="10422"/>
                  <a:pt x="11405" y="10422"/>
                </a:cubicBezTo>
                <a:cubicBezTo>
                  <a:pt x="11405" y="10422"/>
                  <a:pt x="11405" y="10422"/>
                  <a:pt x="11405" y="10422"/>
                </a:cubicBezTo>
                <a:cubicBezTo>
                  <a:pt x="11405" y="10422"/>
                  <a:pt x="11578" y="10422"/>
                  <a:pt x="11751" y="10422"/>
                </a:cubicBezTo>
                <a:cubicBezTo>
                  <a:pt x="11923" y="10549"/>
                  <a:pt x="12096" y="10549"/>
                  <a:pt x="12096" y="10675"/>
                </a:cubicBezTo>
                <a:cubicBezTo>
                  <a:pt x="12442" y="11307"/>
                  <a:pt x="13479" y="11686"/>
                  <a:pt x="14861" y="11686"/>
                </a:cubicBezTo>
                <a:cubicBezTo>
                  <a:pt x="16071" y="11686"/>
                  <a:pt x="17107" y="11307"/>
                  <a:pt x="17453" y="10675"/>
                </a:cubicBezTo>
                <a:cubicBezTo>
                  <a:pt x="17626" y="10549"/>
                  <a:pt x="17626" y="10549"/>
                  <a:pt x="17626" y="10422"/>
                </a:cubicBezTo>
                <a:cubicBezTo>
                  <a:pt x="17626" y="10296"/>
                  <a:pt x="17626" y="10296"/>
                  <a:pt x="17626" y="10170"/>
                </a:cubicBezTo>
                <a:cubicBezTo>
                  <a:pt x="19008" y="9286"/>
                  <a:pt x="19008" y="9286"/>
                  <a:pt x="19008" y="9286"/>
                </a:cubicBezTo>
                <a:cubicBezTo>
                  <a:pt x="19008" y="9412"/>
                  <a:pt x="19008" y="9412"/>
                  <a:pt x="19008" y="9538"/>
                </a:cubicBezTo>
                <a:cubicBezTo>
                  <a:pt x="19008" y="9412"/>
                  <a:pt x="19008" y="9412"/>
                  <a:pt x="19008" y="9412"/>
                </a:cubicBezTo>
                <a:cubicBezTo>
                  <a:pt x="19008" y="9412"/>
                  <a:pt x="19181" y="9412"/>
                  <a:pt x="19181" y="9286"/>
                </a:cubicBezTo>
                <a:cubicBezTo>
                  <a:pt x="19181" y="9286"/>
                  <a:pt x="19181" y="9286"/>
                  <a:pt x="19354" y="9286"/>
                </a:cubicBezTo>
                <a:cubicBezTo>
                  <a:pt x="19527" y="9033"/>
                  <a:pt x="19872" y="9033"/>
                  <a:pt x="20045" y="9033"/>
                </a:cubicBezTo>
                <a:cubicBezTo>
                  <a:pt x="20218" y="9159"/>
                  <a:pt x="20391" y="9286"/>
                  <a:pt x="20563" y="9412"/>
                </a:cubicBezTo>
                <a:cubicBezTo>
                  <a:pt x="20909" y="7391"/>
                  <a:pt x="20909" y="5370"/>
                  <a:pt x="19699" y="3728"/>
                </a:cubicBezTo>
                <a:close/>
                <a:moveTo>
                  <a:pt x="7949" y="11433"/>
                </a:moveTo>
                <a:cubicBezTo>
                  <a:pt x="6912" y="11433"/>
                  <a:pt x="5875" y="10928"/>
                  <a:pt x="5875" y="10422"/>
                </a:cubicBezTo>
                <a:cubicBezTo>
                  <a:pt x="5875" y="9791"/>
                  <a:pt x="6912" y="9286"/>
                  <a:pt x="7949" y="9286"/>
                </a:cubicBezTo>
                <a:cubicBezTo>
                  <a:pt x="9159" y="9286"/>
                  <a:pt x="10023" y="9791"/>
                  <a:pt x="10023" y="10422"/>
                </a:cubicBezTo>
                <a:cubicBezTo>
                  <a:pt x="10023" y="10928"/>
                  <a:pt x="9159" y="11433"/>
                  <a:pt x="7949" y="11433"/>
                </a:cubicBezTo>
                <a:close/>
                <a:moveTo>
                  <a:pt x="14861" y="11433"/>
                </a:moveTo>
                <a:cubicBezTo>
                  <a:pt x="13651" y="11433"/>
                  <a:pt x="12787" y="10928"/>
                  <a:pt x="12787" y="10422"/>
                </a:cubicBezTo>
                <a:cubicBezTo>
                  <a:pt x="12787" y="9791"/>
                  <a:pt x="13651" y="9286"/>
                  <a:pt x="14861" y="9286"/>
                </a:cubicBezTo>
                <a:cubicBezTo>
                  <a:pt x="15898" y="9286"/>
                  <a:pt x="16935" y="9791"/>
                  <a:pt x="16935" y="10422"/>
                </a:cubicBezTo>
                <a:cubicBezTo>
                  <a:pt x="16935" y="10928"/>
                  <a:pt x="15898" y="11433"/>
                  <a:pt x="14861" y="11433"/>
                </a:cubicBezTo>
                <a:close/>
                <a:moveTo>
                  <a:pt x="17280" y="9791"/>
                </a:moveTo>
                <a:cubicBezTo>
                  <a:pt x="16935" y="9286"/>
                  <a:pt x="15898" y="9033"/>
                  <a:pt x="14861" y="9033"/>
                </a:cubicBezTo>
                <a:cubicBezTo>
                  <a:pt x="13651" y="9033"/>
                  <a:pt x="12615" y="9412"/>
                  <a:pt x="12269" y="9917"/>
                </a:cubicBezTo>
                <a:cubicBezTo>
                  <a:pt x="12269" y="9917"/>
                  <a:pt x="12269" y="9917"/>
                  <a:pt x="12269" y="9917"/>
                </a:cubicBezTo>
                <a:cubicBezTo>
                  <a:pt x="12269" y="9917"/>
                  <a:pt x="12269" y="9917"/>
                  <a:pt x="12269" y="9917"/>
                </a:cubicBezTo>
                <a:cubicBezTo>
                  <a:pt x="12269" y="9917"/>
                  <a:pt x="12269" y="9917"/>
                  <a:pt x="12269" y="9917"/>
                </a:cubicBezTo>
                <a:cubicBezTo>
                  <a:pt x="12096" y="9917"/>
                  <a:pt x="12096" y="10043"/>
                  <a:pt x="11405" y="10043"/>
                </a:cubicBezTo>
                <a:cubicBezTo>
                  <a:pt x="11405" y="10043"/>
                  <a:pt x="11405" y="10043"/>
                  <a:pt x="11405" y="10043"/>
                </a:cubicBezTo>
                <a:cubicBezTo>
                  <a:pt x="11405" y="10043"/>
                  <a:pt x="11405" y="10043"/>
                  <a:pt x="11405" y="10043"/>
                </a:cubicBezTo>
                <a:cubicBezTo>
                  <a:pt x="11405" y="10043"/>
                  <a:pt x="11405" y="10043"/>
                  <a:pt x="11405" y="10043"/>
                </a:cubicBezTo>
                <a:cubicBezTo>
                  <a:pt x="10887" y="10043"/>
                  <a:pt x="10714" y="10043"/>
                  <a:pt x="10714" y="9917"/>
                </a:cubicBezTo>
                <a:cubicBezTo>
                  <a:pt x="10368" y="9412"/>
                  <a:pt x="9159" y="9033"/>
                  <a:pt x="7949" y="9033"/>
                </a:cubicBezTo>
                <a:cubicBezTo>
                  <a:pt x="6912" y="9033"/>
                  <a:pt x="5875" y="9286"/>
                  <a:pt x="5530" y="9791"/>
                </a:cubicBezTo>
                <a:cubicBezTo>
                  <a:pt x="4147" y="9033"/>
                  <a:pt x="4147" y="9033"/>
                  <a:pt x="4147" y="9033"/>
                </a:cubicBezTo>
                <a:cubicBezTo>
                  <a:pt x="4493" y="7643"/>
                  <a:pt x="5184" y="6380"/>
                  <a:pt x="6221" y="6001"/>
                </a:cubicBezTo>
                <a:cubicBezTo>
                  <a:pt x="6221" y="6001"/>
                  <a:pt x="4839" y="7264"/>
                  <a:pt x="4666" y="8275"/>
                </a:cubicBezTo>
                <a:cubicBezTo>
                  <a:pt x="4666" y="8275"/>
                  <a:pt x="6048" y="6507"/>
                  <a:pt x="8467" y="5370"/>
                </a:cubicBezTo>
                <a:cubicBezTo>
                  <a:pt x="7085" y="7770"/>
                  <a:pt x="7085" y="7770"/>
                  <a:pt x="7085" y="7770"/>
                </a:cubicBezTo>
                <a:cubicBezTo>
                  <a:pt x="7085" y="7770"/>
                  <a:pt x="10023" y="4991"/>
                  <a:pt x="14688" y="5117"/>
                </a:cubicBezTo>
                <a:cubicBezTo>
                  <a:pt x="14688" y="5117"/>
                  <a:pt x="15207" y="4233"/>
                  <a:pt x="15207" y="3728"/>
                </a:cubicBezTo>
                <a:cubicBezTo>
                  <a:pt x="15379" y="4107"/>
                  <a:pt x="15379" y="4864"/>
                  <a:pt x="15379" y="5243"/>
                </a:cubicBezTo>
                <a:cubicBezTo>
                  <a:pt x="15379" y="5243"/>
                  <a:pt x="18490" y="5875"/>
                  <a:pt x="19008" y="8780"/>
                </a:cubicBezTo>
                <a:lnTo>
                  <a:pt x="17280" y="979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1" name="Shape 4672"/>
          <p:cNvSpPr/>
          <p:nvPr/>
        </p:nvSpPr>
        <p:spPr>
          <a:xfrm>
            <a:off x="5056649" y="4233923"/>
            <a:ext cx="427038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" y="8100"/>
                </a:moveTo>
                <a:cubicBezTo>
                  <a:pt x="0" y="8100"/>
                  <a:pt x="0" y="8100"/>
                  <a:pt x="0" y="8100"/>
                </a:cubicBezTo>
                <a:cubicBezTo>
                  <a:pt x="0" y="1080"/>
                  <a:pt x="0" y="1080"/>
                  <a:pt x="0" y="1080"/>
                </a:cubicBezTo>
                <a:cubicBezTo>
                  <a:pt x="0" y="540"/>
                  <a:pt x="320" y="0"/>
                  <a:pt x="800" y="0"/>
                </a:cubicBezTo>
                <a:cubicBezTo>
                  <a:pt x="18560" y="0"/>
                  <a:pt x="18560" y="0"/>
                  <a:pt x="18560" y="0"/>
                </a:cubicBezTo>
                <a:cubicBezTo>
                  <a:pt x="19040" y="0"/>
                  <a:pt x="19360" y="540"/>
                  <a:pt x="19360" y="1080"/>
                </a:cubicBezTo>
                <a:cubicBezTo>
                  <a:pt x="19360" y="8100"/>
                  <a:pt x="19360" y="8100"/>
                  <a:pt x="19360" y="8100"/>
                </a:cubicBezTo>
                <a:cubicBezTo>
                  <a:pt x="17920" y="8100"/>
                  <a:pt x="17920" y="8100"/>
                  <a:pt x="17920" y="8100"/>
                </a:cubicBezTo>
                <a:cubicBezTo>
                  <a:pt x="17920" y="2160"/>
                  <a:pt x="17920" y="2160"/>
                  <a:pt x="17920" y="2160"/>
                </a:cubicBezTo>
                <a:cubicBezTo>
                  <a:pt x="17920" y="1800"/>
                  <a:pt x="17600" y="1440"/>
                  <a:pt x="17280" y="1440"/>
                </a:cubicBezTo>
                <a:cubicBezTo>
                  <a:pt x="2080" y="1440"/>
                  <a:pt x="2080" y="1440"/>
                  <a:pt x="2080" y="1440"/>
                </a:cubicBezTo>
                <a:cubicBezTo>
                  <a:pt x="1760" y="1440"/>
                  <a:pt x="1440" y="1800"/>
                  <a:pt x="1440" y="2160"/>
                </a:cubicBezTo>
                <a:lnTo>
                  <a:pt x="1440" y="8100"/>
                </a:lnTo>
                <a:close/>
                <a:moveTo>
                  <a:pt x="13600" y="19980"/>
                </a:moveTo>
                <a:cubicBezTo>
                  <a:pt x="12000" y="19980"/>
                  <a:pt x="12000" y="19980"/>
                  <a:pt x="12000" y="19980"/>
                </a:cubicBezTo>
                <a:cubicBezTo>
                  <a:pt x="12000" y="18360"/>
                  <a:pt x="12000" y="18360"/>
                  <a:pt x="12000" y="18360"/>
                </a:cubicBezTo>
                <a:cubicBezTo>
                  <a:pt x="7360" y="18360"/>
                  <a:pt x="7360" y="18360"/>
                  <a:pt x="7360" y="18360"/>
                </a:cubicBezTo>
                <a:cubicBezTo>
                  <a:pt x="7360" y="19980"/>
                  <a:pt x="7360" y="19980"/>
                  <a:pt x="7360" y="19980"/>
                </a:cubicBezTo>
                <a:cubicBezTo>
                  <a:pt x="5760" y="19980"/>
                  <a:pt x="5760" y="19980"/>
                  <a:pt x="5760" y="19980"/>
                </a:cubicBezTo>
                <a:cubicBezTo>
                  <a:pt x="5760" y="19980"/>
                  <a:pt x="5600" y="20160"/>
                  <a:pt x="5600" y="20340"/>
                </a:cubicBezTo>
                <a:cubicBezTo>
                  <a:pt x="5600" y="21420"/>
                  <a:pt x="5600" y="21420"/>
                  <a:pt x="5600" y="21420"/>
                </a:cubicBezTo>
                <a:cubicBezTo>
                  <a:pt x="5600" y="21600"/>
                  <a:pt x="5760" y="21600"/>
                  <a:pt x="5760" y="21600"/>
                </a:cubicBezTo>
                <a:cubicBezTo>
                  <a:pt x="13600" y="21600"/>
                  <a:pt x="13600" y="21600"/>
                  <a:pt x="13600" y="21600"/>
                </a:cubicBezTo>
                <a:cubicBezTo>
                  <a:pt x="13600" y="21600"/>
                  <a:pt x="13760" y="21600"/>
                  <a:pt x="13760" y="21420"/>
                </a:cubicBezTo>
                <a:cubicBezTo>
                  <a:pt x="13760" y="20340"/>
                  <a:pt x="13760" y="20340"/>
                  <a:pt x="13760" y="20340"/>
                </a:cubicBezTo>
                <a:cubicBezTo>
                  <a:pt x="13760" y="20160"/>
                  <a:pt x="13600" y="19980"/>
                  <a:pt x="13600" y="19980"/>
                </a:cubicBezTo>
                <a:close/>
                <a:moveTo>
                  <a:pt x="21440" y="15120"/>
                </a:moveTo>
                <a:cubicBezTo>
                  <a:pt x="20480" y="15660"/>
                  <a:pt x="20480" y="15660"/>
                  <a:pt x="20480" y="15660"/>
                </a:cubicBezTo>
                <a:cubicBezTo>
                  <a:pt x="20480" y="15840"/>
                  <a:pt x="20480" y="16020"/>
                  <a:pt x="20320" y="16200"/>
                </a:cubicBezTo>
                <a:cubicBezTo>
                  <a:pt x="21280" y="17100"/>
                  <a:pt x="21280" y="17100"/>
                  <a:pt x="21280" y="17100"/>
                </a:cubicBezTo>
                <a:cubicBezTo>
                  <a:pt x="21440" y="17100"/>
                  <a:pt x="21440" y="17280"/>
                  <a:pt x="21440" y="17460"/>
                </a:cubicBezTo>
                <a:cubicBezTo>
                  <a:pt x="20960" y="18360"/>
                  <a:pt x="20960" y="18360"/>
                  <a:pt x="20960" y="18360"/>
                </a:cubicBezTo>
                <a:cubicBezTo>
                  <a:pt x="20800" y="18540"/>
                  <a:pt x="20640" y="18540"/>
                  <a:pt x="20640" y="18540"/>
                </a:cubicBezTo>
                <a:cubicBezTo>
                  <a:pt x="19520" y="18000"/>
                  <a:pt x="19520" y="18000"/>
                  <a:pt x="19520" y="18000"/>
                </a:cubicBezTo>
                <a:cubicBezTo>
                  <a:pt x="19360" y="18180"/>
                  <a:pt x="19200" y="18360"/>
                  <a:pt x="19040" y="18540"/>
                </a:cubicBezTo>
                <a:cubicBezTo>
                  <a:pt x="19200" y="19800"/>
                  <a:pt x="19200" y="19800"/>
                  <a:pt x="19200" y="19800"/>
                </a:cubicBezTo>
                <a:cubicBezTo>
                  <a:pt x="19200" y="19980"/>
                  <a:pt x="19200" y="20160"/>
                  <a:pt x="19040" y="20160"/>
                </a:cubicBezTo>
                <a:cubicBezTo>
                  <a:pt x="18080" y="20520"/>
                  <a:pt x="18080" y="20520"/>
                  <a:pt x="18080" y="20520"/>
                </a:cubicBezTo>
                <a:cubicBezTo>
                  <a:pt x="17920" y="20520"/>
                  <a:pt x="17760" y="20520"/>
                  <a:pt x="17760" y="20340"/>
                </a:cubicBezTo>
                <a:cubicBezTo>
                  <a:pt x="17280" y="19080"/>
                  <a:pt x="17280" y="19080"/>
                  <a:pt x="17280" y="19080"/>
                </a:cubicBezTo>
                <a:cubicBezTo>
                  <a:pt x="17120" y="19080"/>
                  <a:pt x="16800" y="19080"/>
                  <a:pt x="16640" y="19080"/>
                </a:cubicBezTo>
                <a:cubicBezTo>
                  <a:pt x="16000" y="20160"/>
                  <a:pt x="16000" y="20160"/>
                  <a:pt x="16000" y="20160"/>
                </a:cubicBezTo>
                <a:cubicBezTo>
                  <a:pt x="16000" y="20160"/>
                  <a:pt x="15840" y="20340"/>
                  <a:pt x="15680" y="20160"/>
                </a:cubicBezTo>
                <a:cubicBezTo>
                  <a:pt x="14720" y="19620"/>
                  <a:pt x="14720" y="19620"/>
                  <a:pt x="14720" y="19620"/>
                </a:cubicBezTo>
                <a:cubicBezTo>
                  <a:pt x="14720" y="19620"/>
                  <a:pt x="14560" y="19440"/>
                  <a:pt x="14720" y="19260"/>
                </a:cubicBezTo>
                <a:cubicBezTo>
                  <a:pt x="15040" y="18000"/>
                  <a:pt x="15040" y="18000"/>
                  <a:pt x="15040" y="18000"/>
                </a:cubicBezTo>
                <a:cubicBezTo>
                  <a:pt x="14880" y="18000"/>
                  <a:pt x="14720" y="17820"/>
                  <a:pt x="14720" y="17460"/>
                </a:cubicBezTo>
                <a:cubicBezTo>
                  <a:pt x="13440" y="17820"/>
                  <a:pt x="13440" y="17820"/>
                  <a:pt x="13440" y="17820"/>
                </a:cubicBezTo>
                <a:cubicBezTo>
                  <a:pt x="13440" y="17820"/>
                  <a:pt x="13280" y="17640"/>
                  <a:pt x="13280" y="17640"/>
                </a:cubicBezTo>
                <a:cubicBezTo>
                  <a:pt x="12960" y="16380"/>
                  <a:pt x="12960" y="16380"/>
                  <a:pt x="12960" y="16380"/>
                </a:cubicBezTo>
                <a:cubicBezTo>
                  <a:pt x="12960" y="16380"/>
                  <a:pt x="12960" y="16200"/>
                  <a:pt x="13120" y="16200"/>
                </a:cubicBezTo>
                <a:cubicBezTo>
                  <a:pt x="14080" y="15660"/>
                  <a:pt x="14080" y="15660"/>
                  <a:pt x="14080" y="15660"/>
                </a:cubicBezTo>
                <a:cubicBezTo>
                  <a:pt x="14080" y="15300"/>
                  <a:pt x="14080" y="15120"/>
                  <a:pt x="14240" y="14940"/>
                </a:cubicBezTo>
                <a:cubicBezTo>
                  <a:pt x="13280" y="14040"/>
                  <a:pt x="13280" y="14040"/>
                  <a:pt x="13280" y="14040"/>
                </a:cubicBezTo>
                <a:cubicBezTo>
                  <a:pt x="13120" y="14040"/>
                  <a:pt x="13120" y="13860"/>
                  <a:pt x="13120" y="13860"/>
                </a:cubicBezTo>
                <a:cubicBezTo>
                  <a:pt x="13600" y="12780"/>
                  <a:pt x="13600" y="12780"/>
                  <a:pt x="13600" y="12780"/>
                </a:cubicBezTo>
                <a:cubicBezTo>
                  <a:pt x="13760" y="12600"/>
                  <a:pt x="13920" y="12600"/>
                  <a:pt x="13920" y="12600"/>
                </a:cubicBezTo>
                <a:cubicBezTo>
                  <a:pt x="15040" y="13140"/>
                  <a:pt x="15040" y="13140"/>
                  <a:pt x="15040" y="13140"/>
                </a:cubicBezTo>
                <a:cubicBezTo>
                  <a:pt x="15200" y="12960"/>
                  <a:pt x="15360" y="12780"/>
                  <a:pt x="15520" y="12600"/>
                </a:cubicBezTo>
                <a:cubicBezTo>
                  <a:pt x="15360" y="11340"/>
                  <a:pt x="15360" y="11340"/>
                  <a:pt x="15360" y="11340"/>
                </a:cubicBezTo>
                <a:cubicBezTo>
                  <a:pt x="15360" y="11160"/>
                  <a:pt x="15360" y="11160"/>
                  <a:pt x="15520" y="10980"/>
                </a:cubicBezTo>
                <a:cubicBezTo>
                  <a:pt x="16480" y="10620"/>
                  <a:pt x="16480" y="10620"/>
                  <a:pt x="16480" y="10620"/>
                </a:cubicBezTo>
                <a:cubicBezTo>
                  <a:pt x="16640" y="10620"/>
                  <a:pt x="16800" y="10800"/>
                  <a:pt x="16800" y="10800"/>
                </a:cubicBezTo>
                <a:cubicBezTo>
                  <a:pt x="17280" y="12060"/>
                  <a:pt x="17280" y="12060"/>
                  <a:pt x="17280" y="12060"/>
                </a:cubicBezTo>
                <a:cubicBezTo>
                  <a:pt x="17440" y="12060"/>
                  <a:pt x="17760" y="12060"/>
                  <a:pt x="17920" y="12060"/>
                </a:cubicBezTo>
                <a:cubicBezTo>
                  <a:pt x="18560" y="10980"/>
                  <a:pt x="18560" y="10980"/>
                  <a:pt x="18560" y="10980"/>
                </a:cubicBezTo>
                <a:cubicBezTo>
                  <a:pt x="18720" y="10980"/>
                  <a:pt x="18720" y="10980"/>
                  <a:pt x="18880" y="10980"/>
                </a:cubicBezTo>
                <a:cubicBezTo>
                  <a:pt x="19840" y="11520"/>
                  <a:pt x="19840" y="11520"/>
                  <a:pt x="19840" y="11520"/>
                </a:cubicBezTo>
                <a:cubicBezTo>
                  <a:pt x="19840" y="11520"/>
                  <a:pt x="20000" y="11700"/>
                  <a:pt x="19840" y="11880"/>
                </a:cubicBezTo>
                <a:cubicBezTo>
                  <a:pt x="19520" y="13140"/>
                  <a:pt x="19520" y="13140"/>
                  <a:pt x="19520" y="13140"/>
                </a:cubicBezTo>
                <a:cubicBezTo>
                  <a:pt x="19680" y="13320"/>
                  <a:pt x="19840" y="13500"/>
                  <a:pt x="19840" y="13680"/>
                </a:cubicBezTo>
                <a:cubicBezTo>
                  <a:pt x="21120" y="13320"/>
                  <a:pt x="21120" y="13320"/>
                  <a:pt x="21120" y="13320"/>
                </a:cubicBezTo>
                <a:cubicBezTo>
                  <a:pt x="21120" y="13320"/>
                  <a:pt x="21280" y="13500"/>
                  <a:pt x="21280" y="13680"/>
                </a:cubicBezTo>
                <a:cubicBezTo>
                  <a:pt x="21600" y="14760"/>
                  <a:pt x="21600" y="14760"/>
                  <a:pt x="21600" y="14760"/>
                </a:cubicBezTo>
                <a:cubicBezTo>
                  <a:pt x="21600" y="14760"/>
                  <a:pt x="21600" y="14940"/>
                  <a:pt x="21440" y="15120"/>
                </a:cubicBezTo>
                <a:close/>
                <a:moveTo>
                  <a:pt x="19360" y="14940"/>
                </a:moveTo>
                <a:cubicBezTo>
                  <a:pt x="18880" y="13680"/>
                  <a:pt x="17760" y="12960"/>
                  <a:pt x="16640" y="13320"/>
                </a:cubicBezTo>
                <a:cubicBezTo>
                  <a:pt x="15520" y="13680"/>
                  <a:pt x="14880" y="14940"/>
                  <a:pt x="15200" y="16200"/>
                </a:cubicBezTo>
                <a:cubicBezTo>
                  <a:pt x="15680" y="17460"/>
                  <a:pt x="16800" y="18180"/>
                  <a:pt x="17920" y="17820"/>
                </a:cubicBezTo>
                <a:cubicBezTo>
                  <a:pt x="19040" y="17460"/>
                  <a:pt x="19680" y="16200"/>
                  <a:pt x="19360" y="14940"/>
                </a:cubicBezTo>
                <a:close/>
                <a:moveTo>
                  <a:pt x="19040" y="14940"/>
                </a:moveTo>
                <a:cubicBezTo>
                  <a:pt x="19360" y="16020"/>
                  <a:pt x="18720" y="17280"/>
                  <a:pt x="17760" y="17640"/>
                </a:cubicBezTo>
                <a:cubicBezTo>
                  <a:pt x="16800" y="17820"/>
                  <a:pt x="15840" y="17280"/>
                  <a:pt x="15520" y="16200"/>
                </a:cubicBezTo>
                <a:cubicBezTo>
                  <a:pt x="15200" y="15120"/>
                  <a:pt x="15840" y="13860"/>
                  <a:pt x="16800" y="13680"/>
                </a:cubicBezTo>
                <a:cubicBezTo>
                  <a:pt x="17760" y="13320"/>
                  <a:pt x="18720" y="13860"/>
                  <a:pt x="19040" y="14940"/>
                </a:cubicBezTo>
                <a:close/>
                <a:moveTo>
                  <a:pt x="18560" y="15120"/>
                </a:moveTo>
                <a:cubicBezTo>
                  <a:pt x="18400" y="14400"/>
                  <a:pt x="17600" y="13860"/>
                  <a:pt x="16960" y="14220"/>
                </a:cubicBezTo>
                <a:cubicBezTo>
                  <a:pt x="16160" y="14400"/>
                  <a:pt x="15840" y="15300"/>
                  <a:pt x="16000" y="16020"/>
                </a:cubicBezTo>
                <a:cubicBezTo>
                  <a:pt x="16160" y="16740"/>
                  <a:pt x="16960" y="17280"/>
                  <a:pt x="17600" y="17100"/>
                </a:cubicBezTo>
                <a:cubicBezTo>
                  <a:pt x="18400" y="16740"/>
                  <a:pt x="18720" y="16020"/>
                  <a:pt x="18560" y="15120"/>
                </a:cubicBezTo>
                <a:close/>
                <a:moveTo>
                  <a:pt x="17920" y="11340"/>
                </a:moveTo>
                <a:cubicBezTo>
                  <a:pt x="18400" y="10800"/>
                  <a:pt x="18400" y="10800"/>
                  <a:pt x="18400" y="10800"/>
                </a:cubicBezTo>
                <a:cubicBezTo>
                  <a:pt x="18560" y="10440"/>
                  <a:pt x="18880" y="10260"/>
                  <a:pt x="19200" y="10440"/>
                </a:cubicBezTo>
                <a:cubicBezTo>
                  <a:pt x="19360" y="10620"/>
                  <a:pt x="19360" y="10620"/>
                  <a:pt x="19360" y="10620"/>
                </a:cubicBezTo>
                <a:cubicBezTo>
                  <a:pt x="19360" y="9000"/>
                  <a:pt x="19360" y="9000"/>
                  <a:pt x="19360" y="9000"/>
                </a:cubicBezTo>
                <a:cubicBezTo>
                  <a:pt x="17920" y="9000"/>
                  <a:pt x="17920" y="9000"/>
                  <a:pt x="17920" y="9000"/>
                </a:cubicBezTo>
                <a:lnTo>
                  <a:pt x="17920" y="11340"/>
                </a:lnTo>
                <a:close/>
                <a:moveTo>
                  <a:pt x="12800" y="17820"/>
                </a:moveTo>
                <a:cubicBezTo>
                  <a:pt x="12480" y="16740"/>
                  <a:pt x="12480" y="16740"/>
                  <a:pt x="12480" y="16740"/>
                </a:cubicBezTo>
                <a:cubicBezTo>
                  <a:pt x="2080" y="16740"/>
                  <a:pt x="2080" y="16740"/>
                  <a:pt x="2080" y="16740"/>
                </a:cubicBezTo>
                <a:cubicBezTo>
                  <a:pt x="1760" y="16740"/>
                  <a:pt x="1440" y="16380"/>
                  <a:pt x="1440" y="15840"/>
                </a:cubicBezTo>
                <a:cubicBezTo>
                  <a:pt x="1440" y="9000"/>
                  <a:pt x="1440" y="9000"/>
                  <a:pt x="1440" y="9000"/>
                </a:cubicBezTo>
                <a:cubicBezTo>
                  <a:pt x="0" y="9000"/>
                  <a:pt x="0" y="9000"/>
                  <a:pt x="0" y="9000"/>
                </a:cubicBezTo>
                <a:cubicBezTo>
                  <a:pt x="0" y="17100"/>
                  <a:pt x="0" y="17100"/>
                  <a:pt x="0" y="17100"/>
                </a:cubicBezTo>
                <a:cubicBezTo>
                  <a:pt x="0" y="17640"/>
                  <a:pt x="320" y="18000"/>
                  <a:pt x="800" y="18000"/>
                </a:cubicBezTo>
                <a:cubicBezTo>
                  <a:pt x="12960" y="18000"/>
                  <a:pt x="12960" y="18000"/>
                  <a:pt x="12960" y="18000"/>
                </a:cubicBezTo>
                <a:cubicBezTo>
                  <a:pt x="12800" y="18000"/>
                  <a:pt x="12800" y="18000"/>
                  <a:pt x="12800" y="1782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2" name="Shape 4678"/>
          <p:cNvSpPr/>
          <p:nvPr/>
        </p:nvSpPr>
        <p:spPr>
          <a:xfrm>
            <a:off x="7772862" y="4227573"/>
            <a:ext cx="444501" cy="39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9" y="0"/>
                </a:moveTo>
                <a:cubicBezTo>
                  <a:pt x="4011" y="0"/>
                  <a:pt x="4011" y="0"/>
                  <a:pt x="4011" y="0"/>
                </a:cubicBezTo>
                <a:cubicBezTo>
                  <a:pt x="3086" y="0"/>
                  <a:pt x="2314" y="1045"/>
                  <a:pt x="2314" y="2090"/>
                </a:cubicBezTo>
                <a:cubicBezTo>
                  <a:pt x="2314" y="4355"/>
                  <a:pt x="2314" y="4355"/>
                  <a:pt x="2314" y="4355"/>
                </a:cubicBezTo>
                <a:cubicBezTo>
                  <a:pt x="1851" y="4355"/>
                  <a:pt x="1851" y="4355"/>
                  <a:pt x="1851" y="4355"/>
                </a:cubicBezTo>
                <a:cubicBezTo>
                  <a:pt x="771" y="4355"/>
                  <a:pt x="0" y="5226"/>
                  <a:pt x="0" y="6445"/>
                </a:cubicBezTo>
                <a:cubicBezTo>
                  <a:pt x="0" y="19684"/>
                  <a:pt x="0" y="19684"/>
                  <a:pt x="0" y="19684"/>
                </a:cubicBezTo>
                <a:cubicBezTo>
                  <a:pt x="0" y="20729"/>
                  <a:pt x="771" y="21600"/>
                  <a:pt x="1851" y="21600"/>
                </a:cubicBezTo>
                <a:cubicBezTo>
                  <a:pt x="17589" y="21600"/>
                  <a:pt x="17589" y="21600"/>
                  <a:pt x="17589" y="21600"/>
                </a:cubicBezTo>
                <a:cubicBezTo>
                  <a:pt x="18514" y="21600"/>
                  <a:pt x="19440" y="20729"/>
                  <a:pt x="19440" y="19684"/>
                </a:cubicBezTo>
                <a:cubicBezTo>
                  <a:pt x="19440" y="17419"/>
                  <a:pt x="19440" y="17419"/>
                  <a:pt x="19440" y="17419"/>
                </a:cubicBezTo>
                <a:cubicBezTo>
                  <a:pt x="19749" y="17419"/>
                  <a:pt x="19749" y="17419"/>
                  <a:pt x="19749" y="17419"/>
                </a:cubicBezTo>
                <a:cubicBezTo>
                  <a:pt x="20829" y="17419"/>
                  <a:pt x="21600" y="16374"/>
                  <a:pt x="21600" y="15329"/>
                </a:cubicBezTo>
                <a:cubicBezTo>
                  <a:pt x="21600" y="2090"/>
                  <a:pt x="21600" y="2090"/>
                  <a:pt x="21600" y="2090"/>
                </a:cubicBezTo>
                <a:cubicBezTo>
                  <a:pt x="21600" y="1045"/>
                  <a:pt x="20829" y="0"/>
                  <a:pt x="19749" y="0"/>
                </a:cubicBezTo>
                <a:close/>
                <a:moveTo>
                  <a:pt x="19594" y="1394"/>
                </a:moveTo>
                <a:cubicBezTo>
                  <a:pt x="19903" y="1394"/>
                  <a:pt x="20057" y="1568"/>
                  <a:pt x="20057" y="1742"/>
                </a:cubicBezTo>
                <a:cubicBezTo>
                  <a:pt x="20057" y="2090"/>
                  <a:pt x="19903" y="2265"/>
                  <a:pt x="19594" y="2265"/>
                </a:cubicBezTo>
                <a:cubicBezTo>
                  <a:pt x="19440" y="2265"/>
                  <a:pt x="19131" y="2090"/>
                  <a:pt x="19131" y="1742"/>
                </a:cubicBezTo>
                <a:cubicBezTo>
                  <a:pt x="19131" y="1568"/>
                  <a:pt x="19440" y="1394"/>
                  <a:pt x="19594" y="1394"/>
                </a:cubicBezTo>
                <a:close/>
                <a:moveTo>
                  <a:pt x="16354" y="1394"/>
                </a:moveTo>
                <a:cubicBezTo>
                  <a:pt x="18360" y="1394"/>
                  <a:pt x="18360" y="1394"/>
                  <a:pt x="18360" y="1394"/>
                </a:cubicBezTo>
                <a:cubicBezTo>
                  <a:pt x="18669" y="1394"/>
                  <a:pt x="18823" y="1568"/>
                  <a:pt x="18823" y="1742"/>
                </a:cubicBezTo>
                <a:cubicBezTo>
                  <a:pt x="18823" y="2090"/>
                  <a:pt x="18669" y="2265"/>
                  <a:pt x="18360" y="2265"/>
                </a:cubicBezTo>
                <a:cubicBezTo>
                  <a:pt x="16354" y="2265"/>
                  <a:pt x="16354" y="2265"/>
                  <a:pt x="16354" y="2265"/>
                </a:cubicBezTo>
                <a:cubicBezTo>
                  <a:pt x="16200" y="2265"/>
                  <a:pt x="15891" y="2090"/>
                  <a:pt x="15891" y="1742"/>
                </a:cubicBezTo>
                <a:cubicBezTo>
                  <a:pt x="15891" y="1568"/>
                  <a:pt x="16200" y="1394"/>
                  <a:pt x="16354" y="1394"/>
                </a:cubicBezTo>
                <a:close/>
                <a:moveTo>
                  <a:pt x="18360" y="19684"/>
                </a:moveTo>
                <a:cubicBezTo>
                  <a:pt x="18360" y="20206"/>
                  <a:pt x="18051" y="20555"/>
                  <a:pt x="17589" y="20555"/>
                </a:cubicBezTo>
                <a:cubicBezTo>
                  <a:pt x="1851" y="20555"/>
                  <a:pt x="1851" y="20555"/>
                  <a:pt x="1851" y="20555"/>
                </a:cubicBezTo>
                <a:cubicBezTo>
                  <a:pt x="1389" y="20555"/>
                  <a:pt x="1080" y="20206"/>
                  <a:pt x="1080" y="19684"/>
                </a:cubicBezTo>
                <a:cubicBezTo>
                  <a:pt x="1080" y="7665"/>
                  <a:pt x="1080" y="7665"/>
                  <a:pt x="1080" y="7665"/>
                </a:cubicBezTo>
                <a:cubicBezTo>
                  <a:pt x="18360" y="7665"/>
                  <a:pt x="18360" y="7665"/>
                  <a:pt x="18360" y="7665"/>
                </a:cubicBezTo>
                <a:lnTo>
                  <a:pt x="18360" y="19684"/>
                </a:lnTo>
                <a:close/>
                <a:moveTo>
                  <a:pt x="13731" y="6097"/>
                </a:moveTo>
                <a:cubicBezTo>
                  <a:pt x="13731" y="5923"/>
                  <a:pt x="13886" y="5748"/>
                  <a:pt x="14040" y="5748"/>
                </a:cubicBezTo>
                <a:cubicBezTo>
                  <a:pt x="16200" y="5748"/>
                  <a:pt x="16200" y="5748"/>
                  <a:pt x="16200" y="5748"/>
                </a:cubicBezTo>
                <a:cubicBezTo>
                  <a:pt x="16354" y="5748"/>
                  <a:pt x="16509" y="5923"/>
                  <a:pt x="16509" y="6097"/>
                </a:cubicBezTo>
                <a:cubicBezTo>
                  <a:pt x="16509" y="6445"/>
                  <a:pt x="16354" y="6619"/>
                  <a:pt x="16200" y="6619"/>
                </a:cubicBezTo>
                <a:cubicBezTo>
                  <a:pt x="14040" y="6619"/>
                  <a:pt x="14040" y="6619"/>
                  <a:pt x="14040" y="6619"/>
                </a:cubicBezTo>
                <a:cubicBezTo>
                  <a:pt x="13886" y="6619"/>
                  <a:pt x="13731" y="6445"/>
                  <a:pt x="13731" y="6097"/>
                </a:cubicBezTo>
                <a:close/>
                <a:moveTo>
                  <a:pt x="16971" y="6097"/>
                </a:moveTo>
                <a:cubicBezTo>
                  <a:pt x="16971" y="5923"/>
                  <a:pt x="17126" y="5748"/>
                  <a:pt x="17434" y="5748"/>
                </a:cubicBezTo>
                <a:cubicBezTo>
                  <a:pt x="17589" y="5748"/>
                  <a:pt x="17743" y="5923"/>
                  <a:pt x="17743" y="6097"/>
                </a:cubicBezTo>
                <a:cubicBezTo>
                  <a:pt x="17743" y="6445"/>
                  <a:pt x="17589" y="6619"/>
                  <a:pt x="17434" y="6619"/>
                </a:cubicBezTo>
                <a:cubicBezTo>
                  <a:pt x="17126" y="6619"/>
                  <a:pt x="16971" y="6445"/>
                  <a:pt x="16971" y="6097"/>
                </a:cubicBezTo>
                <a:close/>
                <a:moveTo>
                  <a:pt x="20674" y="15329"/>
                </a:moveTo>
                <a:cubicBezTo>
                  <a:pt x="20674" y="15852"/>
                  <a:pt x="20211" y="16200"/>
                  <a:pt x="19749" y="16200"/>
                </a:cubicBezTo>
                <a:cubicBezTo>
                  <a:pt x="19440" y="16200"/>
                  <a:pt x="19440" y="16200"/>
                  <a:pt x="19440" y="16200"/>
                </a:cubicBezTo>
                <a:cubicBezTo>
                  <a:pt x="19440" y="6445"/>
                  <a:pt x="19440" y="6445"/>
                  <a:pt x="19440" y="6445"/>
                </a:cubicBezTo>
                <a:cubicBezTo>
                  <a:pt x="19440" y="5226"/>
                  <a:pt x="18514" y="4355"/>
                  <a:pt x="17589" y="4355"/>
                </a:cubicBezTo>
                <a:cubicBezTo>
                  <a:pt x="3240" y="4355"/>
                  <a:pt x="3240" y="4355"/>
                  <a:pt x="3240" y="4355"/>
                </a:cubicBezTo>
                <a:cubicBezTo>
                  <a:pt x="3240" y="3484"/>
                  <a:pt x="3240" y="3484"/>
                  <a:pt x="3240" y="3484"/>
                </a:cubicBezTo>
                <a:cubicBezTo>
                  <a:pt x="20674" y="3484"/>
                  <a:pt x="20674" y="3484"/>
                  <a:pt x="20674" y="3484"/>
                </a:cubicBezTo>
                <a:lnTo>
                  <a:pt x="20674" y="1532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3" name="Shape 4680"/>
          <p:cNvSpPr/>
          <p:nvPr/>
        </p:nvSpPr>
        <p:spPr>
          <a:xfrm>
            <a:off x="6883862" y="5138798"/>
            <a:ext cx="406401" cy="403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2586"/>
                </a:moveTo>
                <a:cubicBezTo>
                  <a:pt x="21431" y="13096"/>
                  <a:pt x="21431" y="13096"/>
                  <a:pt x="21431" y="13096"/>
                </a:cubicBezTo>
                <a:cubicBezTo>
                  <a:pt x="20588" y="18198"/>
                  <a:pt x="16031" y="21600"/>
                  <a:pt x="10800" y="21600"/>
                </a:cubicBezTo>
                <a:cubicBezTo>
                  <a:pt x="7931" y="21600"/>
                  <a:pt x="5231" y="20409"/>
                  <a:pt x="3206" y="18369"/>
                </a:cubicBezTo>
                <a:cubicBezTo>
                  <a:pt x="1688" y="19389"/>
                  <a:pt x="1688" y="19389"/>
                  <a:pt x="1688" y="19389"/>
                </a:cubicBezTo>
                <a:cubicBezTo>
                  <a:pt x="1012" y="12416"/>
                  <a:pt x="1012" y="12416"/>
                  <a:pt x="1012" y="12416"/>
                </a:cubicBezTo>
                <a:cubicBezTo>
                  <a:pt x="7594" y="15307"/>
                  <a:pt x="7594" y="15307"/>
                  <a:pt x="7594" y="15307"/>
                </a:cubicBezTo>
                <a:cubicBezTo>
                  <a:pt x="5738" y="16668"/>
                  <a:pt x="5738" y="16668"/>
                  <a:pt x="5738" y="16668"/>
                </a:cubicBezTo>
                <a:cubicBezTo>
                  <a:pt x="7256" y="17858"/>
                  <a:pt x="8944" y="18539"/>
                  <a:pt x="10800" y="18539"/>
                </a:cubicBezTo>
                <a:cubicBezTo>
                  <a:pt x="14512" y="18539"/>
                  <a:pt x="17550" y="16157"/>
                  <a:pt x="18394" y="12756"/>
                </a:cubicBezTo>
                <a:cubicBezTo>
                  <a:pt x="18394" y="12586"/>
                  <a:pt x="18394" y="12586"/>
                  <a:pt x="18394" y="12586"/>
                </a:cubicBezTo>
                <a:lnTo>
                  <a:pt x="21600" y="12586"/>
                </a:lnTo>
                <a:close/>
                <a:moveTo>
                  <a:pt x="3206" y="9184"/>
                </a:moveTo>
                <a:cubicBezTo>
                  <a:pt x="4050" y="5613"/>
                  <a:pt x="7088" y="3231"/>
                  <a:pt x="10800" y="3231"/>
                </a:cubicBezTo>
                <a:cubicBezTo>
                  <a:pt x="12656" y="3231"/>
                  <a:pt x="14344" y="3912"/>
                  <a:pt x="15694" y="5102"/>
                </a:cubicBezTo>
                <a:cubicBezTo>
                  <a:pt x="14006" y="6293"/>
                  <a:pt x="14006" y="6293"/>
                  <a:pt x="14006" y="6293"/>
                </a:cubicBezTo>
                <a:cubicBezTo>
                  <a:pt x="20419" y="8844"/>
                  <a:pt x="20419" y="8844"/>
                  <a:pt x="20419" y="8844"/>
                </a:cubicBezTo>
                <a:cubicBezTo>
                  <a:pt x="19912" y="2041"/>
                  <a:pt x="19912" y="2041"/>
                  <a:pt x="19912" y="2041"/>
                </a:cubicBezTo>
                <a:cubicBezTo>
                  <a:pt x="18394" y="3231"/>
                  <a:pt x="18394" y="3231"/>
                  <a:pt x="18394" y="3231"/>
                </a:cubicBezTo>
                <a:cubicBezTo>
                  <a:pt x="16369" y="1191"/>
                  <a:pt x="13669" y="0"/>
                  <a:pt x="10800" y="0"/>
                </a:cubicBezTo>
                <a:cubicBezTo>
                  <a:pt x="5400" y="0"/>
                  <a:pt x="1012" y="3742"/>
                  <a:pt x="169" y="8844"/>
                </a:cubicBezTo>
                <a:cubicBezTo>
                  <a:pt x="0" y="9694"/>
                  <a:pt x="0" y="9694"/>
                  <a:pt x="0" y="9694"/>
                </a:cubicBezTo>
                <a:cubicBezTo>
                  <a:pt x="3038" y="9694"/>
                  <a:pt x="3038" y="9694"/>
                  <a:pt x="3038" y="9694"/>
                </a:cubicBezTo>
                <a:lnTo>
                  <a:pt x="3206" y="9184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4" name="Shape 4681"/>
          <p:cNvSpPr/>
          <p:nvPr/>
        </p:nvSpPr>
        <p:spPr>
          <a:xfrm>
            <a:off x="9589873" y="5128943"/>
            <a:ext cx="445177" cy="422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44" h="20119" extrusionOk="0">
                <a:moveTo>
                  <a:pt x="9648" y="19198"/>
                </a:moveTo>
                <a:cubicBezTo>
                  <a:pt x="11867" y="19803"/>
                  <a:pt x="11867" y="19803"/>
                  <a:pt x="11867" y="19803"/>
                </a:cubicBezTo>
                <a:cubicBezTo>
                  <a:pt x="11719" y="19954"/>
                  <a:pt x="11719" y="19954"/>
                  <a:pt x="11571" y="19954"/>
                </a:cubicBezTo>
                <a:cubicBezTo>
                  <a:pt x="6245" y="20860"/>
                  <a:pt x="1067" y="17235"/>
                  <a:pt x="180" y="11797"/>
                </a:cubicBezTo>
                <a:cubicBezTo>
                  <a:pt x="-856" y="6359"/>
                  <a:pt x="2695" y="1073"/>
                  <a:pt x="8169" y="166"/>
                </a:cubicBezTo>
                <a:cubicBezTo>
                  <a:pt x="13051" y="-740"/>
                  <a:pt x="17637" y="2130"/>
                  <a:pt x="19117" y="6812"/>
                </a:cubicBezTo>
                <a:cubicBezTo>
                  <a:pt x="20744" y="6510"/>
                  <a:pt x="20744" y="6510"/>
                  <a:pt x="20744" y="6510"/>
                </a:cubicBezTo>
                <a:cubicBezTo>
                  <a:pt x="18673" y="11042"/>
                  <a:pt x="18673" y="11042"/>
                  <a:pt x="18673" y="11042"/>
                </a:cubicBezTo>
                <a:cubicBezTo>
                  <a:pt x="15418" y="7568"/>
                  <a:pt x="15418" y="7568"/>
                  <a:pt x="15418" y="7568"/>
                </a:cubicBezTo>
                <a:cubicBezTo>
                  <a:pt x="16897" y="7266"/>
                  <a:pt x="16897" y="7266"/>
                  <a:pt x="16897" y="7266"/>
                </a:cubicBezTo>
                <a:cubicBezTo>
                  <a:pt x="15566" y="3943"/>
                  <a:pt x="12163" y="1828"/>
                  <a:pt x="8465" y="2432"/>
                </a:cubicBezTo>
                <a:cubicBezTo>
                  <a:pt x="4470" y="3187"/>
                  <a:pt x="1659" y="7266"/>
                  <a:pt x="2399" y="11344"/>
                </a:cubicBezTo>
                <a:cubicBezTo>
                  <a:pt x="2991" y="14667"/>
                  <a:pt x="5506" y="17084"/>
                  <a:pt x="8612" y="17688"/>
                </a:cubicBezTo>
                <a:cubicBezTo>
                  <a:pt x="8465" y="17537"/>
                  <a:pt x="8465" y="17537"/>
                  <a:pt x="8317" y="17537"/>
                </a:cubicBezTo>
                <a:cubicBezTo>
                  <a:pt x="8465" y="18292"/>
                  <a:pt x="8908" y="19047"/>
                  <a:pt x="9648" y="19198"/>
                </a:cubicBezTo>
                <a:close/>
                <a:moveTo>
                  <a:pt x="20300" y="14667"/>
                </a:moveTo>
                <a:cubicBezTo>
                  <a:pt x="19265" y="13157"/>
                  <a:pt x="19265" y="13157"/>
                  <a:pt x="19265" y="13157"/>
                </a:cubicBezTo>
                <a:cubicBezTo>
                  <a:pt x="18525" y="11948"/>
                  <a:pt x="18525" y="11948"/>
                  <a:pt x="18525" y="11948"/>
                </a:cubicBezTo>
                <a:cubicBezTo>
                  <a:pt x="17637" y="10589"/>
                  <a:pt x="17637" y="10589"/>
                  <a:pt x="17637" y="10589"/>
                </a:cubicBezTo>
                <a:cubicBezTo>
                  <a:pt x="17341" y="10136"/>
                  <a:pt x="16602" y="9984"/>
                  <a:pt x="16158" y="10287"/>
                </a:cubicBezTo>
                <a:cubicBezTo>
                  <a:pt x="15714" y="10589"/>
                  <a:pt x="15566" y="11193"/>
                  <a:pt x="16010" y="11797"/>
                </a:cubicBezTo>
                <a:cubicBezTo>
                  <a:pt x="15714" y="11344"/>
                  <a:pt x="15714" y="11344"/>
                  <a:pt x="15714" y="11344"/>
                </a:cubicBezTo>
                <a:cubicBezTo>
                  <a:pt x="15418" y="10740"/>
                  <a:pt x="14678" y="10589"/>
                  <a:pt x="14234" y="10891"/>
                </a:cubicBezTo>
                <a:cubicBezTo>
                  <a:pt x="13791" y="11193"/>
                  <a:pt x="13643" y="11948"/>
                  <a:pt x="14086" y="12401"/>
                </a:cubicBezTo>
                <a:cubicBezTo>
                  <a:pt x="13791" y="12099"/>
                  <a:pt x="13791" y="12099"/>
                  <a:pt x="13791" y="12099"/>
                </a:cubicBezTo>
                <a:cubicBezTo>
                  <a:pt x="13495" y="11646"/>
                  <a:pt x="12903" y="11495"/>
                  <a:pt x="12459" y="11797"/>
                </a:cubicBezTo>
                <a:cubicBezTo>
                  <a:pt x="11867" y="12099"/>
                  <a:pt x="11867" y="12703"/>
                  <a:pt x="12163" y="13308"/>
                </a:cubicBezTo>
                <a:cubicBezTo>
                  <a:pt x="9944" y="9833"/>
                  <a:pt x="9944" y="9833"/>
                  <a:pt x="9944" y="9833"/>
                </a:cubicBezTo>
                <a:cubicBezTo>
                  <a:pt x="9648" y="9229"/>
                  <a:pt x="9056" y="9078"/>
                  <a:pt x="8465" y="9380"/>
                </a:cubicBezTo>
                <a:cubicBezTo>
                  <a:pt x="8021" y="9682"/>
                  <a:pt x="8021" y="10438"/>
                  <a:pt x="8317" y="10891"/>
                </a:cubicBezTo>
                <a:cubicBezTo>
                  <a:pt x="11867" y="16480"/>
                  <a:pt x="11867" y="16480"/>
                  <a:pt x="11867" y="16480"/>
                </a:cubicBezTo>
                <a:cubicBezTo>
                  <a:pt x="12163" y="16933"/>
                  <a:pt x="12163" y="16933"/>
                  <a:pt x="12163" y="16933"/>
                </a:cubicBezTo>
                <a:cubicBezTo>
                  <a:pt x="12311" y="17084"/>
                  <a:pt x="12311" y="17084"/>
                  <a:pt x="12311" y="17084"/>
                </a:cubicBezTo>
                <a:cubicBezTo>
                  <a:pt x="10092" y="16480"/>
                  <a:pt x="10092" y="16480"/>
                  <a:pt x="10092" y="16480"/>
                </a:cubicBezTo>
                <a:cubicBezTo>
                  <a:pt x="9648" y="16329"/>
                  <a:pt x="9056" y="16782"/>
                  <a:pt x="8908" y="17386"/>
                </a:cubicBezTo>
                <a:cubicBezTo>
                  <a:pt x="8908" y="17386"/>
                  <a:pt x="8908" y="17537"/>
                  <a:pt x="8908" y="17688"/>
                </a:cubicBezTo>
                <a:cubicBezTo>
                  <a:pt x="8908" y="17688"/>
                  <a:pt x="8908" y="17688"/>
                  <a:pt x="8908" y="17688"/>
                </a:cubicBezTo>
                <a:cubicBezTo>
                  <a:pt x="9056" y="18141"/>
                  <a:pt x="9352" y="18594"/>
                  <a:pt x="9796" y="18745"/>
                </a:cubicBezTo>
                <a:cubicBezTo>
                  <a:pt x="13051" y="19501"/>
                  <a:pt x="13051" y="19501"/>
                  <a:pt x="13051" y="19501"/>
                </a:cubicBezTo>
                <a:cubicBezTo>
                  <a:pt x="13051" y="19501"/>
                  <a:pt x="13051" y="19501"/>
                  <a:pt x="13051" y="19501"/>
                </a:cubicBezTo>
                <a:cubicBezTo>
                  <a:pt x="14530" y="19954"/>
                  <a:pt x="14530" y="19954"/>
                  <a:pt x="14530" y="19954"/>
                </a:cubicBezTo>
                <a:cubicBezTo>
                  <a:pt x="14678" y="19954"/>
                  <a:pt x="14974" y="19954"/>
                  <a:pt x="15270" y="19803"/>
                </a:cubicBezTo>
                <a:cubicBezTo>
                  <a:pt x="15270" y="19803"/>
                  <a:pt x="15418" y="19803"/>
                  <a:pt x="15418" y="19803"/>
                </a:cubicBezTo>
                <a:cubicBezTo>
                  <a:pt x="15714" y="20105"/>
                  <a:pt x="16306" y="20256"/>
                  <a:pt x="16749" y="19954"/>
                </a:cubicBezTo>
                <a:cubicBezTo>
                  <a:pt x="19856" y="17839"/>
                  <a:pt x="19856" y="17839"/>
                  <a:pt x="19856" y="17839"/>
                </a:cubicBezTo>
                <a:cubicBezTo>
                  <a:pt x="20300" y="17537"/>
                  <a:pt x="20448" y="17084"/>
                  <a:pt x="20152" y="16480"/>
                </a:cubicBezTo>
                <a:cubicBezTo>
                  <a:pt x="20596" y="16026"/>
                  <a:pt x="20596" y="15271"/>
                  <a:pt x="20300" y="146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5" name="Shape 4687"/>
          <p:cNvSpPr/>
          <p:nvPr/>
        </p:nvSpPr>
        <p:spPr>
          <a:xfrm>
            <a:off x="5959936" y="2375078"/>
            <a:ext cx="434976" cy="4427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92" extrusionOk="0">
                <a:moveTo>
                  <a:pt x="21600" y="20492"/>
                </a:moveTo>
                <a:cubicBezTo>
                  <a:pt x="0" y="20492"/>
                  <a:pt x="0" y="20492"/>
                  <a:pt x="0" y="20492"/>
                </a:cubicBezTo>
                <a:cubicBezTo>
                  <a:pt x="0" y="19610"/>
                  <a:pt x="0" y="19610"/>
                  <a:pt x="0" y="19610"/>
                </a:cubicBezTo>
                <a:cubicBezTo>
                  <a:pt x="1104" y="15643"/>
                  <a:pt x="1104" y="15643"/>
                  <a:pt x="1104" y="15643"/>
                </a:cubicBezTo>
                <a:cubicBezTo>
                  <a:pt x="1104" y="15643"/>
                  <a:pt x="788" y="15055"/>
                  <a:pt x="2365" y="14321"/>
                </a:cubicBezTo>
                <a:cubicBezTo>
                  <a:pt x="6464" y="12263"/>
                  <a:pt x="6464" y="12263"/>
                  <a:pt x="6464" y="12263"/>
                </a:cubicBezTo>
                <a:cubicBezTo>
                  <a:pt x="6464" y="12263"/>
                  <a:pt x="7726" y="10794"/>
                  <a:pt x="7883" y="10647"/>
                </a:cubicBezTo>
                <a:cubicBezTo>
                  <a:pt x="8041" y="10500"/>
                  <a:pt x="9302" y="10500"/>
                  <a:pt x="8829" y="9912"/>
                </a:cubicBezTo>
                <a:cubicBezTo>
                  <a:pt x="8356" y="9472"/>
                  <a:pt x="7883" y="8884"/>
                  <a:pt x="7726" y="8149"/>
                </a:cubicBezTo>
                <a:cubicBezTo>
                  <a:pt x="7726" y="8149"/>
                  <a:pt x="7568" y="8149"/>
                  <a:pt x="7568" y="8149"/>
                </a:cubicBezTo>
                <a:cubicBezTo>
                  <a:pt x="7568" y="8002"/>
                  <a:pt x="7568" y="7855"/>
                  <a:pt x="7410" y="7855"/>
                </a:cubicBezTo>
                <a:cubicBezTo>
                  <a:pt x="7410" y="7855"/>
                  <a:pt x="7253" y="8002"/>
                  <a:pt x="7095" y="7121"/>
                </a:cubicBezTo>
                <a:cubicBezTo>
                  <a:pt x="7095" y="7121"/>
                  <a:pt x="5518" y="5357"/>
                  <a:pt x="6937" y="5357"/>
                </a:cubicBezTo>
                <a:cubicBezTo>
                  <a:pt x="6937" y="5357"/>
                  <a:pt x="5676" y="3006"/>
                  <a:pt x="7726" y="1243"/>
                </a:cubicBezTo>
                <a:cubicBezTo>
                  <a:pt x="7726" y="1243"/>
                  <a:pt x="10091" y="-1108"/>
                  <a:pt x="12928" y="655"/>
                </a:cubicBezTo>
                <a:cubicBezTo>
                  <a:pt x="12928" y="655"/>
                  <a:pt x="13401" y="802"/>
                  <a:pt x="13874" y="1243"/>
                </a:cubicBezTo>
                <a:cubicBezTo>
                  <a:pt x="14032" y="1390"/>
                  <a:pt x="14190" y="1537"/>
                  <a:pt x="14190" y="1537"/>
                </a:cubicBezTo>
                <a:cubicBezTo>
                  <a:pt x="16082" y="3300"/>
                  <a:pt x="14663" y="5651"/>
                  <a:pt x="14663" y="5651"/>
                </a:cubicBezTo>
                <a:cubicBezTo>
                  <a:pt x="16082" y="5651"/>
                  <a:pt x="14505" y="7414"/>
                  <a:pt x="14505" y="7414"/>
                </a:cubicBezTo>
                <a:cubicBezTo>
                  <a:pt x="14505" y="7855"/>
                  <a:pt x="14347" y="8002"/>
                  <a:pt x="14190" y="8149"/>
                </a:cubicBezTo>
                <a:cubicBezTo>
                  <a:pt x="14032" y="8884"/>
                  <a:pt x="13559" y="9472"/>
                  <a:pt x="12928" y="9912"/>
                </a:cubicBezTo>
                <a:cubicBezTo>
                  <a:pt x="12140" y="10500"/>
                  <a:pt x="12771" y="10353"/>
                  <a:pt x="13559" y="10647"/>
                </a:cubicBezTo>
                <a:cubicBezTo>
                  <a:pt x="15293" y="12263"/>
                  <a:pt x="15293" y="12263"/>
                  <a:pt x="15293" y="12263"/>
                </a:cubicBezTo>
                <a:cubicBezTo>
                  <a:pt x="19235" y="14321"/>
                  <a:pt x="19235" y="14321"/>
                  <a:pt x="19235" y="14321"/>
                </a:cubicBezTo>
                <a:cubicBezTo>
                  <a:pt x="20812" y="15055"/>
                  <a:pt x="20496" y="15643"/>
                  <a:pt x="20496" y="15643"/>
                </a:cubicBezTo>
                <a:cubicBezTo>
                  <a:pt x="21600" y="19610"/>
                  <a:pt x="21600" y="19610"/>
                  <a:pt x="21600" y="19610"/>
                </a:cubicBezTo>
                <a:lnTo>
                  <a:pt x="21600" y="20492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6" name="Shape 4689"/>
          <p:cNvSpPr/>
          <p:nvPr/>
        </p:nvSpPr>
        <p:spPr>
          <a:xfrm>
            <a:off x="8680912" y="3287773"/>
            <a:ext cx="444501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6817"/>
                  <a:pt x="16817" y="21600"/>
                  <a:pt x="10800" y="21600"/>
                </a:cubicBezTo>
                <a:cubicBezTo>
                  <a:pt x="8177" y="21600"/>
                  <a:pt x="5709" y="20674"/>
                  <a:pt x="3857" y="19131"/>
                </a:cubicBezTo>
                <a:cubicBezTo>
                  <a:pt x="3857" y="18977"/>
                  <a:pt x="3857" y="18977"/>
                  <a:pt x="4011" y="18977"/>
                </a:cubicBezTo>
                <a:cubicBezTo>
                  <a:pt x="5246" y="17743"/>
                  <a:pt x="5246" y="17743"/>
                  <a:pt x="5246" y="17743"/>
                </a:cubicBezTo>
                <a:cubicBezTo>
                  <a:pt x="6789" y="18977"/>
                  <a:pt x="8640" y="19749"/>
                  <a:pt x="10800" y="19749"/>
                </a:cubicBezTo>
                <a:cubicBezTo>
                  <a:pt x="13269" y="19749"/>
                  <a:pt x="15583" y="18823"/>
                  <a:pt x="17126" y="17126"/>
                </a:cubicBezTo>
                <a:cubicBezTo>
                  <a:pt x="18823" y="15583"/>
                  <a:pt x="19749" y="13269"/>
                  <a:pt x="19749" y="10800"/>
                </a:cubicBezTo>
                <a:cubicBezTo>
                  <a:pt x="19749" y="8331"/>
                  <a:pt x="18823" y="6171"/>
                  <a:pt x="17126" y="4474"/>
                </a:cubicBezTo>
                <a:cubicBezTo>
                  <a:pt x="15583" y="2931"/>
                  <a:pt x="13269" y="1851"/>
                  <a:pt x="10800" y="1851"/>
                </a:cubicBezTo>
                <a:cubicBezTo>
                  <a:pt x="8331" y="1851"/>
                  <a:pt x="6171" y="2931"/>
                  <a:pt x="4474" y="4474"/>
                </a:cubicBezTo>
                <a:cubicBezTo>
                  <a:pt x="2931" y="6171"/>
                  <a:pt x="1851" y="8331"/>
                  <a:pt x="1851" y="10800"/>
                </a:cubicBezTo>
                <a:cubicBezTo>
                  <a:pt x="1851" y="12806"/>
                  <a:pt x="2623" y="14657"/>
                  <a:pt x="3703" y="16200"/>
                </a:cubicBezTo>
                <a:cubicBezTo>
                  <a:pt x="2314" y="17434"/>
                  <a:pt x="2314" y="17434"/>
                  <a:pt x="2314" y="17434"/>
                </a:cubicBezTo>
                <a:cubicBezTo>
                  <a:pt x="2314" y="17434"/>
                  <a:pt x="2314" y="17434"/>
                  <a:pt x="2314" y="17434"/>
                </a:cubicBezTo>
                <a:cubicBezTo>
                  <a:pt x="2314" y="17434"/>
                  <a:pt x="2314" y="17434"/>
                  <a:pt x="2314" y="17434"/>
                </a:cubicBezTo>
                <a:cubicBezTo>
                  <a:pt x="926" y="15583"/>
                  <a:pt x="0" y="13423"/>
                  <a:pt x="0" y="10800"/>
                </a:cubicBezTo>
                <a:cubicBezTo>
                  <a:pt x="0" y="4937"/>
                  <a:pt x="4937" y="0"/>
                  <a:pt x="10800" y="0"/>
                </a:cubicBezTo>
                <a:cubicBezTo>
                  <a:pt x="16817" y="0"/>
                  <a:pt x="21600" y="4937"/>
                  <a:pt x="21600" y="10800"/>
                </a:cubicBezTo>
                <a:close/>
                <a:moveTo>
                  <a:pt x="8640" y="16817"/>
                </a:moveTo>
                <a:cubicBezTo>
                  <a:pt x="8486" y="16817"/>
                  <a:pt x="8331" y="16663"/>
                  <a:pt x="8331" y="16663"/>
                </a:cubicBezTo>
                <a:cubicBezTo>
                  <a:pt x="8177" y="16509"/>
                  <a:pt x="8177" y="16509"/>
                  <a:pt x="8177" y="16509"/>
                </a:cubicBezTo>
                <a:cubicBezTo>
                  <a:pt x="7869" y="16354"/>
                  <a:pt x="7406" y="16046"/>
                  <a:pt x="7097" y="15891"/>
                </a:cubicBezTo>
                <a:cubicBezTo>
                  <a:pt x="6171" y="16817"/>
                  <a:pt x="6171" y="16817"/>
                  <a:pt x="6171" y="16817"/>
                </a:cubicBezTo>
                <a:cubicBezTo>
                  <a:pt x="7406" y="17743"/>
                  <a:pt x="9103" y="18360"/>
                  <a:pt x="10800" y="18360"/>
                </a:cubicBezTo>
                <a:cubicBezTo>
                  <a:pt x="14966" y="18360"/>
                  <a:pt x="18360" y="14966"/>
                  <a:pt x="18360" y="10800"/>
                </a:cubicBezTo>
                <a:cubicBezTo>
                  <a:pt x="18360" y="6634"/>
                  <a:pt x="14966" y="3240"/>
                  <a:pt x="10800" y="3240"/>
                </a:cubicBezTo>
                <a:cubicBezTo>
                  <a:pt x="6634" y="3240"/>
                  <a:pt x="3240" y="6634"/>
                  <a:pt x="3240" y="10800"/>
                </a:cubicBezTo>
                <a:cubicBezTo>
                  <a:pt x="3240" y="12497"/>
                  <a:pt x="3857" y="13886"/>
                  <a:pt x="4629" y="15120"/>
                </a:cubicBezTo>
                <a:cubicBezTo>
                  <a:pt x="5554" y="14194"/>
                  <a:pt x="5554" y="14194"/>
                  <a:pt x="5554" y="14194"/>
                </a:cubicBezTo>
                <a:cubicBezTo>
                  <a:pt x="5400" y="14040"/>
                  <a:pt x="5246" y="13731"/>
                  <a:pt x="5246" y="13577"/>
                </a:cubicBezTo>
                <a:cubicBezTo>
                  <a:pt x="4783" y="13114"/>
                  <a:pt x="4783" y="13114"/>
                  <a:pt x="4783" y="13114"/>
                </a:cubicBezTo>
                <a:cubicBezTo>
                  <a:pt x="4629" y="12960"/>
                  <a:pt x="4629" y="12806"/>
                  <a:pt x="4629" y="12651"/>
                </a:cubicBezTo>
                <a:cubicBezTo>
                  <a:pt x="4629" y="12651"/>
                  <a:pt x="4629" y="12497"/>
                  <a:pt x="4783" y="12497"/>
                </a:cubicBezTo>
                <a:cubicBezTo>
                  <a:pt x="4783" y="12497"/>
                  <a:pt x="4783" y="12343"/>
                  <a:pt x="4783" y="12343"/>
                </a:cubicBezTo>
                <a:cubicBezTo>
                  <a:pt x="4629" y="11880"/>
                  <a:pt x="4629" y="11417"/>
                  <a:pt x="4629" y="10800"/>
                </a:cubicBezTo>
                <a:cubicBezTo>
                  <a:pt x="4629" y="9103"/>
                  <a:pt x="5246" y="7560"/>
                  <a:pt x="6480" y="6480"/>
                </a:cubicBezTo>
                <a:cubicBezTo>
                  <a:pt x="7560" y="5246"/>
                  <a:pt x="9103" y="4629"/>
                  <a:pt x="10800" y="4629"/>
                </a:cubicBezTo>
                <a:cubicBezTo>
                  <a:pt x="12651" y="4629"/>
                  <a:pt x="14194" y="5246"/>
                  <a:pt x="15274" y="6480"/>
                </a:cubicBezTo>
                <a:cubicBezTo>
                  <a:pt x="16354" y="7560"/>
                  <a:pt x="17126" y="9103"/>
                  <a:pt x="17126" y="10800"/>
                </a:cubicBezTo>
                <a:cubicBezTo>
                  <a:pt x="17126" y="12651"/>
                  <a:pt x="16354" y="14194"/>
                  <a:pt x="15274" y="15274"/>
                </a:cubicBezTo>
                <a:cubicBezTo>
                  <a:pt x="14194" y="16354"/>
                  <a:pt x="12651" y="17126"/>
                  <a:pt x="10800" y="17126"/>
                </a:cubicBezTo>
                <a:cubicBezTo>
                  <a:pt x="10183" y="17126"/>
                  <a:pt x="9411" y="16971"/>
                  <a:pt x="8794" y="16817"/>
                </a:cubicBezTo>
                <a:cubicBezTo>
                  <a:pt x="8794" y="16817"/>
                  <a:pt x="8640" y="16817"/>
                  <a:pt x="8640" y="16817"/>
                </a:cubicBezTo>
                <a:close/>
                <a:moveTo>
                  <a:pt x="10800" y="14811"/>
                </a:moveTo>
                <a:cubicBezTo>
                  <a:pt x="10337" y="14811"/>
                  <a:pt x="9720" y="14811"/>
                  <a:pt x="9257" y="14503"/>
                </a:cubicBezTo>
                <a:cubicBezTo>
                  <a:pt x="9103" y="15429"/>
                  <a:pt x="9103" y="15429"/>
                  <a:pt x="9103" y="15429"/>
                </a:cubicBezTo>
                <a:cubicBezTo>
                  <a:pt x="9720" y="15583"/>
                  <a:pt x="10183" y="15737"/>
                  <a:pt x="10800" y="15737"/>
                </a:cubicBezTo>
                <a:cubicBezTo>
                  <a:pt x="13577" y="15737"/>
                  <a:pt x="15737" y="13577"/>
                  <a:pt x="15737" y="10800"/>
                </a:cubicBezTo>
                <a:cubicBezTo>
                  <a:pt x="15737" y="8177"/>
                  <a:pt x="13577" y="6017"/>
                  <a:pt x="10800" y="6017"/>
                </a:cubicBezTo>
                <a:cubicBezTo>
                  <a:pt x="8177" y="6017"/>
                  <a:pt x="6017" y="8177"/>
                  <a:pt x="6017" y="10800"/>
                </a:cubicBezTo>
                <a:cubicBezTo>
                  <a:pt x="6017" y="11263"/>
                  <a:pt x="6017" y="11726"/>
                  <a:pt x="6171" y="12189"/>
                </a:cubicBezTo>
                <a:cubicBezTo>
                  <a:pt x="7097" y="12189"/>
                  <a:pt x="7097" y="12189"/>
                  <a:pt x="7097" y="12189"/>
                </a:cubicBezTo>
                <a:cubicBezTo>
                  <a:pt x="6943" y="11726"/>
                  <a:pt x="6789" y="11263"/>
                  <a:pt x="6789" y="10800"/>
                </a:cubicBezTo>
                <a:cubicBezTo>
                  <a:pt x="6789" y="8640"/>
                  <a:pt x="8640" y="6789"/>
                  <a:pt x="10800" y="6789"/>
                </a:cubicBezTo>
                <a:cubicBezTo>
                  <a:pt x="13114" y="6789"/>
                  <a:pt x="14811" y="8640"/>
                  <a:pt x="14811" y="10800"/>
                </a:cubicBezTo>
                <a:cubicBezTo>
                  <a:pt x="14811" y="13114"/>
                  <a:pt x="13114" y="14811"/>
                  <a:pt x="10800" y="14811"/>
                </a:cubicBezTo>
                <a:close/>
                <a:moveTo>
                  <a:pt x="5863" y="16509"/>
                </a:moveTo>
                <a:cubicBezTo>
                  <a:pt x="6789" y="15583"/>
                  <a:pt x="6789" y="15583"/>
                  <a:pt x="6789" y="15583"/>
                </a:cubicBezTo>
                <a:cubicBezTo>
                  <a:pt x="7251" y="15120"/>
                  <a:pt x="7251" y="15120"/>
                  <a:pt x="7251" y="15120"/>
                </a:cubicBezTo>
                <a:cubicBezTo>
                  <a:pt x="8486" y="16354"/>
                  <a:pt x="8486" y="16354"/>
                  <a:pt x="8486" y="16354"/>
                </a:cubicBezTo>
                <a:cubicBezTo>
                  <a:pt x="8640" y="16354"/>
                  <a:pt x="8640" y="16354"/>
                  <a:pt x="8640" y="16354"/>
                </a:cubicBezTo>
                <a:cubicBezTo>
                  <a:pt x="8640" y="16354"/>
                  <a:pt x="8640" y="16354"/>
                  <a:pt x="8640" y="16354"/>
                </a:cubicBezTo>
                <a:cubicBezTo>
                  <a:pt x="8640" y="16354"/>
                  <a:pt x="8640" y="16354"/>
                  <a:pt x="8640" y="16354"/>
                </a:cubicBezTo>
                <a:cubicBezTo>
                  <a:pt x="8794" y="15274"/>
                  <a:pt x="8794" y="15274"/>
                  <a:pt x="8794" y="15274"/>
                </a:cubicBezTo>
                <a:cubicBezTo>
                  <a:pt x="8949" y="14349"/>
                  <a:pt x="8949" y="14349"/>
                  <a:pt x="8949" y="14349"/>
                </a:cubicBezTo>
                <a:cubicBezTo>
                  <a:pt x="9103" y="12497"/>
                  <a:pt x="9103" y="12497"/>
                  <a:pt x="9103" y="12497"/>
                </a:cubicBezTo>
                <a:cubicBezTo>
                  <a:pt x="9103" y="12497"/>
                  <a:pt x="9103" y="12497"/>
                  <a:pt x="9103" y="12497"/>
                </a:cubicBezTo>
                <a:cubicBezTo>
                  <a:pt x="9103" y="12343"/>
                  <a:pt x="8949" y="12343"/>
                  <a:pt x="8794" y="12343"/>
                </a:cubicBezTo>
                <a:cubicBezTo>
                  <a:pt x="8794" y="12343"/>
                  <a:pt x="8794" y="12343"/>
                  <a:pt x="8794" y="12343"/>
                </a:cubicBezTo>
                <a:cubicBezTo>
                  <a:pt x="7097" y="12497"/>
                  <a:pt x="7097" y="12497"/>
                  <a:pt x="7097" y="12497"/>
                </a:cubicBezTo>
                <a:cubicBezTo>
                  <a:pt x="6326" y="12497"/>
                  <a:pt x="6326" y="12497"/>
                  <a:pt x="6326" y="12497"/>
                </a:cubicBezTo>
                <a:cubicBezTo>
                  <a:pt x="5091" y="12651"/>
                  <a:pt x="5091" y="12651"/>
                  <a:pt x="5091" y="12651"/>
                </a:cubicBezTo>
                <a:cubicBezTo>
                  <a:pt x="4937" y="12651"/>
                  <a:pt x="4937" y="12806"/>
                  <a:pt x="4937" y="12806"/>
                </a:cubicBezTo>
                <a:cubicBezTo>
                  <a:pt x="4937" y="12806"/>
                  <a:pt x="4937" y="12806"/>
                  <a:pt x="4937" y="12806"/>
                </a:cubicBezTo>
                <a:cubicBezTo>
                  <a:pt x="6326" y="14040"/>
                  <a:pt x="6326" y="14040"/>
                  <a:pt x="6326" y="14040"/>
                </a:cubicBezTo>
                <a:cubicBezTo>
                  <a:pt x="5709" y="14503"/>
                  <a:pt x="5709" y="14503"/>
                  <a:pt x="5709" y="14503"/>
                </a:cubicBezTo>
                <a:cubicBezTo>
                  <a:pt x="4783" y="15429"/>
                  <a:pt x="4783" y="15429"/>
                  <a:pt x="4783" y="15429"/>
                </a:cubicBezTo>
                <a:cubicBezTo>
                  <a:pt x="3857" y="16509"/>
                  <a:pt x="3857" y="16509"/>
                  <a:pt x="3857" y="16509"/>
                </a:cubicBezTo>
                <a:cubicBezTo>
                  <a:pt x="2623" y="17743"/>
                  <a:pt x="2623" y="17743"/>
                  <a:pt x="2623" y="17743"/>
                </a:cubicBezTo>
                <a:cubicBezTo>
                  <a:pt x="2623" y="17743"/>
                  <a:pt x="2623" y="17743"/>
                  <a:pt x="2623" y="17743"/>
                </a:cubicBezTo>
                <a:cubicBezTo>
                  <a:pt x="2469" y="17897"/>
                  <a:pt x="2469" y="18051"/>
                  <a:pt x="2469" y="18206"/>
                </a:cubicBezTo>
                <a:cubicBezTo>
                  <a:pt x="2469" y="18360"/>
                  <a:pt x="2469" y="18669"/>
                  <a:pt x="2623" y="18669"/>
                </a:cubicBezTo>
                <a:cubicBezTo>
                  <a:pt x="2777" y="18823"/>
                  <a:pt x="2931" y="18977"/>
                  <a:pt x="3086" y="18977"/>
                </a:cubicBezTo>
                <a:cubicBezTo>
                  <a:pt x="3240" y="18977"/>
                  <a:pt x="3394" y="18977"/>
                  <a:pt x="3549" y="18823"/>
                </a:cubicBezTo>
                <a:cubicBezTo>
                  <a:pt x="3549" y="18823"/>
                  <a:pt x="3703" y="18823"/>
                  <a:pt x="3703" y="18669"/>
                </a:cubicBezTo>
                <a:cubicBezTo>
                  <a:pt x="4937" y="17589"/>
                  <a:pt x="4937" y="17589"/>
                  <a:pt x="4937" y="17589"/>
                </a:cubicBezTo>
                <a:lnTo>
                  <a:pt x="5863" y="1650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7" name="Shape 4690"/>
          <p:cNvSpPr/>
          <p:nvPr/>
        </p:nvSpPr>
        <p:spPr>
          <a:xfrm>
            <a:off x="6918787" y="4202173"/>
            <a:ext cx="336551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486"/>
                </a:moveTo>
                <a:cubicBezTo>
                  <a:pt x="21600" y="3857"/>
                  <a:pt x="16709" y="0"/>
                  <a:pt x="10800" y="0"/>
                </a:cubicBezTo>
                <a:cubicBezTo>
                  <a:pt x="4891" y="0"/>
                  <a:pt x="0" y="3857"/>
                  <a:pt x="0" y="8486"/>
                </a:cubicBezTo>
                <a:cubicBezTo>
                  <a:pt x="0" y="11109"/>
                  <a:pt x="1630" y="13577"/>
                  <a:pt x="4279" y="15120"/>
                </a:cubicBezTo>
                <a:cubicBezTo>
                  <a:pt x="4075" y="15429"/>
                  <a:pt x="4075" y="15737"/>
                  <a:pt x="4075" y="16046"/>
                </a:cubicBezTo>
                <a:cubicBezTo>
                  <a:pt x="4075" y="16509"/>
                  <a:pt x="4279" y="16817"/>
                  <a:pt x="4687" y="17126"/>
                </a:cubicBezTo>
                <a:cubicBezTo>
                  <a:pt x="4279" y="17434"/>
                  <a:pt x="4075" y="17897"/>
                  <a:pt x="4075" y="18206"/>
                </a:cubicBezTo>
                <a:cubicBezTo>
                  <a:pt x="4075" y="19131"/>
                  <a:pt x="4891" y="19903"/>
                  <a:pt x="6113" y="19903"/>
                </a:cubicBezTo>
                <a:cubicBezTo>
                  <a:pt x="6725" y="20983"/>
                  <a:pt x="8558" y="21600"/>
                  <a:pt x="10800" y="21600"/>
                </a:cubicBezTo>
                <a:cubicBezTo>
                  <a:pt x="12838" y="21600"/>
                  <a:pt x="14672" y="20983"/>
                  <a:pt x="15487" y="19903"/>
                </a:cubicBezTo>
                <a:cubicBezTo>
                  <a:pt x="16506" y="19903"/>
                  <a:pt x="17525" y="19131"/>
                  <a:pt x="17525" y="18206"/>
                </a:cubicBezTo>
                <a:cubicBezTo>
                  <a:pt x="17525" y="17897"/>
                  <a:pt x="17321" y="17434"/>
                  <a:pt x="16913" y="17126"/>
                </a:cubicBezTo>
                <a:cubicBezTo>
                  <a:pt x="17321" y="16817"/>
                  <a:pt x="17525" y="16509"/>
                  <a:pt x="17525" y="16046"/>
                </a:cubicBezTo>
                <a:cubicBezTo>
                  <a:pt x="17525" y="15737"/>
                  <a:pt x="17321" y="15429"/>
                  <a:pt x="17117" y="15120"/>
                </a:cubicBezTo>
                <a:cubicBezTo>
                  <a:pt x="19766" y="13577"/>
                  <a:pt x="21600" y="11109"/>
                  <a:pt x="21600" y="8486"/>
                </a:cubicBezTo>
                <a:close/>
                <a:moveTo>
                  <a:pt x="15283" y="18823"/>
                </a:moveTo>
                <a:cubicBezTo>
                  <a:pt x="6113" y="18823"/>
                  <a:pt x="6113" y="18823"/>
                  <a:pt x="6113" y="18823"/>
                </a:cubicBezTo>
                <a:cubicBezTo>
                  <a:pt x="5909" y="18823"/>
                  <a:pt x="5502" y="18514"/>
                  <a:pt x="5502" y="18206"/>
                </a:cubicBezTo>
                <a:cubicBezTo>
                  <a:pt x="5502" y="18051"/>
                  <a:pt x="5909" y="17743"/>
                  <a:pt x="6113" y="17743"/>
                </a:cubicBezTo>
                <a:cubicBezTo>
                  <a:pt x="15283" y="17743"/>
                  <a:pt x="15283" y="17743"/>
                  <a:pt x="15283" y="17743"/>
                </a:cubicBezTo>
                <a:cubicBezTo>
                  <a:pt x="15691" y="17743"/>
                  <a:pt x="16098" y="18051"/>
                  <a:pt x="16098" y="18206"/>
                </a:cubicBezTo>
                <a:cubicBezTo>
                  <a:pt x="16098" y="18514"/>
                  <a:pt x="15691" y="18823"/>
                  <a:pt x="15283" y="18823"/>
                </a:cubicBezTo>
                <a:close/>
                <a:moveTo>
                  <a:pt x="15283" y="16509"/>
                </a:moveTo>
                <a:cubicBezTo>
                  <a:pt x="6113" y="16509"/>
                  <a:pt x="6113" y="16509"/>
                  <a:pt x="6113" y="16509"/>
                </a:cubicBezTo>
                <a:cubicBezTo>
                  <a:pt x="5909" y="16509"/>
                  <a:pt x="5502" y="16354"/>
                  <a:pt x="5502" y="16046"/>
                </a:cubicBezTo>
                <a:cubicBezTo>
                  <a:pt x="5502" y="15737"/>
                  <a:pt x="5909" y="15583"/>
                  <a:pt x="6113" y="15583"/>
                </a:cubicBezTo>
                <a:cubicBezTo>
                  <a:pt x="15283" y="15583"/>
                  <a:pt x="15283" y="15583"/>
                  <a:pt x="15283" y="15583"/>
                </a:cubicBezTo>
                <a:cubicBezTo>
                  <a:pt x="15691" y="15583"/>
                  <a:pt x="16098" y="15737"/>
                  <a:pt x="16098" y="16046"/>
                </a:cubicBezTo>
                <a:cubicBezTo>
                  <a:pt x="16098" y="16354"/>
                  <a:pt x="15691" y="16509"/>
                  <a:pt x="15283" y="16509"/>
                </a:cubicBezTo>
                <a:close/>
                <a:moveTo>
                  <a:pt x="9985" y="12497"/>
                </a:moveTo>
                <a:cubicBezTo>
                  <a:pt x="9985" y="12651"/>
                  <a:pt x="10189" y="12960"/>
                  <a:pt x="10800" y="12960"/>
                </a:cubicBezTo>
                <a:cubicBezTo>
                  <a:pt x="10800" y="12960"/>
                  <a:pt x="11004" y="12960"/>
                  <a:pt x="11208" y="12806"/>
                </a:cubicBezTo>
                <a:cubicBezTo>
                  <a:pt x="11615" y="12651"/>
                  <a:pt x="11819" y="12189"/>
                  <a:pt x="11819" y="11726"/>
                </a:cubicBezTo>
                <a:cubicBezTo>
                  <a:pt x="11819" y="11109"/>
                  <a:pt x="11615" y="10491"/>
                  <a:pt x="11208" y="10029"/>
                </a:cubicBezTo>
                <a:cubicBezTo>
                  <a:pt x="11208" y="10029"/>
                  <a:pt x="11208" y="10029"/>
                  <a:pt x="11208" y="10029"/>
                </a:cubicBezTo>
                <a:cubicBezTo>
                  <a:pt x="11411" y="9720"/>
                  <a:pt x="11819" y="9720"/>
                  <a:pt x="12226" y="9720"/>
                </a:cubicBezTo>
                <a:cubicBezTo>
                  <a:pt x="12226" y="9720"/>
                  <a:pt x="12226" y="9720"/>
                  <a:pt x="12226" y="9720"/>
                </a:cubicBezTo>
                <a:cubicBezTo>
                  <a:pt x="12838" y="9720"/>
                  <a:pt x="13042" y="9874"/>
                  <a:pt x="13245" y="10183"/>
                </a:cubicBezTo>
                <a:cubicBezTo>
                  <a:pt x="13449" y="10646"/>
                  <a:pt x="13653" y="11109"/>
                  <a:pt x="13653" y="11726"/>
                </a:cubicBezTo>
                <a:cubicBezTo>
                  <a:pt x="13653" y="12651"/>
                  <a:pt x="13245" y="13731"/>
                  <a:pt x="13042" y="14349"/>
                </a:cubicBezTo>
                <a:cubicBezTo>
                  <a:pt x="8355" y="14349"/>
                  <a:pt x="8355" y="14349"/>
                  <a:pt x="8355" y="14349"/>
                </a:cubicBezTo>
                <a:cubicBezTo>
                  <a:pt x="8355" y="14194"/>
                  <a:pt x="8151" y="14194"/>
                  <a:pt x="8151" y="14040"/>
                </a:cubicBezTo>
                <a:cubicBezTo>
                  <a:pt x="8151" y="13423"/>
                  <a:pt x="7947" y="12806"/>
                  <a:pt x="7947" y="12034"/>
                </a:cubicBezTo>
                <a:cubicBezTo>
                  <a:pt x="7947" y="11109"/>
                  <a:pt x="8151" y="10183"/>
                  <a:pt x="8966" y="9874"/>
                </a:cubicBezTo>
                <a:cubicBezTo>
                  <a:pt x="9170" y="9874"/>
                  <a:pt x="9374" y="9720"/>
                  <a:pt x="9577" y="9720"/>
                </a:cubicBezTo>
                <a:cubicBezTo>
                  <a:pt x="9781" y="9720"/>
                  <a:pt x="9985" y="9874"/>
                  <a:pt x="10189" y="10029"/>
                </a:cubicBezTo>
                <a:cubicBezTo>
                  <a:pt x="9985" y="10491"/>
                  <a:pt x="9781" y="11109"/>
                  <a:pt x="9781" y="11571"/>
                </a:cubicBezTo>
                <a:cubicBezTo>
                  <a:pt x="9781" y="12034"/>
                  <a:pt x="9781" y="12189"/>
                  <a:pt x="9985" y="12497"/>
                </a:cubicBezTo>
                <a:close/>
                <a:moveTo>
                  <a:pt x="10392" y="11571"/>
                </a:moveTo>
                <a:cubicBezTo>
                  <a:pt x="10392" y="11263"/>
                  <a:pt x="10596" y="10954"/>
                  <a:pt x="10800" y="10491"/>
                </a:cubicBezTo>
                <a:cubicBezTo>
                  <a:pt x="11004" y="10954"/>
                  <a:pt x="11208" y="11263"/>
                  <a:pt x="11208" y="11726"/>
                </a:cubicBezTo>
                <a:cubicBezTo>
                  <a:pt x="11208" y="12034"/>
                  <a:pt x="11004" y="12343"/>
                  <a:pt x="10800" y="12343"/>
                </a:cubicBezTo>
                <a:cubicBezTo>
                  <a:pt x="10800" y="12343"/>
                  <a:pt x="10800" y="12343"/>
                  <a:pt x="10800" y="12343"/>
                </a:cubicBezTo>
                <a:cubicBezTo>
                  <a:pt x="10800" y="12343"/>
                  <a:pt x="10596" y="12343"/>
                  <a:pt x="10596" y="12343"/>
                </a:cubicBezTo>
                <a:cubicBezTo>
                  <a:pt x="10596" y="12343"/>
                  <a:pt x="10392" y="12034"/>
                  <a:pt x="10392" y="11571"/>
                </a:cubicBezTo>
                <a:close/>
                <a:moveTo>
                  <a:pt x="15894" y="14503"/>
                </a:moveTo>
                <a:cubicBezTo>
                  <a:pt x="15691" y="14349"/>
                  <a:pt x="15487" y="14349"/>
                  <a:pt x="15283" y="14349"/>
                </a:cubicBezTo>
                <a:cubicBezTo>
                  <a:pt x="13857" y="14349"/>
                  <a:pt x="13857" y="14349"/>
                  <a:pt x="13857" y="14349"/>
                </a:cubicBezTo>
                <a:cubicBezTo>
                  <a:pt x="14060" y="13731"/>
                  <a:pt x="14264" y="12651"/>
                  <a:pt x="14468" y="11726"/>
                </a:cubicBezTo>
                <a:cubicBezTo>
                  <a:pt x="14264" y="11109"/>
                  <a:pt x="14264" y="10491"/>
                  <a:pt x="14060" y="10029"/>
                </a:cubicBezTo>
                <a:cubicBezTo>
                  <a:pt x="13653" y="9566"/>
                  <a:pt x="13042" y="9103"/>
                  <a:pt x="12430" y="9103"/>
                </a:cubicBezTo>
                <a:cubicBezTo>
                  <a:pt x="12226" y="9103"/>
                  <a:pt x="12226" y="9103"/>
                  <a:pt x="12226" y="9103"/>
                </a:cubicBezTo>
                <a:cubicBezTo>
                  <a:pt x="11615" y="9103"/>
                  <a:pt x="11004" y="9257"/>
                  <a:pt x="10800" y="9566"/>
                </a:cubicBezTo>
                <a:cubicBezTo>
                  <a:pt x="10392" y="9411"/>
                  <a:pt x="9985" y="9257"/>
                  <a:pt x="9577" y="9257"/>
                </a:cubicBezTo>
                <a:cubicBezTo>
                  <a:pt x="9170" y="9257"/>
                  <a:pt x="8762" y="9257"/>
                  <a:pt x="8558" y="9411"/>
                </a:cubicBezTo>
                <a:cubicBezTo>
                  <a:pt x="7336" y="10029"/>
                  <a:pt x="7132" y="11109"/>
                  <a:pt x="7132" y="12034"/>
                </a:cubicBezTo>
                <a:cubicBezTo>
                  <a:pt x="7132" y="12960"/>
                  <a:pt x="7336" y="13731"/>
                  <a:pt x="7540" y="14349"/>
                </a:cubicBezTo>
                <a:cubicBezTo>
                  <a:pt x="6113" y="14349"/>
                  <a:pt x="6113" y="14349"/>
                  <a:pt x="6113" y="14349"/>
                </a:cubicBezTo>
                <a:cubicBezTo>
                  <a:pt x="5909" y="14349"/>
                  <a:pt x="5706" y="14349"/>
                  <a:pt x="5706" y="14503"/>
                </a:cubicBezTo>
                <a:cubicBezTo>
                  <a:pt x="3057" y="13114"/>
                  <a:pt x="1426" y="10954"/>
                  <a:pt x="1426" y="8486"/>
                </a:cubicBezTo>
                <a:cubicBezTo>
                  <a:pt x="1426" y="6480"/>
                  <a:pt x="2445" y="4629"/>
                  <a:pt x="4279" y="3240"/>
                </a:cubicBezTo>
                <a:cubicBezTo>
                  <a:pt x="5909" y="2006"/>
                  <a:pt x="8151" y="1234"/>
                  <a:pt x="10800" y="1234"/>
                </a:cubicBezTo>
                <a:cubicBezTo>
                  <a:pt x="13245" y="1234"/>
                  <a:pt x="15691" y="2006"/>
                  <a:pt x="17321" y="3240"/>
                </a:cubicBezTo>
                <a:cubicBezTo>
                  <a:pt x="18951" y="4629"/>
                  <a:pt x="19970" y="6480"/>
                  <a:pt x="19970" y="8486"/>
                </a:cubicBezTo>
                <a:cubicBezTo>
                  <a:pt x="19970" y="10954"/>
                  <a:pt x="18340" y="13114"/>
                  <a:pt x="15894" y="1450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8" name="Shape 4691"/>
          <p:cNvSpPr/>
          <p:nvPr/>
        </p:nvSpPr>
        <p:spPr>
          <a:xfrm>
            <a:off x="5969461" y="5243573"/>
            <a:ext cx="419101" cy="190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1600"/>
                </a:moveTo>
                <a:lnTo>
                  <a:pt x="16691" y="14040"/>
                </a:lnTo>
                <a:lnTo>
                  <a:pt x="4909" y="14040"/>
                </a:lnTo>
                <a:lnTo>
                  <a:pt x="4909" y="21600"/>
                </a:lnTo>
                <a:lnTo>
                  <a:pt x="0" y="10800"/>
                </a:lnTo>
                <a:lnTo>
                  <a:pt x="4909" y="0"/>
                </a:lnTo>
                <a:lnTo>
                  <a:pt x="4909" y="7560"/>
                </a:lnTo>
                <a:lnTo>
                  <a:pt x="16691" y="7560"/>
                </a:lnTo>
                <a:lnTo>
                  <a:pt x="16691" y="0"/>
                </a:lnTo>
                <a:lnTo>
                  <a:pt x="21600" y="10800"/>
                </a:lnTo>
                <a:lnTo>
                  <a:pt x="16691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69" name="Shape 4692"/>
          <p:cNvSpPr/>
          <p:nvPr/>
        </p:nvSpPr>
        <p:spPr>
          <a:xfrm>
            <a:off x="5059824" y="5129273"/>
            <a:ext cx="417513" cy="41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938" y="14073"/>
                </a:moveTo>
                <a:lnTo>
                  <a:pt x="5256" y="18818"/>
                </a:lnTo>
                <a:lnTo>
                  <a:pt x="7967" y="21600"/>
                </a:lnTo>
                <a:lnTo>
                  <a:pt x="0" y="21600"/>
                </a:lnTo>
                <a:lnTo>
                  <a:pt x="0" y="13745"/>
                </a:lnTo>
                <a:lnTo>
                  <a:pt x="2792" y="16527"/>
                </a:lnTo>
                <a:lnTo>
                  <a:pt x="7638" y="11618"/>
                </a:lnTo>
                <a:lnTo>
                  <a:pt x="9938" y="14073"/>
                </a:lnTo>
                <a:close/>
                <a:moveTo>
                  <a:pt x="13716" y="0"/>
                </a:moveTo>
                <a:lnTo>
                  <a:pt x="16508" y="2782"/>
                </a:lnTo>
                <a:lnTo>
                  <a:pt x="11744" y="7691"/>
                </a:lnTo>
                <a:lnTo>
                  <a:pt x="14044" y="9982"/>
                </a:lnTo>
                <a:lnTo>
                  <a:pt x="18808" y="5236"/>
                </a:lnTo>
                <a:lnTo>
                  <a:pt x="21600" y="8018"/>
                </a:lnTo>
                <a:lnTo>
                  <a:pt x="21600" y="0"/>
                </a:lnTo>
                <a:lnTo>
                  <a:pt x="1371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0" name="Shape 4693"/>
          <p:cNvSpPr/>
          <p:nvPr/>
        </p:nvSpPr>
        <p:spPr>
          <a:xfrm>
            <a:off x="9634999" y="4202173"/>
            <a:ext cx="352425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16" y="19440"/>
                </a:moveTo>
                <a:cubicBezTo>
                  <a:pt x="20822" y="19286"/>
                  <a:pt x="20238" y="19131"/>
                  <a:pt x="19849" y="19131"/>
                </a:cubicBezTo>
                <a:cubicBezTo>
                  <a:pt x="19459" y="19131"/>
                  <a:pt x="19459" y="19131"/>
                  <a:pt x="19459" y="19131"/>
                </a:cubicBezTo>
                <a:cubicBezTo>
                  <a:pt x="19459" y="2623"/>
                  <a:pt x="19459" y="2623"/>
                  <a:pt x="19459" y="2623"/>
                </a:cubicBezTo>
                <a:cubicBezTo>
                  <a:pt x="19849" y="2623"/>
                  <a:pt x="19849" y="2623"/>
                  <a:pt x="19849" y="2623"/>
                </a:cubicBezTo>
                <a:cubicBezTo>
                  <a:pt x="20238" y="2623"/>
                  <a:pt x="20822" y="2469"/>
                  <a:pt x="21016" y="2314"/>
                </a:cubicBezTo>
                <a:cubicBezTo>
                  <a:pt x="21405" y="2006"/>
                  <a:pt x="21600" y="1697"/>
                  <a:pt x="21600" y="1389"/>
                </a:cubicBezTo>
                <a:cubicBezTo>
                  <a:pt x="21600" y="926"/>
                  <a:pt x="21405" y="617"/>
                  <a:pt x="21016" y="463"/>
                </a:cubicBezTo>
                <a:cubicBezTo>
                  <a:pt x="20822" y="154"/>
                  <a:pt x="20238" y="0"/>
                  <a:pt x="19849" y="0"/>
                </a:cubicBezTo>
                <a:cubicBezTo>
                  <a:pt x="1751" y="0"/>
                  <a:pt x="1751" y="0"/>
                  <a:pt x="1751" y="0"/>
                </a:cubicBezTo>
                <a:cubicBezTo>
                  <a:pt x="1362" y="0"/>
                  <a:pt x="778" y="154"/>
                  <a:pt x="584" y="463"/>
                </a:cubicBezTo>
                <a:cubicBezTo>
                  <a:pt x="195" y="617"/>
                  <a:pt x="0" y="926"/>
                  <a:pt x="0" y="1389"/>
                </a:cubicBezTo>
                <a:cubicBezTo>
                  <a:pt x="0" y="1697"/>
                  <a:pt x="195" y="2006"/>
                  <a:pt x="584" y="2314"/>
                </a:cubicBezTo>
                <a:cubicBezTo>
                  <a:pt x="778" y="2469"/>
                  <a:pt x="1362" y="2623"/>
                  <a:pt x="1751" y="2623"/>
                </a:cubicBezTo>
                <a:cubicBezTo>
                  <a:pt x="2141" y="2623"/>
                  <a:pt x="2141" y="2623"/>
                  <a:pt x="2141" y="2623"/>
                </a:cubicBezTo>
                <a:cubicBezTo>
                  <a:pt x="2141" y="19131"/>
                  <a:pt x="2141" y="19131"/>
                  <a:pt x="2141" y="19131"/>
                </a:cubicBezTo>
                <a:cubicBezTo>
                  <a:pt x="1751" y="19131"/>
                  <a:pt x="1751" y="19131"/>
                  <a:pt x="1751" y="19131"/>
                </a:cubicBezTo>
                <a:cubicBezTo>
                  <a:pt x="1362" y="19131"/>
                  <a:pt x="778" y="19286"/>
                  <a:pt x="584" y="19440"/>
                </a:cubicBezTo>
                <a:cubicBezTo>
                  <a:pt x="195" y="19594"/>
                  <a:pt x="0" y="20057"/>
                  <a:pt x="0" y="20366"/>
                </a:cubicBezTo>
                <a:cubicBezTo>
                  <a:pt x="0" y="20829"/>
                  <a:pt x="195" y="21137"/>
                  <a:pt x="584" y="21291"/>
                </a:cubicBezTo>
                <a:cubicBezTo>
                  <a:pt x="778" y="21600"/>
                  <a:pt x="1362" y="21600"/>
                  <a:pt x="1751" y="21600"/>
                </a:cubicBezTo>
                <a:cubicBezTo>
                  <a:pt x="19849" y="21600"/>
                  <a:pt x="19849" y="21600"/>
                  <a:pt x="19849" y="21600"/>
                </a:cubicBezTo>
                <a:cubicBezTo>
                  <a:pt x="20238" y="21600"/>
                  <a:pt x="20822" y="21600"/>
                  <a:pt x="21016" y="21291"/>
                </a:cubicBezTo>
                <a:cubicBezTo>
                  <a:pt x="21405" y="21137"/>
                  <a:pt x="21600" y="20829"/>
                  <a:pt x="21600" y="20366"/>
                </a:cubicBezTo>
                <a:cubicBezTo>
                  <a:pt x="21600" y="20057"/>
                  <a:pt x="21405" y="19594"/>
                  <a:pt x="21016" y="19440"/>
                </a:cubicBezTo>
                <a:close/>
                <a:moveTo>
                  <a:pt x="1751" y="1851"/>
                </a:moveTo>
                <a:cubicBezTo>
                  <a:pt x="1557" y="1851"/>
                  <a:pt x="1362" y="1697"/>
                  <a:pt x="1168" y="1697"/>
                </a:cubicBezTo>
                <a:cubicBezTo>
                  <a:pt x="973" y="1543"/>
                  <a:pt x="973" y="1389"/>
                  <a:pt x="973" y="1389"/>
                </a:cubicBezTo>
                <a:cubicBezTo>
                  <a:pt x="973" y="1234"/>
                  <a:pt x="973" y="1080"/>
                  <a:pt x="1168" y="1080"/>
                </a:cubicBezTo>
                <a:cubicBezTo>
                  <a:pt x="1362" y="926"/>
                  <a:pt x="1557" y="926"/>
                  <a:pt x="1751" y="926"/>
                </a:cubicBezTo>
                <a:cubicBezTo>
                  <a:pt x="19849" y="926"/>
                  <a:pt x="19849" y="926"/>
                  <a:pt x="19849" y="926"/>
                </a:cubicBezTo>
                <a:cubicBezTo>
                  <a:pt x="20043" y="926"/>
                  <a:pt x="20238" y="926"/>
                  <a:pt x="20432" y="1080"/>
                </a:cubicBezTo>
                <a:cubicBezTo>
                  <a:pt x="20627" y="1080"/>
                  <a:pt x="20627" y="1234"/>
                  <a:pt x="20627" y="1389"/>
                </a:cubicBezTo>
                <a:cubicBezTo>
                  <a:pt x="20627" y="1389"/>
                  <a:pt x="20627" y="1543"/>
                  <a:pt x="20432" y="1697"/>
                </a:cubicBezTo>
                <a:cubicBezTo>
                  <a:pt x="20238" y="1697"/>
                  <a:pt x="20043" y="1851"/>
                  <a:pt x="19849" y="1851"/>
                </a:cubicBezTo>
                <a:lnTo>
                  <a:pt x="1751" y="1851"/>
                </a:lnTo>
                <a:close/>
                <a:moveTo>
                  <a:pt x="4086" y="7251"/>
                </a:moveTo>
                <a:cubicBezTo>
                  <a:pt x="4476" y="8177"/>
                  <a:pt x="5254" y="8949"/>
                  <a:pt x="6616" y="9566"/>
                </a:cubicBezTo>
                <a:cubicBezTo>
                  <a:pt x="6616" y="9566"/>
                  <a:pt x="6616" y="9566"/>
                  <a:pt x="6616" y="9566"/>
                </a:cubicBezTo>
                <a:cubicBezTo>
                  <a:pt x="6811" y="9566"/>
                  <a:pt x="7200" y="9874"/>
                  <a:pt x="7395" y="10029"/>
                </a:cubicBezTo>
                <a:cubicBezTo>
                  <a:pt x="7784" y="10337"/>
                  <a:pt x="7978" y="10646"/>
                  <a:pt x="7978" y="10800"/>
                </a:cubicBezTo>
                <a:cubicBezTo>
                  <a:pt x="7978" y="10954"/>
                  <a:pt x="7784" y="11263"/>
                  <a:pt x="7395" y="11571"/>
                </a:cubicBezTo>
                <a:cubicBezTo>
                  <a:pt x="6422" y="12189"/>
                  <a:pt x="5449" y="12651"/>
                  <a:pt x="4476" y="13577"/>
                </a:cubicBezTo>
                <a:cubicBezTo>
                  <a:pt x="3892" y="14194"/>
                  <a:pt x="3503" y="14811"/>
                  <a:pt x="3114" y="15737"/>
                </a:cubicBezTo>
                <a:cubicBezTo>
                  <a:pt x="3114" y="4166"/>
                  <a:pt x="3114" y="4166"/>
                  <a:pt x="3114" y="4166"/>
                </a:cubicBezTo>
                <a:cubicBezTo>
                  <a:pt x="3308" y="4166"/>
                  <a:pt x="3503" y="4320"/>
                  <a:pt x="3697" y="4320"/>
                </a:cubicBezTo>
                <a:cubicBezTo>
                  <a:pt x="3697" y="4320"/>
                  <a:pt x="3697" y="4474"/>
                  <a:pt x="3697" y="4474"/>
                </a:cubicBezTo>
                <a:cubicBezTo>
                  <a:pt x="3697" y="5400"/>
                  <a:pt x="3697" y="6326"/>
                  <a:pt x="4086" y="7251"/>
                </a:cubicBezTo>
                <a:close/>
                <a:moveTo>
                  <a:pt x="17903" y="4320"/>
                </a:moveTo>
                <a:cubicBezTo>
                  <a:pt x="18097" y="4320"/>
                  <a:pt x="18292" y="4166"/>
                  <a:pt x="18486" y="4166"/>
                </a:cubicBezTo>
                <a:cubicBezTo>
                  <a:pt x="18486" y="15737"/>
                  <a:pt x="18486" y="15737"/>
                  <a:pt x="18486" y="15737"/>
                </a:cubicBezTo>
                <a:cubicBezTo>
                  <a:pt x="18292" y="14811"/>
                  <a:pt x="17708" y="14194"/>
                  <a:pt x="17124" y="13577"/>
                </a:cubicBezTo>
                <a:cubicBezTo>
                  <a:pt x="16151" y="12651"/>
                  <a:pt x="15178" y="12189"/>
                  <a:pt x="14205" y="11571"/>
                </a:cubicBezTo>
                <a:cubicBezTo>
                  <a:pt x="13816" y="11263"/>
                  <a:pt x="13622" y="10954"/>
                  <a:pt x="13622" y="10800"/>
                </a:cubicBezTo>
                <a:cubicBezTo>
                  <a:pt x="13622" y="10491"/>
                  <a:pt x="14011" y="10183"/>
                  <a:pt x="14400" y="9874"/>
                </a:cubicBezTo>
                <a:cubicBezTo>
                  <a:pt x="14400" y="9874"/>
                  <a:pt x="14595" y="9720"/>
                  <a:pt x="14789" y="9720"/>
                </a:cubicBezTo>
                <a:cubicBezTo>
                  <a:pt x="14789" y="9566"/>
                  <a:pt x="14984" y="9566"/>
                  <a:pt x="14984" y="9566"/>
                </a:cubicBezTo>
                <a:cubicBezTo>
                  <a:pt x="14984" y="9566"/>
                  <a:pt x="14984" y="9566"/>
                  <a:pt x="14984" y="9566"/>
                </a:cubicBezTo>
                <a:cubicBezTo>
                  <a:pt x="16346" y="8949"/>
                  <a:pt x="17124" y="8177"/>
                  <a:pt x="17514" y="7251"/>
                </a:cubicBezTo>
                <a:cubicBezTo>
                  <a:pt x="17903" y="6326"/>
                  <a:pt x="17903" y="5400"/>
                  <a:pt x="17903" y="4474"/>
                </a:cubicBezTo>
                <a:cubicBezTo>
                  <a:pt x="17903" y="4474"/>
                  <a:pt x="17903" y="4320"/>
                  <a:pt x="17903" y="4320"/>
                </a:cubicBezTo>
                <a:close/>
                <a:moveTo>
                  <a:pt x="16346" y="6943"/>
                </a:moveTo>
                <a:cubicBezTo>
                  <a:pt x="15957" y="7560"/>
                  <a:pt x="15373" y="8177"/>
                  <a:pt x="14400" y="8640"/>
                </a:cubicBezTo>
                <a:cubicBezTo>
                  <a:pt x="14400" y="8640"/>
                  <a:pt x="13816" y="8794"/>
                  <a:pt x="13427" y="9257"/>
                </a:cubicBezTo>
                <a:cubicBezTo>
                  <a:pt x="13038" y="9566"/>
                  <a:pt x="12454" y="10029"/>
                  <a:pt x="12454" y="10800"/>
                </a:cubicBezTo>
                <a:cubicBezTo>
                  <a:pt x="12454" y="11263"/>
                  <a:pt x="12649" y="11880"/>
                  <a:pt x="13427" y="12343"/>
                </a:cubicBezTo>
                <a:cubicBezTo>
                  <a:pt x="14400" y="13114"/>
                  <a:pt x="15373" y="13577"/>
                  <a:pt x="16151" y="14194"/>
                </a:cubicBezTo>
                <a:cubicBezTo>
                  <a:pt x="16930" y="14966"/>
                  <a:pt x="17319" y="15891"/>
                  <a:pt x="17514" y="17434"/>
                </a:cubicBezTo>
                <a:cubicBezTo>
                  <a:pt x="16735" y="17434"/>
                  <a:pt x="16735" y="17434"/>
                  <a:pt x="16735" y="17434"/>
                </a:cubicBezTo>
                <a:cubicBezTo>
                  <a:pt x="16735" y="17126"/>
                  <a:pt x="16541" y="16817"/>
                  <a:pt x="16151" y="16509"/>
                </a:cubicBezTo>
                <a:cubicBezTo>
                  <a:pt x="15373" y="16046"/>
                  <a:pt x="14400" y="15737"/>
                  <a:pt x="13427" y="15583"/>
                </a:cubicBezTo>
                <a:cubicBezTo>
                  <a:pt x="12649" y="15274"/>
                  <a:pt x="11092" y="14349"/>
                  <a:pt x="11092" y="13577"/>
                </a:cubicBezTo>
                <a:cubicBezTo>
                  <a:pt x="10508" y="14349"/>
                  <a:pt x="9924" y="15274"/>
                  <a:pt x="8562" y="15737"/>
                </a:cubicBezTo>
                <a:cubicBezTo>
                  <a:pt x="7395" y="16046"/>
                  <a:pt x="5838" y="16046"/>
                  <a:pt x="4865" y="16817"/>
                </a:cubicBezTo>
                <a:cubicBezTo>
                  <a:pt x="4865" y="16817"/>
                  <a:pt x="4670" y="17280"/>
                  <a:pt x="4476" y="17434"/>
                </a:cubicBezTo>
                <a:cubicBezTo>
                  <a:pt x="4086" y="17434"/>
                  <a:pt x="4086" y="17434"/>
                  <a:pt x="4086" y="17434"/>
                </a:cubicBezTo>
                <a:cubicBezTo>
                  <a:pt x="4281" y="15891"/>
                  <a:pt x="4670" y="14966"/>
                  <a:pt x="5449" y="14194"/>
                </a:cubicBezTo>
                <a:cubicBezTo>
                  <a:pt x="6227" y="13577"/>
                  <a:pt x="7200" y="13114"/>
                  <a:pt x="8173" y="12343"/>
                </a:cubicBezTo>
                <a:cubicBezTo>
                  <a:pt x="8951" y="11880"/>
                  <a:pt x="9146" y="11263"/>
                  <a:pt x="9146" y="10800"/>
                </a:cubicBezTo>
                <a:cubicBezTo>
                  <a:pt x="9146" y="10029"/>
                  <a:pt x="8562" y="9566"/>
                  <a:pt x="8173" y="9257"/>
                </a:cubicBezTo>
                <a:cubicBezTo>
                  <a:pt x="7784" y="8794"/>
                  <a:pt x="7395" y="8640"/>
                  <a:pt x="7200" y="8640"/>
                </a:cubicBezTo>
                <a:cubicBezTo>
                  <a:pt x="6227" y="8177"/>
                  <a:pt x="5643" y="7560"/>
                  <a:pt x="5254" y="6943"/>
                </a:cubicBezTo>
                <a:cubicBezTo>
                  <a:pt x="5059" y="6171"/>
                  <a:pt x="4865" y="5400"/>
                  <a:pt x="4865" y="4474"/>
                </a:cubicBezTo>
                <a:cubicBezTo>
                  <a:pt x="4865" y="4474"/>
                  <a:pt x="4865" y="4474"/>
                  <a:pt x="4865" y="4320"/>
                </a:cubicBezTo>
                <a:cubicBezTo>
                  <a:pt x="16735" y="4320"/>
                  <a:pt x="16735" y="4320"/>
                  <a:pt x="16735" y="4320"/>
                </a:cubicBezTo>
                <a:cubicBezTo>
                  <a:pt x="16735" y="4474"/>
                  <a:pt x="16735" y="4474"/>
                  <a:pt x="16735" y="4474"/>
                </a:cubicBezTo>
                <a:cubicBezTo>
                  <a:pt x="16735" y="5400"/>
                  <a:pt x="16735" y="6171"/>
                  <a:pt x="16346" y="6943"/>
                </a:cubicBezTo>
                <a:close/>
                <a:moveTo>
                  <a:pt x="3308" y="18206"/>
                </a:moveTo>
                <a:cubicBezTo>
                  <a:pt x="3503" y="18051"/>
                  <a:pt x="3697" y="17897"/>
                  <a:pt x="4086" y="17897"/>
                </a:cubicBezTo>
                <a:cubicBezTo>
                  <a:pt x="4086" y="17897"/>
                  <a:pt x="4086" y="17897"/>
                  <a:pt x="4086" y="17897"/>
                </a:cubicBezTo>
                <a:cubicBezTo>
                  <a:pt x="17514" y="17897"/>
                  <a:pt x="17514" y="17897"/>
                  <a:pt x="17514" y="17897"/>
                </a:cubicBezTo>
                <a:cubicBezTo>
                  <a:pt x="17514" y="17897"/>
                  <a:pt x="17514" y="17897"/>
                  <a:pt x="17514" y="17897"/>
                </a:cubicBezTo>
                <a:cubicBezTo>
                  <a:pt x="17903" y="17897"/>
                  <a:pt x="18097" y="18051"/>
                  <a:pt x="18292" y="18206"/>
                </a:cubicBezTo>
                <a:cubicBezTo>
                  <a:pt x="18486" y="18206"/>
                  <a:pt x="18486" y="18206"/>
                  <a:pt x="18486" y="18360"/>
                </a:cubicBezTo>
                <a:cubicBezTo>
                  <a:pt x="18486" y="18360"/>
                  <a:pt x="18681" y="18514"/>
                  <a:pt x="18681" y="18669"/>
                </a:cubicBezTo>
                <a:cubicBezTo>
                  <a:pt x="18681" y="18669"/>
                  <a:pt x="18681" y="18669"/>
                  <a:pt x="18681" y="18823"/>
                </a:cubicBezTo>
                <a:cubicBezTo>
                  <a:pt x="18681" y="18823"/>
                  <a:pt x="18486" y="18977"/>
                  <a:pt x="18486" y="18977"/>
                </a:cubicBezTo>
                <a:cubicBezTo>
                  <a:pt x="18486" y="18977"/>
                  <a:pt x="18486" y="19131"/>
                  <a:pt x="18292" y="19131"/>
                </a:cubicBezTo>
                <a:cubicBezTo>
                  <a:pt x="18292" y="19131"/>
                  <a:pt x="18292" y="19131"/>
                  <a:pt x="18292" y="19131"/>
                </a:cubicBezTo>
                <a:cubicBezTo>
                  <a:pt x="18097" y="19286"/>
                  <a:pt x="17903" y="19286"/>
                  <a:pt x="17514" y="19286"/>
                </a:cubicBezTo>
                <a:cubicBezTo>
                  <a:pt x="4086" y="19286"/>
                  <a:pt x="4086" y="19286"/>
                  <a:pt x="4086" y="19286"/>
                </a:cubicBezTo>
                <a:cubicBezTo>
                  <a:pt x="3697" y="19286"/>
                  <a:pt x="3503" y="19286"/>
                  <a:pt x="3308" y="19131"/>
                </a:cubicBezTo>
                <a:cubicBezTo>
                  <a:pt x="3308" y="19131"/>
                  <a:pt x="3308" y="19131"/>
                  <a:pt x="3308" y="19131"/>
                </a:cubicBezTo>
                <a:cubicBezTo>
                  <a:pt x="3114" y="19131"/>
                  <a:pt x="3114" y="18977"/>
                  <a:pt x="3114" y="18977"/>
                </a:cubicBezTo>
                <a:cubicBezTo>
                  <a:pt x="3114" y="18977"/>
                  <a:pt x="3114" y="18823"/>
                  <a:pt x="2919" y="18823"/>
                </a:cubicBezTo>
                <a:cubicBezTo>
                  <a:pt x="2919" y="18669"/>
                  <a:pt x="2919" y="18669"/>
                  <a:pt x="2919" y="18669"/>
                </a:cubicBezTo>
                <a:cubicBezTo>
                  <a:pt x="2919" y="18514"/>
                  <a:pt x="3114" y="18360"/>
                  <a:pt x="3114" y="18360"/>
                </a:cubicBezTo>
                <a:cubicBezTo>
                  <a:pt x="3114" y="18206"/>
                  <a:pt x="3308" y="18206"/>
                  <a:pt x="3308" y="18206"/>
                </a:cubicBezTo>
                <a:close/>
                <a:moveTo>
                  <a:pt x="18486" y="3394"/>
                </a:moveTo>
                <a:cubicBezTo>
                  <a:pt x="18486" y="3549"/>
                  <a:pt x="18486" y="3549"/>
                  <a:pt x="18292" y="3549"/>
                </a:cubicBezTo>
                <a:cubicBezTo>
                  <a:pt x="18292" y="3703"/>
                  <a:pt x="18097" y="3703"/>
                  <a:pt x="17903" y="3703"/>
                </a:cubicBezTo>
                <a:cubicBezTo>
                  <a:pt x="17903" y="3857"/>
                  <a:pt x="17708" y="3857"/>
                  <a:pt x="17514" y="3857"/>
                </a:cubicBezTo>
                <a:cubicBezTo>
                  <a:pt x="16735" y="3857"/>
                  <a:pt x="16735" y="3857"/>
                  <a:pt x="16735" y="3857"/>
                </a:cubicBezTo>
                <a:cubicBezTo>
                  <a:pt x="4865" y="3857"/>
                  <a:pt x="4865" y="3857"/>
                  <a:pt x="4865" y="3857"/>
                </a:cubicBezTo>
                <a:cubicBezTo>
                  <a:pt x="4086" y="3857"/>
                  <a:pt x="4086" y="3857"/>
                  <a:pt x="4086" y="3857"/>
                </a:cubicBezTo>
                <a:cubicBezTo>
                  <a:pt x="3892" y="3857"/>
                  <a:pt x="3697" y="3857"/>
                  <a:pt x="3697" y="3703"/>
                </a:cubicBezTo>
                <a:cubicBezTo>
                  <a:pt x="3503" y="3703"/>
                  <a:pt x="3308" y="3703"/>
                  <a:pt x="3308" y="3549"/>
                </a:cubicBezTo>
                <a:cubicBezTo>
                  <a:pt x="3308" y="3549"/>
                  <a:pt x="3114" y="3549"/>
                  <a:pt x="3114" y="3394"/>
                </a:cubicBezTo>
                <a:cubicBezTo>
                  <a:pt x="3114" y="3394"/>
                  <a:pt x="2919" y="3240"/>
                  <a:pt x="2919" y="3086"/>
                </a:cubicBezTo>
                <a:cubicBezTo>
                  <a:pt x="2919" y="3086"/>
                  <a:pt x="3114" y="2931"/>
                  <a:pt x="3114" y="2777"/>
                </a:cubicBezTo>
                <a:cubicBezTo>
                  <a:pt x="3114" y="2777"/>
                  <a:pt x="3308" y="2623"/>
                  <a:pt x="3308" y="2623"/>
                </a:cubicBezTo>
                <a:cubicBezTo>
                  <a:pt x="3308" y="2623"/>
                  <a:pt x="3308" y="2623"/>
                  <a:pt x="3308" y="2623"/>
                </a:cubicBezTo>
                <a:cubicBezTo>
                  <a:pt x="3503" y="2469"/>
                  <a:pt x="3892" y="2469"/>
                  <a:pt x="4086" y="2469"/>
                </a:cubicBezTo>
                <a:cubicBezTo>
                  <a:pt x="4086" y="2469"/>
                  <a:pt x="4086" y="2469"/>
                  <a:pt x="4086" y="2469"/>
                </a:cubicBezTo>
                <a:cubicBezTo>
                  <a:pt x="17514" y="2469"/>
                  <a:pt x="17514" y="2469"/>
                  <a:pt x="17514" y="2469"/>
                </a:cubicBezTo>
                <a:cubicBezTo>
                  <a:pt x="17708" y="2469"/>
                  <a:pt x="18097" y="2469"/>
                  <a:pt x="18292" y="2623"/>
                </a:cubicBezTo>
                <a:cubicBezTo>
                  <a:pt x="18292" y="2623"/>
                  <a:pt x="18292" y="2623"/>
                  <a:pt x="18292" y="2623"/>
                </a:cubicBezTo>
                <a:cubicBezTo>
                  <a:pt x="18486" y="2623"/>
                  <a:pt x="18486" y="2777"/>
                  <a:pt x="18486" y="2777"/>
                </a:cubicBezTo>
                <a:cubicBezTo>
                  <a:pt x="18486" y="2931"/>
                  <a:pt x="18681" y="3086"/>
                  <a:pt x="18681" y="3086"/>
                </a:cubicBezTo>
                <a:cubicBezTo>
                  <a:pt x="18681" y="3240"/>
                  <a:pt x="18486" y="3394"/>
                  <a:pt x="18486" y="3394"/>
                </a:cubicBezTo>
                <a:close/>
                <a:moveTo>
                  <a:pt x="20432" y="20674"/>
                </a:moveTo>
                <a:cubicBezTo>
                  <a:pt x="20238" y="20829"/>
                  <a:pt x="20043" y="20829"/>
                  <a:pt x="19849" y="20829"/>
                </a:cubicBezTo>
                <a:cubicBezTo>
                  <a:pt x="1751" y="20829"/>
                  <a:pt x="1751" y="20829"/>
                  <a:pt x="1751" y="20829"/>
                </a:cubicBezTo>
                <a:cubicBezTo>
                  <a:pt x="1557" y="20829"/>
                  <a:pt x="1362" y="20829"/>
                  <a:pt x="1168" y="20674"/>
                </a:cubicBezTo>
                <a:cubicBezTo>
                  <a:pt x="973" y="20520"/>
                  <a:pt x="973" y="20520"/>
                  <a:pt x="973" y="20366"/>
                </a:cubicBezTo>
                <a:cubicBezTo>
                  <a:pt x="973" y="20211"/>
                  <a:pt x="973" y="20211"/>
                  <a:pt x="1168" y="20057"/>
                </a:cubicBezTo>
                <a:cubicBezTo>
                  <a:pt x="1362" y="19903"/>
                  <a:pt x="1557" y="19903"/>
                  <a:pt x="1751" y="19903"/>
                </a:cubicBezTo>
                <a:cubicBezTo>
                  <a:pt x="19849" y="19903"/>
                  <a:pt x="19849" y="19903"/>
                  <a:pt x="19849" y="19903"/>
                </a:cubicBezTo>
                <a:cubicBezTo>
                  <a:pt x="20043" y="19903"/>
                  <a:pt x="20238" y="19903"/>
                  <a:pt x="20432" y="20057"/>
                </a:cubicBezTo>
                <a:cubicBezTo>
                  <a:pt x="20627" y="20211"/>
                  <a:pt x="20627" y="20211"/>
                  <a:pt x="20627" y="20366"/>
                </a:cubicBezTo>
                <a:cubicBezTo>
                  <a:pt x="20627" y="20520"/>
                  <a:pt x="20627" y="20520"/>
                  <a:pt x="20432" y="20674"/>
                </a:cubicBezTo>
                <a:close/>
                <a:moveTo>
                  <a:pt x="14984" y="7869"/>
                </a:moveTo>
                <a:cubicBezTo>
                  <a:pt x="14984" y="7869"/>
                  <a:pt x="14205" y="8486"/>
                  <a:pt x="14011" y="8486"/>
                </a:cubicBezTo>
                <a:cubicBezTo>
                  <a:pt x="13427" y="8949"/>
                  <a:pt x="12454" y="9411"/>
                  <a:pt x="11870" y="10029"/>
                </a:cubicBezTo>
                <a:cubicBezTo>
                  <a:pt x="11481" y="10491"/>
                  <a:pt x="11092" y="11263"/>
                  <a:pt x="11092" y="11880"/>
                </a:cubicBezTo>
                <a:cubicBezTo>
                  <a:pt x="10897" y="11263"/>
                  <a:pt x="10703" y="10646"/>
                  <a:pt x="10314" y="10029"/>
                </a:cubicBezTo>
                <a:cubicBezTo>
                  <a:pt x="9730" y="9411"/>
                  <a:pt x="8757" y="9103"/>
                  <a:pt x="7978" y="8486"/>
                </a:cubicBezTo>
                <a:cubicBezTo>
                  <a:pt x="7978" y="8486"/>
                  <a:pt x="7200" y="7714"/>
                  <a:pt x="7200" y="7714"/>
                </a:cubicBezTo>
                <a:cubicBezTo>
                  <a:pt x="7200" y="7714"/>
                  <a:pt x="11481" y="6326"/>
                  <a:pt x="14984" y="7869"/>
                </a:cubicBezTo>
                <a:close/>
                <a:moveTo>
                  <a:pt x="11092" y="12497"/>
                </a:moveTo>
                <a:cubicBezTo>
                  <a:pt x="11286" y="12960"/>
                  <a:pt x="11286" y="13577"/>
                  <a:pt x="11092" y="13423"/>
                </a:cubicBezTo>
                <a:cubicBezTo>
                  <a:pt x="10897" y="13423"/>
                  <a:pt x="11092" y="12497"/>
                  <a:pt x="11092" y="1249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1" name="Shape 4694"/>
          <p:cNvSpPr/>
          <p:nvPr/>
        </p:nvSpPr>
        <p:spPr>
          <a:xfrm>
            <a:off x="10565274" y="3300473"/>
            <a:ext cx="311150" cy="419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16" y="8509"/>
                </a:moveTo>
                <a:cubicBezTo>
                  <a:pt x="19616" y="6545"/>
                  <a:pt x="19616" y="6545"/>
                  <a:pt x="19616" y="6545"/>
                </a:cubicBezTo>
                <a:cubicBezTo>
                  <a:pt x="19616" y="2945"/>
                  <a:pt x="15649" y="0"/>
                  <a:pt x="10800" y="0"/>
                </a:cubicBezTo>
                <a:cubicBezTo>
                  <a:pt x="5951" y="0"/>
                  <a:pt x="1984" y="2945"/>
                  <a:pt x="1984" y="6545"/>
                </a:cubicBezTo>
                <a:cubicBezTo>
                  <a:pt x="1984" y="8509"/>
                  <a:pt x="1984" y="8509"/>
                  <a:pt x="1984" y="8509"/>
                </a:cubicBezTo>
                <a:cubicBezTo>
                  <a:pt x="0" y="8509"/>
                  <a:pt x="0" y="8509"/>
                  <a:pt x="0" y="8509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21600" y="21600"/>
                  <a:pt x="21600" y="21600"/>
                  <a:pt x="21600" y="21600"/>
                </a:cubicBezTo>
                <a:cubicBezTo>
                  <a:pt x="21600" y="8509"/>
                  <a:pt x="21600" y="8509"/>
                  <a:pt x="21600" y="8509"/>
                </a:cubicBezTo>
                <a:lnTo>
                  <a:pt x="19616" y="8509"/>
                </a:lnTo>
                <a:close/>
                <a:moveTo>
                  <a:pt x="15649" y="8509"/>
                </a:moveTo>
                <a:cubicBezTo>
                  <a:pt x="5951" y="8509"/>
                  <a:pt x="5951" y="8509"/>
                  <a:pt x="5951" y="8509"/>
                </a:cubicBezTo>
                <a:cubicBezTo>
                  <a:pt x="5951" y="6545"/>
                  <a:pt x="5951" y="6545"/>
                  <a:pt x="5951" y="6545"/>
                </a:cubicBezTo>
                <a:cubicBezTo>
                  <a:pt x="5951" y="4582"/>
                  <a:pt x="8155" y="2945"/>
                  <a:pt x="10800" y="2945"/>
                </a:cubicBezTo>
                <a:cubicBezTo>
                  <a:pt x="13445" y="2945"/>
                  <a:pt x="15649" y="4582"/>
                  <a:pt x="15649" y="6545"/>
                </a:cubicBezTo>
                <a:lnTo>
                  <a:pt x="15649" y="8509"/>
                </a:lnTo>
                <a:close/>
                <a:moveTo>
                  <a:pt x="12784" y="18327"/>
                </a:moveTo>
                <a:cubicBezTo>
                  <a:pt x="8816" y="18327"/>
                  <a:pt x="8816" y="18327"/>
                  <a:pt x="8816" y="18327"/>
                </a:cubicBezTo>
                <a:cubicBezTo>
                  <a:pt x="9698" y="15709"/>
                  <a:pt x="9698" y="15709"/>
                  <a:pt x="9698" y="15709"/>
                </a:cubicBezTo>
                <a:cubicBezTo>
                  <a:pt x="8816" y="15382"/>
                  <a:pt x="8376" y="14891"/>
                  <a:pt x="8376" y="14073"/>
                </a:cubicBezTo>
                <a:cubicBezTo>
                  <a:pt x="8376" y="13091"/>
                  <a:pt x="9478" y="12273"/>
                  <a:pt x="10800" y="12273"/>
                </a:cubicBezTo>
                <a:cubicBezTo>
                  <a:pt x="12122" y="12273"/>
                  <a:pt x="13224" y="13091"/>
                  <a:pt x="13224" y="14073"/>
                </a:cubicBezTo>
                <a:cubicBezTo>
                  <a:pt x="13224" y="14891"/>
                  <a:pt x="12563" y="15382"/>
                  <a:pt x="11902" y="15709"/>
                </a:cubicBezTo>
                <a:lnTo>
                  <a:pt x="12784" y="1832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2" name="Shape 4695"/>
          <p:cNvSpPr/>
          <p:nvPr/>
        </p:nvSpPr>
        <p:spPr>
          <a:xfrm>
            <a:off x="9615949" y="3313173"/>
            <a:ext cx="419100" cy="393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82" y="0"/>
                </a:moveTo>
                <a:cubicBezTo>
                  <a:pt x="12109" y="0"/>
                  <a:pt x="9327" y="2961"/>
                  <a:pt x="9327" y="6445"/>
                </a:cubicBezTo>
                <a:cubicBezTo>
                  <a:pt x="9327" y="8710"/>
                  <a:pt x="9327" y="8710"/>
                  <a:pt x="9327" y="8710"/>
                </a:cubicBezTo>
                <a:cubicBezTo>
                  <a:pt x="0" y="8710"/>
                  <a:pt x="0" y="8710"/>
                  <a:pt x="0" y="871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14727" y="21600"/>
                  <a:pt x="14727" y="21600"/>
                  <a:pt x="14727" y="21600"/>
                </a:cubicBezTo>
                <a:cubicBezTo>
                  <a:pt x="14727" y="8710"/>
                  <a:pt x="14727" y="8710"/>
                  <a:pt x="14727" y="8710"/>
                </a:cubicBezTo>
                <a:cubicBezTo>
                  <a:pt x="12109" y="8710"/>
                  <a:pt x="12109" y="8710"/>
                  <a:pt x="12109" y="8710"/>
                </a:cubicBezTo>
                <a:cubicBezTo>
                  <a:pt x="12109" y="6445"/>
                  <a:pt x="12109" y="6445"/>
                  <a:pt x="12109" y="6445"/>
                </a:cubicBezTo>
                <a:cubicBezTo>
                  <a:pt x="12109" y="4529"/>
                  <a:pt x="13582" y="2961"/>
                  <a:pt x="15382" y="2961"/>
                </a:cubicBezTo>
                <a:cubicBezTo>
                  <a:pt x="17345" y="2961"/>
                  <a:pt x="18818" y="4529"/>
                  <a:pt x="18818" y="6445"/>
                </a:cubicBezTo>
                <a:cubicBezTo>
                  <a:pt x="18818" y="8710"/>
                  <a:pt x="18818" y="8710"/>
                  <a:pt x="18818" y="8710"/>
                </a:cubicBezTo>
                <a:cubicBezTo>
                  <a:pt x="21600" y="8710"/>
                  <a:pt x="21600" y="8710"/>
                  <a:pt x="21600" y="8710"/>
                </a:cubicBezTo>
                <a:cubicBezTo>
                  <a:pt x="21600" y="6445"/>
                  <a:pt x="21600" y="6445"/>
                  <a:pt x="21600" y="6445"/>
                </a:cubicBezTo>
                <a:cubicBezTo>
                  <a:pt x="21600" y="2961"/>
                  <a:pt x="18818" y="0"/>
                  <a:pt x="15382" y="0"/>
                </a:cubicBezTo>
                <a:close/>
                <a:moveTo>
                  <a:pt x="8509" y="18290"/>
                </a:moveTo>
                <a:cubicBezTo>
                  <a:pt x="5564" y="18290"/>
                  <a:pt x="5564" y="18290"/>
                  <a:pt x="5564" y="18290"/>
                </a:cubicBezTo>
                <a:cubicBezTo>
                  <a:pt x="6218" y="15677"/>
                  <a:pt x="6218" y="15677"/>
                  <a:pt x="6218" y="15677"/>
                </a:cubicBezTo>
                <a:cubicBezTo>
                  <a:pt x="5727" y="15503"/>
                  <a:pt x="5400" y="14806"/>
                  <a:pt x="5400" y="14110"/>
                </a:cubicBezTo>
                <a:cubicBezTo>
                  <a:pt x="5400" y="13065"/>
                  <a:pt x="6055" y="12368"/>
                  <a:pt x="7036" y="12368"/>
                </a:cubicBezTo>
                <a:cubicBezTo>
                  <a:pt x="8018" y="12368"/>
                  <a:pt x="8673" y="13065"/>
                  <a:pt x="8673" y="14110"/>
                </a:cubicBezTo>
                <a:cubicBezTo>
                  <a:pt x="8673" y="14806"/>
                  <a:pt x="8345" y="15503"/>
                  <a:pt x="7855" y="15677"/>
                </a:cubicBezTo>
                <a:lnTo>
                  <a:pt x="8509" y="1829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3" name="Shape 4697"/>
          <p:cNvSpPr/>
          <p:nvPr/>
        </p:nvSpPr>
        <p:spPr>
          <a:xfrm>
            <a:off x="5047124" y="3319523"/>
            <a:ext cx="442913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9980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2777" y="19980"/>
                  <a:pt x="2777" y="19980"/>
                  <a:pt x="2777" y="19980"/>
                </a:cubicBezTo>
                <a:cubicBezTo>
                  <a:pt x="2777" y="8820"/>
                  <a:pt x="2777" y="8820"/>
                  <a:pt x="2777" y="8820"/>
                </a:cubicBezTo>
                <a:cubicBezTo>
                  <a:pt x="2777" y="7560"/>
                  <a:pt x="3240" y="7380"/>
                  <a:pt x="3703" y="7380"/>
                </a:cubicBezTo>
                <a:cubicBezTo>
                  <a:pt x="4320" y="7380"/>
                  <a:pt x="4320" y="7380"/>
                  <a:pt x="4320" y="7380"/>
                </a:cubicBezTo>
                <a:cubicBezTo>
                  <a:pt x="4783" y="7380"/>
                  <a:pt x="5246" y="7560"/>
                  <a:pt x="5246" y="8820"/>
                </a:cubicBezTo>
                <a:cubicBezTo>
                  <a:pt x="5246" y="19980"/>
                  <a:pt x="5246" y="19980"/>
                  <a:pt x="5246" y="19980"/>
                </a:cubicBezTo>
                <a:cubicBezTo>
                  <a:pt x="6171" y="19980"/>
                  <a:pt x="6171" y="19980"/>
                  <a:pt x="6171" y="19980"/>
                </a:cubicBezTo>
                <a:cubicBezTo>
                  <a:pt x="6171" y="17100"/>
                  <a:pt x="6171" y="17100"/>
                  <a:pt x="6171" y="17100"/>
                </a:cubicBezTo>
                <a:cubicBezTo>
                  <a:pt x="6171" y="15840"/>
                  <a:pt x="6634" y="15660"/>
                  <a:pt x="7097" y="15660"/>
                </a:cubicBezTo>
                <a:cubicBezTo>
                  <a:pt x="7714" y="15660"/>
                  <a:pt x="7714" y="15660"/>
                  <a:pt x="7714" y="15660"/>
                </a:cubicBezTo>
                <a:cubicBezTo>
                  <a:pt x="8177" y="15660"/>
                  <a:pt x="8640" y="15840"/>
                  <a:pt x="8640" y="17100"/>
                </a:cubicBezTo>
                <a:cubicBezTo>
                  <a:pt x="8640" y="19980"/>
                  <a:pt x="8640" y="19980"/>
                  <a:pt x="8640" y="19980"/>
                </a:cubicBezTo>
                <a:cubicBezTo>
                  <a:pt x="9566" y="19980"/>
                  <a:pt x="9566" y="19980"/>
                  <a:pt x="9566" y="19980"/>
                </a:cubicBezTo>
                <a:cubicBezTo>
                  <a:pt x="9566" y="10980"/>
                  <a:pt x="9566" y="10980"/>
                  <a:pt x="9566" y="10980"/>
                </a:cubicBezTo>
                <a:cubicBezTo>
                  <a:pt x="9566" y="9720"/>
                  <a:pt x="10029" y="9540"/>
                  <a:pt x="10491" y="9540"/>
                </a:cubicBezTo>
                <a:cubicBezTo>
                  <a:pt x="11109" y="9540"/>
                  <a:pt x="11109" y="9540"/>
                  <a:pt x="11109" y="9540"/>
                </a:cubicBezTo>
                <a:cubicBezTo>
                  <a:pt x="11571" y="9540"/>
                  <a:pt x="12034" y="9720"/>
                  <a:pt x="12034" y="10980"/>
                </a:cubicBezTo>
                <a:cubicBezTo>
                  <a:pt x="12034" y="19980"/>
                  <a:pt x="12034" y="19980"/>
                  <a:pt x="12034" y="19980"/>
                </a:cubicBezTo>
                <a:cubicBezTo>
                  <a:pt x="12960" y="19980"/>
                  <a:pt x="12960" y="19980"/>
                  <a:pt x="12960" y="19980"/>
                </a:cubicBezTo>
                <a:cubicBezTo>
                  <a:pt x="12960" y="15300"/>
                  <a:pt x="12960" y="15300"/>
                  <a:pt x="12960" y="15300"/>
                </a:cubicBezTo>
                <a:cubicBezTo>
                  <a:pt x="12960" y="14040"/>
                  <a:pt x="13423" y="13860"/>
                  <a:pt x="13886" y="13860"/>
                </a:cubicBezTo>
                <a:cubicBezTo>
                  <a:pt x="14503" y="13860"/>
                  <a:pt x="14503" y="13860"/>
                  <a:pt x="14503" y="13860"/>
                </a:cubicBezTo>
                <a:cubicBezTo>
                  <a:pt x="14966" y="13860"/>
                  <a:pt x="15429" y="14040"/>
                  <a:pt x="15429" y="15300"/>
                </a:cubicBezTo>
                <a:cubicBezTo>
                  <a:pt x="15429" y="19980"/>
                  <a:pt x="15429" y="19980"/>
                  <a:pt x="15429" y="19980"/>
                </a:cubicBezTo>
                <a:cubicBezTo>
                  <a:pt x="16354" y="19980"/>
                  <a:pt x="16354" y="19980"/>
                  <a:pt x="16354" y="19980"/>
                </a:cubicBezTo>
                <a:cubicBezTo>
                  <a:pt x="16354" y="4140"/>
                  <a:pt x="16354" y="4140"/>
                  <a:pt x="16354" y="4140"/>
                </a:cubicBezTo>
                <a:cubicBezTo>
                  <a:pt x="16354" y="4140"/>
                  <a:pt x="16354" y="3960"/>
                  <a:pt x="16354" y="3960"/>
                </a:cubicBezTo>
                <a:cubicBezTo>
                  <a:pt x="15274" y="3960"/>
                  <a:pt x="15274" y="3960"/>
                  <a:pt x="15274" y="3960"/>
                </a:cubicBezTo>
                <a:cubicBezTo>
                  <a:pt x="17434" y="0"/>
                  <a:pt x="17434" y="0"/>
                  <a:pt x="17434" y="0"/>
                </a:cubicBezTo>
                <a:cubicBezTo>
                  <a:pt x="19749" y="3960"/>
                  <a:pt x="19749" y="3960"/>
                  <a:pt x="19749" y="3960"/>
                </a:cubicBezTo>
                <a:cubicBezTo>
                  <a:pt x="18669" y="3960"/>
                  <a:pt x="18669" y="3960"/>
                  <a:pt x="18669" y="3960"/>
                </a:cubicBezTo>
                <a:cubicBezTo>
                  <a:pt x="18669" y="3960"/>
                  <a:pt x="18669" y="4140"/>
                  <a:pt x="18669" y="4140"/>
                </a:cubicBezTo>
                <a:cubicBezTo>
                  <a:pt x="18669" y="19980"/>
                  <a:pt x="18669" y="19980"/>
                  <a:pt x="18669" y="19980"/>
                </a:cubicBezTo>
                <a:lnTo>
                  <a:pt x="21600" y="1998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4" name="Shape 4698"/>
          <p:cNvSpPr/>
          <p:nvPr/>
        </p:nvSpPr>
        <p:spPr>
          <a:xfrm>
            <a:off x="3211974" y="2411473"/>
            <a:ext cx="482600" cy="371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532" y="4062"/>
                </a:moveTo>
                <a:cubicBezTo>
                  <a:pt x="7532" y="1846"/>
                  <a:pt x="8811" y="0"/>
                  <a:pt x="10374" y="0"/>
                </a:cubicBezTo>
                <a:cubicBezTo>
                  <a:pt x="12079" y="0"/>
                  <a:pt x="13358" y="1846"/>
                  <a:pt x="13358" y="4062"/>
                </a:cubicBezTo>
                <a:cubicBezTo>
                  <a:pt x="13358" y="6277"/>
                  <a:pt x="12079" y="7938"/>
                  <a:pt x="10374" y="7938"/>
                </a:cubicBezTo>
                <a:cubicBezTo>
                  <a:pt x="8811" y="7938"/>
                  <a:pt x="7532" y="6277"/>
                  <a:pt x="7532" y="4062"/>
                </a:cubicBezTo>
                <a:close/>
                <a:moveTo>
                  <a:pt x="21600" y="19569"/>
                </a:moveTo>
                <a:cubicBezTo>
                  <a:pt x="21600" y="21600"/>
                  <a:pt x="21600" y="21600"/>
                  <a:pt x="21600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19569"/>
                  <a:pt x="0" y="19569"/>
                  <a:pt x="0" y="19569"/>
                </a:cubicBezTo>
                <a:cubicBezTo>
                  <a:pt x="3695" y="19569"/>
                  <a:pt x="3695" y="19569"/>
                  <a:pt x="3695" y="19569"/>
                </a:cubicBezTo>
                <a:cubicBezTo>
                  <a:pt x="3695" y="19015"/>
                  <a:pt x="3553" y="18646"/>
                  <a:pt x="3553" y="18092"/>
                </a:cubicBezTo>
                <a:cubicBezTo>
                  <a:pt x="3553" y="17354"/>
                  <a:pt x="3553" y="16431"/>
                  <a:pt x="3553" y="15692"/>
                </a:cubicBezTo>
                <a:cubicBezTo>
                  <a:pt x="3695" y="14400"/>
                  <a:pt x="3837" y="13108"/>
                  <a:pt x="4405" y="12000"/>
                </a:cubicBezTo>
                <a:cubicBezTo>
                  <a:pt x="4405" y="11815"/>
                  <a:pt x="4405" y="11815"/>
                  <a:pt x="4405" y="11815"/>
                </a:cubicBezTo>
                <a:cubicBezTo>
                  <a:pt x="4547" y="11631"/>
                  <a:pt x="5258" y="9785"/>
                  <a:pt x="7532" y="9231"/>
                </a:cubicBezTo>
                <a:cubicBezTo>
                  <a:pt x="10232" y="17538"/>
                  <a:pt x="10232" y="17538"/>
                  <a:pt x="10232" y="17538"/>
                </a:cubicBezTo>
                <a:cubicBezTo>
                  <a:pt x="13358" y="9231"/>
                  <a:pt x="13358" y="9231"/>
                  <a:pt x="13358" y="9231"/>
                </a:cubicBezTo>
                <a:cubicBezTo>
                  <a:pt x="14353" y="9600"/>
                  <a:pt x="15916" y="10708"/>
                  <a:pt x="16484" y="12000"/>
                </a:cubicBezTo>
                <a:cubicBezTo>
                  <a:pt x="17053" y="13108"/>
                  <a:pt x="17195" y="14400"/>
                  <a:pt x="17195" y="15692"/>
                </a:cubicBezTo>
                <a:cubicBezTo>
                  <a:pt x="17337" y="16431"/>
                  <a:pt x="17337" y="17354"/>
                  <a:pt x="17337" y="18092"/>
                </a:cubicBezTo>
                <a:cubicBezTo>
                  <a:pt x="17195" y="18646"/>
                  <a:pt x="17195" y="19015"/>
                  <a:pt x="17195" y="19569"/>
                </a:cubicBezTo>
                <a:lnTo>
                  <a:pt x="21600" y="19569"/>
                </a:lnTo>
                <a:close/>
                <a:moveTo>
                  <a:pt x="6395" y="19569"/>
                </a:moveTo>
                <a:cubicBezTo>
                  <a:pt x="6395" y="19569"/>
                  <a:pt x="6395" y="19569"/>
                  <a:pt x="6395" y="19385"/>
                </a:cubicBezTo>
                <a:cubicBezTo>
                  <a:pt x="6395" y="18831"/>
                  <a:pt x="6395" y="18092"/>
                  <a:pt x="6395" y="17354"/>
                </a:cubicBezTo>
                <a:cubicBezTo>
                  <a:pt x="6395" y="17169"/>
                  <a:pt x="6395" y="16800"/>
                  <a:pt x="6253" y="16615"/>
                </a:cubicBezTo>
                <a:cubicBezTo>
                  <a:pt x="6111" y="16431"/>
                  <a:pt x="6111" y="16615"/>
                  <a:pt x="5968" y="16800"/>
                </a:cubicBezTo>
                <a:cubicBezTo>
                  <a:pt x="5968" y="16985"/>
                  <a:pt x="5968" y="17354"/>
                  <a:pt x="5968" y="17538"/>
                </a:cubicBezTo>
                <a:cubicBezTo>
                  <a:pt x="5968" y="17723"/>
                  <a:pt x="5968" y="18092"/>
                  <a:pt x="5968" y="18462"/>
                </a:cubicBezTo>
                <a:cubicBezTo>
                  <a:pt x="5968" y="18462"/>
                  <a:pt x="5968" y="19015"/>
                  <a:pt x="5968" y="19569"/>
                </a:cubicBezTo>
                <a:lnTo>
                  <a:pt x="6395" y="19569"/>
                </a:lnTo>
                <a:close/>
                <a:moveTo>
                  <a:pt x="14921" y="19569"/>
                </a:moveTo>
                <a:cubicBezTo>
                  <a:pt x="14921" y="19015"/>
                  <a:pt x="14921" y="18462"/>
                  <a:pt x="14921" y="18462"/>
                </a:cubicBezTo>
                <a:cubicBezTo>
                  <a:pt x="14921" y="18092"/>
                  <a:pt x="14921" y="17723"/>
                  <a:pt x="14921" y="17538"/>
                </a:cubicBezTo>
                <a:cubicBezTo>
                  <a:pt x="14921" y="17354"/>
                  <a:pt x="14921" y="16985"/>
                  <a:pt x="14921" y="16800"/>
                </a:cubicBezTo>
                <a:cubicBezTo>
                  <a:pt x="14779" y="16615"/>
                  <a:pt x="14637" y="16431"/>
                  <a:pt x="14495" y="16615"/>
                </a:cubicBezTo>
                <a:cubicBezTo>
                  <a:pt x="14495" y="16800"/>
                  <a:pt x="14495" y="17169"/>
                  <a:pt x="14495" y="17354"/>
                </a:cubicBezTo>
                <a:cubicBezTo>
                  <a:pt x="14495" y="18092"/>
                  <a:pt x="14495" y="18831"/>
                  <a:pt x="14495" y="19385"/>
                </a:cubicBezTo>
                <a:cubicBezTo>
                  <a:pt x="14495" y="19569"/>
                  <a:pt x="14495" y="19569"/>
                  <a:pt x="14495" y="19569"/>
                </a:cubicBezTo>
                <a:lnTo>
                  <a:pt x="14921" y="19569"/>
                </a:lnTo>
                <a:close/>
                <a:moveTo>
                  <a:pt x="8811" y="9046"/>
                </a:moveTo>
                <a:cubicBezTo>
                  <a:pt x="10089" y="10338"/>
                  <a:pt x="10089" y="10338"/>
                  <a:pt x="10089" y="10338"/>
                </a:cubicBezTo>
                <a:cubicBezTo>
                  <a:pt x="9237" y="13108"/>
                  <a:pt x="9237" y="13108"/>
                  <a:pt x="9237" y="13108"/>
                </a:cubicBezTo>
                <a:cubicBezTo>
                  <a:pt x="10232" y="16062"/>
                  <a:pt x="10232" y="16062"/>
                  <a:pt x="10232" y="16062"/>
                </a:cubicBezTo>
                <a:cubicBezTo>
                  <a:pt x="11368" y="13108"/>
                  <a:pt x="11368" y="13108"/>
                  <a:pt x="11368" y="13108"/>
                </a:cubicBezTo>
                <a:cubicBezTo>
                  <a:pt x="10516" y="10338"/>
                  <a:pt x="10516" y="10338"/>
                  <a:pt x="10516" y="10338"/>
                </a:cubicBezTo>
                <a:cubicBezTo>
                  <a:pt x="11795" y="9046"/>
                  <a:pt x="11795" y="9046"/>
                  <a:pt x="11795" y="9046"/>
                </a:cubicBezTo>
                <a:lnTo>
                  <a:pt x="8811" y="9046"/>
                </a:lnTo>
                <a:close/>
                <a:moveTo>
                  <a:pt x="19468" y="16246"/>
                </a:moveTo>
                <a:cubicBezTo>
                  <a:pt x="20037" y="16246"/>
                  <a:pt x="20605" y="15508"/>
                  <a:pt x="20605" y="14769"/>
                </a:cubicBezTo>
                <a:cubicBezTo>
                  <a:pt x="20605" y="11815"/>
                  <a:pt x="20605" y="11815"/>
                  <a:pt x="20605" y="11815"/>
                </a:cubicBezTo>
                <a:cubicBezTo>
                  <a:pt x="20605" y="11262"/>
                  <a:pt x="20321" y="10892"/>
                  <a:pt x="20037" y="10708"/>
                </a:cubicBezTo>
                <a:cubicBezTo>
                  <a:pt x="20037" y="11815"/>
                  <a:pt x="20037" y="11815"/>
                  <a:pt x="20037" y="11815"/>
                </a:cubicBezTo>
                <a:cubicBezTo>
                  <a:pt x="20037" y="11815"/>
                  <a:pt x="19895" y="12000"/>
                  <a:pt x="19895" y="12000"/>
                </a:cubicBezTo>
                <a:cubicBezTo>
                  <a:pt x="19753" y="12000"/>
                  <a:pt x="19753" y="11815"/>
                  <a:pt x="19753" y="11815"/>
                </a:cubicBezTo>
                <a:cubicBezTo>
                  <a:pt x="19753" y="10523"/>
                  <a:pt x="19753" y="10523"/>
                  <a:pt x="19753" y="10523"/>
                </a:cubicBezTo>
                <a:cubicBezTo>
                  <a:pt x="19611" y="10523"/>
                  <a:pt x="19611" y="10523"/>
                  <a:pt x="19468" y="10523"/>
                </a:cubicBezTo>
                <a:cubicBezTo>
                  <a:pt x="19468" y="10523"/>
                  <a:pt x="19326" y="10523"/>
                  <a:pt x="19184" y="10523"/>
                </a:cubicBezTo>
                <a:cubicBezTo>
                  <a:pt x="19184" y="11815"/>
                  <a:pt x="19184" y="11815"/>
                  <a:pt x="19184" y="11815"/>
                </a:cubicBezTo>
                <a:cubicBezTo>
                  <a:pt x="19184" y="11815"/>
                  <a:pt x="19184" y="12000"/>
                  <a:pt x="19184" y="12000"/>
                </a:cubicBezTo>
                <a:cubicBezTo>
                  <a:pt x="19042" y="12000"/>
                  <a:pt x="19042" y="11815"/>
                  <a:pt x="19042" y="11815"/>
                </a:cubicBezTo>
                <a:cubicBezTo>
                  <a:pt x="19042" y="10708"/>
                  <a:pt x="19042" y="10708"/>
                  <a:pt x="19042" y="10708"/>
                </a:cubicBezTo>
                <a:cubicBezTo>
                  <a:pt x="18616" y="10892"/>
                  <a:pt x="18474" y="11262"/>
                  <a:pt x="18474" y="11815"/>
                </a:cubicBezTo>
                <a:cubicBezTo>
                  <a:pt x="18474" y="14769"/>
                  <a:pt x="18474" y="14769"/>
                  <a:pt x="18474" y="14769"/>
                </a:cubicBezTo>
                <a:cubicBezTo>
                  <a:pt x="18474" y="15508"/>
                  <a:pt x="18900" y="16246"/>
                  <a:pt x="19468" y="16246"/>
                </a:cubicBezTo>
                <a:close/>
                <a:moveTo>
                  <a:pt x="19184" y="17169"/>
                </a:moveTo>
                <a:cubicBezTo>
                  <a:pt x="19184" y="18831"/>
                  <a:pt x="19184" y="18831"/>
                  <a:pt x="19184" y="18831"/>
                </a:cubicBezTo>
                <a:cubicBezTo>
                  <a:pt x="18758" y="18831"/>
                  <a:pt x="18758" y="18831"/>
                  <a:pt x="18758" y="18831"/>
                </a:cubicBezTo>
                <a:cubicBezTo>
                  <a:pt x="18474" y="18831"/>
                  <a:pt x="18474" y="19015"/>
                  <a:pt x="18474" y="19200"/>
                </a:cubicBezTo>
                <a:cubicBezTo>
                  <a:pt x="18474" y="19385"/>
                  <a:pt x="18474" y="19569"/>
                  <a:pt x="18758" y="19569"/>
                </a:cubicBezTo>
                <a:cubicBezTo>
                  <a:pt x="20321" y="19569"/>
                  <a:pt x="20321" y="19569"/>
                  <a:pt x="20321" y="19569"/>
                </a:cubicBezTo>
                <a:cubicBezTo>
                  <a:pt x="20463" y="19569"/>
                  <a:pt x="20463" y="19385"/>
                  <a:pt x="20463" y="19200"/>
                </a:cubicBezTo>
                <a:cubicBezTo>
                  <a:pt x="20463" y="19015"/>
                  <a:pt x="20463" y="18831"/>
                  <a:pt x="20321" y="18831"/>
                </a:cubicBezTo>
                <a:cubicBezTo>
                  <a:pt x="19753" y="18831"/>
                  <a:pt x="19753" y="18831"/>
                  <a:pt x="19753" y="18831"/>
                </a:cubicBezTo>
                <a:cubicBezTo>
                  <a:pt x="19753" y="17169"/>
                  <a:pt x="19753" y="17169"/>
                  <a:pt x="19753" y="17169"/>
                </a:cubicBezTo>
                <a:cubicBezTo>
                  <a:pt x="20179" y="16985"/>
                  <a:pt x="20463" y="16800"/>
                  <a:pt x="20747" y="16431"/>
                </a:cubicBezTo>
                <a:cubicBezTo>
                  <a:pt x="21032" y="16062"/>
                  <a:pt x="21174" y="15323"/>
                  <a:pt x="21174" y="14769"/>
                </a:cubicBezTo>
                <a:cubicBezTo>
                  <a:pt x="21174" y="14585"/>
                  <a:pt x="21174" y="14585"/>
                  <a:pt x="21174" y="14585"/>
                </a:cubicBezTo>
                <a:cubicBezTo>
                  <a:pt x="21174" y="14400"/>
                  <a:pt x="21174" y="14400"/>
                  <a:pt x="21032" y="14400"/>
                </a:cubicBezTo>
                <a:cubicBezTo>
                  <a:pt x="20889" y="14400"/>
                  <a:pt x="20747" y="14400"/>
                  <a:pt x="20747" y="14585"/>
                </a:cubicBezTo>
                <a:cubicBezTo>
                  <a:pt x="20747" y="14585"/>
                  <a:pt x="20747" y="14585"/>
                  <a:pt x="20747" y="14769"/>
                </a:cubicBezTo>
                <a:cubicBezTo>
                  <a:pt x="20747" y="15323"/>
                  <a:pt x="20605" y="15877"/>
                  <a:pt x="20463" y="16062"/>
                </a:cubicBezTo>
                <a:cubicBezTo>
                  <a:pt x="20179" y="16431"/>
                  <a:pt x="19895" y="16615"/>
                  <a:pt x="19468" y="16615"/>
                </a:cubicBezTo>
                <a:cubicBezTo>
                  <a:pt x="19184" y="16615"/>
                  <a:pt x="18900" y="16431"/>
                  <a:pt x="18616" y="16246"/>
                </a:cubicBezTo>
                <a:cubicBezTo>
                  <a:pt x="18332" y="15877"/>
                  <a:pt x="18189" y="15508"/>
                  <a:pt x="18189" y="14954"/>
                </a:cubicBezTo>
                <a:cubicBezTo>
                  <a:pt x="18189" y="14769"/>
                  <a:pt x="18189" y="14769"/>
                  <a:pt x="18189" y="14585"/>
                </a:cubicBezTo>
                <a:cubicBezTo>
                  <a:pt x="18189" y="14585"/>
                  <a:pt x="18189" y="14585"/>
                  <a:pt x="18189" y="14585"/>
                </a:cubicBezTo>
                <a:cubicBezTo>
                  <a:pt x="18189" y="14585"/>
                  <a:pt x="18189" y="14585"/>
                  <a:pt x="18189" y="14585"/>
                </a:cubicBezTo>
                <a:cubicBezTo>
                  <a:pt x="18189" y="14585"/>
                  <a:pt x="18189" y="14585"/>
                  <a:pt x="18189" y="14585"/>
                </a:cubicBezTo>
                <a:cubicBezTo>
                  <a:pt x="18189" y="14400"/>
                  <a:pt x="18189" y="14215"/>
                  <a:pt x="18047" y="14215"/>
                </a:cubicBezTo>
                <a:cubicBezTo>
                  <a:pt x="17905" y="14215"/>
                  <a:pt x="17763" y="14400"/>
                  <a:pt x="17763" y="14585"/>
                </a:cubicBezTo>
                <a:cubicBezTo>
                  <a:pt x="17763" y="14585"/>
                  <a:pt x="17763" y="14585"/>
                  <a:pt x="17763" y="14585"/>
                </a:cubicBezTo>
                <a:cubicBezTo>
                  <a:pt x="17763" y="14585"/>
                  <a:pt x="17763" y="14585"/>
                  <a:pt x="17763" y="14585"/>
                </a:cubicBezTo>
                <a:cubicBezTo>
                  <a:pt x="17763" y="14585"/>
                  <a:pt x="17763" y="14585"/>
                  <a:pt x="17763" y="14585"/>
                </a:cubicBezTo>
                <a:cubicBezTo>
                  <a:pt x="17763" y="14585"/>
                  <a:pt x="17763" y="14585"/>
                  <a:pt x="17763" y="14585"/>
                </a:cubicBezTo>
                <a:cubicBezTo>
                  <a:pt x="17763" y="14769"/>
                  <a:pt x="17763" y="14769"/>
                  <a:pt x="17763" y="14954"/>
                </a:cubicBezTo>
                <a:cubicBezTo>
                  <a:pt x="17763" y="15692"/>
                  <a:pt x="18047" y="16246"/>
                  <a:pt x="18332" y="16615"/>
                </a:cubicBezTo>
                <a:cubicBezTo>
                  <a:pt x="18616" y="16800"/>
                  <a:pt x="18900" y="16985"/>
                  <a:pt x="19184" y="17169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5" name="Shape 4699"/>
          <p:cNvSpPr/>
          <p:nvPr/>
        </p:nvSpPr>
        <p:spPr>
          <a:xfrm>
            <a:off x="10565274" y="1481198"/>
            <a:ext cx="307975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74" y="18206"/>
                </a:moveTo>
                <a:cubicBezTo>
                  <a:pt x="14697" y="18206"/>
                  <a:pt x="14920" y="18051"/>
                  <a:pt x="14920" y="17897"/>
                </a:cubicBezTo>
                <a:cubicBezTo>
                  <a:pt x="14920" y="17589"/>
                  <a:pt x="14920" y="17589"/>
                  <a:pt x="14920" y="17589"/>
                </a:cubicBezTo>
                <a:cubicBezTo>
                  <a:pt x="14920" y="17434"/>
                  <a:pt x="14697" y="17280"/>
                  <a:pt x="14474" y="17280"/>
                </a:cubicBezTo>
                <a:cubicBezTo>
                  <a:pt x="7126" y="17280"/>
                  <a:pt x="7126" y="17280"/>
                  <a:pt x="7126" y="17280"/>
                </a:cubicBezTo>
                <a:cubicBezTo>
                  <a:pt x="6903" y="17280"/>
                  <a:pt x="6680" y="17434"/>
                  <a:pt x="6680" y="17589"/>
                </a:cubicBezTo>
                <a:cubicBezTo>
                  <a:pt x="6680" y="17897"/>
                  <a:pt x="6680" y="17897"/>
                  <a:pt x="6680" y="17897"/>
                </a:cubicBezTo>
                <a:cubicBezTo>
                  <a:pt x="6680" y="18051"/>
                  <a:pt x="6903" y="18206"/>
                  <a:pt x="7126" y="18206"/>
                </a:cubicBezTo>
                <a:lnTo>
                  <a:pt x="14474" y="18206"/>
                </a:lnTo>
                <a:close/>
                <a:moveTo>
                  <a:pt x="14474" y="19286"/>
                </a:moveTo>
                <a:cubicBezTo>
                  <a:pt x="14697" y="19286"/>
                  <a:pt x="14920" y="19286"/>
                  <a:pt x="14920" y="19131"/>
                </a:cubicBezTo>
                <a:cubicBezTo>
                  <a:pt x="14920" y="18823"/>
                  <a:pt x="14920" y="18823"/>
                  <a:pt x="14920" y="18823"/>
                </a:cubicBezTo>
                <a:cubicBezTo>
                  <a:pt x="14920" y="18669"/>
                  <a:pt x="14697" y="18514"/>
                  <a:pt x="14474" y="18514"/>
                </a:cubicBezTo>
                <a:cubicBezTo>
                  <a:pt x="7126" y="18514"/>
                  <a:pt x="7126" y="18514"/>
                  <a:pt x="7126" y="18514"/>
                </a:cubicBezTo>
                <a:cubicBezTo>
                  <a:pt x="6903" y="18514"/>
                  <a:pt x="6680" y="18669"/>
                  <a:pt x="6680" y="18823"/>
                </a:cubicBezTo>
                <a:cubicBezTo>
                  <a:pt x="6680" y="19131"/>
                  <a:pt x="6680" y="19131"/>
                  <a:pt x="6680" y="19131"/>
                </a:cubicBezTo>
                <a:cubicBezTo>
                  <a:pt x="6680" y="19286"/>
                  <a:pt x="6903" y="19286"/>
                  <a:pt x="7126" y="19286"/>
                </a:cubicBezTo>
                <a:lnTo>
                  <a:pt x="14474" y="19286"/>
                </a:lnTo>
                <a:close/>
                <a:moveTo>
                  <a:pt x="14474" y="20520"/>
                </a:moveTo>
                <a:cubicBezTo>
                  <a:pt x="14697" y="20520"/>
                  <a:pt x="14920" y="20366"/>
                  <a:pt x="14920" y="20366"/>
                </a:cubicBezTo>
                <a:cubicBezTo>
                  <a:pt x="14920" y="19903"/>
                  <a:pt x="14920" y="19903"/>
                  <a:pt x="14920" y="19903"/>
                </a:cubicBezTo>
                <a:cubicBezTo>
                  <a:pt x="14920" y="19903"/>
                  <a:pt x="14697" y="19749"/>
                  <a:pt x="14474" y="19749"/>
                </a:cubicBezTo>
                <a:cubicBezTo>
                  <a:pt x="7126" y="19749"/>
                  <a:pt x="7126" y="19749"/>
                  <a:pt x="7126" y="19749"/>
                </a:cubicBezTo>
                <a:cubicBezTo>
                  <a:pt x="6903" y="19749"/>
                  <a:pt x="6680" y="19903"/>
                  <a:pt x="6680" y="19903"/>
                </a:cubicBezTo>
                <a:cubicBezTo>
                  <a:pt x="6680" y="20366"/>
                  <a:pt x="6680" y="20366"/>
                  <a:pt x="6680" y="20366"/>
                </a:cubicBezTo>
                <a:cubicBezTo>
                  <a:pt x="6680" y="20366"/>
                  <a:pt x="6903" y="20520"/>
                  <a:pt x="7126" y="20520"/>
                </a:cubicBezTo>
                <a:lnTo>
                  <a:pt x="14474" y="20520"/>
                </a:lnTo>
                <a:close/>
                <a:moveTo>
                  <a:pt x="8462" y="20829"/>
                </a:moveTo>
                <a:cubicBezTo>
                  <a:pt x="8907" y="21291"/>
                  <a:pt x="9798" y="21600"/>
                  <a:pt x="10689" y="21600"/>
                </a:cubicBezTo>
                <a:cubicBezTo>
                  <a:pt x="11802" y="21600"/>
                  <a:pt x="12693" y="21291"/>
                  <a:pt x="13138" y="20829"/>
                </a:cubicBezTo>
                <a:lnTo>
                  <a:pt x="8462" y="20829"/>
                </a:lnTo>
                <a:close/>
                <a:moveTo>
                  <a:pt x="12247" y="9257"/>
                </a:moveTo>
                <a:cubicBezTo>
                  <a:pt x="12025" y="9257"/>
                  <a:pt x="11802" y="9257"/>
                  <a:pt x="11579" y="9411"/>
                </a:cubicBezTo>
                <a:cubicBezTo>
                  <a:pt x="11802" y="9720"/>
                  <a:pt x="12025" y="10029"/>
                  <a:pt x="12025" y="10491"/>
                </a:cubicBezTo>
                <a:cubicBezTo>
                  <a:pt x="12025" y="11726"/>
                  <a:pt x="11357" y="12189"/>
                  <a:pt x="10689" y="12189"/>
                </a:cubicBezTo>
                <a:cubicBezTo>
                  <a:pt x="10021" y="12189"/>
                  <a:pt x="9353" y="11726"/>
                  <a:pt x="9353" y="10491"/>
                </a:cubicBezTo>
                <a:cubicBezTo>
                  <a:pt x="9353" y="10029"/>
                  <a:pt x="9575" y="9566"/>
                  <a:pt x="10021" y="9257"/>
                </a:cubicBezTo>
                <a:cubicBezTo>
                  <a:pt x="10021" y="9257"/>
                  <a:pt x="9798" y="9257"/>
                  <a:pt x="9798" y="9257"/>
                </a:cubicBezTo>
                <a:cubicBezTo>
                  <a:pt x="8907" y="9257"/>
                  <a:pt x="8016" y="9720"/>
                  <a:pt x="8016" y="10491"/>
                </a:cubicBezTo>
                <a:cubicBezTo>
                  <a:pt x="8016" y="16354"/>
                  <a:pt x="8016" y="16354"/>
                  <a:pt x="8016" y="16354"/>
                </a:cubicBezTo>
                <a:cubicBezTo>
                  <a:pt x="13584" y="16354"/>
                  <a:pt x="13584" y="16354"/>
                  <a:pt x="13584" y="16354"/>
                </a:cubicBezTo>
                <a:cubicBezTo>
                  <a:pt x="13584" y="10491"/>
                  <a:pt x="13584" y="10491"/>
                  <a:pt x="13584" y="10491"/>
                </a:cubicBezTo>
                <a:cubicBezTo>
                  <a:pt x="13584" y="9411"/>
                  <a:pt x="12470" y="9257"/>
                  <a:pt x="12247" y="9257"/>
                </a:cubicBezTo>
                <a:close/>
                <a:moveTo>
                  <a:pt x="21600" y="7560"/>
                </a:moveTo>
                <a:cubicBezTo>
                  <a:pt x="21600" y="3394"/>
                  <a:pt x="16701" y="0"/>
                  <a:pt x="10689" y="0"/>
                </a:cubicBezTo>
                <a:cubicBezTo>
                  <a:pt x="4899" y="0"/>
                  <a:pt x="0" y="3394"/>
                  <a:pt x="0" y="7560"/>
                </a:cubicBezTo>
                <a:cubicBezTo>
                  <a:pt x="0" y="7560"/>
                  <a:pt x="0" y="7714"/>
                  <a:pt x="0" y="7869"/>
                </a:cubicBezTo>
                <a:cubicBezTo>
                  <a:pt x="0" y="8023"/>
                  <a:pt x="0" y="8023"/>
                  <a:pt x="0" y="8177"/>
                </a:cubicBezTo>
                <a:cubicBezTo>
                  <a:pt x="0" y="11109"/>
                  <a:pt x="4454" y="14040"/>
                  <a:pt x="4454" y="14040"/>
                </a:cubicBezTo>
                <a:cubicBezTo>
                  <a:pt x="5344" y="14503"/>
                  <a:pt x="6012" y="15583"/>
                  <a:pt x="6012" y="16354"/>
                </a:cubicBezTo>
                <a:cubicBezTo>
                  <a:pt x="6012" y="16354"/>
                  <a:pt x="6012" y="16354"/>
                  <a:pt x="6012" y="16354"/>
                </a:cubicBezTo>
                <a:cubicBezTo>
                  <a:pt x="7126" y="16354"/>
                  <a:pt x="7126" y="16354"/>
                  <a:pt x="7126" y="16354"/>
                </a:cubicBezTo>
                <a:cubicBezTo>
                  <a:pt x="7126" y="10491"/>
                  <a:pt x="7126" y="10491"/>
                  <a:pt x="7126" y="10491"/>
                </a:cubicBezTo>
                <a:cubicBezTo>
                  <a:pt x="7126" y="9411"/>
                  <a:pt x="8462" y="8640"/>
                  <a:pt x="9798" y="8640"/>
                </a:cubicBezTo>
                <a:cubicBezTo>
                  <a:pt x="10243" y="8640"/>
                  <a:pt x="10466" y="8794"/>
                  <a:pt x="10911" y="8949"/>
                </a:cubicBezTo>
                <a:cubicBezTo>
                  <a:pt x="11357" y="8794"/>
                  <a:pt x="11802" y="8640"/>
                  <a:pt x="12247" y="8640"/>
                </a:cubicBezTo>
                <a:cubicBezTo>
                  <a:pt x="13361" y="8640"/>
                  <a:pt x="14474" y="9257"/>
                  <a:pt x="14474" y="10491"/>
                </a:cubicBezTo>
                <a:cubicBezTo>
                  <a:pt x="14474" y="16354"/>
                  <a:pt x="14474" y="16354"/>
                  <a:pt x="14474" y="16354"/>
                </a:cubicBezTo>
                <a:cubicBezTo>
                  <a:pt x="15365" y="16354"/>
                  <a:pt x="15365" y="16354"/>
                  <a:pt x="15365" y="16354"/>
                </a:cubicBezTo>
                <a:cubicBezTo>
                  <a:pt x="15365" y="16354"/>
                  <a:pt x="15365" y="16354"/>
                  <a:pt x="15365" y="16354"/>
                </a:cubicBezTo>
                <a:cubicBezTo>
                  <a:pt x="15365" y="15583"/>
                  <a:pt x="16256" y="14503"/>
                  <a:pt x="16924" y="14040"/>
                </a:cubicBezTo>
                <a:cubicBezTo>
                  <a:pt x="16924" y="14040"/>
                  <a:pt x="21600" y="11109"/>
                  <a:pt x="21600" y="8177"/>
                </a:cubicBezTo>
                <a:cubicBezTo>
                  <a:pt x="21600" y="8023"/>
                  <a:pt x="21600" y="8023"/>
                  <a:pt x="21600" y="7869"/>
                </a:cubicBezTo>
                <a:cubicBezTo>
                  <a:pt x="21600" y="7714"/>
                  <a:pt x="21600" y="7560"/>
                  <a:pt x="21600" y="7560"/>
                </a:cubicBezTo>
                <a:close/>
                <a:moveTo>
                  <a:pt x="11134" y="10491"/>
                </a:moveTo>
                <a:cubicBezTo>
                  <a:pt x="11134" y="10183"/>
                  <a:pt x="11134" y="9874"/>
                  <a:pt x="10911" y="9720"/>
                </a:cubicBezTo>
                <a:cubicBezTo>
                  <a:pt x="10466" y="9874"/>
                  <a:pt x="10243" y="10183"/>
                  <a:pt x="10243" y="10491"/>
                </a:cubicBezTo>
                <a:cubicBezTo>
                  <a:pt x="10243" y="11263"/>
                  <a:pt x="10689" y="11571"/>
                  <a:pt x="10689" y="11571"/>
                </a:cubicBezTo>
                <a:cubicBezTo>
                  <a:pt x="10911" y="11571"/>
                  <a:pt x="11134" y="11417"/>
                  <a:pt x="11134" y="10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6" name="Shape 4700"/>
          <p:cNvSpPr/>
          <p:nvPr/>
        </p:nvSpPr>
        <p:spPr>
          <a:xfrm>
            <a:off x="5956761" y="1458973"/>
            <a:ext cx="444501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583" y="3240"/>
                </a:moveTo>
                <a:cubicBezTo>
                  <a:pt x="18051" y="771"/>
                  <a:pt x="18051" y="771"/>
                  <a:pt x="18051" y="771"/>
                </a:cubicBezTo>
                <a:cubicBezTo>
                  <a:pt x="18206" y="771"/>
                  <a:pt x="18206" y="771"/>
                  <a:pt x="18360" y="926"/>
                </a:cubicBezTo>
                <a:cubicBezTo>
                  <a:pt x="18514" y="3086"/>
                  <a:pt x="18514" y="3086"/>
                  <a:pt x="18514" y="3086"/>
                </a:cubicBezTo>
                <a:cubicBezTo>
                  <a:pt x="20674" y="3394"/>
                  <a:pt x="20674" y="3394"/>
                  <a:pt x="20674" y="3394"/>
                </a:cubicBezTo>
                <a:cubicBezTo>
                  <a:pt x="20983" y="3394"/>
                  <a:pt x="20983" y="3549"/>
                  <a:pt x="20829" y="3703"/>
                </a:cubicBezTo>
                <a:cubicBezTo>
                  <a:pt x="18514" y="6017"/>
                  <a:pt x="18514" y="6017"/>
                  <a:pt x="18514" y="6017"/>
                </a:cubicBezTo>
                <a:cubicBezTo>
                  <a:pt x="18360" y="6171"/>
                  <a:pt x="18051" y="6171"/>
                  <a:pt x="17897" y="6171"/>
                </a:cubicBezTo>
                <a:cubicBezTo>
                  <a:pt x="16509" y="6017"/>
                  <a:pt x="16509" y="6017"/>
                  <a:pt x="16509" y="6017"/>
                </a:cubicBezTo>
                <a:cubicBezTo>
                  <a:pt x="12343" y="10183"/>
                  <a:pt x="12343" y="10183"/>
                  <a:pt x="12343" y="10183"/>
                </a:cubicBezTo>
                <a:cubicBezTo>
                  <a:pt x="12651" y="10800"/>
                  <a:pt x="12651" y="11571"/>
                  <a:pt x="12034" y="12189"/>
                </a:cubicBezTo>
                <a:cubicBezTo>
                  <a:pt x="11263" y="12960"/>
                  <a:pt x="10183" y="12960"/>
                  <a:pt x="9411" y="12189"/>
                </a:cubicBezTo>
                <a:cubicBezTo>
                  <a:pt x="8794" y="11417"/>
                  <a:pt x="8794" y="10337"/>
                  <a:pt x="9411" y="9566"/>
                </a:cubicBezTo>
                <a:cubicBezTo>
                  <a:pt x="10029" y="9103"/>
                  <a:pt x="10800" y="8949"/>
                  <a:pt x="11571" y="9257"/>
                </a:cubicBezTo>
                <a:cubicBezTo>
                  <a:pt x="15583" y="5246"/>
                  <a:pt x="15583" y="5246"/>
                  <a:pt x="15583" y="5246"/>
                </a:cubicBezTo>
                <a:cubicBezTo>
                  <a:pt x="15429" y="3857"/>
                  <a:pt x="15429" y="3857"/>
                  <a:pt x="15429" y="3857"/>
                </a:cubicBezTo>
                <a:cubicBezTo>
                  <a:pt x="15429" y="3549"/>
                  <a:pt x="15583" y="3394"/>
                  <a:pt x="15583" y="3240"/>
                </a:cubicBezTo>
                <a:close/>
                <a:moveTo>
                  <a:pt x="20057" y="5246"/>
                </a:moveTo>
                <a:cubicBezTo>
                  <a:pt x="18823" y="6480"/>
                  <a:pt x="18823" y="6480"/>
                  <a:pt x="18823" y="6480"/>
                </a:cubicBezTo>
                <a:cubicBezTo>
                  <a:pt x="18669" y="6634"/>
                  <a:pt x="18360" y="6789"/>
                  <a:pt x="18206" y="6789"/>
                </a:cubicBezTo>
                <a:cubicBezTo>
                  <a:pt x="18823" y="8023"/>
                  <a:pt x="19131" y="9411"/>
                  <a:pt x="19131" y="10800"/>
                </a:cubicBezTo>
                <a:cubicBezTo>
                  <a:pt x="19131" y="15429"/>
                  <a:pt x="15429" y="19286"/>
                  <a:pt x="10800" y="19286"/>
                </a:cubicBezTo>
                <a:cubicBezTo>
                  <a:pt x="6171" y="19286"/>
                  <a:pt x="2314" y="15429"/>
                  <a:pt x="2314" y="10800"/>
                </a:cubicBezTo>
                <a:cubicBezTo>
                  <a:pt x="2314" y="6171"/>
                  <a:pt x="6171" y="2469"/>
                  <a:pt x="10800" y="2469"/>
                </a:cubicBezTo>
                <a:cubicBezTo>
                  <a:pt x="12189" y="2469"/>
                  <a:pt x="13577" y="2777"/>
                  <a:pt x="14811" y="3549"/>
                </a:cubicBezTo>
                <a:cubicBezTo>
                  <a:pt x="14966" y="3240"/>
                  <a:pt x="15120" y="2931"/>
                  <a:pt x="15274" y="2777"/>
                </a:cubicBezTo>
                <a:cubicBezTo>
                  <a:pt x="16354" y="1697"/>
                  <a:pt x="16354" y="1697"/>
                  <a:pt x="16354" y="1697"/>
                </a:cubicBezTo>
                <a:cubicBezTo>
                  <a:pt x="14811" y="617"/>
                  <a:pt x="12806" y="0"/>
                  <a:pt x="10800" y="0"/>
                </a:cubicBezTo>
                <a:cubicBezTo>
                  <a:pt x="4783" y="0"/>
                  <a:pt x="0" y="4937"/>
                  <a:pt x="0" y="10800"/>
                </a:cubicBezTo>
                <a:cubicBezTo>
                  <a:pt x="0" y="16817"/>
                  <a:pt x="4783" y="21600"/>
                  <a:pt x="10800" y="21600"/>
                </a:cubicBezTo>
                <a:cubicBezTo>
                  <a:pt x="16663" y="21600"/>
                  <a:pt x="21600" y="16817"/>
                  <a:pt x="21600" y="10800"/>
                </a:cubicBezTo>
                <a:cubicBezTo>
                  <a:pt x="21600" y="8794"/>
                  <a:pt x="20983" y="6943"/>
                  <a:pt x="20057" y="5246"/>
                </a:cubicBezTo>
                <a:close/>
                <a:moveTo>
                  <a:pt x="10800" y="7251"/>
                </a:moveTo>
                <a:cubicBezTo>
                  <a:pt x="11263" y="7251"/>
                  <a:pt x="11880" y="7406"/>
                  <a:pt x="12343" y="7560"/>
                </a:cubicBezTo>
                <a:cubicBezTo>
                  <a:pt x="14349" y="5709"/>
                  <a:pt x="14349" y="5709"/>
                  <a:pt x="14349" y="5709"/>
                </a:cubicBezTo>
                <a:cubicBezTo>
                  <a:pt x="13269" y="4937"/>
                  <a:pt x="12034" y="4474"/>
                  <a:pt x="10800" y="4474"/>
                </a:cubicBezTo>
                <a:cubicBezTo>
                  <a:pt x="7251" y="4474"/>
                  <a:pt x="4474" y="7406"/>
                  <a:pt x="4474" y="10800"/>
                </a:cubicBezTo>
                <a:cubicBezTo>
                  <a:pt x="4474" y="14349"/>
                  <a:pt x="7251" y="17126"/>
                  <a:pt x="10800" y="17126"/>
                </a:cubicBezTo>
                <a:cubicBezTo>
                  <a:pt x="14194" y="17126"/>
                  <a:pt x="17126" y="14349"/>
                  <a:pt x="17126" y="10800"/>
                </a:cubicBezTo>
                <a:cubicBezTo>
                  <a:pt x="17126" y="9566"/>
                  <a:pt x="16663" y="8331"/>
                  <a:pt x="16046" y="7406"/>
                </a:cubicBezTo>
                <a:cubicBezTo>
                  <a:pt x="14040" y="9411"/>
                  <a:pt x="14040" y="9411"/>
                  <a:pt x="14040" y="9411"/>
                </a:cubicBezTo>
                <a:cubicBezTo>
                  <a:pt x="14194" y="9874"/>
                  <a:pt x="14349" y="10337"/>
                  <a:pt x="14349" y="10800"/>
                </a:cubicBezTo>
                <a:cubicBezTo>
                  <a:pt x="14349" y="12806"/>
                  <a:pt x="12806" y="14503"/>
                  <a:pt x="10800" y="14503"/>
                </a:cubicBezTo>
                <a:cubicBezTo>
                  <a:pt x="8794" y="14503"/>
                  <a:pt x="7097" y="12806"/>
                  <a:pt x="7097" y="10800"/>
                </a:cubicBezTo>
                <a:cubicBezTo>
                  <a:pt x="7097" y="8794"/>
                  <a:pt x="8794" y="7251"/>
                  <a:pt x="10800" y="725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7" name="Shape 4701"/>
          <p:cNvSpPr/>
          <p:nvPr/>
        </p:nvSpPr>
        <p:spPr>
          <a:xfrm>
            <a:off x="8693612" y="1490723"/>
            <a:ext cx="419101" cy="381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309" y="2700"/>
                </a:moveTo>
                <a:cubicBezTo>
                  <a:pt x="19145" y="2700"/>
                  <a:pt x="19145" y="2700"/>
                  <a:pt x="19145" y="2700"/>
                </a:cubicBezTo>
                <a:cubicBezTo>
                  <a:pt x="19145" y="2700"/>
                  <a:pt x="19145" y="2700"/>
                  <a:pt x="19145" y="2700"/>
                </a:cubicBezTo>
                <a:cubicBezTo>
                  <a:pt x="19145" y="2520"/>
                  <a:pt x="18982" y="2340"/>
                  <a:pt x="18818" y="2340"/>
                </a:cubicBezTo>
                <a:cubicBezTo>
                  <a:pt x="16364" y="2340"/>
                  <a:pt x="16364" y="2340"/>
                  <a:pt x="16364" y="2340"/>
                </a:cubicBezTo>
                <a:cubicBezTo>
                  <a:pt x="16200" y="1080"/>
                  <a:pt x="15218" y="0"/>
                  <a:pt x="14073" y="0"/>
                </a:cubicBezTo>
                <a:cubicBezTo>
                  <a:pt x="7527" y="0"/>
                  <a:pt x="7527" y="0"/>
                  <a:pt x="7527" y="0"/>
                </a:cubicBezTo>
                <a:cubicBezTo>
                  <a:pt x="6382" y="0"/>
                  <a:pt x="5400" y="1080"/>
                  <a:pt x="5236" y="2340"/>
                </a:cubicBezTo>
                <a:cubicBezTo>
                  <a:pt x="2945" y="2340"/>
                  <a:pt x="2945" y="2340"/>
                  <a:pt x="2945" y="2340"/>
                </a:cubicBezTo>
                <a:cubicBezTo>
                  <a:pt x="2618" y="2340"/>
                  <a:pt x="2618" y="2520"/>
                  <a:pt x="2618" y="2700"/>
                </a:cubicBezTo>
                <a:cubicBezTo>
                  <a:pt x="2618" y="2700"/>
                  <a:pt x="2618" y="2700"/>
                  <a:pt x="2618" y="2700"/>
                </a:cubicBezTo>
                <a:cubicBezTo>
                  <a:pt x="2291" y="2700"/>
                  <a:pt x="2291" y="2700"/>
                  <a:pt x="2291" y="2700"/>
                </a:cubicBezTo>
                <a:cubicBezTo>
                  <a:pt x="1145" y="2700"/>
                  <a:pt x="0" y="3960"/>
                  <a:pt x="0" y="5220"/>
                </a:cubicBezTo>
                <a:cubicBezTo>
                  <a:pt x="0" y="18360"/>
                  <a:pt x="0" y="18360"/>
                  <a:pt x="0" y="18360"/>
                </a:cubicBezTo>
                <a:cubicBezTo>
                  <a:pt x="0" y="19620"/>
                  <a:pt x="818" y="20520"/>
                  <a:pt x="1636" y="20880"/>
                </a:cubicBezTo>
                <a:cubicBezTo>
                  <a:pt x="1636" y="20880"/>
                  <a:pt x="1636" y="20880"/>
                  <a:pt x="1636" y="20880"/>
                </a:cubicBezTo>
                <a:cubicBezTo>
                  <a:pt x="1636" y="21240"/>
                  <a:pt x="1964" y="21600"/>
                  <a:pt x="2291" y="21600"/>
                </a:cubicBezTo>
                <a:cubicBezTo>
                  <a:pt x="3927" y="21600"/>
                  <a:pt x="3927" y="21600"/>
                  <a:pt x="3927" y="21600"/>
                </a:cubicBezTo>
                <a:cubicBezTo>
                  <a:pt x="4255" y="21600"/>
                  <a:pt x="4582" y="21420"/>
                  <a:pt x="4582" y="20880"/>
                </a:cubicBezTo>
                <a:cubicBezTo>
                  <a:pt x="17182" y="20880"/>
                  <a:pt x="17182" y="20880"/>
                  <a:pt x="17182" y="20880"/>
                </a:cubicBezTo>
                <a:cubicBezTo>
                  <a:pt x="17182" y="21420"/>
                  <a:pt x="17345" y="21600"/>
                  <a:pt x="17673" y="21600"/>
                </a:cubicBezTo>
                <a:cubicBezTo>
                  <a:pt x="19309" y="21600"/>
                  <a:pt x="19309" y="21600"/>
                  <a:pt x="19309" y="21600"/>
                </a:cubicBezTo>
                <a:cubicBezTo>
                  <a:pt x="19636" y="21600"/>
                  <a:pt x="19964" y="21240"/>
                  <a:pt x="19964" y="20880"/>
                </a:cubicBezTo>
                <a:cubicBezTo>
                  <a:pt x="19964" y="20880"/>
                  <a:pt x="19964" y="20880"/>
                  <a:pt x="19964" y="20880"/>
                </a:cubicBezTo>
                <a:cubicBezTo>
                  <a:pt x="20945" y="20520"/>
                  <a:pt x="21600" y="19620"/>
                  <a:pt x="21600" y="18360"/>
                </a:cubicBezTo>
                <a:cubicBezTo>
                  <a:pt x="21600" y="5220"/>
                  <a:pt x="21600" y="5220"/>
                  <a:pt x="21600" y="5220"/>
                </a:cubicBezTo>
                <a:cubicBezTo>
                  <a:pt x="21600" y="3960"/>
                  <a:pt x="20618" y="2700"/>
                  <a:pt x="19309" y="2700"/>
                </a:cubicBezTo>
                <a:close/>
                <a:moveTo>
                  <a:pt x="7527" y="1260"/>
                </a:moveTo>
                <a:cubicBezTo>
                  <a:pt x="14073" y="1260"/>
                  <a:pt x="14073" y="1260"/>
                  <a:pt x="14073" y="1260"/>
                </a:cubicBezTo>
                <a:cubicBezTo>
                  <a:pt x="14564" y="1260"/>
                  <a:pt x="15055" y="1800"/>
                  <a:pt x="15218" y="2340"/>
                </a:cubicBezTo>
                <a:cubicBezTo>
                  <a:pt x="15055" y="2340"/>
                  <a:pt x="15055" y="2340"/>
                  <a:pt x="15055" y="2340"/>
                </a:cubicBezTo>
                <a:cubicBezTo>
                  <a:pt x="14891" y="2340"/>
                  <a:pt x="14727" y="2520"/>
                  <a:pt x="14727" y="2700"/>
                </a:cubicBezTo>
                <a:cubicBezTo>
                  <a:pt x="14727" y="2700"/>
                  <a:pt x="14727" y="2700"/>
                  <a:pt x="14727" y="2700"/>
                </a:cubicBezTo>
                <a:cubicBezTo>
                  <a:pt x="7036" y="2700"/>
                  <a:pt x="7036" y="2700"/>
                  <a:pt x="7036" y="2700"/>
                </a:cubicBezTo>
                <a:cubicBezTo>
                  <a:pt x="7036" y="2700"/>
                  <a:pt x="7036" y="2700"/>
                  <a:pt x="7036" y="2700"/>
                </a:cubicBezTo>
                <a:cubicBezTo>
                  <a:pt x="7036" y="2520"/>
                  <a:pt x="6873" y="2340"/>
                  <a:pt x="6709" y="2340"/>
                </a:cubicBezTo>
                <a:cubicBezTo>
                  <a:pt x="6382" y="2340"/>
                  <a:pt x="6382" y="2340"/>
                  <a:pt x="6382" y="2340"/>
                </a:cubicBezTo>
                <a:cubicBezTo>
                  <a:pt x="6545" y="1800"/>
                  <a:pt x="7036" y="1260"/>
                  <a:pt x="7527" y="1260"/>
                </a:cubicBezTo>
                <a:close/>
                <a:moveTo>
                  <a:pt x="18491" y="17460"/>
                </a:moveTo>
                <a:cubicBezTo>
                  <a:pt x="3273" y="17460"/>
                  <a:pt x="3273" y="17460"/>
                  <a:pt x="3273" y="17460"/>
                </a:cubicBezTo>
                <a:cubicBezTo>
                  <a:pt x="2945" y="17460"/>
                  <a:pt x="2782" y="17280"/>
                  <a:pt x="2782" y="16920"/>
                </a:cubicBezTo>
                <a:cubicBezTo>
                  <a:pt x="2782" y="16560"/>
                  <a:pt x="2945" y="16380"/>
                  <a:pt x="3273" y="16380"/>
                </a:cubicBezTo>
                <a:cubicBezTo>
                  <a:pt x="18491" y="16380"/>
                  <a:pt x="18491" y="16380"/>
                  <a:pt x="18491" y="16380"/>
                </a:cubicBezTo>
                <a:cubicBezTo>
                  <a:pt x="18655" y="16380"/>
                  <a:pt x="18982" y="16560"/>
                  <a:pt x="18982" y="16920"/>
                </a:cubicBezTo>
                <a:cubicBezTo>
                  <a:pt x="18982" y="17280"/>
                  <a:pt x="18655" y="17460"/>
                  <a:pt x="18491" y="17460"/>
                </a:cubicBezTo>
                <a:close/>
                <a:moveTo>
                  <a:pt x="18491" y="14040"/>
                </a:moveTo>
                <a:cubicBezTo>
                  <a:pt x="3273" y="14040"/>
                  <a:pt x="3273" y="14040"/>
                  <a:pt x="3273" y="14040"/>
                </a:cubicBezTo>
                <a:cubicBezTo>
                  <a:pt x="2945" y="14040"/>
                  <a:pt x="2782" y="13860"/>
                  <a:pt x="2782" y="13500"/>
                </a:cubicBezTo>
                <a:cubicBezTo>
                  <a:pt x="2782" y="13320"/>
                  <a:pt x="2945" y="12960"/>
                  <a:pt x="3273" y="12960"/>
                </a:cubicBezTo>
                <a:cubicBezTo>
                  <a:pt x="18491" y="12960"/>
                  <a:pt x="18491" y="12960"/>
                  <a:pt x="18491" y="12960"/>
                </a:cubicBezTo>
                <a:cubicBezTo>
                  <a:pt x="18655" y="12960"/>
                  <a:pt x="18982" y="13320"/>
                  <a:pt x="18982" y="13500"/>
                </a:cubicBezTo>
                <a:cubicBezTo>
                  <a:pt x="18982" y="13860"/>
                  <a:pt x="18655" y="14040"/>
                  <a:pt x="18491" y="14040"/>
                </a:cubicBezTo>
                <a:close/>
                <a:moveTo>
                  <a:pt x="18491" y="10800"/>
                </a:moveTo>
                <a:cubicBezTo>
                  <a:pt x="3273" y="10800"/>
                  <a:pt x="3273" y="10800"/>
                  <a:pt x="3273" y="10800"/>
                </a:cubicBezTo>
                <a:cubicBezTo>
                  <a:pt x="2945" y="10800"/>
                  <a:pt x="2782" y="10440"/>
                  <a:pt x="2782" y="10260"/>
                </a:cubicBezTo>
                <a:cubicBezTo>
                  <a:pt x="2782" y="9900"/>
                  <a:pt x="2945" y="9540"/>
                  <a:pt x="3273" y="9540"/>
                </a:cubicBezTo>
                <a:cubicBezTo>
                  <a:pt x="18491" y="9540"/>
                  <a:pt x="18491" y="9540"/>
                  <a:pt x="18491" y="9540"/>
                </a:cubicBezTo>
                <a:cubicBezTo>
                  <a:pt x="18655" y="9540"/>
                  <a:pt x="18982" y="9900"/>
                  <a:pt x="18982" y="10260"/>
                </a:cubicBezTo>
                <a:cubicBezTo>
                  <a:pt x="18982" y="10440"/>
                  <a:pt x="18655" y="10800"/>
                  <a:pt x="18491" y="10800"/>
                </a:cubicBezTo>
                <a:close/>
                <a:moveTo>
                  <a:pt x="18491" y="7380"/>
                </a:moveTo>
                <a:cubicBezTo>
                  <a:pt x="3273" y="7380"/>
                  <a:pt x="3273" y="7380"/>
                  <a:pt x="3273" y="7380"/>
                </a:cubicBezTo>
                <a:cubicBezTo>
                  <a:pt x="2945" y="7380"/>
                  <a:pt x="2782" y="7020"/>
                  <a:pt x="2782" y="6840"/>
                </a:cubicBezTo>
                <a:cubicBezTo>
                  <a:pt x="2782" y="6480"/>
                  <a:pt x="2945" y="6300"/>
                  <a:pt x="3273" y="6300"/>
                </a:cubicBezTo>
                <a:cubicBezTo>
                  <a:pt x="18491" y="6300"/>
                  <a:pt x="18491" y="6300"/>
                  <a:pt x="18491" y="6300"/>
                </a:cubicBezTo>
                <a:cubicBezTo>
                  <a:pt x="18655" y="6300"/>
                  <a:pt x="18982" y="6480"/>
                  <a:pt x="18982" y="6840"/>
                </a:cubicBezTo>
                <a:cubicBezTo>
                  <a:pt x="18982" y="7020"/>
                  <a:pt x="18655" y="7380"/>
                  <a:pt x="18491" y="738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8" name="Shape 4702"/>
          <p:cNvSpPr/>
          <p:nvPr/>
        </p:nvSpPr>
        <p:spPr>
          <a:xfrm>
            <a:off x="6896856" y="1478806"/>
            <a:ext cx="406393" cy="4059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32" h="20608" extrusionOk="0">
                <a:moveTo>
                  <a:pt x="20295" y="13017"/>
                </a:moveTo>
                <a:cubicBezTo>
                  <a:pt x="16427" y="15596"/>
                  <a:pt x="16427" y="15596"/>
                  <a:pt x="16427" y="15596"/>
                </a:cubicBezTo>
                <a:cubicBezTo>
                  <a:pt x="15943" y="15918"/>
                  <a:pt x="14976" y="15596"/>
                  <a:pt x="15137" y="14790"/>
                </a:cubicBezTo>
                <a:cubicBezTo>
                  <a:pt x="15460" y="13178"/>
                  <a:pt x="13848" y="11405"/>
                  <a:pt x="11913" y="12694"/>
                </a:cubicBezTo>
                <a:cubicBezTo>
                  <a:pt x="9818" y="14145"/>
                  <a:pt x="11269" y="16402"/>
                  <a:pt x="12397" y="16402"/>
                </a:cubicBezTo>
                <a:cubicBezTo>
                  <a:pt x="13848" y="16402"/>
                  <a:pt x="13042" y="17853"/>
                  <a:pt x="13042" y="17853"/>
                </a:cubicBezTo>
                <a:cubicBezTo>
                  <a:pt x="9173" y="20432"/>
                  <a:pt x="9173" y="20432"/>
                  <a:pt x="9173" y="20432"/>
                </a:cubicBezTo>
                <a:cubicBezTo>
                  <a:pt x="8851" y="20754"/>
                  <a:pt x="8206" y="20593"/>
                  <a:pt x="8045" y="20270"/>
                </a:cubicBezTo>
                <a:cubicBezTo>
                  <a:pt x="5143" y="16079"/>
                  <a:pt x="5143" y="16079"/>
                  <a:pt x="5143" y="16079"/>
                </a:cubicBezTo>
                <a:cubicBezTo>
                  <a:pt x="4660" y="15918"/>
                  <a:pt x="4176" y="15918"/>
                  <a:pt x="4176" y="16885"/>
                </a:cubicBezTo>
                <a:cubicBezTo>
                  <a:pt x="4015" y="18014"/>
                  <a:pt x="1758" y="19464"/>
                  <a:pt x="469" y="17369"/>
                </a:cubicBezTo>
                <a:cubicBezTo>
                  <a:pt x="-821" y="15435"/>
                  <a:pt x="791" y="13823"/>
                  <a:pt x="2403" y="14145"/>
                </a:cubicBezTo>
                <a:cubicBezTo>
                  <a:pt x="3048" y="14306"/>
                  <a:pt x="3370" y="13984"/>
                  <a:pt x="3531" y="13500"/>
                </a:cubicBezTo>
                <a:cubicBezTo>
                  <a:pt x="469" y="9148"/>
                  <a:pt x="469" y="9148"/>
                  <a:pt x="469" y="9148"/>
                </a:cubicBezTo>
                <a:cubicBezTo>
                  <a:pt x="307" y="8826"/>
                  <a:pt x="307" y="8342"/>
                  <a:pt x="630" y="8020"/>
                </a:cubicBezTo>
                <a:cubicBezTo>
                  <a:pt x="4982" y="5118"/>
                  <a:pt x="4982" y="5118"/>
                  <a:pt x="4982" y="5118"/>
                </a:cubicBezTo>
                <a:cubicBezTo>
                  <a:pt x="5143" y="4796"/>
                  <a:pt x="4982" y="4151"/>
                  <a:pt x="4176" y="4151"/>
                </a:cubicBezTo>
                <a:cubicBezTo>
                  <a:pt x="3048" y="4151"/>
                  <a:pt x="1597" y="1894"/>
                  <a:pt x="3692" y="444"/>
                </a:cubicBezTo>
                <a:cubicBezTo>
                  <a:pt x="5466" y="-846"/>
                  <a:pt x="7239" y="927"/>
                  <a:pt x="6916" y="2539"/>
                </a:cubicBezTo>
                <a:cubicBezTo>
                  <a:pt x="6755" y="3023"/>
                  <a:pt x="7078" y="3345"/>
                  <a:pt x="7400" y="3506"/>
                </a:cubicBezTo>
                <a:cubicBezTo>
                  <a:pt x="11752" y="605"/>
                  <a:pt x="11752" y="605"/>
                  <a:pt x="11752" y="605"/>
                </a:cubicBezTo>
                <a:cubicBezTo>
                  <a:pt x="12236" y="282"/>
                  <a:pt x="12719" y="444"/>
                  <a:pt x="12880" y="766"/>
                </a:cubicBezTo>
                <a:cubicBezTo>
                  <a:pt x="15621" y="4635"/>
                  <a:pt x="15621" y="4635"/>
                  <a:pt x="15621" y="4635"/>
                </a:cubicBezTo>
                <a:cubicBezTo>
                  <a:pt x="15943" y="5118"/>
                  <a:pt x="15621" y="6085"/>
                  <a:pt x="14654" y="5924"/>
                </a:cubicBezTo>
                <a:cubicBezTo>
                  <a:pt x="13042" y="5441"/>
                  <a:pt x="11430" y="7214"/>
                  <a:pt x="12558" y="8987"/>
                </a:cubicBezTo>
                <a:cubicBezTo>
                  <a:pt x="14009" y="11082"/>
                  <a:pt x="16266" y="9632"/>
                  <a:pt x="16266" y="8503"/>
                </a:cubicBezTo>
                <a:cubicBezTo>
                  <a:pt x="16427" y="7053"/>
                  <a:pt x="17878" y="8020"/>
                  <a:pt x="17878" y="8020"/>
                </a:cubicBezTo>
                <a:cubicBezTo>
                  <a:pt x="20457" y="11888"/>
                  <a:pt x="20457" y="11888"/>
                  <a:pt x="20457" y="11888"/>
                </a:cubicBezTo>
                <a:cubicBezTo>
                  <a:pt x="20779" y="12211"/>
                  <a:pt x="20618" y="12694"/>
                  <a:pt x="20295" y="1301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79" name="Shape 4703"/>
          <p:cNvSpPr/>
          <p:nvPr/>
        </p:nvSpPr>
        <p:spPr>
          <a:xfrm>
            <a:off x="4139074" y="1478023"/>
            <a:ext cx="444500" cy="409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29" y="3349"/>
                </a:moveTo>
                <a:cubicBezTo>
                  <a:pt x="16509" y="3349"/>
                  <a:pt x="16509" y="3349"/>
                  <a:pt x="16509" y="3349"/>
                </a:cubicBezTo>
                <a:cubicBezTo>
                  <a:pt x="16509" y="21600"/>
                  <a:pt x="16509" y="21600"/>
                  <a:pt x="16509" y="21600"/>
                </a:cubicBezTo>
                <a:cubicBezTo>
                  <a:pt x="20829" y="21600"/>
                  <a:pt x="20829" y="21600"/>
                  <a:pt x="20829" y="21600"/>
                </a:cubicBezTo>
                <a:cubicBezTo>
                  <a:pt x="21291" y="21600"/>
                  <a:pt x="21600" y="21265"/>
                  <a:pt x="21600" y="20763"/>
                </a:cubicBezTo>
                <a:cubicBezTo>
                  <a:pt x="21600" y="4186"/>
                  <a:pt x="21600" y="4186"/>
                  <a:pt x="21600" y="4186"/>
                </a:cubicBezTo>
                <a:cubicBezTo>
                  <a:pt x="21600" y="3684"/>
                  <a:pt x="21291" y="3349"/>
                  <a:pt x="20829" y="3349"/>
                </a:cubicBezTo>
                <a:close/>
                <a:moveTo>
                  <a:pt x="18823" y="19758"/>
                </a:moveTo>
                <a:cubicBezTo>
                  <a:pt x="18823" y="19926"/>
                  <a:pt x="18669" y="20093"/>
                  <a:pt x="18514" y="20093"/>
                </a:cubicBezTo>
                <a:cubicBezTo>
                  <a:pt x="17589" y="20093"/>
                  <a:pt x="17589" y="20093"/>
                  <a:pt x="17589" y="20093"/>
                </a:cubicBezTo>
                <a:cubicBezTo>
                  <a:pt x="17434" y="20093"/>
                  <a:pt x="17280" y="19926"/>
                  <a:pt x="17280" y="19758"/>
                </a:cubicBezTo>
                <a:cubicBezTo>
                  <a:pt x="17280" y="5023"/>
                  <a:pt x="17280" y="5023"/>
                  <a:pt x="17280" y="5023"/>
                </a:cubicBezTo>
                <a:cubicBezTo>
                  <a:pt x="17280" y="4856"/>
                  <a:pt x="17434" y="4688"/>
                  <a:pt x="17589" y="4688"/>
                </a:cubicBezTo>
                <a:cubicBezTo>
                  <a:pt x="18514" y="4688"/>
                  <a:pt x="18514" y="4688"/>
                  <a:pt x="18514" y="4688"/>
                </a:cubicBezTo>
                <a:cubicBezTo>
                  <a:pt x="18669" y="4688"/>
                  <a:pt x="18823" y="4856"/>
                  <a:pt x="18823" y="5023"/>
                </a:cubicBezTo>
                <a:lnTo>
                  <a:pt x="18823" y="19758"/>
                </a:lnTo>
                <a:close/>
                <a:moveTo>
                  <a:pt x="20829" y="19758"/>
                </a:moveTo>
                <a:cubicBezTo>
                  <a:pt x="20829" y="19926"/>
                  <a:pt x="20674" y="20093"/>
                  <a:pt x="20520" y="20093"/>
                </a:cubicBezTo>
                <a:cubicBezTo>
                  <a:pt x="19749" y="20093"/>
                  <a:pt x="19749" y="20093"/>
                  <a:pt x="19749" y="20093"/>
                </a:cubicBezTo>
                <a:cubicBezTo>
                  <a:pt x="19594" y="20093"/>
                  <a:pt x="19440" y="19926"/>
                  <a:pt x="19440" y="19758"/>
                </a:cubicBezTo>
                <a:cubicBezTo>
                  <a:pt x="19440" y="5023"/>
                  <a:pt x="19440" y="5023"/>
                  <a:pt x="19440" y="5023"/>
                </a:cubicBezTo>
                <a:cubicBezTo>
                  <a:pt x="19440" y="4856"/>
                  <a:pt x="19594" y="4688"/>
                  <a:pt x="19749" y="4688"/>
                </a:cubicBezTo>
                <a:cubicBezTo>
                  <a:pt x="20520" y="4688"/>
                  <a:pt x="20520" y="4688"/>
                  <a:pt x="20520" y="4688"/>
                </a:cubicBezTo>
                <a:cubicBezTo>
                  <a:pt x="20674" y="4688"/>
                  <a:pt x="20829" y="4856"/>
                  <a:pt x="20829" y="5023"/>
                </a:cubicBezTo>
                <a:lnTo>
                  <a:pt x="20829" y="19758"/>
                </a:lnTo>
                <a:close/>
                <a:moveTo>
                  <a:pt x="0" y="2847"/>
                </a:moveTo>
                <a:cubicBezTo>
                  <a:pt x="0" y="20763"/>
                  <a:pt x="0" y="20763"/>
                  <a:pt x="0" y="20763"/>
                </a:cubicBezTo>
                <a:cubicBezTo>
                  <a:pt x="0" y="21265"/>
                  <a:pt x="309" y="21600"/>
                  <a:pt x="771" y="21600"/>
                </a:cubicBezTo>
                <a:cubicBezTo>
                  <a:pt x="5246" y="21600"/>
                  <a:pt x="5246" y="21600"/>
                  <a:pt x="5246" y="21600"/>
                </a:cubicBezTo>
                <a:cubicBezTo>
                  <a:pt x="5246" y="2009"/>
                  <a:pt x="5246" y="2009"/>
                  <a:pt x="5246" y="2009"/>
                </a:cubicBezTo>
                <a:cubicBezTo>
                  <a:pt x="771" y="2009"/>
                  <a:pt x="771" y="2009"/>
                  <a:pt x="771" y="2009"/>
                </a:cubicBezTo>
                <a:cubicBezTo>
                  <a:pt x="309" y="2009"/>
                  <a:pt x="0" y="2344"/>
                  <a:pt x="0" y="2847"/>
                </a:cubicBezTo>
                <a:close/>
                <a:moveTo>
                  <a:pt x="2931" y="3684"/>
                </a:moveTo>
                <a:cubicBezTo>
                  <a:pt x="2931" y="3516"/>
                  <a:pt x="3086" y="3349"/>
                  <a:pt x="3240" y="3349"/>
                </a:cubicBezTo>
                <a:cubicBezTo>
                  <a:pt x="4011" y="3349"/>
                  <a:pt x="4011" y="3349"/>
                  <a:pt x="4011" y="3349"/>
                </a:cubicBezTo>
                <a:cubicBezTo>
                  <a:pt x="4166" y="3349"/>
                  <a:pt x="4320" y="3516"/>
                  <a:pt x="4320" y="3684"/>
                </a:cubicBezTo>
                <a:cubicBezTo>
                  <a:pt x="4320" y="19758"/>
                  <a:pt x="4320" y="19758"/>
                  <a:pt x="4320" y="19758"/>
                </a:cubicBezTo>
                <a:cubicBezTo>
                  <a:pt x="4320" y="19926"/>
                  <a:pt x="4166" y="20093"/>
                  <a:pt x="4011" y="20093"/>
                </a:cubicBezTo>
                <a:cubicBezTo>
                  <a:pt x="3240" y="20093"/>
                  <a:pt x="3240" y="20093"/>
                  <a:pt x="3240" y="20093"/>
                </a:cubicBezTo>
                <a:cubicBezTo>
                  <a:pt x="3086" y="20093"/>
                  <a:pt x="2931" y="19926"/>
                  <a:pt x="2931" y="19758"/>
                </a:cubicBezTo>
                <a:lnTo>
                  <a:pt x="2931" y="3684"/>
                </a:lnTo>
                <a:close/>
                <a:moveTo>
                  <a:pt x="1080" y="3349"/>
                </a:moveTo>
                <a:cubicBezTo>
                  <a:pt x="2006" y="3349"/>
                  <a:pt x="2006" y="3349"/>
                  <a:pt x="2006" y="3349"/>
                </a:cubicBezTo>
                <a:cubicBezTo>
                  <a:pt x="2160" y="3349"/>
                  <a:pt x="2314" y="3516"/>
                  <a:pt x="2314" y="3684"/>
                </a:cubicBezTo>
                <a:cubicBezTo>
                  <a:pt x="2314" y="19758"/>
                  <a:pt x="2314" y="19758"/>
                  <a:pt x="2314" y="19758"/>
                </a:cubicBezTo>
                <a:cubicBezTo>
                  <a:pt x="2314" y="19926"/>
                  <a:pt x="2160" y="20093"/>
                  <a:pt x="2006" y="20093"/>
                </a:cubicBezTo>
                <a:cubicBezTo>
                  <a:pt x="1080" y="20093"/>
                  <a:pt x="1080" y="20093"/>
                  <a:pt x="1080" y="20093"/>
                </a:cubicBezTo>
                <a:cubicBezTo>
                  <a:pt x="926" y="20093"/>
                  <a:pt x="771" y="19926"/>
                  <a:pt x="771" y="19758"/>
                </a:cubicBezTo>
                <a:cubicBezTo>
                  <a:pt x="771" y="3684"/>
                  <a:pt x="771" y="3684"/>
                  <a:pt x="771" y="3684"/>
                </a:cubicBezTo>
                <a:cubicBezTo>
                  <a:pt x="771" y="3516"/>
                  <a:pt x="926" y="3349"/>
                  <a:pt x="1080" y="3349"/>
                </a:cubicBezTo>
                <a:close/>
                <a:moveTo>
                  <a:pt x="15274" y="0"/>
                </a:moveTo>
                <a:cubicBezTo>
                  <a:pt x="6326" y="0"/>
                  <a:pt x="6326" y="0"/>
                  <a:pt x="6326" y="0"/>
                </a:cubicBezTo>
                <a:cubicBezTo>
                  <a:pt x="5863" y="0"/>
                  <a:pt x="5554" y="335"/>
                  <a:pt x="5554" y="837"/>
                </a:cubicBezTo>
                <a:cubicBezTo>
                  <a:pt x="5554" y="20763"/>
                  <a:pt x="5554" y="20763"/>
                  <a:pt x="5554" y="20763"/>
                </a:cubicBezTo>
                <a:cubicBezTo>
                  <a:pt x="5554" y="21265"/>
                  <a:pt x="5863" y="21600"/>
                  <a:pt x="6326" y="21600"/>
                </a:cubicBezTo>
                <a:cubicBezTo>
                  <a:pt x="9103" y="21600"/>
                  <a:pt x="9103" y="21600"/>
                  <a:pt x="9103" y="21600"/>
                </a:cubicBezTo>
                <a:cubicBezTo>
                  <a:pt x="9103" y="18419"/>
                  <a:pt x="9103" y="18419"/>
                  <a:pt x="9103" y="18419"/>
                </a:cubicBezTo>
                <a:cubicBezTo>
                  <a:pt x="9103" y="18419"/>
                  <a:pt x="9257" y="18251"/>
                  <a:pt x="9257" y="18251"/>
                </a:cubicBezTo>
                <a:cubicBezTo>
                  <a:pt x="12343" y="18251"/>
                  <a:pt x="12343" y="18251"/>
                  <a:pt x="12343" y="18251"/>
                </a:cubicBezTo>
                <a:cubicBezTo>
                  <a:pt x="12497" y="18251"/>
                  <a:pt x="12497" y="18419"/>
                  <a:pt x="12497" y="18419"/>
                </a:cubicBezTo>
                <a:cubicBezTo>
                  <a:pt x="12497" y="21600"/>
                  <a:pt x="12497" y="21600"/>
                  <a:pt x="12497" y="21600"/>
                </a:cubicBezTo>
                <a:cubicBezTo>
                  <a:pt x="15274" y="21600"/>
                  <a:pt x="15274" y="21600"/>
                  <a:pt x="15274" y="21600"/>
                </a:cubicBezTo>
                <a:cubicBezTo>
                  <a:pt x="15737" y="21600"/>
                  <a:pt x="16046" y="21265"/>
                  <a:pt x="16046" y="20763"/>
                </a:cubicBezTo>
                <a:cubicBezTo>
                  <a:pt x="16046" y="837"/>
                  <a:pt x="16046" y="837"/>
                  <a:pt x="16046" y="837"/>
                </a:cubicBezTo>
                <a:cubicBezTo>
                  <a:pt x="16046" y="335"/>
                  <a:pt x="15737" y="0"/>
                  <a:pt x="15274" y="0"/>
                </a:cubicBezTo>
                <a:close/>
                <a:moveTo>
                  <a:pt x="8023" y="17247"/>
                </a:moveTo>
                <a:cubicBezTo>
                  <a:pt x="8023" y="17414"/>
                  <a:pt x="7869" y="17581"/>
                  <a:pt x="7714" y="17581"/>
                </a:cubicBezTo>
                <a:cubicBezTo>
                  <a:pt x="6789" y="17581"/>
                  <a:pt x="6789" y="17581"/>
                  <a:pt x="6789" y="17581"/>
                </a:cubicBezTo>
                <a:cubicBezTo>
                  <a:pt x="6634" y="17581"/>
                  <a:pt x="6480" y="17414"/>
                  <a:pt x="6480" y="17247"/>
                </a:cubicBezTo>
                <a:cubicBezTo>
                  <a:pt x="6480" y="2512"/>
                  <a:pt x="6480" y="2512"/>
                  <a:pt x="6480" y="2512"/>
                </a:cubicBezTo>
                <a:cubicBezTo>
                  <a:pt x="6480" y="2344"/>
                  <a:pt x="6634" y="2177"/>
                  <a:pt x="6789" y="2177"/>
                </a:cubicBezTo>
                <a:cubicBezTo>
                  <a:pt x="7714" y="2177"/>
                  <a:pt x="7714" y="2177"/>
                  <a:pt x="7714" y="2177"/>
                </a:cubicBezTo>
                <a:cubicBezTo>
                  <a:pt x="7869" y="2177"/>
                  <a:pt x="8023" y="2344"/>
                  <a:pt x="8023" y="2512"/>
                </a:cubicBezTo>
                <a:lnTo>
                  <a:pt x="8023" y="17247"/>
                </a:lnTo>
                <a:close/>
                <a:moveTo>
                  <a:pt x="10337" y="17247"/>
                </a:moveTo>
                <a:cubicBezTo>
                  <a:pt x="10337" y="17414"/>
                  <a:pt x="10183" y="17581"/>
                  <a:pt x="10029" y="17581"/>
                </a:cubicBezTo>
                <a:cubicBezTo>
                  <a:pt x="9257" y="17581"/>
                  <a:pt x="9257" y="17581"/>
                  <a:pt x="9257" y="17581"/>
                </a:cubicBezTo>
                <a:cubicBezTo>
                  <a:pt x="9103" y="17581"/>
                  <a:pt x="8949" y="17414"/>
                  <a:pt x="8949" y="17247"/>
                </a:cubicBezTo>
                <a:cubicBezTo>
                  <a:pt x="8949" y="2512"/>
                  <a:pt x="8949" y="2512"/>
                  <a:pt x="8949" y="2512"/>
                </a:cubicBezTo>
                <a:cubicBezTo>
                  <a:pt x="8949" y="2344"/>
                  <a:pt x="9103" y="2177"/>
                  <a:pt x="9257" y="2177"/>
                </a:cubicBezTo>
                <a:cubicBezTo>
                  <a:pt x="10029" y="2177"/>
                  <a:pt x="10029" y="2177"/>
                  <a:pt x="10029" y="2177"/>
                </a:cubicBezTo>
                <a:cubicBezTo>
                  <a:pt x="10183" y="2177"/>
                  <a:pt x="10337" y="2344"/>
                  <a:pt x="10337" y="2512"/>
                </a:cubicBezTo>
                <a:lnTo>
                  <a:pt x="10337" y="17247"/>
                </a:lnTo>
                <a:close/>
                <a:moveTo>
                  <a:pt x="12806" y="17247"/>
                </a:moveTo>
                <a:cubicBezTo>
                  <a:pt x="12806" y="17414"/>
                  <a:pt x="12651" y="17581"/>
                  <a:pt x="12343" y="17581"/>
                </a:cubicBezTo>
                <a:cubicBezTo>
                  <a:pt x="11571" y="17581"/>
                  <a:pt x="11571" y="17581"/>
                  <a:pt x="11571" y="17581"/>
                </a:cubicBezTo>
                <a:cubicBezTo>
                  <a:pt x="11417" y="17581"/>
                  <a:pt x="11263" y="17414"/>
                  <a:pt x="11263" y="17247"/>
                </a:cubicBezTo>
                <a:cubicBezTo>
                  <a:pt x="11263" y="2512"/>
                  <a:pt x="11263" y="2512"/>
                  <a:pt x="11263" y="2512"/>
                </a:cubicBezTo>
                <a:cubicBezTo>
                  <a:pt x="11263" y="2344"/>
                  <a:pt x="11417" y="2177"/>
                  <a:pt x="11571" y="2177"/>
                </a:cubicBezTo>
                <a:cubicBezTo>
                  <a:pt x="12343" y="2177"/>
                  <a:pt x="12343" y="2177"/>
                  <a:pt x="12343" y="2177"/>
                </a:cubicBezTo>
                <a:cubicBezTo>
                  <a:pt x="12651" y="2177"/>
                  <a:pt x="12806" y="2344"/>
                  <a:pt x="12806" y="2512"/>
                </a:cubicBezTo>
                <a:lnTo>
                  <a:pt x="12806" y="17247"/>
                </a:lnTo>
                <a:close/>
                <a:moveTo>
                  <a:pt x="15120" y="17247"/>
                </a:moveTo>
                <a:cubicBezTo>
                  <a:pt x="15120" y="17414"/>
                  <a:pt x="14966" y="17581"/>
                  <a:pt x="14811" y="17581"/>
                </a:cubicBezTo>
                <a:cubicBezTo>
                  <a:pt x="14040" y="17581"/>
                  <a:pt x="14040" y="17581"/>
                  <a:pt x="14040" y="17581"/>
                </a:cubicBezTo>
                <a:cubicBezTo>
                  <a:pt x="13731" y="17581"/>
                  <a:pt x="13577" y="17414"/>
                  <a:pt x="13577" y="17247"/>
                </a:cubicBezTo>
                <a:cubicBezTo>
                  <a:pt x="13577" y="2512"/>
                  <a:pt x="13577" y="2512"/>
                  <a:pt x="13577" y="2512"/>
                </a:cubicBezTo>
                <a:cubicBezTo>
                  <a:pt x="13577" y="2344"/>
                  <a:pt x="13731" y="2177"/>
                  <a:pt x="14040" y="2177"/>
                </a:cubicBezTo>
                <a:cubicBezTo>
                  <a:pt x="14811" y="2177"/>
                  <a:pt x="14811" y="2177"/>
                  <a:pt x="14811" y="2177"/>
                </a:cubicBezTo>
                <a:cubicBezTo>
                  <a:pt x="14966" y="2177"/>
                  <a:pt x="15120" y="2344"/>
                  <a:pt x="15120" y="2512"/>
                </a:cubicBezTo>
                <a:lnTo>
                  <a:pt x="15120" y="17247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0" name="Shape 4704"/>
          <p:cNvSpPr/>
          <p:nvPr/>
        </p:nvSpPr>
        <p:spPr>
          <a:xfrm>
            <a:off x="9664367" y="1439923"/>
            <a:ext cx="293689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600" extrusionOk="0">
                <a:moveTo>
                  <a:pt x="11323" y="4547"/>
                </a:moveTo>
                <a:cubicBezTo>
                  <a:pt x="11090" y="4263"/>
                  <a:pt x="10394" y="4263"/>
                  <a:pt x="10161" y="4547"/>
                </a:cubicBezTo>
                <a:cubicBezTo>
                  <a:pt x="7607" y="6395"/>
                  <a:pt x="7607" y="6395"/>
                  <a:pt x="7607" y="6395"/>
                </a:cubicBezTo>
                <a:cubicBezTo>
                  <a:pt x="7374" y="6537"/>
                  <a:pt x="7374" y="6963"/>
                  <a:pt x="7607" y="7247"/>
                </a:cubicBezTo>
                <a:cubicBezTo>
                  <a:pt x="8071" y="7958"/>
                  <a:pt x="8071" y="7958"/>
                  <a:pt x="8071" y="7958"/>
                </a:cubicBezTo>
                <a:cubicBezTo>
                  <a:pt x="8071" y="7958"/>
                  <a:pt x="8303" y="7958"/>
                  <a:pt x="8303" y="8100"/>
                </a:cubicBezTo>
                <a:cubicBezTo>
                  <a:pt x="13181" y="8100"/>
                  <a:pt x="13181" y="8100"/>
                  <a:pt x="13181" y="8100"/>
                </a:cubicBezTo>
                <a:cubicBezTo>
                  <a:pt x="13413" y="7958"/>
                  <a:pt x="13413" y="7958"/>
                  <a:pt x="13413" y="7958"/>
                </a:cubicBezTo>
                <a:cubicBezTo>
                  <a:pt x="13877" y="7247"/>
                  <a:pt x="13877" y="7247"/>
                  <a:pt x="13877" y="7247"/>
                </a:cubicBezTo>
                <a:cubicBezTo>
                  <a:pt x="14110" y="6963"/>
                  <a:pt x="14110" y="6537"/>
                  <a:pt x="13877" y="6395"/>
                </a:cubicBezTo>
                <a:lnTo>
                  <a:pt x="11323" y="4547"/>
                </a:lnTo>
                <a:close/>
                <a:moveTo>
                  <a:pt x="12948" y="7105"/>
                </a:moveTo>
                <a:cubicBezTo>
                  <a:pt x="12716" y="7532"/>
                  <a:pt x="12716" y="7532"/>
                  <a:pt x="12716" y="7532"/>
                </a:cubicBezTo>
                <a:cubicBezTo>
                  <a:pt x="12716" y="7532"/>
                  <a:pt x="12484" y="7532"/>
                  <a:pt x="12484" y="7674"/>
                </a:cubicBezTo>
                <a:cubicBezTo>
                  <a:pt x="9000" y="7674"/>
                  <a:pt x="9000" y="7674"/>
                  <a:pt x="9000" y="7674"/>
                </a:cubicBezTo>
                <a:cubicBezTo>
                  <a:pt x="9000" y="7532"/>
                  <a:pt x="8768" y="7532"/>
                  <a:pt x="8768" y="7532"/>
                </a:cubicBezTo>
                <a:cubicBezTo>
                  <a:pt x="8536" y="7105"/>
                  <a:pt x="8536" y="7105"/>
                  <a:pt x="8536" y="7105"/>
                </a:cubicBezTo>
                <a:cubicBezTo>
                  <a:pt x="8303" y="6821"/>
                  <a:pt x="8303" y="6537"/>
                  <a:pt x="8536" y="6395"/>
                </a:cubicBezTo>
                <a:cubicBezTo>
                  <a:pt x="10394" y="5116"/>
                  <a:pt x="10394" y="5116"/>
                  <a:pt x="10394" y="5116"/>
                </a:cubicBezTo>
                <a:cubicBezTo>
                  <a:pt x="10626" y="4974"/>
                  <a:pt x="10858" y="4974"/>
                  <a:pt x="11090" y="5116"/>
                </a:cubicBezTo>
                <a:cubicBezTo>
                  <a:pt x="12948" y="6395"/>
                  <a:pt x="12948" y="6395"/>
                  <a:pt x="12948" y="6395"/>
                </a:cubicBezTo>
                <a:cubicBezTo>
                  <a:pt x="13181" y="6537"/>
                  <a:pt x="13181" y="6821"/>
                  <a:pt x="12948" y="7105"/>
                </a:cubicBezTo>
                <a:close/>
                <a:moveTo>
                  <a:pt x="21310" y="1279"/>
                </a:moveTo>
                <a:cubicBezTo>
                  <a:pt x="19916" y="142"/>
                  <a:pt x="19916" y="142"/>
                  <a:pt x="19916" y="142"/>
                </a:cubicBezTo>
                <a:cubicBezTo>
                  <a:pt x="19684" y="142"/>
                  <a:pt x="19684" y="142"/>
                  <a:pt x="19452" y="0"/>
                </a:cubicBezTo>
                <a:cubicBezTo>
                  <a:pt x="19452" y="0"/>
                  <a:pt x="19452" y="0"/>
                  <a:pt x="19452" y="0"/>
                </a:cubicBezTo>
                <a:cubicBezTo>
                  <a:pt x="2265" y="0"/>
                  <a:pt x="2265" y="0"/>
                  <a:pt x="2265" y="0"/>
                </a:cubicBezTo>
                <a:cubicBezTo>
                  <a:pt x="2032" y="0"/>
                  <a:pt x="1800" y="142"/>
                  <a:pt x="1568" y="142"/>
                </a:cubicBezTo>
                <a:cubicBezTo>
                  <a:pt x="174" y="1279"/>
                  <a:pt x="174" y="1279"/>
                  <a:pt x="174" y="1279"/>
                </a:cubicBezTo>
                <a:cubicBezTo>
                  <a:pt x="-58" y="1563"/>
                  <a:pt x="-58" y="1847"/>
                  <a:pt x="174" y="1989"/>
                </a:cubicBezTo>
                <a:cubicBezTo>
                  <a:pt x="5284" y="7105"/>
                  <a:pt x="5284" y="7105"/>
                  <a:pt x="5284" y="7105"/>
                </a:cubicBezTo>
                <a:cubicBezTo>
                  <a:pt x="5516" y="7247"/>
                  <a:pt x="5516" y="7247"/>
                  <a:pt x="5748" y="7247"/>
                </a:cubicBezTo>
                <a:cubicBezTo>
                  <a:pt x="5981" y="7247"/>
                  <a:pt x="5981" y="7247"/>
                  <a:pt x="6213" y="7105"/>
                </a:cubicBezTo>
                <a:cubicBezTo>
                  <a:pt x="10394" y="3979"/>
                  <a:pt x="10394" y="3979"/>
                  <a:pt x="10394" y="3979"/>
                </a:cubicBezTo>
                <a:cubicBezTo>
                  <a:pt x="10626" y="3837"/>
                  <a:pt x="10626" y="3553"/>
                  <a:pt x="10161" y="3411"/>
                </a:cubicBezTo>
                <a:cubicBezTo>
                  <a:pt x="3658" y="568"/>
                  <a:pt x="3658" y="568"/>
                  <a:pt x="3658" y="568"/>
                </a:cubicBezTo>
                <a:cubicBezTo>
                  <a:pt x="17826" y="568"/>
                  <a:pt x="17826" y="568"/>
                  <a:pt x="17826" y="568"/>
                </a:cubicBezTo>
                <a:cubicBezTo>
                  <a:pt x="11323" y="3411"/>
                  <a:pt x="11323" y="3411"/>
                  <a:pt x="11323" y="3411"/>
                </a:cubicBezTo>
                <a:cubicBezTo>
                  <a:pt x="10858" y="3553"/>
                  <a:pt x="10858" y="3837"/>
                  <a:pt x="11090" y="3979"/>
                </a:cubicBezTo>
                <a:cubicBezTo>
                  <a:pt x="15271" y="7105"/>
                  <a:pt x="15271" y="7105"/>
                  <a:pt x="15271" y="7105"/>
                </a:cubicBezTo>
                <a:cubicBezTo>
                  <a:pt x="15503" y="7247"/>
                  <a:pt x="15503" y="7247"/>
                  <a:pt x="15736" y="7247"/>
                </a:cubicBezTo>
                <a:cubicBezTo>
                  <a:pt x="15968" y="7247"/>
                  <a:pt x="15968" y="7247"/>
                  <a:pt x="16200" y="7105"/>
                </a:cubicBezTo>
                <a:cubicBezTo>
                  <a:pt x="21310" y="1989"/>
                  <a:pt x="21310" y="1989"/>
                  <a:pt x="21310" y="1989"/>
                </a:cubicBezTo>
                <a:cubicBezTo>
                  <a:pt x="21542" y="1847"/>
                  <a:pt x="21542" y="1563"/>
                  <a:pt x="21310" y="1279"/>
                </a:cubicBezTo>
                <a:close/>
                <a:moveTo>
                  <a:pt x="5748" y="5684"/>
                </a:moveTo>
                <a:cubicBezTo>
                  <a:pt x="6213" y="5684"/>
                  <a:pt x="6445" y="5826"/>
                  <a:pt x="6445" y="6111"/>
                </a:cubicBezTo>
                <a:cubicBezTo>
                  <a:pt x="6445" y="6395"/>
                  <a:pt x="6213" y="6537"/>
                  <a:pt x="5748" y="6537"/>
                </a:cubicBezTo>
                <a:cubicBezTo>
                  <a:pt x="5516" y="6537"/>
                  <a:pt x="5052" y="6395"/>
                  <a:pt x="5052" y="6111"/>
                </a:cubicBezTo>
                <a:cubicBezTo>
                  <a:pt x="5052" y="5826"/>
                  <a:pt x="5516" y="5684"/>
                  <a:pt x="5748" y="5684"/>
                </a:cubicBezTo>
                <a:close/>
                <a:moveTo>
                  <a:pt x="15736" y="6537"/>
                </a:moveTo>
                <a:cubicBezTo>
                  <a:pt x="15271" y="6537"/>
                  <a:pt x="15039" y="6395"/>
                  <a:pt x="15039" y="6111"/>
                </a:cubicBezTo>
                <a:cubicBezTo>
                  <a:pt x="15039" y="5826"/>
                  <a:pt x="15271" y="5684"/>
                  <a:pt x="15736" y="5684"/>
                </a:cubicBezTo>
                <a:cubicBezTo>
                  <a:pt x="15968" y="5684"/>
                  <a:pt x="16432" y="5826"/>
                  <a:pt x="16432" y="6111"/>
                </a:cubicBezTo>
                <a:cubicBezTo>
                  <a:pt x="16432" y="6395"/>
                  <a:pt x="15968" y="6537"/>
                  <a:pt x="15736" y="6537"/>
                </a:cubicBezTo>
                <a:close/>
                <a:moveTo>
                  <a:pt x="15968" y="17763"/>
                </a:moveTo>
                <a:cubicBezTo>
                  <a:pt x="13413" y="8526"/>
                  <a:pt x="13413" y="8526"/>
                  <a:pt x="13413" y="8526"/>
                </a:cubicBezTo>
                <a:cubicBezTo>
                  <a:pt x="12484" y="8526"/>
                  <a:pt x="12484" y="8526"/>
                  <a:pt x="12484" y="8526"/>
                </a:cubicBezTo>
                <a:cubicBezTo>
                  <a:pt x="12484" y="8811"/>
                  <a:pt x="12484" y="8811"/>
                  <a:pt x="12484" y="8811"/>
                </a:cubicBezTo>
                <a:cubicBezTo>
                  <a:pt x="8303" y="11511"/>
                  <a:pt x="8303" y="11511"/>
                  <a:pt x="8303" y="11511"/>
                </a:cubicBezTo>
                <a:cubicBezTo>
                  <a:pt x="9000" y="8526"/>
                  <a:pt x="9000" y="8526"/>
                  <a:pt x="9000" y="8526"/>
                </a:cubicBezTo>
                <a:cubicBezTo>
                  <a:pt x="8071" y="8526"/>
                  <a:pt x="8071" y="8526"/>
                  <a:pt x="8071" y="8526"/>
                </a:cubicBezTo>
                <a:cubicBezTo>
                  <a:pt x="5516" y="17763"/>
                  <a:pt x="5516" y="17763"/>
                  <a:pt x="5516" y="17763"/>
                </a:cubicBezTo>
                <a:cubicBezTo>
                  <a:pt x="5516" y="18189"/>
                  <a:pt x="5748" y="18474"/>
                  <a:pt x="5981" y="18758"/>
                </a:cubicBezTo>
                <a:cubicBezTo>
                  <a:pt x="10161" y="21458"/>
                  <a:pt x="10161" y="21458"/>
                  <a:pt x="10161" y="21458"/>
                </a:cubicBezTo>
                <a:cubicBezTo>
                  <a:pt x="10394" y="21600"/>
                  <a:pt x="10626" y="21600"/>
                  <a:pt x="10858" y="21600"/>
                </a:cubicBezTo>
                <a:cubicBezTo>
                  <a:pt x="10858" y="21600"/>
                  <a:pt x="11090" y="21600"/>
                  <a:pt x="11323" y="21458"/>
                </a:cubicBezTo>
                <a:cubicBezTo>
                  <a:pt x="15503" y="18758"/>
                  <a:pt x="15503" y="18758"/>
                  <a:pt x="15503" y="18758"/>
                </a:cubicBezTo>
                <a:cubicBezTo>
                  <a:pt x="15736" y="18474"/>
                  <a:pt x="15968" y="18189"/>
                  <a:pt x="15968" y="17763"/>
                </a:cubicBezTo>
                <a:close/>
                <a:moveTo>
                  <a:pt x="14574" y="16484"/>
                </a:moveTo>
                <a:cubicBezTo>
                  <a:pt x="9000" y="19895"/>
                  <a:pt x="9000" y="19895"/>
                  <a:pt x="9000" y="19895"/>
                </a:cubicBezTo>
                <a:cubicBezTo>
                  <a:pt x="8071" y="19184"/>
                  <a:pt x="8071" y="19184"/>
                  <a:pt x="8071" y="19184"/>
                </a:cubicBezTo>
                <a:cubicBezTo>
                  <a:pt x="14342" y="15347"/>
                  <a:pt x="14342" y="15347"/>
                  <a:pt x="14342" y="15347"/>
                </a:cubicBezTo>
                <a:lnTo>
                  <a:pt x="14574" y="16484"/>
                </a:lnTo>
                <a:close/>
                <a:moveTo>
                  <a:pt x="13645" y="12647"/>
                </a:moveTo>
                <a:cubicBezTo>
                  <a:pt x="6910" y="16768"/>
                  <a:pt x="6910" y="16768"/>
                  <a:pt x="6910" y="16768"/>
                </a:cubicBezTo>
                <a:cubicBezTo>
                  <a:pt x="7142" y="15205"/>
                  <a:pt x="7142" y="15205"/>
                  <a:pt x="7142" y="15205"/>
                </a:cubicBezTo>
                <a:cubicBezTo>
                  <a:pt x="13181" y="11511"/>
                  <a:pt x="13181" y="11511"/>
                  <a:pt x="13181" y="11511"/>
                </a:cubicBezTo>
                <a:lnTo>
                  <a:pt x="13645" y="12647"/>
                </a:lnTo>
                <a:close/>
                <a:moveTo>
                  <a:pt x="12716" y="9663"/>
                </a:moveTo>
                <a:cubicBezTo>
                  <a:pt x="12948" y="10800"/>
                  <a:pt x="12948" y="10800"/>
                  <a:pt x="12948" y="10800"/>
                </a:cubicBezTo>
                <a:cubicBezTo>
                  <a:pt x="7607" y="14068"/>
                  <a:pt x="7607" y="14068"/>
                  <a:pt x="7607" y="14068"/>
                </a:cubicBezTo>
                <a:cubicBezTo>
                  <a:pt x="8071" y="12505"/>
                  <a:pt x="8071" y="12505"/>
                  <a:pt x="8071" y="12505"/>
                </a:cubicBezTo>
                <a:lnTo>
                  <a:pt x="12716" y="9663"/>
                </a:lnTo>
                <a:close/>
                <a:moveTo>
                  <a:pt x="6445" y="17905"/>
                </a:moveTo>
                <a:cubicBezTo>
                  <a:pt x="6445" y="17905"/>
                  <a:pt x="6445" y="17905"/>
                  <a:pt x="6445" y="17905"/>
                </a:cubicBezTo>
                <a:cubicBezTo>
                  <a:pt x="13877" y="13500"/>
                  <a:pt x="13877" y="13500"/>
                  <a:pt x="13877" y="13500"/>
                </a:cubicBezTo>
                <a:cubicBezTo>
                  <a:pt x="14110" y="14495"/>
                  <a:pt x="14110" y="14495"/>
                  <a:pt x="14110" y="14495"/>
                </a:cubicBezTo>
                <a:cubicBezTo>
                  <a:pt x="7142" y="18758"/>
                  <a:pt x="7142" y="18758"/>
                  <a:pt x="7142" y="18758"/>
                </a:cubicBezTo>
                <a:cubicBezTo>
                  <a:pt x="6677" y="18332"/>
                  <a:pt x="6677" y="18332"/>
                  <a:pt x="6677" y="18332"/>
                </a:cubicBezTo>
                <a:cubicBezTo>
                  <a:pt x="6445" y="18332"/>
                  <a:pt x="6445" y="18047"/>
                  <a:pt x="6445" y="17905"/>
                </a:cubicBezTo>
                <a:close/>
                <a:moveTo>
                  <a:pt x="14807" y="18332"/>
                </a:moveTo>
                <a:cubicBezTo>
                  <a:pt x="10858" y="21032"/>
                  <a:pt x="10858" y="21032"/>
                  <a:pt x="10858" y="21032"/>
                </a:cubicBezTo>
                <a:cubicBezTo>
                  <a:pt x="9697" y="20321"/>
                  <a:pt x="9697" y="20321"/>
                  <a:pt x="9697" y="20321"/>
                </a:cubicBezTo>
                <a:cubicBezTo>
                  <a:pt x="14807" y="17195"/>
                  <a:pt x="14807" y="17195"/>
                  <a:pt x="14807" y="17195"/>
                </a:cubicBezTo>
                <a:cubicBezTo>
                  <a:pt x="15039" y="17905"/>
                  <a:pt x="15039" y="17905"/>
                  <a:pt x="15039" y="17905"/>
                </a:cubicBezTo>
                <a:cubicBezTo>
                  <a:pt x="15039" y="18047"/>
                  <a:pt x="15039" y="18332"/>
                  <a:pt x="14807" y="1833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1" name="Shape 4705"/>
          <p:cNvSpPr/>
          <p:nvPr/>
        </p:nvSpPr>
        <p:spPr>
          <a:xfrm>
            <a:off x="7985587" y="1785998"/>
            <a:ext cx="174626" cy="1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815" y="21600"/>
                </a:moveTo>
                <a:cubicBezTo>
                  <a:pt x="1178" y="21600"/>
                  <a:pt x="1178" y="21600"/>
                  <a:pt x="1178" y="21600"/>
                </a:cubicBezTo>
                <a:cubicBezTo>
                  <a:pt x="785" y="21600"/>
                  <a:pt x="0" y="17280"/>
                  <a:pt x="0" y="12960"/>
                </a:cubicBezTo>
                <a:cubicBezTo>
                  <a:pt x="0" y="4320"/>
                  <a:pt x="785" y="0"/>
                  <a:pt x="1178" y="0"/>
                </a:cubicBezTo>
                <a:cubicBezTo>
                  <a:pt x="20815" y="0"/>
                  <a:pt x="20815" y="0"/>
                  <a:pt x="20815" y="0"/>
                </a:cubicBezTo>
                <a:cubicBezTo>
                  <a:pt x="21207" y="0"/>
                  <a:pt x="21600" y="4320"/>
                  <a:pt x="21600" y="12960"/>
                </a:cubicBezTo>
                <a:cubicBezTo>
                  <a:pt x="21600" y="17280"/>
                  <a:pt x="21207" y="21600"/>
                  <a:pt x="20815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2" name="Shape 4706"/>
          <p:cNvSpPr/>
          <p:nvPr/>
        </p:nvSpPr>
        <p:spPr>
          <a:xfrm>
            <a:off x="7760162" y="1503423"/>
            <a:ext cx="470063" cy="355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9" h="21600" extrusionOk="0">
                <a:moveTo>
                  <a:pt x="10224" y="10221"/>
                </a:moveTo>
                <a:cubicBezTo>
                  <a:pt x="10224" y="9836"/>
                  <a:pt x="10512" y="9643"/>
                  <a:pt x="10656" y="9643"/>
                </a:cubicBezTo>
                <a:cubicBezTo>
                  <a:pt x="17856" y="9643"/>
                  <a:pt x="17856" y="9643"/>
                  <a:pt x="17856" y="9643"/>
                </a:cubicBezTo>
                <a:cubicBezTo>
                  <a:pt x="18000" y="9643"/>
                  <a:pt x="18144" y="9836"/>
                  <a:pt x="18144" y="10221"/>
                </a:cubicBezTo>
                <a:cubicBezTo>
                  <a:pt x="18144" y="10607"/>
                  <a:pt x="18000" y="10800"/>
                  <a:pt x="17856" y="10800"/>
                </a:cubicBezTo>
                <a:cubicBezTo>
                  <a:pt x="10656" y="10800"/>
                  <a:pt x="10656" y="10800"/>
                  <a:pt x="10656" y="10800"/>
                </a:cubicBezTo>
                <a:cubicBezTo>
                  <a:pt x="10512" y="10800"/>
                  <a:pt x="10224" y="10607"/>
                  <a:pt x="10224" y="10221"/>
                </a:cubicBezTo>
                <a:close/>
                <a:moveTo>
                  <a:pt x="10656" y="15814"/>
                </a:moveTo>
                <a:cubicBezTo>
                  <a:pt x="17856" y="15814"/>
                  <a:pt x="17856" y="15814"/>
                  <a:pt x="17856" y="15814"/>
                </a:cubicBezTo>
                <a:cubicBezTo>
                  <a:pt x="18000" y="15814"/>
                  <a:pt x="18144" y="15429"/>
                  <a:pt x="18144" y="15236"/>
                </a:cubicBezTo>
                <a:cubicBezTo>
                  <a:pt x="18144" y="14850"/>
                  <a:pt x="18000" y="14657"/>
                  <a:pt x="17856" y="14657"/>
                </a:cubicBezTo>
                <a:cubicBezTo>
                  <a:pt x="10656" y="14657"/>
                  <a:pt x="10656" y="14657"/>
                  <a:pt x="10656" y="14657"/>
                </a:cubicBezTo>
                <a:cubicBezTo>
                  <a:pt x="10512" y="14657"/>
                  <a:pt x="10224" y="14850"/>
                  <a:pt x="10224" y="15236"/>
                </a:cubicBezTo>
                <a:cubicBezTo>
                  <a:pt x="10224" y="15429"/>
                  <a:pt x="10512" y="15814"/>
                  <a:pt x="10656" y="15814"/>
                </a:cubicBezTo>
                <a:close/>
                <a:moveTo>
                  <a:pt x="10656" y="13307"/>
                </a:moveTo>
                <a:cubicBezTo>
                  <a:pt x="17856" y="13307"/>
                  <a:pt x="17856" y="13307"/>
                  <a:pt x="17856" y="13307"/>
                </a:cubicBezTo>
                <a:cubicBezTo>
                  <a:pt x="18000" y="13307"/>
                  <a:pt x="18144" y="12921"/>
                  <a:pt x="18144" y="12729"/>
                </a:cubicBezTo>
                <a:cubicBezTo>
                  <a:pt x="18144" y="12343"/>
                  <a:pt x="18000" y="12150"/>
                  <a:pt x="17856" y="12150"/>
                </a:cubicBezTo>
                <a:cubicBezTo>
                  <a:pt x="10656" y="12150"/>
                  <a:pt x="10656" y="12150"/>
                  <a:pt x="10656" y="12150"/>
                </a:cubicBezTo>
                <a:cubicBezTo>
                  <a:pt x="10512" y="12150"/>
                  <a:pt x="10224" y="12343"/>
                  <a:pt x="10224" y="12729"/>
                </a:cubicBezTo>
                <a:cubicBezTo>
                  <a:pt x="10224" y="12921"/>
                  <a:pt x="10512" y="13307"/>
                  <a:pt x="10656" y="13307"/>
                </a:cubicBezTo>
                <a:close/>
                <a:moveTo>
                  <a:pt x="9072" y="19093"/>
                </a:moveTo>
                <a:cubicBezTo>
                  <a:pt x="2304" y="19093"/>
                  <a:pt x="2304" y="19093"/>
                  <a:pt x="2304" y="19093"/>
                </a:cubicBezTo>
                <a:cubicBezTo>
                  <a:pt x="2304" y="8871"/>
                  <a:pt x="2304" y="8871"/>
                  <a:pt x="2304" y="8871"/>
                </a:cubicBezTo>
                <a:cubicBezTo>
                  <a:pt x="9072" y="8871"/>
                  <a:pt x="9072" y="8871"/>
                  <a:pt x="9072" y="8871"/>
                </a:cubicBezTo>
                <a:lnTo>
                  <a:pt x="9072" y="19093"/>
                </a:lnTo>
                <a:close/>
                <a:moveTo>
                  <a:pt x="8640" y="18514"/>
                </a:moveTo>
                <a:cubicBezTo>
                  <a:pt x="8640" y="18514"/>
                  <a:pt x="8496" y="17550"/>
                  <a:pt x="8352" y="17164"/>
                </a:cubicBezTo>
                <a:cubicBezTo>
                  <a:pt x="8352" y="16779"/>
                  <a:pt x="8064" y="16393"/>
                  <a:pt x="7200" y="15814"/>
                </a:cubicBezTo>
                <a:cubicBezTo>
                  <a:pt x="6480" y="15236"/>
                  <a:pt x="6480" y="15043"/>
                  <a:pt x="6480" y="15043"/>
                </a:cubicBezTo>
                <a:cubicBezTo>
                  <a:pt x="6480" y="15043"/>
                  <a:pt x="6480" y="15043"/>
                  <a:pt x="6480" y="15043"/>
                </a:cubicBezTo>
                <a:cubicBezTo>
                  <a:pt x="6480" y="15043"/>
                  <a:pt x="6480" y="15043"/>
                  <a:pt x="6480" y="15043"/>
                </a:cubicBezTo>
                <a:cubicBezTo>
                  <a:pt x="6624" y="14657"/>
                  <a:pt x="6768" y="14271"/>
                  <a:pt x="6768" y="14079"/>
                </a:cubicBezTo>
                <a:cubicBezTo>
                  <a:pt x="6768" y="13886"/>
                  <a:pt x="6912" y="13500"/>
                  <a:pt x="6912" y="13114"/>
                </a:cubicBezTo>
                <a:cubicBezTo>
                  <a:pt x="6912" y="13114"/>
                  <a:pt x="7056" y="12729"/>
                  <a:pt x="7056" y="12343"/>
                </a:cubicBezTo>
                <a:cubicBezTo>
                  <a:pt x="7056" y="12150"/>
                  <a:pt x="7056" y="11764"/>
                  <a:pt x="7056" y="11379"/>
                </a:cubicBezTo>
                <a:cubicBezTo>
                  <a:pt x="6912" y="11186"/>
                  <a:pt x="6624" y="11186"/>
                  <a:pt x="6480" y="10993"/>
                </a:cubicBezTo>
                <a:cubicBezTo>
                  <a:pt x="6192" y="10993"/>
                  <a:pt x="5760" y="10607"/>
                  <a:pt x="4896" y="11186"/>
                </a:cubicBezTo>
                <a:cubicBezTo>
                  <a:pt x="4896" y="11186"/>
                  <a:pt x="4464" y="11571"/>
                  <a:pt x="4464" y="12343"/>
                </a:cubicBezTo>
                <a:cubicBezTo>
                  <a:pt x="4464" y="13114"/>
                  <a:pt x="4464" y="13693"/>
                  <a:pt x="4608" y="13886"/>
                </a:cubicBezTo>
                <a:cubicBezTo>
                  <a:pt x="4608" y="14271"/>
                  <a:pt x="4896" y="14464"/>
                  <a:pt x="5040" y="14850"/>
                </a:cubicBezTo>
                <a:cubicBezTo>
                  <a:pt x="5040" y="14850"/>
                  <a:pt x="5040" y="15043"/>
                  <a:pt x="5040" y="15043"/>
                </a:cubicBezTo>
                <a:cubicBezTo>
                  <a:pt x="5040" y="15043"/>
                  <a:pt x="5040" y="15043"/>
                  <a:pt x="5040" y="15043"/>
                </a:cubicBezTo>
                <a:cubicBezTo>
                  <a:pt x="4896" y="15043"/>
                  <a:pt x="4464" y="15429"/>
                  <a:pt x="4464" y="15621"/>
                </a:cubicBezTo>
                <a:cubicBezTo>
                  <a:pt x="4320" y="15814"/>
                  <a:pt x="3600" y="16007"/>
                  <a:pt x="3168" y="16393"/>
                </a:cubicBezTo>
                <a:cubicBezTo>
                  <a:pt x="2736" y="16779"/>
                  <a:pt x="2736" y="16971"/>
                  <a:pt x="2736" y="17357"/>
                </a:cubicBezTo>
                <a:cubicBezTo>
                  <a:pt x="2592" y="17743"/>
                  <a:pt x="2448" y="18514"/>
                  <a:pt x="2448" y="18514"/>
                </a:cubicBezTo>
                <a:lnTo>
                  <a:pt x="8640" y="18514"/>
                </a:lnTo>
                <a:close/>
                <a:moveTo>
                  <a:pt x="21312" y="16586"/>
                </a:moveTo>
                <a:cubicBezTo>
                  <a:pt x="21312" y="17550"/>
                  <a:pt x="21600" y="21407"/>
                  <a:pt x="18576" y="21600"/>
                </a:cubicBezTo>
                <a:cubicBezTo>
                  <a:pt x="18432" y="21600"/>
                  <a:pt x="18288" y="21600"/>
                  <a:pt x="18000" y="21600"/>
                </a:cubicBezTo>
                <a:cubicBezTo>
                  <a:pt x="2304" y="21600"/>
                  <a:pt x="2304" y="21600"/>
                  <a:pt x="2304" y="21600"/>
                </a:cubicBezTo>
                <a:cubicBezTo>
                  <a:pt x="1008" y="21600"/>
                  <a:pt x="0" y="20250"/>
                  <a:pt x="0" y="18707"/>
                </a:cubicBezTo>
                <a:cubicBezTo>
                  <a:pt x="0" y="18321"/>
                  <a:pt x="0" y="18321"/>
                  <a:pt x="0" y="18321"/>
                </a:cubicBezTo>
                <a:cubicBezTo>
                  <a:pt x="0" y="5786"/>
                  <a:pt x="0" y="5786"/>
                  <a:pt x="0" y="5786"/>
                </a:cubicBezTo>
                <a:cubicBezTo>
                  <a:pt x="0" y="2893"/>
                  <a:pt x="0" y="2893"/>
                  <a:pt x="0" y="2893"/>
                </a:cubicBezTo>
                <a:cubicBezTo>
                  <a:pt x="0" y="2700"/>
                  <a:pt x="0" y="2507"/>
                  <a:pt x="144" y="2314"/>
                </a:cubicBezTo>
                <a:cubicBezTo>
                  <a:pt x="288" y="2121"/>
                  <a:pt x="432" y="2121"/>
                  <a:pt x="576" y="2121"/>
                </a:cubicBezTo>
                <a:cubicBezTo>
                  <a:pt x="1296" y="2121"/>
                  <a:pt x="1296" y="2121"/>
                  <a:pt x="1296" y="2121"/>
                </a:cubicBezTo>
                <a:cubicBezTo>
                  <a:pt x="3168" y="1736"/>
                  <a:pt x="2592" y="0"/>
                  <a:pt x="2592" y="0"/>
                </a:cubicBezTo>
                <a:cubicBezTo>
                  <a:pt x="20160" y="0"/>
                  <a:pt x="20160" y="0"/>
                  <a:pt x="20160" y="0"/>
                </a:cubicBezTo>
                <a:cubicBezTo>
                  <a:pt x="20736" y="0"/>
                  <a:pt x="21312" y="386"/>
                  <a:pt x="21312" y="1543"/>
                </a:cubicBezTo>
                <a:lnTo>
                  <a:pt x="21312" y="16586"/>
                </a:lnTo>
                <a:close/>
                <a:moveTo>
                  <a:pt x="19296" y="3471"/>
                </a:moveTo>
                <a:cubicBezTo>
                  <a:pt x="1008" y="3471"/>
                  <a:pt x="1008" y="3471"/>
                  <a:pt x="1008" y="3471"/>
                </a:cubicBezTo>
                <a:cubicBezTo>
                  <a:pt x="1008" y="5786"/>
                  <a:pt x="1008" y="5786"/>
                  <a:pt x="1008" y="5786"/>
                </a:cubicBezTo>
                <a:cubicBezTo>
                  <a:pt x="1008" y="18321"/>
                  <a:pt x="1008" y="18321"/>
                  <a:pt x="1008" y="18321"/>
                </a:cubicBezTo>
                <a:cubicBezTo>
                  <a:pt x="1008" y="18707"/>
                  <a:pt x="1008" y="18707"/>
                  <a:pt x="1008" y="18707"/>
                </a:cubicBezTo>
                <a:cubicBezTo>
                  <a:pt x="1008" y="19479"/>
                  <a:pt x="1584" y="20250"/>
                  <a:pt x="2304" y="20250"/>
                </a:cubicBezTo>
                <a:cubicBezTo>
                  <a:pt x="18000" y="20250"/>
                  <a:pt x="18000" y="20250"/>
                  <a:pt x="18000" y="20250"/>
                </a:cubicBezTo>
                <a:cubicBezTo>
                  <a:pt x="18720" y="20250"/>
                  <a:pt x="19296" y="19479"/>
                  <a:pt x="19296" y="18707"/>
                </a:cubicBezTo>
                <a:cubicBezTo>
                  <a:pt x="19296" y="18321"/>
                  <a:pt x="19296" y="18321"/>
                  <a:pt x="19296" y="18321"/>
                </a:cubicBezTo>
                <a:cubicBezTo>
                  <a:pt x="19296" y="5786"/>
                  <a:pt x="19296" y="5786"/>
                  <a:pt x="19296" y="5786"/>
                </a:cubicBezTo>
                <a:lnTo>
                  <a:pt x="19296" y="347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3" name="Shape 4707"/>
          <p:cNvSpPr/>
          <p:nvPr/>
        </p:nvSpPr>
        <p:spPr>
          <a:xfrm>
            <a:off x="7804612" y="1582798"/>
            <a:ext cx="361951" cy="5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16" y="0"/>
                </a:moveTo>
                <a:cubicBezTo>
                  <a:pt x="2274" y="0"/>
                  <a:pt x="2274" y="0"/>
                  <a:pt x="2274" y="0"/>
                </a:cubicBezTo>
                <a:cubicBezTo>
                  <a:pt x="2274" y="21600"/>
                  <a:pt x="2274" y="21600"/>
                  <a:pt x="2274" y="21600"/>
                </a:cubicBezTo>
                <a:cubicBezTo>
                  <a:pt x="1516" y="21600"/>
                  <a:pt x="1516" y="21600"/>
                  <a:pt x="1516" y="21600"/>
                </a:cubicBezTo>
                <a:cubicBezTo>
                  <a:pt x="1516" y="12150"/>
                  <a:pt x="1516" y="12150"/>
                  <a:pt x="1516" y="12150"/>
                </a:cubicBezTo>
                <a:cubicBezTo>
                  <a:pt x="758" y="12150"/>
                  <a:pt x="758" y="12150"/>
                  <a:pt x="758" y="12150"/>
                </a:cubicBezTo>
                <a:cubicBezTo>
                  <a:pt x="758" y="21600"/>
                  <a:pt x="758" y="21600"/>
                  <a:pt x="758" y="216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0" y="0"/>
                  <a:pt x="0" y="0"/>
                  <a:pt x="0" y="0"/>
                </a:cubicBezTo>
                <a:cubicBezTo>
                  <a:pt x="758" y="0"/>
                  <a:pt x="758" y="0"/>
                  <a:pt x="758" y="0"/>
                </a:cubicBezTo>
                <a:cubicBezTo>
                  <a:pt x="758" y="8100"/>
                  <a:pt x="758" y="8100"/>
                  <a:pt x="758" y="8100"/>
                </a:cubicBezTo>
                <a:cubicBezTo>
                  <a:pt x="1516" y="8100"/>
                  <a:pt x="1516" y="8100"/>
                  <a:pt x="1516" y="8100"/>
                </a:cubicBezTo>
                <a:lnTo>
                  <a:pt x="1516" y="0"/>
                </a:lnTo>
                <a:close/>
                <a:moveTo>
                  <a:pt x="5116" y="1350"/>
                </a:moveTo>
                <a:cubicBezTo>
                  <a:pt x="5116" y="2700"/>
                  <a:pt x="5305" y="2700"/>
                  <a:pt x="5305" y="4050"/>
                </a:cubicBezTo>
                <a:cubicBezTo>
                  <a:pt x="5305" y="17550"/>
                  <a:pt x="5305" y="17550"/>
                  <a:pt x="5305" y="17550"/>
                </a:cubicBezTo>
                <a:cubicBezTo>
                  <a:pt x="5305" y="17550"/>
                  <a:pt x="5116" y="18900"/>
                  <a:pt x="5116" y="18900"/>
                </a:cubicBezTo>
                <a:cubicBezTo>
                  <a:pt x="4926" y="20250"/>
                  <a:pt x="4926" y="20250"/>
                  <a:pt x="4737" y="21600"/>
                </a:cubicBezTo>
                <a:cubicBezTo>
                  <a:pt x="4547" y="21600"/>
                  <a:pt x="4358" y="21600"/>
                  <a:pt x="4168" y="21600"/>
                </a:cubicBezTo>
                <a:cubicBezTo>
                  <a:pt x="3789" y="21600"/>
                  <a:pt x="3600" y="21600"/>
                  <a:pt x="3411" y="21600"/>
                </a:cubicBezTo>
                <a:cubicBezTo>
                  <a:pt x="3221" y="20250"/>
                  <a:pt x="3221" y="20250"/>
                  <a:pt x="3032" y="18900"/>
                </a:cubicBezTo>
                <a:cubicBezTo>
                  <a:pt x="3032" y="18900"/>
                  <a:pt x="2842" y="17550"/>
                  <a:pt x="2842" y="17550"/>
                </a:cubicBezTo>
                <a:cubicBezTo>
                  <a:pt x="2842" y="4050"/>
                  <a:pt x="2842" y="4050"/>
                  <a:pt x="2842" y="4050"/>
                </a:cubicBezTo>
                <a:cubicBezTo>
                  <a:pt x="2842" y="2700"/>
                  <a:pt x="3032" y="2700"/>
                  <a:pt x="3032" y="1350"/>
                </a:cubicBezTo>
                <a:cubicBezTo>
                  <a:pt x="3221" y="1350"/>
                  <a:pt x="3221" y="0"/>
                  <a:pt x="3411" y="0"/>
                </a:cubicBezTo>
                <a:cubicBezTo>
                  <a:pt x="3600" y="0"/>
                  <a:pt x="3789" y="0"/>
                  <a:pt x="4168" y="0"/>
                </a:cubicBezTo>
                <a:cubicBezTo>
                  <a:pt x="4358" y="0"/>
                  <a:pt x="4547" y="0"/>
                  <a:pt x="4737" y="0"/>
                </a:cubicBezTo>
                <a:cubicBezTo>
                  <a:pt x="4926" y="0"/>
                  <a:pt x="4926" y="1350"/>
                  <a:pt x="5116" y="1350"/>
                </a:cubicBezTo>
                <a:close/>
                <a:moveTo>
                  <a:pt x="4358" y="4050"/>
                </a:moveTo>
                <a:cubicBezTo>
                  <a:pt x="4358" y="4050"/>
                  <a:pt x="4358" y="2700"/>
                  <a:pt x="4168" y="2700"/>
                </a:cubicBezTo>
                <a:cubicBezTo>
                  <a:pt x="4168" y="2700"/>
                  <a:pt x="4168" y="2700"/>
                  <a:pt x="4168" y="2700"/>
                </a:cubicBezTo>
                <a:cubicBezTo>
                  <a:pt x="3979" y="2700"/>
                  <a:pt x="3789" y="2700"/>
                  <a:pt x="3789" y="2700"/>
                </a:cubicBezTo>
                <a:cubicBezTo>
                  <a:pt x="3789" y="4050"/>
                  <a:pt x="3789" y="4050"/>
                  <a:pt x="3789" y="4050"/>
                </a:cubicBezTo>
                <a:cubicBezTo>
                  <a:pt x="3789" y="17550"/>
                  <a:pt x="3789" y="17550"/>
                  <a:pt x="3789" y="17550"/>
                </a:cubicBezTo>
                <a:cubicBezTo>
                  <a:pt x="3789" y="17550"/>
                  <a:pt x="3789" y="17550"/>
                  <a:pt x="3979" y="18900"/>
                </a:cubicBezTo>
                <a:cubicBezTo>
                  <a:pt x="3979" y="18900"/>
                  <a:pt x="3979" y="18900"/>
                  <a:pt x="4168" y="18900"/>
                </a:cubicBezTo>
                <a:cubicBezTo>
                  <a:pt x="4168" y="18900"/>
                  <a:pt x="4358" y="18900"/>
                  <a:pt x="4358" y="17550"/>
                </a:cubicBezTo>
                <a:cubicBezTo>
                  <a:pt x="4358" y="17550"/>
                  <a:pt x="4358" y="17550"/>
                  <a:pt x="4358" y="17550"/>
                </a:cubicBezTo>
                <a:lnTo>
                  <a:pt x="4358" y="4050"/>
                </a:lnTo>
                <a:close/>
                <a:moveTo>
                  <a:pt x="5495" y="2700"/>
                </a:moveTo>
                <a:cubicBezTo>
                  <a:pt x="6253" y="2700"/>
                  <a:pt x="6253" y="2700"/>
                  <a:pt x="6253" y="2700"/>
                </a:cubicBezTo>
                <a:cubicBezTo>
                  <a:pt x="6253" y="21600"/>
                  <a:pt x="6253" y="21600"/>
                  <a:pt x="6253" y="21600"/>
                </a:cubicBezTo>
                <a:cubicBezTo>
                  <a:pt x="7200" y="21600"/>
                  <a:pt x="7200" y="21600"/>
                  <a:pt x="7200" y="21600"/>
                </a:cubicBezTo>
                <a:cubicBezTo>
                  <a:pt x="7200" y="2700"/>
                  <a:pt x="7200" y="2700"/>
                  <a:pt x="7200" y="2700"/>
                </a:cubicBezTo>
                <a:cubicBezTo>
                  <a:pt x="7958" y="2700"/>
                  <a:pt x="7958" y="2700"/>
                  <a:pt x="7958" y="2700"/>
                </a:cubicBezTo>
                <a:cubicBezTo>
                  <a:pt x="7958" y="0"/>
                  <a:pt x="7958" y="0"/>
                  <a:pt x="7958" y="0"/>
                </a:cubicBezTo>
                <a:cubicBezTo>
                  <a:pt x="5495" y="0"/>
                  <a:pt x="5495" y="0"/>
                  <a:pt x="5495" y="0"/>
                </a:cubicBezTo>
                <a:lnTo>
                  <a:pt x="5495" y="2700"/>
                </a:lnTo>
                <a:close/>
                <a:moveTo>
                  <a:pt x="11368" y="12150"/>
                </a:moveTo>
                <a:cubicBezTo>
                  <a:pt x="11179" y="12150"/>
                  <a:pt x="11179" y="12150"/>
                  <a:pt x="11179" y="12150"/>
                </a:cubicBezTo>
                <a:cubicBezTo>
                  <a:pt x="11179" y="10800"/>
                  <a:pt x="11179" y="10800"/>
                  <a:pt x="11179" y="10800"/>
                </a:cubicBezTo>
                <a:cubicBezTo>
                  <a:pt x="10421" y="0"/>
                  <a:pt x="10421" y="0"/>
                  <a:pt x="10421" y="0"/>
                </a:cubicBezTo>
                <a:cubicBezTo>
                  <a:pt x="9663" y="0"/>
                  <a:pt x="9663" y="0"/>
                  <a:pt x="9663" y="0"/>
                </a:cubicBezTo>
                <a:cubicBezTo>
                  <a:pt x="9663" y="21600"/>
                  <a:pt x="9663" y="21600"/>
                  <a:pt x="9663" y="21600"/>
                </a:cubicBezTo>
                <a:cubicBezTo>
                  <a:pt x="10421" y="21600"/>
                  <a:pt x="10421" y="21600"/>
                  <a:pt x="10421" y="21600"/>
                </a:cubicBezTo>
                <a:cubicBezTo>
                  <a:pt x="10421" y="9450"/>
                  <a:pt x="10421" y="9450"/>
                  <a:pt x="10421" y="9450"/>
                </a:cubicBezTo>
                <a:cubicBezTo>
                  <a:pt x="10421" y="9450"/>
                  <a:pt x="10421" y="9450"/>
                  <a:pt x="10421" y="9450"/>
                </a:cubicBezTo>
                <a:cubicBezTo>
                  <a:pt x="10421" y="9450"/>
                  <a:pt x="10421" y="9450"/>
                  <a:pt x="10421" y="9450"/>
                </a:cubicBezTo>
                <a:cubicBezTo>
                  <a:pt x="11368" y="21600"/>
                  <a:pt x="11368" y="21600"/>
                  <a:pt x="11368" y="21600"/>
                </a:cubicBezTo>
                <a:cubicBezTo>
                  <a:pt x="12126" y="21600"/>
                  <a:pt x="12126" y="21600"/>
                  <a:pt x="12126" y="21600"/>
                </a:cubicBezTo>
                <a:cubicBezTo>
                  <a:pt x="12126" y="0"/>
                  <a:pt x="12126" y="0"/>
                  <a:pt x="12126" y="0"/>
                </a:cubicBezTo>
                <a:cubicBezTo>
                  <a:pt x="11368" y="0"/>
                  <a:pt x="11368" y="0"/>
                  <a:pt x="11368" y="0"/>
                </a:cubicBezTo>
                <a:lnTo>
                  <a:pt x="11368" y="12150"/>
                </a:lnTo>
                <a:close/>
                <a:moveTo>
                  <a:pt x="12695" y="21600"/>
                </a:moveTo>
                <a:cubicBezTo>
                  <a:pt x="14779" y="21600"/>
                  <a:pt x="14779" y="21600"/>
                  <a:pt x="14779" y="21600"/>
                </a:cubicBezTo>
                <a:cubicBezTo>
                  <a:pt x="14779" y="17550"/>
                  <a:pt x="14779" y="17550"/>
                  <a:pt x="14779" y="17550"/>
                </a:cubicBezTo>
                <a:cubicBezTo>
                  <a:pt x="13642" y="17550"/>
                  <a:pt x="13642" y="17550"/>
                  <a:pt x="13642" y="17550"/>
                </a:cubicBezTo>
                <a:cubicBezTo>
                  <a:pt x="13642" y="12150"/>
                  <a:pt x="13642" y="12150"/>
                  <a:pt x="13642" y="12150"/>
                </a:cubicBezTo>
                <a:cubicBezTo>
                  <a:pt x="14400" y="12150"/>
                  <a:pt x="14400" y="12150"/>
                  <a:pt x="14400" y="12150"/>
                </a:cubicBezTo>
                <a:cubicBezTo>
                  <a:pt x="14400" y="8100"/>
                  <a:pt x="14400" y="8100"/>
                  <a:pt x="14400" y="8100"/>
                </a:cubicBezTo>
                <a:cubicBezTo>
                  <a:pt x="13642" y="8100"/>
                  <a:pt x="13642" y="8100"/>
                  <a:pt x="13642" y="8100"/>
                </a:cubicBezTo>
                <a:cubicBezTo>
                  <a:pt x="13642" y="2700"/>
                  <a:pt x="13642" y="2700"/>
                  <a:pt x="13642" y="2700"/>
                </a:cubicBezTo>
                <a:cubicBezTo>
                  <a:pt x="14779" y="2700"/>
                  <a:pt x="14779" y="2700"/>
                  <a:pt x="14779" y="2700"/>
                </a:cubicBezTo>
                <a:cubicBezTo>
                  <a:pt x="14779" y="0"/>
                  <a:pt x="14779" y="0"/>
                  <a:pt x="14779" y="0"/>
                </a:cubicBezTo>
                <a:cubicBezTo>
                  <a:pt x="12695" y="0"/>
                  <a:pt x="12695" y="0"/>
                  <a:pt x="12695" y="0"/>
                </a:cubicBezTo>
                <a:lnTo>
                  <a:pt x="12695" y="21600"/>
                </a:lnTo>
                <a:close/>
                <a:moveTo>
                  <a:pt x="17621" y="10800"/>
                </a:moveTo>
                <a:cubicBezTo>
                  <a:pt x="17621" y="12150"/>
                  <a:pt x="17621" y="12150"/>
                  <a:pt x="17621" y="12150"/>
                </a:cubicBezTo>
                <a:cubicBezTo>
                  <a:pt x="17621" y="12150"/>
                  <a:pt x="17621" y="12150"/>
                  <a:pt x="17621" y="12150"/>
                </a:cubicBezTo>
                <a:cubicBezTo>
                  <a:pt x="17621" y="10800"/>
                  <a:pt x="17621" y="10800"/>
                  <a:pt x="17621" y="10800"/>
                </a:cubicBezTo>
                <a:cubicBezTo>
                  <a:pt x="17242" y="0"/>
                  <a:pt x="17242" y="0"/>
                  <a:pt x="17242" y="0"/>
                </a:cubicBezTo>
                <a:cubicBezTo>
                  <a:pt x="16674" y="0"/>
                  <a:pt x="16674" y="0"/>
                  <a:pt x="16674" y="0"/>
                </a:cubicBezTo>
                <a:cubicBezTo>
                  <a:pt x="16295" y="10800"/>
                  <a:pt x="16295" y="10800"/>
                  <a:pt x="16295" y="10800"/>
                </a:cubicBezTo>
                <a:cubicBezTo>
                  <a:pt x="16295" y="12150"/>
                  <a:pt x="16295" y="12150"/>
                  <a:pt x="16295" y="12150"/>
                </a:cubicBezTo>
                <a:cubicBezTo>
                  <a:pt x="16105" y="12150"/>
                  <a:pt x="16105" y="12150"/>
                  <a:pt x="16105" y="12150"/>
                </a:cubicBezTo>
                <a:cubicBezTo>
                  <a:pt x="16105" y="10800"/>
                  <a:pt x="16105" y="10800"/>
                  <a:pt x="16105" y="10800"/>
                </a:cubicBezTo>
                <a:cubicBezTo>
                  <a:pt x="15726" y="0"/>
                  <a:pt x="15726" y="0"/>
                  <a:pt x="15726" y="0"/>
                </a:cubicBezTo>
                <a:cubicBezTo>
                  <a:pt x="14968" y="0"/>
                  <a:pt x="14968" y="0"/>
                  <a:pt x="14968" y="0"/>
                </a:cubicBezTo>
                <a:cubicBezTo>
                  <a:pt x="15726" y="21600"/>
                  <a:pt x="15726" y="21600"/>
                  <a:pt x="15726" y="21600"/>
                </a:cubicBezTo>
                <a:cubicBezTo>
                  <a:pt x="16484" y="21600"/>
                  <a:pt x="16484" y="21600"/>
                  <a:pt x="16484" y="21600"/>
                </a:cubicBezTo>
                <a:cubicBezTo>
                  <a:pt x="16863" y="10800"/>
                  <a:pt x="16863" y="10800"/>
                  <a:pt x="16863" y="10800"/>
                </a:cubicBezTo>
                <a:cubicBezTo>
                  <a:pt x="16863" y="9450"/>
                  <a:pt x="16863" y="9450"/>
                  <a:pt x="16863" y="9450"/>
                </a:cubicBezTo>
                <a:cubicBezTo>
                  <a:pt x="16863" y="9450"/>
                  <a:pt x="16863" y="9450"/>
                  <a:pt x="16863" y="9450"/>
                </a:cubicBezTo>
                <a:cubicBezTo>
                  <a:pt x="17053" y="10800"/>
                  <a:pt x="17053" y="10800"/>
                  <a:pt x="17053" y="10800"/>
                </a:cubicBezTo>
                <a:cubicBezTo>
                  <a:pt x="17432" y="21600"/>
                  <a:pt x="17432" y="21600"/>
                  <a:pt x="17432" y="21600"/>
                </a:cubicBezTo>
                <a:cubicBezTo>
                  <a:pt x="18000" y="21600"/>
                  <a:pt x="18000" y="21600"/>
                  <a:pt x="18000" y="21600"/>
                </a:cubicBezTo>
                <a:cubicBezTo>
                  <a:pt x="18758" y="0"/>
                  <a:pt x="18758" y="0"/>
                  <a:pt x="18758" y="0"/>
                </a:cubicBezTo>
                <a:cubicBezTo>
                  <a:pt x="18000" y="0"/>
                  <a:pt x="18000" y="0"/>
                  <a:pt x="18000" y="0"/>
                </a:cubicBezTo>
                <a:lnTo>
                  <a:pt x="17621" y="10800"/>
                </a:lnTo>
                <a:close/>
                <a:moveTo>
                  <a:pt x="20842" y="9450"/>
                </a:moveTo>
                <a:cubicBezTo>
                  <a:pt x="20463" y="8100"/>
                  <a:pt x="20274" y="6750"/>
                  <a:pt x="20274" y="6750"/>
                </a:cubicBezTo>
                <a:cubicBezTo>
                  <a:pt x="20084" y="5400"/>
                  <a:pt x="20084" y="5400"/>
                  <a:pt x="20084" y="4050"/>
                </a:cubicBezTo>
                <a:cubicBezTo>
                  <a:pt x="20084" y="2700"/>
                  <a:pt x="20084" y="2700"/>
                  <a:pt x="20274" y="2700"/>
                </a:cubicBezTo>
                <a:cubicBezTo>
                  <a:pt x="20463" y="2700"/>
                  <a:pt x="20653" y="2700"/>
                  <a:pt x="20653" y="2700"/>
                </a:cubicBezTo>
                <a:cubicBezTo>
                  <a:pt x="20653" y="4050"/>
                  <a:pt x="20653" y="4050"/>
                  <a:pt x="20653" y="5400"/>
                </a:cubicBezTo>
                <a:cubicBezTo>
                  <a:pt x="21600" y="5400"/>
                  <a:pt x="21600" y="5400"/>
                  <a:pt x="21600" y="5400"/>
                </a:cubicBezTo>
                <a:cubicBezTo>
                  <a:pt x="21600" y="4050"/>
                  <a:pt x="21411" y="2700"/>
                  <a:pt x="21411" y="1350"/>
                </a:cubicBezTo>
                <a:cubicBezTo>
                  <a:pt x="21221" y="0"/>
                  <a:pt x="20842" y="0"/>
                  <a:pt x="20463" y="0"/>
                </a:cubicBezTo>
                <a:cubicBezTo>
                  <a:pt x="20274" y="0"/>
                  <a:pt x="20274" y="0"/>
                  <a:pt x="20274" y="0"/>
                </a:cubicBezTo>
                <a:cubicBezTo>
                  <a:pt x="19895" y="0"/>
                  <a:pt x="19705" y="0"/>
                  <a:pt x="19516" y="1350"/>
                </a:cubicBezTo>
                <a:cubicBezTo>
                  <a:pt x="19326" y="1350"/>
                  <a:pt x="19137" y="2700"/>
                  <a:pt x="19137" y="4050"/>
                </a:cubicBezTo>
                <a:cubicBezTo>
                  <a:pt x="19137" y="5400"/>
                  <a:pt x="19326" y="5400"/>
                  <a:pt x="19326" y="6750"/>
                </a:cubicBezTo>
                <a:cubicBezTo>
                  <a:pt x="19326" y="6750"/>
                  <a:pt x="19516" y="8100"/>
                  <a:pt x="19705" y="9450"/>
                </a:cubicBezTo>
                <a:cubicBezTo>
                  <a:pt x="19895" y="10800"/>
                  <a:pt x="20084" y="12150"/>
                  <a:pt x="20274" y="12150"/>
                </a:cubicBezTo>
                <a:cubicBezTo>
                  <a:pt x="20274" y="13500"/>
                  <a:pt x="20463" y="13500"/>
                  <a:pt x="20463" y="13500"/>
                </a:cubicBezTo>
                <a:cubicBezTo>
                  <a:pt x="20653" y="14850"/>
                  <a:pt x="20653" y="16200"/>
                  <a:pt x="20653" y="16200"/>
                </a:cubicBezTo>
                <a:cubicBezTo>
                  <a:pt x="20653" y="17550"/>
                  <a:pt x="20653" y="18900"/>
                  <a:pt x="20274" y="18900"/>
                </a:cubicBezTo>
                <a:cubicBezTo>
                  <a:pt x="20274" y="18900"/>
                  <a:pt x="20084" y="18900"/>
                  <a:pt x="20084" y="17550"/>
                </a:cubicBezTo>
                <a:cubicBezTo>
                  <a:pt x="19895" y="17550"/>
                  <a:pt x="19895" y="16200"/>
                  <a:pt x="19895" y="14850"/>
                </a:cubicBezTo>
                <a:cubicBezTo>
                  <a:pt x="19137" y="14850"/>
                  <a:pt x="19137" y="14850"/>
                  <a:pt x="19137" y="14850"/>
                </a:cubicBezTo>
                <a:cubicBezTo>
                  <a:pt x="19137" y="17550"/>
                  <a:pt x="19137" y="18900"/>
                  <a:pt x="19326" y="20250"/>
                </a:cubicBezTo>
                <a:cubicBezTo>
                  <a:pt x="19516" y="21600"/>
                  <a:pt x="19895" y="21600"/>
                  <a:pt x="20274" y="21600"/>
                </a:cubicBezTo>
                <a:cubicBezTo>
                  <a:pt x="20842" y="21600"/>
                  <a:pt x="21032" y="21600"/>
                  <a:pt x="21221" y="20250"/>
                </a:cubicBezTo>
                <a:cubicBezTo>
                  <a:pt x="21411" y="18900"/>
                  <a:pt x="21600" y="17550"/>
                  <a:pt x="21600" y="16200"/>
                </a:cubicBezTo>
                <a:cubicBezTo>
                  <a:pt x="21600" y="14850"/>
                  <a:pt x="21411" y="13500"/>
                  <a:pt x="21221" y="12150"/>
                </a:cubicBezTo>
                <a:cubicBezTo>
                  <a:pt x="21221" y="12150"/>
                  <a:pt x="21032" y="10800"/>
                  <a:pt x="20842" y="945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4" name="Shape 4708"/>
          <p:cNvSpPr/>
          <p:nvPr/>
        </p:nvSpPr>
        <p:spPr>
          <a:xfrm>
            <a:off x="5066174" y="1478023"/>
            <a:ext cx="404814" cy="406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94" y="0"/>
                  <a:pt x="0" y="4894"/>
                  <a:pt x="0" y="10800"/>
                </a:cubicBezTo>
                <a:cubicBezTo>
                  <a:pt x="0" y="16875"/>
                  <a:pt x="4894" y="21600"/>
                  <a:pt x="10800" y="21600"/>
                </a:cubicBezTo>
                <a:cubicBezTo>
                  <a:pt x="16875" y="21600"/>
                  <a:pt x="21600" y="16875"/>
                  <a:pt x="21600" y="10800"/>
                </a:cubicBezTo>
                <a:cubicBezTo>
                  <a:pt x="21600" y="4894"/>
                  <a:pt x="16875" y="0"/>
                  <a:pt x="10800" y="0"/>
                </a:cubicBezTo>
                <a:close/>
                <a:moveTo>
                  <a:pt x="11981" y="16706"/>
                </a:moveTo>
                <a:cubicBezTo>
                  <a:pt x="8100" y="16706"/>
                  <a:pt x="8100" y="16706"/>
                  <a:pt x="8100" y="16706"/>
                </a:cubicBezTo>
                <a:cubicBezTo>
                  <a:pt x="12656" y="12319"/>
                  <a:pt x="12656" y="12319"/>
                  <a:pt x="12656" y="12319"/>
                </a:cubicBezTo>
                <a:cubicBezTo>
                  <a:pt x="3881" y="12319"/>
                  <a:pt x="3881" y="12319"/>
                  <a:pt x="3881" y="12319"/>
                </a:cubicBezTo>
                <a:cubicBezTo>
                  <a:pt x="3881" y="9450"/>
                  <a:pt x="3881" y="9450"/>
                  <a:pt x="3881" y="9450"/>
                </a:cubicBezTo>
                <a:cubicBezTo>
                  <a:pt x="12656" y="9450"/>
                  <a:pt x="12656" y="9450"/>
                  <a:pt x="12656" y="9450"/>
                </a:cubicBezTo>
                <a:cubicBezTo>
                  <a:pt x="8100" y="4894"/>
                  <a:pt x="8100" y="4894"/>
                  <a:pt x="8100" y="4894"/>
                </a:cubicBezTo>
                <a:cubicBezTo>
                  <a:pt x="11981" y="5062"/>
                  <a:pt x="11981" y="5062"/>
                  <a:pt x="11981" y="5062"/>
                </a:cubicBezTo>
                <a:cubicBezTo>
                  <a:pt x="17887" y="10800"/>
                  <a:pt x="17887" y="10800"/>
                  <a:pt x="17887" y="10800"/>
                </a:cubicBezTo>
                <a:lnTo>
                  <a:pt x="11981" y="1670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5" name="Shape 4709"/>
          <p:cNvSpPr/>
          <p:nvPr/>
        </p:nvSpPr>
        <p:spPr>
          <a:xfrm>
            <a:off x="7842712" y="5116573"/>
            <a:ext cx="295276" cy="431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4135"/>
                </a:moveTo>
                <a:cubicBezTo>
                  <a:pt x="21600" y="19059"/>
                  <a:pt x="21600" y="19059"/>
                  <a:pt x="21600" y="19059"/>
                </a:cubicBezTo>
                <a:cubicBezTo>
                  <a:pt x="21600" y="20488"/>
                  <a:pt x="19974" y="21600"/>
                  <a:pt x="17884" y="21600"/>
                </a:cubicBezTo>
                <a:cubicBezTo>
                  <a:pt x="11148" y="21600"/>
                  <a:pt x="11148" y="21600"/>
                  <a:pt x="11148" y="21600"/>
                </a:cubicBezTo>
                <a:cubicBezTo>
                  <a:pt x="9987" y="21600"/>
                  <a:pt x="9058" y="21282"/>
                  <a:pt x="8361" y="20806"/>
                </a:cubicBezTo>
                <a:cubicBezTo>
                  <a:pt x="1161" y="15882"/>
                  <a:pt x="1161" y="15882"/>
                  <a:pt x="1161" y="15882"/>
                </a:cubicBezTo>
                <a:cubicBezTo>
                  <a:pt x="465" y="15406"/>
                  <a:pt x="465" y="14929"/>
                  <a:pt x="1161" y="14453"/>
                </a:cubicBezTo>
                <a:cubicBezTo>
                  <a:pt x="1626" y="14135"/>
                  <a:pt x="1626" y="14135"/>
                  <a:pt x="1626" y="14135"/>
                </a:cubicBezTo>
                <a:cubicBezTo>
                  <a:pt x="1858" y="13976"/>
                  <a:pt x="2323" y="13818"/>
                  <a:pt x="2555" y="13818"/>
                </a:cubicBezTo>
                <a:cubicBezTo>
                  <a:pt x="3019" y="13818"/>
                  <a:pt x="3252" y="13976"/>
                  <a:pt x="3484" y="14135"/>
                </a:cubicBezTo>
                <a:cubicBezTo>
                  <a:pt x="7432" y="16676"/>
                  <a:pt x="7432" y="16676"/>
                  <a:pt x="7432" y="16676"/>
                </a:cubicBezTo>
                <a:cubicBezTo>
                  <a:pt x="7432" y="6988"/>
                  <a:pt x="7432" y="6988"/>
                  <a:pt x="7432" y="6988"/>
                </a:cubicBezTo>
                <a:cubicBezTo>
                  <a:pt x="7432" y="6353"/>
                  <a:pt x="7897" y="6035"/>
                  <a:pt x="8826" y="6035"/>
                </a:cubicBezTo>
                <a:cubicBezTo>
                  <a:pt x="9290" y="6035"/>
                  <a:pt x="9290" y="6035"/>
                  <a:pt x="9290" y="6035"/>
                </a:cubicBezTo>
                <a:cubicBezTo>
                  <a:pt x="9987" y="6035"/>
                  <a:pt x="10684" y="6353"/>
                  <a:pt x="10684" y="6988"/>
                </a:cubicBezTo>
                <a:cubicBezTo>
                  <a:pt x="10684" y="12388"/>
                  <a:pt x="10684" y="12388"/>
                  <a:pt x="10684" y="12388"/>
                </a:cubicBezTo>
                <a:cubicBezTo>
                  <a:pt x="11148" y="12229"/>
                  <a:pt x="11148" y="12229"/>
                  <a:pt x="11148" y="12229"/>
                </a:cubicBezTo>
                <a:cubicBezTo>
                  <a:pt x="11613" y="12229"/>
                  <a:pt x="11845" y="12229"/>
                  <a:pt x="12077" y="12229"/>
                </a:cubicBezTo>
                <a:cubicBezTo>
                  <a:pt x="13239" y="12229"/>
                  <a:pt x="13703" y="12388"/>
                  <a:pt x="13703" y="12388"/>
                </a:cubicBezTo>
                <a:cubicBezTo>
                  <a:pt x="13935" y="12388"/>
                  <a:pt x="13935" y="12388"/>
                  <a:pt x="13935" y="12388"/>
                </a:cubicBezTo>
                <a:cubicBezTo>
                  <a:pt x="13935" y="13182"/>
                  <a:pt x="13935" y="13182"/>
                  <a:pt x="13935" y="13182"/>
                </a:cubicBezTo>
                <a:cubicBezTo>
                  <a:pt x="13935" y="13182"/>
                  <a:pt x="13935" y="13341"/>
                  <a:pt x="14168" y="13341"/>
                </a:cubicBezTo>
                <a:cubicBezTo>
                  <a:pt x="14168" y="13341"/>
                  <a:pt x="14400" y="13182"/>
                  <a:pt x="14400" y="13182"/>
                </a:cubicBezTo>
                <a:cubicBezTo>
                  <a:pt x="14400" y="12388"/>
                  <a:pt x="14400" y="12388"/>
                  <a:pt x="14400" y="12388"/>
                </a:cubicBezTo>
                <a:cubicBezTo>
                  <a:pt x="14400" y="12388"/>
                  <a:pt x="14632" y="12388"/>
                  <a:pt x="15097" y="12388"/>
                </a:cubicBezTo>
                <a:cubicBezTo>
                  <a:pt x="15561" y="12388"/>
                  <a:pt x="16258" y="12547"/>
                  <a:pt x="16723" y="12706"/>
                </a:cubicBezTo>
                <a:cubicBezTo>
                  <a:pt x="16723" y="12706"/>
                  <a:pt x="16723" y="12706"/>
                  <a:pt x="16723" y="12706"/>
                </a:cubicBezTo>
                <a:cubicBezTo>
                  <a:pt x="16723" y="13500"/>
                  <a:pt x="16723" y="13500"/>
                  <a:pt x="16723" y="13500"/>
                </a:cubicBezTo>
                <a:cubicBezTo>
                  <a:pt x="16723" y="13500"/>
                  <a:pt x="16955" y="13659"/>
                  <a:pt x="16955" y="13659"/>
                </a:cubicBezTo>
                <a:cubicBezTo>
                  <a:pt x="17187" y="13659"/>
                  <a:pt x="17419" y="13500"/>
                  <a:pt x="17419" y="13500"/>
                </a:cubicBezTo>
                <a:cubicBezTo>
                  <a:pt x="17419" y="12547"/>
                  <a:pt x="17419" y="12547"/>
                  <a:pt x="17419" y="12547"/>
                </a:cubicBezTo>
                <a:cubicBezTo>
                  <a:pt x="17419" y="12547"/>
                  <a:pt x="17652" y="12547"/>
                  <a:pt x="17884" y="12547"/>
                </a:cubicBezTo>
                <a:cubicBezTo>
                  <a:pt x="18813" y="12547"/>
                  <a:pt x="19510" y="12865"/>
                  <a:pt x="19510" y="12865"/>
                </a:cubicBezTo>
                <a:cubicBezTo>
                  <a:pt x="19510" y="12865"/>
                  <a:pt x="19510" y="12865"/>
                  <a:pt x="19510" y="12865"/>
                </a:cubicBezTo>
                <a:cubicBezTo>
                  <a:pt x="19742" y="12865"/>
                  <a:pt x="19742" y="12865"/>
                  <a:pt x="19742" y="12865"/>
                </a:cubicBezTo>
                <a:cubicBezTo>
                  <a:pt x="19742" y="12865"/>
                  <a:pt x="19742" y="12865"/>
                  <a:pt x="19742" y="12865"/>
                </a:cubicBezTo>
                <a:cubicBezTo>
                  <a:pt x="19742" y="13659"/>
                  <a:pt x="19742" y="13659"/>
                  <a:pt x="19742" y="13659"/>
                </a:cubicBezTo>
                <a:cubicBezTo>
                  <a:pt x="19742" y="13818"/>
                  <a:pt x="19742" y="13818"/>
                  <a:pt x="19974" y="13818"/>
                </a:cubicBezTo>
                <a:cubicBezTo>
                  <a:pt x="20206" y="13818"/>
                  <a:pt x="20206" y="13818"/>
                  <a:pt x="20206" y="13659"/>
                </a:cubicBezTo>
                <a:cubicBezTo>
                  <a:pt x="20206" y="12865"/>
                  <a:pt x="20206" y="12865"/>
                  <a:pt x="20206" y="12865"/>
                </a:cubicBezTo>
                <a:cubicBezTo>
                  <a:pt x="21368" y="13182"/>
                  <a:pt x="21600" y="13659"/>
                  <a:pt x="21600" y="14135"/>
                </a:cubicBezTo>
                <a:close/>
                <a:moveTo>
                  <a:pt x="13239" y="6194"/>
                </a:moveTo>
                <a:cubicBezTo>
                  <a:pt x="13239" y="4447"/>
                  <a:pt x="11381" y="3018"/>
                  <a:pt x="8826" y="3018"/>
                </a:cubicBezTo>
                <a:cubicBezTo>
                  <a:pt x="6271" y="3018"/>
                  <a:pt x="4181" y="4447"/>
                  <a:pt x="4181" y="6194"/>
                </a:cubicBezTo>
                <a:cubicBezTo>
                  <a:pt x="4181" y="6988"/>
                  <a:pt x="4877" y="7782"/>
                  <a:pt x="5806" y="8418"/>
                </a:cubicBezTo>
                <a:cubicBezTo>
                  <a:pt x="5806" y="6988"/>
                  <a:pt x="5806" y="6988"/>
                  <a:pt x="5806" y="6988"/>
                </a:cubicBezTo>
                <a:cubicBezTo>
                  <a:pt x="5806" y="5876"/>
                  <a:pt x="6968" y="4924"/>
                  <a:pt x="8826" y="4924"/>
                </a:cubicBezTo>
                <a:cubicBezTo>
                  <a:pt x="9290" y="4924"/>
                  <a:pt x="9290" y="4924"/>
                  <a:pt x="9290" y="4924"/>
                </a:cubicBezTo>
                <a:cubicBezTo>
                  <a:pt x="10916" y="4924"/>
                  <a:pt x="12310" y="5876"/>
                  <a:pt x="12310" y="6988"/>
                </a:cubicBezTo>
                <a:cubicBezTo>
                  <a:pt x="12310" y="8100"/>
                  <a:pt x="12310" y="8100"/>
                  <a:pt x="12310" y="8100"/>
                </a:cubicBezTo>
                <a:cubicBezTo>
                  <a:pt x="13006" y="7624"/>
                  <a:pt x="13239" y="6829"/>
                  <a:pt x="13239" y="6194"/>
                </a:cubicBezTo>
                <a:close/>
                <a:moveTo>
                  <a:pt x="5806" y="11753"/>
                </a:moveTo>
                <a:cubicBezTo>
                  <a:pt x="5806" y="10324"/>
                  <a:pt x="5806" y="10324"/>
                  <a:pt x="5806" y="10324"/>
                </a:cubicBezTo>
                <a:cubicBezTo>
                  <a:pt x="3484" y="9529"/>
                  <a:pt x="2090" y="7941"/>
                  <a:pt x="2090" y="6194"/>
                </a:cubicBezTo>
                <a:cubicBezTo>
                  <a:pt x="2090" y="3494"/>
                  <a:pt x="5110" y="1429"/>
                  <a:pt x="8826" y="1429"/>
                </a:cubicBezTo>
                <a:cubicBezTo>
                  <a:pt x="12542" y="1429"/>
                  <a:pt x="15561" y="3494"/>
                  <a:pt x="15561" y="6194"/>
                </a:cubicBezTo>
                <a:cubicBezTo>
                  <a:pt x="15561" y="7782"/>
                  <a:pt x="14168" y="9212"/>
                  <a:pt x="12310" y="10165"/>
                </a:cubicBezTo>
                <a:cubicBezTo>
                  <a:pt x="12310" y="11118"/>
                  <a:pt x="12310" y="11118"/>
                  <a:pt x="12310" y="11118"/>
                </a:cubicBezTo>
                <a:cubicBezTo>
                  <a:pt x="12774" y="11118"/>
                  <a:pt x="13239" y="11118"/>
                  <a:pt x="13471" y="11276"/>
                </a:cubicBezTo>
                <a:cubicBezTo>
                  <a:pt x="16026" y="10165"/>
                  <a:pt x="17652" y="8259"/>
                  <a:pt x="17652" y="6194"/>
                </a:cubicBezTo>
                <a:cubicBezTo>
                  <a:pt x="17652" y="2700"/>
                  <a:pt x="13703" y="0"/>
                  <a:pt x="8826" y="0"/>
                </a:cubicBezTo>
                <a:cubicBezTo>
                  <a:pt x="3948" y="0"/>
                  <a:pt x="0" y="2700"/>
                  <a:pt x="0" y="6194"/>
                </a:cubicBezTo>
                <a:cubicBezTo>
                  <a:pt x="0" y="8735"/>
                  <a:pt x="2323" y="10959"/>
                  <a:pt x="5806" y="1175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6" name="Shape 4711"/>
          <p:cNvSpPr/>
          <p:nvPr/>
        </p:nvSpPr>
        <p:spPr>
          <a:xfrm>
            <a:off x="10527174" y="4202173"/>
            <a:ext cx="387350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16" y="2931"/>
                </a:moveTo>
                <a:cubicBezTo>
                  <a:pt x="12216" y="2006"/>
                  <a:pt x="12216" y="2006"/>
                  <a:pt x="12216" y="2006"/>
                </a:cubicBezTo>
                <a:cubicBezTo>
                  <a:pt x="12925" y="2006"/>
                  <a:pt x="12925" y="2006"/>
                  <a:pt x="12925" y="2006"/>
                </a:cubicBezTo>
                <a:cubicBezTo>
                  <a:pt x="13279" y="2006"/>
                  <a:pt x="13633" y="1697"/>
                  <a:pt x="13633" y="1389"/>
                </a:cubicBezTo>
                <a:cubicBezTo>
                  <a:pt x="13633" y="617"/>
                  <a:pt x="13633" y="617"/>
                  <a:pt x="13633" y="617"/>
                </a:cubicBezTo>
                <a:cubicBezTo>
                  <a:pt x="13633" y="309"/>
                  <a:pt x="13279" y="0"/>
                  <a:pt x="12925" y="0"/>
                </a:cubicBezTo>
                <a:cubicBezTo>
                  <a:pt x="8321" y="0"/>
                  <a:pt x="8321" y="0"/>
                  <a:pt x="8321" y="0"/>
                </a:cubicBezTo>
                <a:cubicBezTo>
                  <a:pt x="7967" y="0"/>
                  <a:pt x="7613" y="309"/>
                  <a:pt x="7613" y="617"/>
                </a:cubicBezTo>
                <a:cubicBezTo>
                  <a:pt x="7613" y="1389"/>
                  <a:pt x="7613" y="1389"/>
                  <a:pt x="7613" y="1389"/>
                </a:cubicBezTo>
                <a:cubicBezTo>
                  <a:pt x="7613" y="1697"/>
                  <a:pt x="7967" y="2006"/>
                  <a:pt x="8321" y="2006"/>
                </a:cubicBezTo>
                <a:cubicBezTo>
                  <a:pt x="9030" y="2006"/>
                  <a:pt x="9030" y="2006"/>
                  <a:pt x="9030" y="2006"/>
                </a:cubicBezTo>
                <a:cubicBezTo>
                  <a:pt x="9030" y="2931"/>
                  <a:pt x="9030" y="2931"/>
                  <a:pt x="9030" y="2931"/>
                </a:cubicBezTo>
                <a:cubicBezTo>
                  <a:pt x="3895" y="3549"/>
                  <a:pt x="0" y="7560"/>
                  <a:pt x="0" y="12189"/>
                </a:cubicBezTo>
                <a:cubicBezTo>
                  <a:pt x="0" y="17434"/>
                  <a:pt x="4780" y="21600"/>
                  <a:pt x="10800" y="21600"/>
                </a:cubicBezTo>
                <a:cubicBezTo>
                  <a:pt x="16820" y="21600"/>
                  <a:pt x="21600" y="17434"/>
                  <a:pt x="21600" y="12189"/>
                </a:cubicBezTo>
                <a:cubicBezTo>
                  <a:pt x="21600" y="7406"/>
                  <a:pt x="17528" y="3394"/>
                  <a:pt x="12216" y="2931"/>
                </a:cubicBezTo>
                <a:close/>
                <a:moveTo>
                  <a:pt x="10800" y="19131"/>
                </a:moveTo>
                <a:cubicBezTo>
                  <a:pt x="6374" y="19131"/>
                  <a:pt x="2656" y="16046"/>
                  <a:pt x="2656" y="12189"/>
                </a:cubicBezTo>
                <a:cubicBezTo>
                  <a:pt x="2656" y="8331"/>
                  <a:pt x="6374" y="5246"/>
                  <a:pt x="10800" y="5246"/>
                </a:cubicBezTo>
                <a:cubicBezTo>
                  <a:pt x="15226" y="5246"/>
                  <a:pt x="18767" y="8331"/>
                  <a:pt x="18767" y="12189"/>
                </a:cubicBezTo>
                <a:cubicBezTo>
                  <a:pt x="18767" y="16046"/>
                  <a:pt x="15226" y="19131"/>
                  <a:pt x="10800" y="19131"/>
                </a:cubicBezTo>
                <a:close/>
                <a:moveTo>
                  <a:pt x="10623" y="7869"/>
                </a:moveTo>
                <a:cubicBezTo>
                  <a:pt x="11331" y="7869"/>
                  <a:pt x="11685" y="7406"/>
                  <a:pt x="11685" y="6943"/>
                </a:cubicBezTo>
                <a:cubicBezTo>
                  <a:pt x="11685" y="6480"/>
                  <a:pt x="11331" y="6017"/>
                  <a:pt x="10623" y="6017"/>
                </a:cubicBezTo>
                <a:cubicBezTo>
                  <a:pt x="10092" y="6017"/>
                  <a:pt x="9738" y="6480"/>
                  <a:pt x="9738" y="6943"/>
                </a:cubicBezTo>
                <a:cubicBezTo>
                  <a:pt x="9738" y="7406"/>
                  <a:pt x="10092" y="7869"/>
                  <a:pt x="10623" y="7869"/>
                </a:cubicBezTo>
                <a:close/>
                <a:moveTo>
                  <a:pt x="15934" y="7560"/>
                </a:moveTo>
                <a:cubicBezTo>
                  <a:pt x="11685" y="11263"/>
                  <a:pt x="11685" y="11263"/>
                  <a:pt x="11685" y="11263"/>
                </a:cubicBezTo>
                <a:cubicBezTo>
                  <a:pt x="11508" y="11109"/>
                  <a:pt x="11154" y="10954"/>
                  <a:pt x="10800" y="10954"/>
                </a:cubicBezTo>
                <a:cubicBezTo>
                  <a:pt x="9915" y="10954"/>
                  <a:pt x="9207" y="11571"/>
                  <a:pt x="9207" y="12189"/>
                </a:cubicBezTo>
                <a:cubicBezTo>
                  <a:pt x="9207" y="12960"/>
                  <a:pt x="9915" y="13423"/>
                  <a:pt x="10800" y="13423"/>
                </a:cubicBezTo>
                <a:cubicBezTo>
                  <a:pt x="11508" y="13423"/>
                  <a:pt x="12216" y="12960"/>
                  <a:pt x="12216" y="12189"/>
                </a:cubicBezTo>
                <a:cubicBezTo>
                  <a:pt x="12216" y="11880"/>
                  <a:pt x="12039" y="11571"/>
                  <a:pt x="11862" y="11417"/>
                </a:cubicBezTo>
                <a:cubicBezTo>
                  <a:pt x="16111" y="7714"/>
                  <a:pt x="16111" y="7714"/>
                  <a:pt x="16111" y="7714"/>
                </a:cubicBezTo>
                <a:lnTo>
                  <a:pt x="15934" y="756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7" name="Shape 4712"/>
          <p:cNvSpPr/>
          <p:nvPr/>
        </p:nvSpPr>
        <p:spPr>
          <a:xfrm>
            <a:off x="6864812" y="3287773"/>
            <a:ext cx="444501" cy="4476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9957"/>
                </a:moveTo>
                <a:cubicBezTo>
                  <a:pt x="11571" y="9957"/>
                  <a:pt x="11571" y="9957"/>
                  <a:pt x="11571" y="9957"/>
                </a:cubicBezTo>
                <a:cubicBezTo>
                  <a:pt x="11571" y="0"/>
                  <a:pt x="11571" y="0"/>
                  <a:pt x="11571" y="0"/>
                </a:cubicBezTo>
                <a:cubicBezTo>
                  <a:pt x="16971" y="460"/>
                  <a:pt x="21137" y="4596"/>
                  <a:pt x="21600" y="9957"/>
                </a:cubicBezTo>
                <a:close/>
                <a:moveTo>
                  <a:pt x="10029" y="0"/>
                </a:moveTo>
                <a:cubicBezTo>
                  <a:pt x="8331" y="153"/>
                  <a:pt x="6789" y="613"/>
                  <a:pt x="5400" y="1379"/>
                </a:cubicBezTo>
                <a:cubicBezTo>
                  <a:pt x="10029" y="8272"/>
                  <a:pt x="10029" y="8272"/>
                  <a:pt x="10029" y="8272"/>
                </a:cubicBezTo>
                <a:lnTo>
                  <a:pt x="10029" y="0"/>
                </a:lnTo>
                <a:close/>
                <a:moveTo>
                  <a:pt x="4011" y="2298"/>
                </a:moveTo>
                <a:cubicBezTo>
                  <a:pt x="1697" y="4136"/>
                  <a:pt x="154" y="6894"/>
                  <a:pt x="0" y="9957"/>
                </a:cubicBezTo>
                <a:cubicBezTo>
                  <a:pt x="9103" y="9957"/>
                  <a:pt x="9103" y="9957"/>
                  <a:pt x="9103" y="9957"/>
                </a:cubicBezTo>
                <a:lnTo>
                  <a:pt x="4011" y="2298"/>
                </a:lnTo>
                <a:close/>
                <a:moveTo>
                  <a:pt x="0" y="11643"/>
                </a:moveTo>
                <a:cubicBezTo>
                  <a:pt x="463" y="17157"/>
                  <a:pt x="5091" y="21600"/>
                  <a:pt x="10800" y="21600"/>
                </a:cubicBezTo>
                <a:cubicBezTo>
                  <a:pt x="11726" y="21600"/>
                  <a:pt x="12651" y="21447"/>
                  <a:pt x="13577" y="21140"/>
                </a:cubicBezTo>
                <a:cubicBezTo>
                  <a:pt x="10183" y="11643"/>
                  <a:pt x="10183" y="11643"/>
                  <a:pt x="10183" y="11643"/>
                </a:cubicBezTo>
                <a:lnTo>
                  <a:pt x="0" y="11643"/>
                </a:lnTo>
                <a:close/>
                <a:moveTo>
                  <a:pt x="15120" y="20681"/>
                </a:moveTo>
                <a:cubicBezTo>
                  <a:pt x="18669" y="19149"/>
                  <a:pt x="21291" y="15626"/>
                  <a:pt x="21600" y="11643"/>
                </a:cubicBezTo>
                <a:cubicBezTo>
                  <a:pt x="11880" y="11643"/>
                  <a:pt x="11880" y="11643"/>
                  <a:pt x="11880" y="11643"/>
                </a:cubicBezTo>
                <a:lnTo>
                  <a:pt x="15120" y="206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8" name="Shape 4713"/>
          <p:cNvSpPr/>
          <p:nvPr/>
        </p:nvSpPr>
        <p:spPr>
          <a:xfrm>
            <a:off x="10498599" y="5144874"/>
            <a:ext cx="444500" cy="390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71" extrusionOk="0">
                <a:moveTo>
                  <a:pt x="4937" y="8958"/>
                </a:moveTo>
                <a:cubicBezTo>
                  <a:pt x="4937" y="18915"/>
                  <a:pt x="4937" y="18915"/>
                  <a:pt x="4937" y="18915"/>
                </a:cubicBezTo>
                <a:cubicBezTo>
                  <a:pt x="4937" y="19927"/>
                  <a:pt x="4166" y="20771"/>
                  <a:pt x="3240" y="20771"/>
                </a:cubicBezTo>
                <a:cubicBezTo>
                  <a:pt x="0" y="20771"/>
                  <a:pt x="0" y="20771"/>
                  <a:pt x="0" y="20771"/>
                </a:cubicBezTo>
                <a:cubicBezTo>
                  <a:pt x="0" y="7102"/>
                  <a:pt x="0" y="7102"/>
                  <a:pt x="0" y="7102"/>
                </a:cubicBezTo>
                <a:cubicBezTo>
                  <a:pt x="3240" y="7102"/>
                  <a:pt x="3240" y="7102"/>
                  <a:pt x="3240" y="7102"/>
                </a:cubicBezTo>
                <a:cubicBezTo>
                  <a:pt x="4166" y="7102"/>
                  <a:pt x="4937" y="7946"/>
                  <a:pt x="4937" y="8958"/>
                </a:cubicBezTo>
                <a:close/>
                <a:moveTo>
                  <a:pt x="20983" y="15371"/>
                </a:moveTo>
                <a:cubicBezTo>
                  <a:pt x="20983" y="14865"/>
                  <a:pt x="20674" y="14190"/>
                  <a:pt x="20366" y="14021"/>
                </a:cubicBezTo>
                <a:cubicBezTo>
                  <a:pt x="20983" y="13852"/>
                  <a:pt x="21600" y="13177"/>
                  <a:pt x="21600" y="12165"/>
                </a:cubicBezTo>
                <a:cubicBezTo>
                  <a:pt x="21600" y="11152"/>
                  <a:pt x="20983" y="10477"/>
                  <a:pt x="20057" y="10477"/>
                </a:cubicBezTo>
                <a:cubicBezTo>
                  <a:pt x="19903" y="10477"/>
                  <a:pt x="19903" y="10477"/>
                  <a:pt x="19903" y="10477"/>
                </a:cubicBezTo>
                <a:cubicBezTo>
                  <a:pt x="20520" y="10140"/>
                  <a:pt x="20829" y="9634"/>
                  <a:pt x="20829" y="8790"/>
                </a:cubicBezTo>
                <a:cubicBezTo>
                  <a:pt x="20829" y="7946"/>
                  <a:pt x="20211" y="7102"/>
                  <a:pt x="19440" y="7102"/>
                </a:cubicBezTo>
                <a:cubicBezTo>
                  <a:pt x="13423" y="7102"/>
                  <a:pt x="13423" y="7102"/>
                  <a:pt x="13423" y="7102"/>
                </a:cubicBezTo>
                <a:cubicBezTo>
                  <a:pt x="14811" y="4571"/>
                  <a:pt x="15737" y="2040"/>
                  <a:pt x="14349" y="690"/>
                </a:cubicBezTo>
                <a:cubicBezTo>
                  <a:pt x="13114" y="-829"/>
                  <a:pt x="11571" y="352"/>
                  <a:pt x="11417" y="2377"/>
                </a:cubicBezTo>
                <a:cubicBezTo>
                  <a:pt x="11263" y="4402"/>
                  <a:pt x="10646" y="5246"/>
                  <a:pt x="9874" y="6090"/>
                </a:cubicBezTo>
                <a:cubicBezTo>
                  <a:pt x="9257" y="7102"/>
                  <a:pt x="7714" y="8452"/>
                  <a:pt x="7251" y="8790"/>
                </a:cubicBezTo>
                <a:cubicBezTo>
                  <a:pt x="6634" y="9127"/>
                  <a:pt x="5400" y="8958"/>
                  <a:pt x="5400" y="8958"/>
                </a:cubicBezTo>
                <a:cubicBezTo>
                  <a:pt x="5400" y="19421"/>
                  <a:pt x="5400" y="19421"/>
                  <a:pt x="5400" y="19421"/>
                </a:cubicBezTo>
                <a:cubicBezTo>
                  <a:pt x="5400" y="19421"/>
                  <a:pt x="7406" y="18577"/>
                  <a:pt x="9257" y="19590"/>
                </a:cubicBezTo>
                <a:cubicBezTo>
                  <a:pt x="11263" y="20433"/>
                  <a:pt x="14811" y="20096"/>
                  <a:pt x="14811" y="20096"/>
                </a:cubicBezTo>
                <a:cubicBezTo>
                  <a:pt x="19286" y="20096"/>
                  <a:pt x="19286" y="20096"/>
                  <a:pt x="19286" y="20096"/>
                </a:cubicBezTo>
                <a:cubicBezTo>
                  <a:pt x="19903" y="20096"/>
                  <a:pt x="20520" y="19421"/>
                  <a:pt x="20520" y="18408"/>
                </a:cubicBezTo>
                <a:cubicBezTo>
                  <a:pt x="20520" y="17902"/>
                  <a:pt x="20366" y="17396"/>
                  <a:pt x="19903" y="17058"/>
                </a:cubicBezTo>
                <a:cubicBezTo>
                  <a:pt x="20520" y="16890"/>
                  <a:pt x="20983" y="16215"/>
                  <a:pt x="20983" y="1537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89" name="Shape 4715"/>
          <p:cNvSpPr/>
          <p:nvPr/>
        </p:nvSpPr>
        <p:spPr>
          <a:xfrm>
            <a:off x="6899331" y="2360673"/>
            <a:ext cx="374704" cy="469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95" h="21600" extrusionOk="0">
                <a:moveTo>
                  <a:pt x="5689" y="5838"/>
                </a:moveTo>
                <a:cubicBezTo>
                  <a:pt x="5512" y="5254"/>
                  <a:pt x="5512" y="4670"/>
                  <a:pt x="5512" y="4232"/>
                </a:cubicBezTo>
                <a:cubicBezTo>
                  <a:pt x="5512" y="1897"/>
                  <a:pt x="7636" y="0"/>
                  <a:pt x="10469" y="0"/>
                </a:cubicBezTo>
                <a:cubicBezTo>
                  <a:pt x="10469" y="0"/>
                  <a:pt x="10469" y="0"/>
                  <a:pt x="10469" y="0"/>
                </a:cubicBezTo>
                <a:cubicBezTo>
                  <a:pt x="10469" y="0"/>
                  <a:pt x="10469" y="0"/>
                  <a:pt x="10469" y="0"/>
                </a:cubicBezTo>
                <a:cubicBezTo>
                  <a:pt x="13302" y="0"/>
                  <a:pt x="15603" y="1897"/>
                  <a:pt x="15603" y="4232"/>
                </a:cubicBezTo>
                <a:cubicBezTo>
                  <a:pt x="15603" y="4670"/>
                  <a:pt x="15426" y="5254"/>
                  <a:pt x="15426" y="5838"/>
                </a:cubicBezTo>
                <a:cubicBezTo>
                  <a:pt x="14541" y="5692"/>
                  <a:pt x="14010" y="5692"/>
                  <a:pt x="13302" y="5692"/>
                </a:cubicBezTo>
                <a:cubicBezTo>
                  <a:pt x="12948" y="5692"/>
                  <a:pt x="12239" y="5838"/>
                  <a:pt x="11885" y="5838"/>
                </a:cubicBezTo>
                <a:cubicBezTo>
                  <a:pt x="11531" y="5984"/>
                  <a:pt x="10823" y="6276"/>
                  <a:pt x="10469" y="6276"/>
                </a:cubicBezTo>
                <a:cubicBezTo>
                  <a:pt x="10115" y="6276"/>
                  <a:pt x="9407" y="5984"/>
                  <a:pt x="8876" y="5838"/>
                </a:cubicBezTo>
                <a:cubicBezTo>
                  <a:pt x="8521" y="5838"/>
                  <a:pt x="7990" y="5692"/>
                  <a:pt x="7636" y="5692"/>
                </a:cubicBezTo>
                <a:cubicBezTo>
                  <a:pt x="6928" y="5692"/>
                  <a:pt x="6220" y="5692"/>
                  <a:pt x="5689" y="5838"/>
                </a:cubicBezTo>
                <a:close/>
                <a:moveTo>
                  <a:pt x="5689" y="6276"/>
                </a:moveTo>
                <a:cubicBezTo>
                  <a:pt x="5689" y="6276"/>
                  <a:pt x="5689" y="6276"/>
                  <a:pt x="5689" y="6276"/>
                </a:cubicBezTo>
                <a:cubicBezTo>
                  <a:pt x="5689" y="6276"/>
                  <a:pt x="5866" y="6276"/>
                  <a:pt x="5866" y="6130"/>
                </a:cubicBezTo>
                <a:cubicBezTo>
                  <a:pt x="5866" y="6130"/>
                  <a:pt x="5689" y="5984"/>
                  <a:pt x="5689" y="5984"/>
                </a:cubicBezTo>
                <a:cubicBezTo>
                  <a:pt x="5689" y="5984"/>
                  <a:pt x="5689" y="5984"/>
                  <a:pt x="5689" y="6130"/>
                </a:cubicBezTo>
                <a:cubicBezTo>
                  <a:pt x="5689" y="6130"/>
                  <a:pt x="5689" y="6130"/>
                  <a:pt x="5689" y="6276"/>
                </a:cubicBezTo>
                <a:cubicBezTo>
                  <a:pt x="5689" y="6276"/>
                  <a:pt x="5689" y="6276"/>
                  <a:pt x="5689" y="6276"/>
                </a:cubicBezTo>
                <a:close/>
                <a:moveTo>
                  <a:pt x="15249" y="6276"/>
                </a:moveTo>
                <a:cubicBezTo>
                  <a:pt x="15249" y="6276"/>
                  <a:pt x="15249" y="6276"/>
                  <a:pt x="15249" y="6130"/>
                </a:cubicBezTo>
                <a:cubicBezTo>
                  <a:pt x="15249" y="6130"/>
                  <a:pt x="15249" y="5984"/>
                  <a:pt x="15249" y="5984"/>
                </a:cubicBezTo>
                <a:cubicBezTo>
                  <a:pt x="15072" y="5984"/>
                  <a:pt x="15072" y="6130"/>
                  <a:pt x="15072" y="6130"/>
                </a:cubicBezTo>
                <a:cubicBezTo>
                  <a:pt x="15072" y="6276"/>
                  <a:pt x="15072" y="6276"/>
                  <a:pt x="15249" y="6276"/>
                </a:cubicBezTo>
                <a:close/>
                <a:moveTo>
                  <a:pt x="12239" y="8027"/>
                </a:moveTo>
                <a:cubicBezTo>
                  <a:pt x="12771" y="8319"/>
                  <a:pt x="14010" y="8173"/>
                  <a:pt x="14364" y="8027"/>
                </a:cubicBezTo>
                <a:cubicBezTo>
                  <a:pt x="14541" y="7735"/>
                  <a:pt x="14895" y="6859"/>
                  <a:pt x="14364" y="6422"/>
                </a:cubicBezTo>
                <a:cubicBezTo>
                  <a:pt x="14010" y="5984"/>
                  <a:pt x="11708" y="6276"/>
                  <a:pt x="11531" y="6714"/>
                </a:cubicBezTo>
                <a:cubicBezTo>
                  <a:pt x="11531" y="7297"/>
                  <a:pt x="11708" y="7735"/>
                  <a:pt x="12239" y="8027"/>
                </a:cubicBezTo>
                <a:close/>
                <a:moveTo>
                  <a:pt x="8521" y="8027"/>
                </a:moveTo>
                <a:cubicBezTo>
                  <a:pt x="9230" y="7735"/>
                  <a:pt x="9407" y="7297"/>
                  <a:pt x="9230" y="6714"/>
                </a:cubicBezTo>
                <a:cubicBezTo>
                  <a:pt x="9230" y="6276"/>
                  <a:pt x="6751" y="5984"/>
                  <a:pt x="6397" y="6422"/>
                </a:cubicBezTo>
                <a:cubicBezTo>
                  <a:pt x="6043" y="6859"/>
                  <a:pt x="6220" y="7735"/>
                  <a:pt x="6574" y="8027"/>
                </a:cubicBezTo>
                <a:cubicBezTo>
                  <a:pt x="6928" y="8173"/>
                  <a:pt x="7990" y="8319"/>
                  <a:pt x="8521" y="8027"/>
                </a:cubicBezTo>
                <a:close/>
                <a:moveTo>
                  <a:pt x="20561" y="20286"/>
                </a:moveTo>
                <a:cubicBezTo>
                  <a:pt x="20030" y="20870"/>
                  <a:pt x="20384" y="21600"/>
                  <a:pt x="10469" y="21600"/>
                </a:cubicBezTo>
                <a:cubicBezTo>
                  <a:pt x="554" y="21600"/>
                  <a:pt x="908" y="20870"/>
                  <a:pt x="377" y="20286"/>
                </a:cubicBezTo>
                <a:cubicBezTo>
                  <a:pt x="-331" y="19411"/>
                  <a:pt x="23" y="16346"/>
                  <a:pt x="908" y="15762"/>
                </a:cubicBezTo>
                <a:cubicBezTo>
                  <a:pt x="1262" y="15470"/>
                  <a:pt x="1617" y="15178"/>
                  <a:pt x="2325" y="14886"/>
                </a:cubicBezTo>
                <a:cubicBezTo>
                  <a:pt x="3387" y="14449"/>
                  <a:pt x="4980" y="14011"/>
                  <a:pt x="5866" y="13573"/>
                </a:cubicBezTo>
                <a:cubicBezTo>
                  <a:pt x="8167" y="16054"/>
                  <a:pt x="8167" y="16054"/>
                  <a:pt x="8167" y="16054"/>
                </a:cubicBezTo>
                <a:cubicBezTo>
                  <a:pt x="9584" y="14449"/>
                  <a:pt x="9584" y="14449"/>
                  <a:pt x="9584" y="14449"/>
                </a:cubicBezTo>
                <a:cubicBezTo>
                  <a:pt x="6928" y="12697"/>
                  <a:pt x="6928" y="12697"/>
                  <a:pt x="6928" y="12697"/>
                </a:cubicBezTo>
                <a:cubicBezTo>
                  <a:pt x="6928" y="12551"/>
                  <a:pt x="7105" y="12259"/>
                  <a:pt x="6928" y="11968"/>
                </a:cubicBezTo>
                <a:cubicBezTo>
                  <a:pt x="6928" y="11822"/>
                  <a:pt x="6928" y="11676"/>
                  <a:pt x="6928" y="11530"/>
                </a:cubicBezTo>
                <a:cubicBezTo>
                  <a:pt x="6574" y="10946"/>
                  <a:pt x="6220" y="10216"/>
                  <a:pt x="6043" y="9341"/>
                </a:cubicBezTo>
                <a:cubicBezTo>
                  <a:pt x="6043" y="9341"/>
                  <a:pt x="5866" y="9341"/>
                  <a:pt x="5866" y="9341"/>
                </a:cubicBezTo>
                <a:cubicBezTo>
                  <a:pt x="5866" y="9341"/>
                  <a:pt x="5866" y="9341"/>
                  <a:pt x="5866" y="9341"/>
                </a:cubicBezTo>
                <a:cubicBezTo>
                  <a:pt x="5866" y="9341"/>
                  <a:pt x="5866" y="9341"/>
                  <a:pt x="5866" y="9341"/>
                </a:cubicBezTo>
                <a:cubicBezTo>
                  <a:pt x="5689" y="9341"/>
                  <a:pt x="5689" y="9341"/>
                  <a:pt x="5512" y="9341"/>
                </a:cubicBezTo>
                <a:cubicBezTo>
                  <a:pt x="5158" y="9341"/>
                  <a:pt x="4980" y="8757"/>
                  <a:pt x="4980" y="8757"/>
                </a:cubicBezTo>
                <a:cubicBezTo>
                  <a:pt x="4980" y="8757"/>
                  <a:pt x="4626" y="7881"/>
                  <a:pt x="4626" y="7589"/>
                </a:cubicBezTo>
                <a:cubicBezTo>
                  <a:pt x="4626" y="7443"/>
                  <a:pt x="4449" y="7151"/>
                  <a:pt x="4449" y="6714"/>
                </a:cubicBezTo>
                <a:cubicBezTo>
                  <a:pt x="4449" y="6422"/>
                  <a:pt x="4803" y="6276"/>
                  <a:pt x="5158" y="6276"/>
                </a:cubicBezTo>
                <a:cubicBezTo>
                  <a:pt x="5158" y="6276"/>
                  <a:pt x="5158" y="6276"/>
                  <a:pt x="5158" y="6276"/>
                </a:cubicBezTo>
                <a:cubicBezTo>
                  <a:pt x="5158" y="6276"/>
                  <a:pt x="5158" y="6276"/>
                  <a:pt x="5158" y="6276"/>
                </a:cubicBezTo>
                <a:cubicBezTo>
                  <a:pt x="5158" y="6276"/>
                  <a:pt x="5158" y="6422"/>
                  <a:pt x="5335" y="6422"/>
                </a:cubicBezTo>
                <a:cubicBezTo>
                  <a:pt x="5512" y="6568"/>
                  <a:pt x="5512" y="6568"/>
                  <a:pt x="5512" y="6568"/>
                </a:cubicBezTo>
                <a:cubicBezTo>
                  <a:pt x="5512" y="6568"/>
                  <a:pt x="5512" y="6568"/>
                  <a:pt x="5512" y="6714"/>
                </a:cubicBezTo>
                <a:cubicBezTo>
                  <a:pt x="5689" y="8173"/>
                  <a:pt x="6043" y="8465"/>
                  <a:pt x="7459" y="8611"/>
                </a:cubicBezTo>
                <a:cubicBezTo>
                  <a:pt x="8876" y="8611"/>
                  <a:pt x="9761" y="7881"/>
                  <a:pt x="9938" y="7297"/>
                </a:cubicBezTo>
                <a:cubicBezTo>
                  <a:pt x="9938" y="7005"/>
                  <a:pt x="10115" y="6859"/>
                  <a:pt x="10469" y="6859"/>
                </a:cubicBezTo>
                <a:cubicBezTo>
                  <a:pt x="10646" y="6859"/>
                  <a:pt x="11000" y="7005"/>
                  <a:pt x="11000" y="7297"/>
                </a:cubicBezTo>
                <a:cubicBezTo>
                  <a:pt x="11177" y="7881"/>
                  <a:pt x="11885" y="8611"/>
                  <a:pt x="13302" y="8611"/>
                </a:cubicBezTo>
                <a:cubicBezTo>
                  <a:pt x="14718" y="8465"/>
                  <a:pt x="15249" y="8173"/>
                  <a:pt x="15249" y="6714"/>
                </a:cubicBezTo>
                <a:cubicBezTo>
                  <a:pt x="15249" y="6568"/>
                  <a:pt x="15249" y="6568"/>
                  <a:pt x="15426" y="6568"/>
                </a:cubicBezTo>
                <a:cubicBezTo>
                  <a:pt x="15603" y="6422"/>
                  <a:pt x="15603" y="6422"/>
                  <a:pt x="15603" y="6422"/>
                </a:cubicBezTo>
                <a:cubicBezTo>
                  <a:pt x="15603" y="6422"/>
                  <a:pt x="15603" y="6422"/>
                  <a:pt x="15603" y="6276"/>
                </a:cubicBezTo>
                <a:cubicBezTo>
                  <a:pt x="15603" y="6276"/>
                  <a:pt x="15780" y="6276"/>
                  <a:pt x="15780" y="6276"/>
                </a:cubicBezTo>
                <a:cubicBezTo>
                  <a:pt x="15780" y="6276"/>
                  <a:pt x="15780" y="6276"/>
                  <a:pt x="15958" y="6276"/>
                </a:cubicBezTo>
                <a:cubicBezTo>
                  <a:pt x="16135" y="6276"/>
                  <a:pt x="16489" y="6422"/>
                  <a:pt x="16489" y="6714"/>
                </a:cubicBezTo>
                <a:cubicBezTo>
                  <a:pt x="16489" y="7151"/>
                  <a:pt x="16312" y="7443"/>
                  <a:pt x="16312" y="7589"/>
                </a:cubicBezTo>
                <a:cubicBezTo>
                  <a:pt x="16312" y="7881"/>
                  <a:pt x="15958" y="8757"/>
                  <a:pt x="15958" y="8757"/>
                </a:cubicBezTo>
                <a:cubicBezTo>
                  <a:pt x="15958" y="8757"/>
                  <a:pt x="15780" y="9341"/>
                  <a:pt x="15426" y="9341"/>
                </a:cubicBezTo>
                <a:cubicBezTo>
                  <a:pt x="15249" y="9341"/>
                  <a:pt x="15249" y="9341"/>
                  <a:pt x="15072" y="9341"/>
                </a:cubicBezTo>
                <a:cubicBezTo>
                  <a:pt x="15072" y="9341"/>
                  <a:pt x="15072" y="9341"/>
                  <a:pt x="15072" y="9341"/>
                </a:cubicBezTo>
                <a:cubicBezTo>
                  <a:pt x="15072" y="9341"/>
                  <a:pt x="15072" y="9341"/>
                  <a:pt x="15072" y="9341"/>
                </a:cubicBezTo>
                <a:cubicBezTo>
                  <a:pt x="15072" y="9341"/>
                  <a:pt x="14895" y="9341"/>
                  <a:pt x="14895" y="9341"/>
                </a:cubicBezTo>
                <a:cubicBezTo>
                  <a:pt x="14718" y="10216"/>
                  <a:pt x="14541" y="10946"/>
                  <a:pt x="14187" y="11530"/>
                </a:cubicBezTo>
                <a:cubicBezTo>
                  <a:pt x="14010" y="11676"/>
                  <a:pt x="14010" y="11822"/>
                  <a:pt x="14010" y="11968"/>
                </a:cubicBezTo>
                <a:cubicBezTo>
                  <a:pt x="13833" y="12259"/>
                  <a:pt x="14010" y="12551"/>
                  <a:pt x="14010" y="12697"/>
                </a:cubicBezTo>
                <a:cubicBezTo>
                  <a:pt x="11354" y="14449"/>
                  <a:pt x="11354" y="14449"/>
                  <a:pt x="11354" y="14449"/>
                </a:cubicBezTo>
                <a:cubicBezTo>
                  <a:pt x="12771" y="16054"/>
                  <a:pt x="12771" y="16054"/>
                  <a:pt x="12771" y="16054"/>
                </a:cubicBezTo>
                <a:cubicBezTo>
                  <a:pt x="15072" y="13573"/>
                  <a:pt x="15072" y="13573"/>
                  <a:pt x="15072" y="13573"/>
                </a:cubicBezTo>
                <a:cubicBezTo>
                  <a:pt x="15958" y="13865"/>
                  <a:pt x="17551" y="14449"/>
                  <a:pt x="18613" y="14886"/>
                </a:cubicBezTo>
                <a:cubicBezTo>
                  <a:pt x="19321" y="15178"/>
                  <a:pt x="19853" y="15470"/>
                  <a:pt x="20030" y="15762"/>
                </a:cubicBezTo>
                <a:cubicBezTo>
                  <a:pt x="20738" y="16200"/>
                  <a:pt x="21269" y="19411"/>
                  <a:pt x="20561" y="20286"/>
                </a:cubicBezTo>
                <a:close/>
                <a:moveTo>
                  <a:pt x="9230" y="16054"/>
                </a:moveTo>
                <a:cubicBezTo>
                  <a:pt x="9584" y="16930"/>
                  <a:pt x="9584" y="16930"/>
                  <a:pt x="9584" y="16930"/>
                </a:cubicBezTo>
                <a:cubicBezTo>
                  <a:pt x="11354" y="16930"/>
                  <a:pt x="11354" y="16930"/>
                  <a:pt x="11354" y="16930"/>
                </a:cubicBezTo>
                <a:cubicBezTo>
                  <a:pt x="11708" y="16054"/>
                  <a:pt x="11708" y="16054"/>
                  <a:pt x="11708" y="16054"/>
                </a:cubicBezTo>
                <a:cubicBezTo>
                  <a:pt x="10823" y="15178"/>
                  <a:pt x="10823" y="15178"/>
                  <a:pt x="10823" y="15178"/>
                </a:cubicBezTo>
                <a:cubicBezTo>
                  <a:pt x="9938" y="15178"/>
                  <a:pt x="9938" y="15178"/>
                  <a:pt x="9938" y="15178"/>
                </a:cubicBezTo>
                <a:lnTo>
                  <a:pt x="9230" y="16054"/>
                </a:lnTo>
                <a:close/>
                <a:moveTo>
                  <a:pt x="12062" y="20286"/>
                </a:moveTo>
                <a:cubicBezTo>
                  <a:pt x="11177" y="17514"/>
                  <a:pt x="11177" y="17514"/>
                  <a:pt x="11177" y="17514"/>
                </a:cubicBezTo>
                <a:cubicBezTo>
                  <a:pt x="9584" y="17514"/>
                  <a:pt x="9584" y="17514"/>
                  <a:pt x="9584" y="17514"/>
                </a:cubicBezTo>
                <a:cubicBezTo>
                  <a:pt x="8876" y="20286"/>
                  <a:pt x="8876" y="20286"/>
                  <a:pt x="8876" y="20286"/>
                </a:cubicBezTo>
                <a:cubicBezTo>
                  <a:pt x="10469" y="21308"/>
                  <a:pt x="10469" y="21308"/>
                  <a:pt x="10469" y="21308"/>
                </a:cubicBezTo>
                <a:lnTo>
                  <a:pt x="12062" y="2028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0" name="Shape 4716"/>
          <p:cNvSpPr/>
          <p:nvPr/>
        </p:nvSpPr>
        <p:spPr>
          <a:xfrm>
            <a:off x="8742031" y="2322253"/>
            <a:ext cx="323566" cy="571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80" h="20583" extrusionOk="0">
                <a:moveTo>
                  <a:pt x="14671" y="812"/>
                </a:moveTo>
                <a:cubicBezTo>
                  <a:pt x="12759" y="469"/>
                  <a:pt x="11995" y="1154"/>
                  <a:pt x="11995" y="1154"/>
                </a:cubicBezTo>
                <a:cubicBezTo>
                  <a:pt x="10657" y="-1017"/>
                  <a:pt x="2246" y="12"/>
                  <a:pt x="526" y="3097"/>
                </a:cubicBezTo>
                <a:cubicBezTo>
                  <a:pt x="-239" y="4469"/>
                  <a:pt x="-48" y="5612"/>
                  <a:pt x="334" y="6412"/>
                </a:cubicBezTo>
                <a:cubicBezTo>
                  <a:pt x="334" y="6640"/>
                  <a:pt x="334" y="6869"/>
                  <a:pt x="334" y="7097"/>
                </a:cubicBezTo>
                <a:cubicBezTo>
                  <a:pt x="334" y="7554"/>
                  <a:pt x="526" y="8126"/>
                  <a:pt x="1099" y="8469"/>
                </a:cubicBezTo>
                <a:cubicBezTo>
                  <a:pt x="1481" y="8926"/>
                  <a:pt x="1864" y="9269"/>
                  <a:pt x="2246" y="9726"/>
                </a:cubicBezTo>
                <a:cubicBezTo>
                  <a:pt x="2819" y="10640"/>
                  <a:pt x="3584" y="11440"/>
                  <a:pt x="4540" y="12012"/>
                </a:cubicBezTo>
                <a:cubicBezTo>
                  <a:pt x="2437" y="14754"/>
                  <a:pt x="2437" y="14754"/>
                  <a:pt x="2437" y="14754"/>
                </a:cubicBezTo>
                <a:cubicBezTo>
                  <a:pt x="8363" y="16354"/>
                  <a:pt x="8363" y="16354"/>
                  <a:pt x="8363" y="16354"/>
                </a:cubicBezTo>
                <a:cubicBezTo>
                  <a:pt x="8936" y="17154"/>
                  <a:pt x="8936" y="17154"/>
                  <a:pt x="8936" y="17154"/>
                </a:cubicBezTo>
                <a:cubicBezTo>
                  <a:pt x="7598" y="19554"/>
                  <a:pt x="7598" y="19554"/>
                  <a:pt x="7598" y="19554"/>
                </a:cubicBezTo>
                <a:cubicBezTo>
                  <a:pt x="9319" y="20354"/>
                  <a:pt x="9319" y="20354"/>
                  <a:pt x="9319" y="20354"/>
                </a:cubicBezTo>
                <a:cubicBezTo>
                  <a:pt x="9701" y="20583"/>
                  <a:pt x="9701" y="20583"/>
                  <a:pt x="9701" y="20583"/>
                </a:cubicBezTo>
                <a:cubicBezTo>
                  <a:pt x="11803" y="19554"/>
                  <a:pt x="11803" y="19554"/>
                  <a:pt x="11803" y="19554"/>
                </a:cubicBezTo>
                <a:cubicBezTo>
                  <a:pt x="10657" y="17154"/>
                  <a:pt x="10657" y="17154"/>
                  <a:pt x="10657" y="17154"/>
                </a:cubicBezTo>
                <a:cubicBezTo>
                  <a:pt x="10657" y="17154"/>
                  <a:pt x="10657" y="17154"/>
                  <a:pt x="10657" y="17154"/>
                </a:cubicBezTo>
                <a:cubicBezTo>
                  <a:pt x="11421" y="16354"/>
                  <a:pt x="11421" y="16354"/>
                  <a:pt x="11421" y="16354"/>
                </a:cubicBezTo>
                <a:cubicBezTo>
                  <a:pt x="16965" y="14754"/>
                  <a:pt x="16965" y="14754"/>
                  <a:pt x="16965" y="14754"/>
                </a:cubicBezTo>
                <a:cubicBezTo>
                  <a:pt x="14671" y="12012"/>
                  <a:pt x="14671" y="12012"/>
                  <a:pt x="14671" y="12012"/>
                </a:cubicBezTo>
                <a:cubicBezTo>
                  <a:pt x="15626" y="11440"/>
                  <a:pt x="16391" y="10526"/>
                  <a:pt x="16965" y="9726"/>
                </a:cubicBezTo>
                <a:cubicBezTo>
                  <a:pt x="17347" y="9269"/>
                  <a:pt x="17729" y="8812"/>
                  <a:pt x="18111" y="8354"/>
                </a:cubicBezTo>
                <a:cubicBezTo>
                  <a:pt x="18494" y="8012"/>
                  <a:pt x="18685" y="7554"/>
                  <a:pt x="18685" y="7097"/>
                </a:cubicBezTo>
                <a:cubicBezTo>
                  <a:pt x="18685" y="6983"/>
                  <a:pt x="18685" y="6983"/>
                  <a:pt x="18685" y="6869"/>
                </a:cubicBezTo>
                <a:cubicBezTo>
                  <a:pt x="21361" y="2526"/>
                  <a:pt x="16582" y="1040"/>
                  <a:pt x="14671" y="812"/>
                </a:cubicBezTo>
                <a:close/>
                <a:moveTo>
                  <a:pt x="11612" y="3326"/>
                </a:moveTo>
                <a:cubicBezTo>
                  <a:pt x="14671" y="4012"/>
                  <a:pt x="16200" y="5726"/>
                  <a:pt x="16773" y="6754"/>
                </a:cubicBezTo>
                <a:cubicBezTo>
                  <a:pt x="15818" y="6754"/>
                  <a:pt x="15053" y="6640"/>
                  <a:pt x="13906" y="6640"/>
                </a:cubicBezTo>
                <a:cubicBezTo>
                  <a:pt x="13524" y="6754"/>
                  <a:pt x="12568" y="6754"/>
                  <a:pt x="11995" y="6869"/>
                </a:cubicBezTo>
                <a:cubicBezTo>
                  <a:pt x="11421" y="7097"/>
                  <a:pt x="10465" y="7212"/>
                  <a:pt x="9892" y="7212"/>
                </a:cubicBezTo>
                <a:cubicBezTo>
                  <a:pt x="9319" y="7212"/>
                  <a:pt x="8554" y="7097"/>
                  <a:pt x="7980" y="6983"/>
                </a:cubicBezTo>
                <a:cubicBezTo>
                  <a:pt x="10465" y="5612"/>
                  <a:pt x="11612" y="3326"/>
                  <a:pt x="11612" y="3326"/>
                </a:cubicBezTo>
                <a:close/>
                <a:moveTo>
                  <a:pt x="15626" y="9269"/>
                </a:moveTo>
                <a:cubicBezTo>
                  <a:pt x="15244" y="9497"/>
                  <a:pt x="13333" y="9612"/>
                  <a:pt x="12377" y="9269"/>
                </a:cubicBezTo>
                <a:cubicBezTo>
                  <a:pt x="11421" y="8926"/>
                  <a:pt x="11039" y="8354"/>
                  <a:pt x="11230" y="7669"/>
                </a:cubicBezTo>
                <a:cubicBezTo>
                  <a:pt x="11421" y="7097"/>
                  <a:pt x="15244" y="6869"/>
                  <a:pt x="16009" y="7326"/>
                </a:cubicBezTo>
                <a:cubicBezTo>
                  <a:pt x="16773" y="7897"/>
                  <a:pt x="16200" y="8926"/>
                  <a:pt x="15626" y="9269"/>
                </a:cubicBezTo>
                <a:close/>
                <a:moveTo>
                  <a:pt x="9701" y="4697"/>
                </a:moveTo>
                <a:cubicBezTo>
                  <a:pt x="9319" y="5383"/>
                  <a:pt x="8172" y="6640"/>
                  <a:pt x="7789" y="6983"/>
                </a:cubicBezTo>
                <a:cubicBezTo>
                  <a:pt x="7789" y="6983"/>
                  <a:pt x="7789" y="6869"/>
                  <a:pt x="7598" y="6869"/>
                </a:cubicBezTo>
                <a:cubicBezTo>
                  <a:pt x="7025" y="6754"/>
                  <a:pt x="6260" y="6754"/>
                  <a:pt x="5687" y="6640"/>
                </a:cubicBezTo>
                <a:cubicBezTo>
                  <a:pt x="5687" y="6640"/>
                  <a:pt x="5496" y="6640"/>
                  <a:pt x="5496" y="6640"/>
                </a:cubicBezTo>
                <a:cubicBezTo>
                  <a:pt x="7980" y="5726"/>
                  <a:pt x="9701" y="4697"/>
                  <a:pt x="9701" y="4697"/>
                </a:cubicBezTo>
                <a:close/>
                <a:moveTo>
                  <a:pt x="3775" y="7326"/>
                </a:moveTo>
                <a:cubicBezTo>
                  <a:pt x="3775" y="7326"/>
                  <a:pt x="3775" y="7212"/>
                  <a:pt x="3775" y="7212"/>
                </a:cubicBezTo>
                <a:cubicBezTo>
                  <a:pt x="3966" y="7212"/>
                  <a:pt x="3966" y="7212"/>
                  <a:pt x="4157" y="7097"/>
                </a:cubicBezTo>
                <a:cubicBezTo>
                  <a:pt x="5304" y="6869"/>
                  <a:pt x="8363" y="7212"/>
                  <a:pt x="8363" y="7669"/>
                </a:cubicBezTo>
                <a:cubicBezTo>
                  <a:pt x="8554" y="8354"/>
                  <a:pt x="8172" y="8926"/>
                  <a:pt x="7216" y="9269"/>
                </a:cubicBezTo>
                <a:cubicBezTo>
                  <a:pt x="6451" y="9612"/>
                  <a:pt x="4540" y="9497"/>
                  <a:pt x="3966" y="9269"/>
                </a:cubicBezTo>
                <a:cubicBezTo>
                  <a:pt x="3393" y="8926"/>
                  <a:pt x="3011" y="7897"/>
                  <a:pt x="3775" y="7326"/>
                </a:cubicBezTo>
                <a:close/>
                <a:moveTo>
                  <a:pt x="11039" y="16012"/>
                </a:moveTo>
                <a:cubicBezTo>
                  <a:pt x="8363" y="16012"/>
                  <a:pt x="8363" y="16012"/>
                  <a:pt x="8363" y="16012"/>
                </a:cubicBezTo>
                <a:cubicBezTo>
                  <a:pt x="5113" y="12469"/>
                  <a:pt x="5113" y="12469"/>
                  <a:pt x="5113" y="12469"/>
                </a:cubicBezTo>
                <a:cubicBezTo>
                  <a:pt x="6451" y="13154"/>
                  <a:pt x="7980" y="13612"/>
                  <a:pt x="9510" y="13612"/>
                </a:cubicBezTo>
                <a:cubicBezTo>
                  <a:pt x="11230" y="13612"/>
                  <a:pt x="12759" y="13040"/>
                  <a:pt x="14288" y="12354"/>
                </a:cubicBezTo>
                <a:cubicBezTo>
                  <a:pt x="14288" y="12354"/>
                  <a:pt x="14288" y="12354"/>
                  <a:pt x="14288" y="12354"/>
                </a:cubicBezTo>
                <a:lnTo>
                  <a:pt x="11039" y="16012"/>
                </a:lnTo>
                <a:close/>
                <a:moveTo>
                  <a:pt x="17156" y="8583"/>
                </a:moveTo>
                <a:cubicBezTo>
                  <a:pt x="16965" y="8583"/>
                  <a:pt x="16965" y="8583"/>
                  <a:pt x="16965" y="8583"/>
                </a:cubicBezTo>
                <a:cubicBezTo>
                  <a:pt x="16965" y="8583"/>
                  <a:pt x="16965" y="8583"/>
                  <a:pt x="16965" y="8583"/>
                </a:cubicBezTo>
                <a:cubicBezTo>
                  <a:pt x="16200" y="11212"/>
                  <a:pt x="12950" y="13383"/>
                  <a:pt x="9510" y="13383"/>
                </a:cubicBezTo>
                <a:cubicBezTo>
                  <a:pt x="6260" y="13383"/>
                  <a:pt x="2819" y="11212"/>
                  <a:pt x="2055" y="8697"/>
                </a:cubicBezTo>
                <a:cubicBezTo>
                  <a:pt x="2055" y="8583"/>
                  <a:pt x="2055" y="8583"/>
                  <a:pt x="2055" y="8583"/>
                </a:cubicBezTo>
                <a:cubicBezTo>
                  <a:pt x="2055" y="8583"/>
                  <a:pt x="2055" y="8583"/>
                  <a:pt x="2055" y="8583"/>
                </a:cubicBezTo>
                <a:cubicBezTo>
                  <a:pt x="1290" y="8354"/>
                  <a:pt x="526" y="7783"/>
                  <a:pt x="526" y="7097"/>
                </a:cubicBezTo>
                <a:cubicBezTo>
                  <a:pt x="526" y="6983"/>
                  <a:pt x="526" y="6983"/>
                  <a:pt x="526" y="6869"/>
                </a:cubicBezTo>
                <a:cubicBezTo>
                  <a:pt x="908" y="7212"/>
                  <a:pt x="1099" y="7440"/>
                  <a:pt x="1099" y="7440"/>
                </a:cubicBezTo>
                <a:cubicBezTo>
                  <a:pt x="1099" y="7326"/>
                  <a:pt x="1290" y="7097"/>
                  <a:pt x="1290" y="7097"/>
                </a:cubicBezTo>
                <a:cubicBezTo>
                  <a:pt x="1481" y="7326"/>
                  <a:pt x="1864" y="7783"/>
                  <a:pt x="1864" y="7783"/>
                </a:cubicBezTo>
                <a:cubicBezTo>
                  <a:pt x="2055" y="7326"/>
                  <a:pt x="2055" y="7326"/>
                  <a:pt x="2055" y="7326"/>
                </a:cubicBezTo>
                <a:cubicBezTo>
                  <a:pt x="2055" y="7669"/>
                  <a:pt x="2628" y="8354"/>
                  <a:pt x="2628" y="8354"/>
                </a:cubicBezTo>
                <a:cubicBezTo>
                  <a:pt x="2437" y="8012"/>
                  <a:pt x="2628" y="7554"/>
                  <a:pt x="2628" y="7554"/>
                </a:cubicBezTo>
                <a:cubicBezTo>
                  <a:pt x="2628" y="7554"/>
                  <a:pt x="2628" y="7554"/>
                  <a:pt x="2628" y="7554"/>
                </a:cubicBezTo>
                <a:cubicBezTo>
                  <a:pt x="2628" y="7669"/>
                  <a:pt x="2628" y="7669"/>
                  <a:pt x="2819" y="7669"/>
                </a:cubicBezTo>
                <a:cubicBezTo>
                  <a:pt x="2819" y="9269"/>
                  <a:pt x="3584" y="9726"/>
                  <a:pt x="5496" y="9726"/>
                </a:cubicBezTo>
                <a:cubicBezTo>
                  <a:pt x="7598" y="9840"/>
                  <a:pt x="8745" y="9040"/>
                  <a:pt x="8936" y="8354"/>
                </a:cubicBezTo>
                <a:cubicBezTo>
                  <a:pt x="9127" y="8012"/>
                  <a:pt x="9510" y="7897"/>
                  <a:pt x="9892" y="7897"/>
                </a:cubicBezTo>
                <a:cubicBezTo>
                  <a:pt x="10274" y="7897"/>
                  <a:pt x="10657" y="8012"/>
                  <a:pt x="10657" y="8354"/>
                </a:cubicBezTo>
                <a:cubicBezTo>
                  <a:pt x="10848" y="9040"/>
                  <a:pt x="11995" y="9840"/>
                  <a:pt x="14097" y="9726"/>
                </a:cubicBezTo>
                <a:cubicBezTo>
                  <a:pt x="16200" y="9726"/>
                  <a:pt x="16773" y="9269"/>
                  <a:pt x="16965" y="7669"/>
                </a:cubicBezTo>
                <a:cubicBezTo>
                  <a:pt x="16965" y="7669"/>
                  <a:pt x="16965" y="7554"/>
                  <a:pt x="17156" y="7554"/>
                </a:cubicBezTo>
                <a:cubicBezTo>
                  <a:pt x="17156" y="7554"/>
                  <a:pt x="17156" y="7554"/>
                  <a:pt x="17156" y="7554"/>
                </a:cubicBezTo>
                <a:cubicBezTo>
                  <a:pt x="17156" y="7554"/>
                  <a:pt x="17156" y="7554"/>
                  <a:pt x="17156" y="7554"/>
                </a:cubicBezTo>
                <a:cubicBezTo>
                  <a:pt x="17347" y="7554"/>
                  <a:pt x="17347" y="7440"/>
                  <a:pt x="17347" y="7440"/>
                </a:cubicBezTo>
                <a:cubicBezTo>
                  <a:pt x="17347" y="7440"/>
                  <a:pt x="17347" y="7326"/>
                  <a:pt x="17347" y="7326"/>
                </a:cubicBezTo>
                <a:cubicBezTo>
                  <a:pt x="17729" y="6983"/>
                  <a:pt x="17729" y="6640"/>
                  <a:pt x="17729" y="6640"/>
                </a:cubicBezTo>
                <a:cubicBezTo>
                  <a:pt x="17920" y="7097"/>
                  <a:pt x="17920" y="7097"/>
                  <a:pt x="17920" y="7097"/>
                </a:cubicBezTo>
                <a:cubicBezTo>
                  <a:pt x="18111" y="6754"/>
                  <a:pt x="18111" y="6640"/>
                  <a:pt x="18111" y="6640"/>
                </a:cubicBezTo>
                <a:cubicBezTo>
                  <a:pt x="18303" y="6754"/>
                  <a:pt x="18303" y="6869"/>
                  <a:pt x="18494" y="6983"/>
                </a:cubicBezTo>
                <a:cubicBezTo>
                  <a:pt x="18494" y="6983"/>
                  <a:pt x="18494" y="7097"/>
                  <a:pt x="18494" y="7097"/>
                </a:cubicBezTo>
                <a:cubicBezTo>
                  <a:pt x="18494" y="7783"/>
                  <a:pt x="17729" y="8354"/>
                  <a:pt x="17156" y="85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1" name="Shape 4717"/>
          <p:cNvSpPr/>
          <p:nvPr/>
        </p:nvSpPr>
        <p:spPr>
          <a:xfrm>
            <a:off x="9574674" y="2420998"/>
            <a:ext cx="473075" cy="346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68" y="6341"/>
                </a:moveTo>
                <a:cubicBezTo>
                  <a:pt x="9568" y="17835"/>
                  <a:pt x="9568" y="17835"/>
                  <a:pt x="9568" y="17835"/>
                </a:cubicBezTo>
                <a:cubicBezTo>
                  <a:pt x="9568" y="18033"/>
                  <a:pt x="9423" y="18231"/>
                  <a:pt x="9278" y="18231"/>
                </a:cubicBezTo>
                <a:cubicBezTo>
                  <a:pt x="2030" y="18231"/>
                  <a:pt x="2030" y="18231"/>
                  <a:pt x="2030" y="18231"/>
                </a:cubicBezTo>
                <a:cubicBezTo>
                  <a:pt x="1885" y="18231"/>
                  <a:pt x="1740" y="18033"/>
                  <a:pt x="1740" y="17835"/>
                </a:cubicBezTo>
                <a:cubicBezTo>
                  <a:pt x="1740" y="6341"/>
                  <a:pt x="1740" y="6341"/>
                  <a:pt x="1740" y="6341"/>
                </a:cubicBezTo>
                <a:cubicBezTo>
                  <a:pt x="1740" y="5945"/>
                  <a:pt x="1885" y="5747"/>
                  <a:pt x="2030" y="5747"/>
                </a:cubicBezTo>
                <a:cubicBezTo>
                  <a:pt x="9278" y="5747"/>
                  <a:pt x="9278" y="5747"/>
                  <a:pt x="9278" y="5747"/>
                </a:cubicBezTo>
                <a:cubicBezTo>
                  <a:pt x="9423" y="5747"/>
                  <a:pt x="9568" y="5945"/>
                  <a:pt x="9568" y="6341"/>
                </a:cubicBezTo>
                <a:close/>
                <a:moveTo>
                  <a:pt x="21600" y="3765"/>
                </a:moveTo>
                <a:cubicBezTo>
                  <a:pt x="21600" y="17835"/>
                  <a:pt x="21600" y="17835"/>
                  <a:pt x="21600" y="17835"/>
                </a:cubicBezTo>
                <a:cubicBezTo>
                  <a:pt x="21600" y="20015"/>
                  <a:pt x="20295" y="21600"/>
                  <a:pt x="18846" y="21600"/>
                </a:cubicBezTo>
                <a:cubicBezTo>
                  <a:pt x="2754" y="21600"/>
                  <a:pt x="2754" y="21600"/>
                  <a:pt x="2754" y="21600"/>
                </a:cubicBezTo>
                <a:cubicBezTo>
                  <a:pt x="1305" y="21600"/>
                  <a:pt x="0" y="20015"/>
                  <a:pt x="0" y="17835"/>
                </a:cubicBezTo>
                <a:cubicBezTo>
                  <a:pt x="0" y="3765"/>
                  <a:pt x="0" y="3765"/>
                  <a:pt x="0" y="3765"/>
                </a:cubicBezTo>
                <a:cubicBezTo>
                  <a:pt x="0" y="1585"/>
                  <a:pt x="1305" y="0"/>
                  <a:pt x="2754" y="0"/>
                </a:cubicBezTo>
                <a:cubicBezTo>
                  <a:pt x="18846" y="0"/>
                  <a:pt x="18846" y="0"/>
                  <a:pt x="18846" y="0"/>
                </a:cubicBezTo>
                <a:cubicBezTo>
                  <a:pt x="20295" y="0"/>
                  <a:pt x="21600" y="1585"/>
                  <a:pt x="21600" y="3765"/>
                </a:cubicBezTo>
                <a:close/>
                <a:moveTo>
                  <a:pt x="10148" y="6341"/>
                </a:moveTo>
                <a:cubicBezTo>
                  <a:pt x="10148" y="5549"/>
                  <a:pt x="9713" y="5152"/>
                  <a:pt x="9278" y="5152"/>
                </a:cubicBezTo>
                <a:cubicBezTo>
                  <a:pt x="2030" y="5152"/>
                  <a:pt x="2030" y="5152"/>
                  <a:pt x="2030" y="5152"/>
                </a:cubicBezTo>
                <a:cubicBezTo>
                  <a:pt x="1595" y="5152"/>
                  <a:pt x="1160" y="5549"/>
                  <a:pt x="1160" y="6341"/>
                </a:cubicBezTo>
                <a:cubicBezTo>
                  <a:pt x="1160" y="17835"/>
                  <a:pt x="1160" y="17835"/>
                  <a:pt x="1160" y="17835"/>
                </a:cubicBezTo>
                <a:cubicBezTo>
                  <a:pt x="1160" y="18429"/>
                  <a:pt x="1595" y="19024"/>
                  <a:pt x="2030" y="19024"/>
                </a:cubicBezTo>
                <a:cubicBezTo>
                  <a:pt x="9278" y="19024"/>
                  <a:pt x="9278" y="19024"/>
                  <a:pt x="9278" y="19024"/>
                </a:cubicBezTo>
                <a:cubicBezTo>
                  <a:pt x="9713" y="19024"/>
                  <a:pt x="10148" y="18429"/>
                  <a:pt x="10148" y="17835"/>
                </a:cubicBezTo>
                <a:lnTo>
                  <a:pt x="10148" y="6341"/>
                </a:lnTo>
                <a:close/>
                <a:moveTo>
                  <a:pt x="10872" y="3567"/>
                </a:moveTo>
                <a:cubicBezTo>
                  <a:pt x="11307" y="3567"/>
                  <a:pt x="11742" y="2972"/>
                  <a:pt x="11742" y="2378"/>
                </a:cubicBezTo>
                <a:cubicBezTo>
                  <a:pt x="11742" y="1783"/>
                  <a:pt x="11307" y="1189"/>
                  <a:pt x="10872" y="1189"/>
                </a:cubicBezTo>
                <a:cubicBezTo>
                  <a:pt x="10438" y="1189"/>
                  <a:pt x="10003" y="1783"/>
                  <a:pt x="10003" y="2378"/>
                </a:cubicBezTo>
                <a:cubicBezTo>
                  <a:pt x="10003" y="2972"/>
                  <a:pt x="10438" y="3567"/>
                  <a:pt x="10872" y="3567"/>
                </a:cubicBezTo>
                <a:close/>
                <a:moveTo>
                  <a:pt x="20295" y="15061"/>
                </a:moveTo>
                <a:cubicBezTo>
                  <a:pt x="20295" y="14862"/>
                  <a:pt x="20150" y="14664"/>
                  <a:pt x="20005" y="14664"/>
                </a:cubicBezTo>
                <a:cubicBezTo>
                  <a:pt x="11597" y="14664"/>
                  <a:pt x="11597" y="14664"/>
                  <a:pt x="11597" y="14664"/>
                </a:cubicBezTo>
                <a:cubicBezTo>
                  <a:pt x="11307" y="14664"/>
                  <a:pt x="11162" y="14862"/>
                  <a:pt x="11162" y="15061"/>
                </a:cubicBezTo>
                <a:cubicBezTo>
                  <a:pt x="11162" y="15259"/>
                  <a:pt x="11307" y="15655"/>
                  <a:pt x="11597" y="15655"/>
                </a:cubicBezTo>
                <a:cubicBezTo>
                  <a:pt x="20005" y="15655"/>
                  <a:pt x="20005" y="15655"/>
                  <a:pt x="20005" y="15655"/>
                </a:cubicBezTo>
                <a:cubicBezTo>
                  <a:pt x="20150" y="15655"/>
                  <a:pt x="20295" y="15259"/>
                  <a:pt x="20295" y="15061"/>
                </a:cubicBezTo>
                <a:close/>
                <a:moveTo>
                  <a:pt x="20295" y="12088"/>
                </a:moveTo>
                <a:cubicBezTo>
                  <a:pt x="20295" y="11692"/>
                  <a:pt x="20150" y="11494"/>
                  <a:pt x="20005" y="11494"/>
                </a:cubicBezTo>
                <a:cubicBezTo>
                  <a:pt x="11597" y="11494"/>
                  <a:pt x="11597" y="11494"/>
                  <a:pt x="11597" y="11494"/>
                </a:cubicBezTo>
                <a:cubicBezTo>
                  <a:pt x="11307" y="11494"/>
                  <a:pt x="11162" y="11692"/>
                  <a:pt x="11162" y="12088"/>
                </a:cubicBezTo>
                <a:cubicBezTo>
                  <a:pt x="11162" y="12286"/>
                  <a:pt x="11307" y="12484"/>
                  <a:pt x="11597" y="12484"/>
                </a:cubicBezTo>
                <a:cubicBezTo>
                  <a:pt x="20005" y="12484"/>
                  <a:pt x="20005" y="12484"/>
                  <a:pt x="20005" y="12484"/>
                </a:cubicBezTo>
                <a:cubicBezTo>
                  <a:pt x="20150" y="12484"/>
                  <a:pt x="20295" y="12286"/>
                  <a:pt x="20295" y="12088"/>
                </a:cubicBezTo>
                <a:close/>
                <a:moveTo>
                  <a:pt x="20295" y="8917"/>
                </a:moveTo>
                <a:cubicBezTo>
                  <a:pt x="20295" y="8719"/>
                  <a:pt x="20150" y="8521"/>
                  <a:pt x="20005" y="8521"/>
                </a:cubicBezTo>
                <a:cubicBezTo>
                  <a:pt x="11597" y="8521"/>
                  <a:pt x="11597" y="8521"/>
                  <a:pt x="11597" y="8521"/>
                </a:cubicBezTo>
                <a:cubicBezTo>
                  <a:pt x="11307" y="8521"/>
                  <a:pt x="11162" y="8719"/>
                  <a:pt x="11162" y="8917"/>
                </a:cubicBezTo>
                <a:cubicBezTo>
                  <a:pt x="11162" y="9314"/>
                  <a:pt x="11307" y="9512"/>
                  <a:pt x="11597" y="9512"/>
                </a:cubicBezTo>
                <a:cubicBezTo>
                  <a:pt x="20005" y="9512"/>
                  <a:pt x="20005" y="9512"/>
                  <a:pt x="20005" y="9512"/>
                </a:cubicBezTo>
                <a:cubicBezTo>
                  <a:pt x="20150" y="9512"/>
                  <a:pt x="20295" y="9314"/>
                  <a:pt x="20295" y="891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2" name="Shape 4718"/>
          <p:cNvSpPr/>
          <p:nvPr/>
        </p:nvSpPr>
        <p:spPr>
          <a:xfrm>
            <a:off x="9625474" y="2537679"/>
            <a:ext cx="132261" cy="175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25" h="20227" extrusionOk="0">
                <a:moveTo>
                  <a:pt x="20093" y="3752"/>
                </a:moveTo>
                <a:cubicBezTo>
                  <a:pt x="17582" y="91"/>
                  <a:pt x="13563" y="91"/>
                  <a:pt x="13061" y="458"/>
                </a:cubicBezTo>
                <a:cubicBezTo>
                  <a:pt x="13061" y="458"/>
                  <a:pt x="13061" y="458"/>
                  <a:pt x="13061" y="458"/>
                </a:cubicBezTo>
                <a:cubicBezTo>
                  <a:pt x="13061" y="458"/>
                  <a:pt x="13061" y="458"/>
                  <a:pt x="13061" y="458"/>
                </a:cubicBezTo>
                <a:cubicBezTo>
                  <a:pt x="12558" y="458"/>
                  <a:pt x="8540" y="-1373"/>
                  <a:pt x="4019" y="2288"/>
                </a:cubicBezTo>
                <a:cubicBezTo>
                  <a:pt x="-502" y="5583"/>
                  <a:pt x="2010" y="11074"/>
                  <a:pt x="2010" y="11074"/>
                </a:cubicBezTo>
                <a:cubicBezTo>
                  <a:pt x="2010" y="11074"/>
                  <a:pt x="3517" y="16566"/>
                  <a:pt x="2512" y="17664"/>
                </a:cubicBezTo>
                <a:cubicBezTo>
                  <a:pt x="1507" y="18396"/>
                  <a:pt x="0" y="18030"/>
                  <a:pt x="0" y="18030"/>
                </a:cubicBezTo>
                <a:cubicBezTo>
                  <a:pt x="0" y="18030"/>
                  <a:pt x="1507" y="18763"/>
                  <a:pt x="3014" y="18396"/>
                </a:cubicBezTo>
                <a:cubicBezTo>
                  <a:pt x="3014" y="18396"/>
                  <a:pt x="1507" y="19495"/>
                  <a:pt x="503" y="18763"/>
                </a:cubicBezTo>
                <a:cubicBezTo>
                  <a:pt x="1507" y="19495"/>
                  <a:pt x="4019" y="20227"/>
                  <a:pt x="6531" y="19129"/>
                </a:cubicBezTo>
                <a:cubicBezTo>
                  <a:pt x="6531" y="19495"/>
                  <a:pt x="6028" y="19861"/>
                  <a:pt x="6028" y="20227"/>
                </a:cubicBezTo>
                <a:cubicBezTo>
                  <a:pt x="6531" y="20227"/>
                  <a:pt x="6531" y="20227"/>
                  <a:pt x="6531" y="20227"/>
                </a:cubicBezTo>
                <a:cubicBezTo>
                  <a:pt x="6531" y="20227"/>
                  <a:pt x="6531" y="20227"/>
                  <a:pt x="6531" y="20227"/>
                </a:cubicBezTo>
                <a:cubicBezTo>
                  <a:pt x="6531" y="20227"/>
                  <a:pt x="6531" y="20227"/>
                  <a:pt x="6531" y="20227"/>
                </a:cubicBezTo>
                <a:cubicBezTo>
                  <a:pt x="7033" y="19861"/>
                  <a:pt x="7033" y="19495"/>
                  <a:pt x="7033" y="19129"/>
                </a:cubicBezTo>
                <a:cubicBezTo>
                  <a:pt x="7535" y="18396"/>
                  <a:pt x="8038" y="17664"/>
                  <a:pt x="8038" y="16932"/>
                </a:cubicBezTo>
                <a:cubicBezTo>
                  <a:pt x="9545" y="17664"/>
                  <a:pt x="10549" y="18396"/>
                  <a:pt x="11554" y="18396"/>
                </a:cubicBezTo>
                <a:cubicBezTo>
                  <a:pt x="11554" y="18396"/>
                  <a:pt x="11554" y="18396"/>
                  <a:pt x="11554" y="18396"/>
                </a:cubicBezTo>
                <a:cubicBezTo>
                  <a:pt x="12558" y="18396"/>
                  <a:pt x="14568" y="17664"/>
                  <a:pt x="16075" y="16200"/>
                </a:cubicBezTo>
                <a:cubicBezTo>
                  <a:pt x="16075" y="17298"/>
                  <a:pt x="16577" y="19129"/>
                  <a:pt x="17079" y="20227"/>
                </a:cubicBezTo>
                <a:cubicBezTo>
                  <a:pt x="17079" y="20227"/>
                  <a:pt x="17079" y="20227"/>
                  <a:pt x="17079" y="20227"/>
                </a:cubicBezTo>
                <a:cubicBezTo>
                  <a:pt x="17582" y="20227"/>
                  <a:pt x="17582" y="20227"/>
                  <a:pt x="17582" y="20227"/>
                </a:cubicBezTo>
                <a:cubicBezTo>
                  <a:pt x="17079" y="19495"/>
                  <a:pt x="16577" y="18763"/>
                  <a:pt x="16577" y="18030"/>
                </a:cubicBezTo>
                <a:cubicBezTo>
                  <a:pt x="16577" y="18396"/>
                  <a:pt x="17079" y="18396"/>
                  <a:pt x="17582" y="18763"/>
                </a:cubicBezTo>
                <a:cubicBezTo>
                  <a:pt x="17582" y="18763"/>
                  <a:pt x="19089" y="19495"/>
                  <a:pt x="20596" y="18763"/>
                </a:cubicBezTo>
                <a:cubicBezTo>
                  <a:pt x="20596" y="18763"/>
                  <a:pt x="17582" y="19495"/>
                  <a:pt x="18586" y="15834"/>
                </a:cubicBezTo>
                <a:cubicBezTo>
                  <a:pt x="19089" y="15102"/>
                  <a:pt x="19591" y="13271"/>
                  <a:pt x="20596" y="11441"/>
                </a:cubicBezTo>
                <a:cubicBezTo>
                  <a:pt x="20093" y="11441"/>
                  <a:pt x="19591" y="11807"/>
                  <a:pt x="19591" y="11807"/>
                </a:cubicBezTo>
                <a:cubicBezTo>
                  <a:pt x="19089" y="11807"/>
                  <a:pt x="19089" y="11807"/>
                  <a:pt x="19089" y="11807"/>
                </a:cubicBezTo>
                <a:cubicBezTo>
                  <a:pt x="19089" y="11807"/>
                  <a:pt x="19089" y="11807"/>
                  <a:pt x="19089" y="11807"/>
                </a:cubicBezTo>
                <a:cubicBezTo>
                  <a:pt x="19089" y="11807"/>
                  <a:pt x="19089" y="11807"/>
                  <a:pt x="19089" y="11807"/>
                </a:cubicBezTo>
                <a:cubicBezTo>
                  <a:pt x="19089" y="11807"/>
                  <a:pt x="19089" y="11807"/>
                  <a:pt x="19089" y="11807"/>
                </a:cubicBezTo>
                <a:cubicBezTo>
                  <a:pt x="18586" y="13271"/>
                  <a:pt x="17582" y="14735"/>
                  <a:pt x="16075" y="15834"/>
                </a:cubicBezTo>
                <a:cubicBezTo>
                  <a:pt x="16075" y="15834"/>
                  <a:pt x="16075" y="15834"/>
                  <a:pt x="16075" y="15834"/>
                </a:cubicBezTo>
                <a:cubicBezTo>
                  <a:pt x="16075" y="15834"/>
                  <a:pt x="16075" y="15834"/>
                  <a:pt x="15572" y="16200"/>
                </a:cubicBezTo>
                <a:cubicBezTo>
                  <a:pt x="14065" y="17298"/>
                  <a:pt x="12558" y="18030"/>
                  <a:pt x="11554" y="18030"/>
                </a:cubicBezTo>
                <a:cubicBezTo>
                  <a:pt x="10549" y="18030"/>
                  <a:pt x="9545" y="17664"/>
                  <a:pt x="8540" y="16932"/>
                </a:cubicBezTo>
                <a:cubicBezTo>
                  <a:pt x="8038" y="16932"/>
                  <a:pt x="8038" y="16566"/>
                  <a:pt x="8038" y="16566"/>
                </a:cubicBezTo>
                <a:cubicBezTo>
                  <a:pt x="8038" y="16566"/>
                  <a:pt x="8038" y="16566"/>
                  <a:pt x="8038" y="16566"/>
                </a:cubicBezTo>
                <a:cubicBezTo>
                  <a:pt x="7033" y="15834"/>
                  <a:pt x="6028" y="15102"/>
                  <a:pt x="5526" y="14369"/>
                </a:cubicBezTo>
                <a:cubicBezTo>
                  <a:pt x="5024" y="13637"/>
                  <a:pt x="4521" y="12905"/>
                  <a:pt x="4019" y="12173"/>
                </a:cubicBezTo>
                <a:cubicBezTo>
                  <a:pt x="4019" y="11807"/>
                  <a:pt x="4019" y="10708"/>
                  <a:pt x="4521" y="9610"/>
                </a:cubicBezTo>
                <a:cubicBezTo>
                  <a:pt x="5526" y="10342"/>
                  <a:pt x="5526" y="10342"/>
                  <a:pt x="5526" y="10342"/>
                </a:cubicBezTo>
                <a:cubicBezTo>
                  <a:pt x="5526" y="10342"/>
                  <a:pt x="5526" y="10342"/>
                  <a:pt x="5526" y="10342"/>
                </a:cubicBezTo>
                <a:cubicBezTo>
                  <a:pt x="5526" y="10342"/>
                  <a:pt x="5526" y="10708"/>
                  <a:pt x="5526" y="10708"/>
                </a:cubicBezTo>
                <a:cubicBezTo>
                  <a:pt x="6028" y="11441"/>
                  <a:pt x="7033" y="11807"/>
                  <a:pt x="8038" y="11807"/>
                </a:cubicBezTo>
                <a:cubicBezTo>
                  <a:pt x="9545" y="11807"/>
                  <a:pt x="10549" y="11441"/>
                  <a:pt x="11051" y="10708"/>
                </a:cubicBezTo>
                <a:cubicBezTo>
                  <a:pt x="11051" y="10708"/>
                  <a:pt x="11051" y="10342"/>
                  <a:pt x="11051" y="10342"/>
                </a:cubicBezTo>
                <a:cubicBezTo>
                  <a:pt x="11554" y="10342"/>
                  <a:pt x="11554" y="10342"/>
                  <a:pt x="11554" y="10342"/>
                </a:cubicBezTo>
                <a:cubicBezTo>
                  <a:pt x="11554" y="10342"/>
                  <a:pt x="11554" y="10342"/>
                  <a:pt x="11554" y="10342"/>
                </a:cubicBezTo>
                <a:cubicBezTo>
                  <a:pt x="11554" y="10342"/>
                  <a:pt x="12056" y="10342"/>
                  <a:pt x="12056" y="10342"/>
                </a:cubicBezTo>
                <a:cubicBezTo>
                  <a:pt x="12056" y="10342"/>
                  <a:pt x="12056" y="10708"/>
                  <a:pt x="12558" y="10708"/>
                </a:cubicBezTo>
                <a:cubicBezTo>
                  <a:pt x="12558" y="11441"/>
                  <a:pt x="13563" y="11807"/>
                  <a:pt x="15070" y="11807"/>
                </a:cubicBezTo>
                <a:cubicBezTo>
                  <a:pt x="16577" y="11807"/>
                  <a:pt x="17582" y="11441"/>
                  <a:pt x="17582" y="10708"/>
                </a:cubicBezTo>
                <a:cubicBezTo>
                  <a:pt x="17582" y="10708"/>
                  <a:pt x="18084" y="10342"/>
                  <a:pt x="18084" y="10342"/>
                </a:cubicBezTo>
                <a:cubicBezTo>
                  <a:pt x="18084" y="10342"/>
                  <a:pt x="18084" y="10342"/>
                  <a:pt x="18084" y="10342"/>
                </a:cubicBezTo>
                <a:cubicBezTo>
                  <a:pt x="19089" y="9244"/>
                  <a:pt x="19089" y="9244"/>
                  <a:pt x="19089" y="9244"/>
                </a:cubicBezTo>
                <a:cubicBezTo>
                  <a:pt x="19089" y="9244"/>
                  <a:pt x="19089" y="9610"/>
                  <a:pt x="19089" y="9610"/>
                </a:cubicBezTo>
                <a:cubicBezTo>
                  <a:pt x="19089" y="9610"/>
                  <a:pt x="19089" y="9610"/>
                  <a:pt x="19089" y="9610"/>
                </a:cubicBezTo>
                <a:cubicBezTo>
                  <a:pt x="19089" y="9610"/>
                  <a:pt x="19591" y="9244"/>
                  <a:pt x="19591" y="9244"/>
                </a:cubicBezTo>
                <a:cubicBezTo>
                  <a:pt x="19591" y="9244"/>
                  <a:pt x="19591" y="9244"/>
                  <a:pt x="19591" y="9244"/>
                </a:cubicBezTo>
                <a:cubicBezTo>
                  <a:pt x="20093" y="9244"/>
                  <a:pt x="20093" y="8878"/>
                  <a:pt x="20596" y="9244"/>
                </a:cubicBezTo>
                <a:cubicBezTo>
                  <a:pt x="20596" y="9244"/>
                  <a:pt x="20596" y="9244"/>
                  <a:pt x="20596" y="9610"/>
                </a:cubicBezTo>
                <a:cubicBezTo>
                  <a:pt x="21098" y="7413"/>
                  <a:pt x="21098" y="5583"/>
                  <a:pt x="20093" y="3752"/>
                </a:cubicBezTo>
                <a:close/>
                <a:moveTo>
                  <a:pt x="8038" y="11441"/>
                </a:moveTo>
                <a:cubicBezTo>
                  <a:pt x="7033" y="11441"/>
                  <a:pt x="6028" y="11074"/>
                  <a:pt x="6028" y="10342"/>
                </a:cubicBezTo>
                <a:cubicBezTo>
                  <a:pt x="6028" y="9976"/>
                  <a:pt x="7033" y="9244"/>
                  <a:pt x="8038" y="9244"/>
                </a:cubicBezTo>
                <a:cubicBezTo>
                  <a:pt x="9545" y="9244"/>
                  <a:pt x="10549" y="9976"/>
                  <a:pt x="10549" y="10342"/>
                </a:cubicBezTo>
                <a:cubicBezTo>
                  <a:pt x="10549" y="11074"/>
                  <a:pt x="9545" y="11441"/>
                  <a:pt x="8038" y="11441"/>
                </a:cubicBezTo>
                <a:close/>
                <a:moveTo>
                  <a:pt x="15070" y="11441"/>
                </a:moveTo>
                <a:cubicBezTo>
                  <a:pt x="14065" y="11441"/>
                  <a:pt x="13061" y="11074"/>
                  <a:pt x="13061" y="10342"/>
                </a:cubicBezTo>
                <a:cubicBezTo>
                  <a:pt x="13061" y="9976"/>
                  <a:pt x="14065" y="9244"/>
                  <a:pt x="15070" y="9244"/>
                </a:cubicBezTo>
                <a:cubicBezTo>
                  <a:pt x="16075" y="9244"/>
                  <a:pt x="17079" y="9976"/>
                  <a:pt x="17079" y="10342"/>
                </a:cubicBezTo>
                <a:cubicBezTo>
                  <a:pt x="17079" y="11074"/>
                  <a:pt x="16075" y="11441"/>
                  <a:pt x="15070" y="11441"/>
                </a:cubicBezTo>
                <a:close/>
                <a:moveTo>
                  <a:pt x="17582" y="9976"/>
                </a:moveTo>
                <a:cubicBezTo>
                  <a:pt x="17079" y="9244"/>
                  <a:pt x="16075" y="8878"/>
                  <a:pt x="15070" y="8878"/>
                </a:cubicBezTo>
                <a:cubicBezTo>
                  <a:pt x="14065" y="8878"/>
                  <a:pt x="13061" y="9244"/>
                  <a:pt x="12558" y="9976"/>
                </a:cubicBezTo>
                <a:cubicBezTo>
                  <a:pt x="12558" y="9976"/>
                  <a:pt x="12558" y="9976"/>
                  <a:pt x="12558" y="9976"/>
                </a:cubicBezTo>
                <a:cubicBezTo>
                  <a:pt x="12558" y="9976"/>
                  <a:pt x="12558" y="9976"/>
                  <a:pt x="12558" y="9976"/>
                </a:cubicBezTo>
                <a:cubicBezTo>
                  <a:pt x="12558" y="9976"/>
                  <a:pt x="12558" y="9976"/>
                  <a:pt x="12558" y="9976"/>
                </a:cubicBezTo>
                <a:cubicBezTo>
                  <a:pt x="12558" y="9976"/>
                  <a:pt x="12056" y="9976"/>
                  <a:pt x="11554" y="9976"/>
                </a:cubicBezTo>
                <a:cubicBezTo>
                  <a:pt x="11554" y="9976"/>
                  <a:pt x="11554" y="9976"/>
                  <a:pt x="11554" y="9976"/>
                </a:cubicBezTo>
                <a:cubicBezTo>
                  <a:pt x="11554" y="9976"/>
                  <a:pt x="11554" y="9976"/>
                  <a:pt x="11554" y="9976"/>
                </a:cubicBezTo>
                <a:cubicBezTo>
                  <a:pt x="11554" y="9976"/>
                  <a:pt x="11554" y="9976"/>
                  <a:pt x="11554" y="9976"/>
                </a:cubicBezTo>
                <a:cubicBezTo>
                  <a:pt x="11051" y="9976"/>
                  <a:pt x="11051" y="9976"/>
                  <a:pt x="11051" y="9976"/>
                </a:cubicBezTo>
                <a:cubicBezTo>
                  <a:pt x="10549" y="9244"/>
                  <a:pt x="9545" y="8878"/>
                  <a:pt x="8038" y="8878"/>
                </a:cubicBezTo>
                <a:cubicBezTo>
                  <a:pt x="7033" y="8878"/>
                  <a:pt x="6028" y="9244"/>
                  <a:pt x="5526" y="9976"/>
                </a:cubicBezTo>
                <a:cubicBezTo>
                  <a:pt x="4521" y="8878"/>
                  <a:pt x="4521" y="8878"/>
                  <a:pt x="4521" y="8878"/>
                </a:cubicBezTo>
                <a:cubicBezTo>
                  <a:pt x="4521" y="7780"/>
                  <a:pt x="5526" y="6315"/>
                  <a:pt x="6531" y="5949"/>
                </a:cubicBezTo>
                <a:cubicBezTo>
                  <a:pt x="6531" y="5949"/>
                  <a:pt x="5024" y="7413"/>
                  <a:pt x="5024" y="8146"/>
                </a:cubicBezTo>
                <a:cubicBezTo>
                  <a:pt x="5024" y="8146"/>
                  <a:pt x="6028" y="6681"/>
                  <a:pt x="8540" y="5583"/>
                </a:cubicBezTo>
                <a:cubicBezTo>
                  <a:pt x="7535" y="7780"/>
                  <a:pt x="7535" y="7780"/>
                  <a:pt x="7535" y="7780"/>
                </a:cubicBezTo>
                <a:cubicBezTo>
                  <a:pt x="7535" y="7780"/>
                  <a:pt x="10047" y="5217"/>
                  <a:pt x="15070" y="5217"/>
                </a:cubicBezTo>
                <a:cubicBezTo>
                  <a:pt x="15070" y="5217"/>
                  <a:pt x="15572" y="4485"/>
                  <a:pt x="15572" y="3752"/>
                </a:cubicBezTo>
                <a:cubicBezTo>
                  <a:pt x="15572" y="4119"/>
                  <a:pt x="15572" y="4851"/>
                  <a:pt x="15572" y="5217"/>
                </a:cubicBezTo>
                <a:cubicBezTo>
                  <a:pt x="15572" y="5217"/>
                  <a:pt x="18586" y="5949"/>
                  <a:pt x="19089" y="8878"/>
                </a:cubicBezTo>
                <a:lnTo>
                  <a:pt x="17582" y="9976"/>
                </a:ln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3" name="Shape 4719"/>
          <p:cNvSpPr/>
          <p:nvPr/>
        </p:nvSpPr>
        <p:spPr>
          <a:xfrm>
            <a:off x="10479549" y="2420998"/>
            <a:ext cx="476250" cy="349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4" y="6284"/>
                </a:moveTo>
                <a:cubicBezTo>
                  <a:pt x="9504" y="17673"/>
                  <a:pt x="9504" y="17673"/>
                  <a:pt x="9504" y="17673"/>
                </a:cubicBezTo>
                <a:cubicBezTo>
                  <a:pt x="9504" y="17869"/>
                  <a:pt x="9360" y="18065"/>
                  <a:pt x="9216" y="18065"/>
                </a:cubicBezTo>
                <a:cubicBezTo>
                  <a:pt x="2016" y="18065"/>
                  <a:pt x="2016" y="18065"/>
                  <a:pt x="2016" y="18065"/>
                </a:cubicBezTo>
                <a:cubicBezTo>
                  <a:pt x="1872" y="18065"/>
                  <a:pt x="1728" y="17869"/>
                  <a:pt x="1728" y="17673"/>
                </a:cubicBezTo>
                <a:cubicBezTo>
                  <a:pt x="1728" y="6284"/>
                  <a:pt x="1728" y="6284"/>
                  <a:pt x="1728" y="6284"/>
                </a:cubicBezTo>
                <a:cubicBezTo>
                  <a:pt x="1728" y="6087"/>
                  <a:pt x="1872" y="5891"/>
                  <a:pt x="2016" y="5891"/>
                </a:cubicBezTo>
                <a:cubicBezTo>
                  <a:pt x="9216" y="5891"/>
                  <a:pt x="9216" y="5891"/>
                  <a:pt x="9216" y="5891"/>
                </a:cubicBezTo>
                <a:cubicBezTo>
                  <a:pt x="9360" y="5891"/>
                  <a:pt x="9504" y="6087"/>
                  <a:pt x="9504" y="6284"/>
                </a:cubicBezTo>
                <a:close/>
                <a:moveTo>
                  <a:pt x="21600" y="3731"/>
                </a:moveTo>
                <a:cubicBezTo>
                  <a:pt x="21600" y="17673"/>
                  <a:pt x="21600" y="17673"/>
                  <a:pt x="21600" y="17673"/>
                </a:cubicBezTo>
                <a:cubicBezTo>
                  <a:pt x="21600" y="19833"/>
                  <a:pt x="20304" y="21600"/>
                  <a:pt x="18720" y="21600"/>
                </a:cubicBezTo>
                <a:cubicBezTo>
                  <a:pt x="2880" y="21600"/>
                  <a:pt x="2880" y="21600"/>
                  <a:pt x="2880" y="21600"/>
                </a:cubicBezTo>
                <a:cubicBezTo>
                  <a:pt x="1296" y="21600"/>
                  <a:pt x="0" y="19833"/>
                  <a:pt x="0" y="17673"/>
                </a:cubicBezTo>
                <a:cubicBezTo>
                  <a:pt x="0" y="3731"/>
                  <a:pt x="0" y="3731"/>
                  <a:pt x="0" y="3731"/>
                </a:cubicBezTo>
                <a:cubicBezTo>
                  <a:pt x="0" y="1571"/>
                  <a:pt x="1296" y="0"/>
                  <a:pt x="2880" y="0"/>
                </a:cubicBezTo>
                <a:cubicBezTo>
                  <a:pt x="18720" y="0"/>
                  <a:pt x="18720" y="0"/>
                  <a:pt x="18720" y="0"/>
                </a:cubicBezTo>
                <a:cubicBezTo>
                  <a:pt x="20304" y="0"/>
                  <a:pt x="21600" y="1571"/>
                  <a:pt x="21600" y="3731"/>
                </a:cubicBezTo>
                <a:close/>
                <a:moveTo>
                  <a:pt x="10080" y="6284"/>
                </a:moveTo>
                <a:cubicBezTo>
                  <a:pt x="10080" y="5695"/>
                  <a:pt x="9648" y="5105"/>
                  <a:pt x="9216" y="5105"/>
                </a:cubicBezTo>
                <a:cubicBezTo>
                  <a:pt x="2016" y="5105"/>
                  <a:pt x="2016" y="5105"/>
                  <a:pt x="2016" y="5105"/>
                </a:cubicBezTo>
                <a:cubicBezTo>
                  <a:pt x="1584" y="5105"/>
                  <a:pt x="1152" y="5695"/>
                  <a:pt x="1152" y="6284"/>
                </a:cubicBezTo>
                <a:cubicBezTo>
                  <a:pt x="1152" y="17673"/>
                  <a:pt x="1152" y="17673"/>
                  <a:pt x="1152" y="17673"/>
                </a:cubicBezTo>
                <a:cubicBezTo>
                  <a:pt x="1152" y="18262"/>
                  <a:pt x="1584" y="18851"/>
                  <a:pt x="2016" y="18851"/>
                </a:cubicBezTo>
                <a:cubicBezTo>
                  <a:pt x="9216" y="18851"/>
                  <a:pt x="9216" y="18851"/>
                  <a:pt x="9216" y="18851"/>
                </a:cubicBezTo>
                <a:cubicBezTo>
                  <a:pt x="9648" y="18851"/>
                  <a:pt x="10080" y="18262"/>
                  <a:pt x="10080" y="17673"/>
                </a:cubicBezTo>
                <a:lnTo>
                  <a:pt x="10080" y="6284"/>
                </a:lnTo>
                <a:close/>
                <a:moveTo>
                  <a:pt x="10800" y="3535"/>
                </a:moveTo>
                <a:cubicBezTo>
                  <a:pt x="11376" y="3535"/>
                  <a:pt x="11664" y="2945"/>
                  <a:pt x="11664" y="2356"/>
                </a:cubicBezTo>
                <a:cubicBezTo>
                  <a:pt x="11664" y="1767"/>
                  <a:pt x="11376" y="1178"/>
                  <a:pt x="10800" y="1178"/>
                </a:cubicBezTo>
                <a:cubicBezTo>
                  <a:pt x="10368" y="1178"/>
                  <a:pt x="10080" y="1767"/>
                  <a:pt x="10080" y="2356"/>
                </a:cubicBezTo>
                <a:cubicBezTo>
                  <a:pt x="10080" y="2945"/>
                  <a:pt x="10368" y="3535"/>
                  <a:pt x="10800" y="3535"/>
                </a:cubicBezTo>
                <a:close/>
                <a:moveTo>
                  <a:pt x="20304" y="14924"/>
                </a:moveTo>
                <a:cubicBezTo>
                  <a:pt x="20304" y="14727"/>
                  <a:pt x="20160" y="14531"/>
                  <a:pt x="19872" y="14531"/>
                </a:cubicBezTo>
                <a:cubicBezTo>
                  <a:pt x="11520" y="14531"/>
                  <a:pt x="11520" y="14531"/>
                  <a:pt x="11520" y="14531"/>
                </a:cubicBezTo>
                <a:cubicBezTo>
                  <a:pt x="11376" y="14531"/>
                  <a:pt x="11232" y="14727"/>
                  <a:pt x="11232" y="14924"/>
                </a:cubicBezTo>
                <a:cubicBezTo>
                  <a:pt x="11232" y="15316"/>
                  <a:pt x="11376" y="15513"/>
                  <a:pt x="11520" y="15513"/>
                </a:cubicBezTo>
                <a:cubicBezTo>
                  <a:pt x="19872" y="15513"/>
                  <a:pt x="19872" y="15513"/>
                  <a:pt x="19872" y="15513"/>
                </a:cubicBezTo>
                <a:cubicBezTo>
                  <a:pt x="20160" y="15513"/>
                  <a:pt x="20304" y="15316"/>
                  <a:pt x="20304" y="14924"/>
                </a:cubicBezTo>
                <a:close/>
                <a:moveTo>
                  <a:pt x="20304" y="11978"/>
                </a:moveTo>
                <a:cubicBezTo>
                  <a:pt x="20304" y="11782"/>
                  <a:pt x="20160" y="11389"/>
                  <a:pt x="19872" y="11389"/>
                </a:cubicBezTo>
                <a:cubicBezTo>
                  <a:pt x="11520" y="11389"/>
                  <a:pt x="11520" y="11389"/>
                  <a:pt x="11520" y="11389"/>
                </a:cubicBezTo>
                <a:cubicBezTo>
                  <a:pt x="11376" y="11389"/>
                  <a:pt x="11232" y="11782"/>
                  <a:pt x="11232" y="11978"/>
                </a:cubicBezTo>
                <a:cubicBezTo>
                  <a:pt x="11232" y="12175"/>
                  <a:pt x="11376" y="12371"/>
                  <a:pt x="11520" y="12371"/>
                </a:cubicBezTo>
                <a:cubicBezTo>
                  <a:pt x="19872" y="12371"/>
                  <a:pt x="19872" y="12371"/>
                  <a:pt x="19872" y="12371"/>
                </a:cubicBezTo>
                <a:cubicBezTo>
                  <a:pt x="20160" y="12371"/>
                  <a:pt x="20304" y="12175"/>
                  <a:pt x="20304" y="11978"/>
                </a:cubicBezTo>
                <a:close/>
                <a:moveTo>
                  <a:pt x="20304" y="8836"/>
                </a:moveTo>
                <a:cubicBezTo>
                  <a:pt x="20304" y="8640"/>
                  <a:pt x="20160" y="8444"/>
                  <a:pt x="19872" y="8444"/>
                </a:cubicBezTo>
                <a:cubicBezTo>
                  <a:pt x="11520" y="8444"/>
                  <a:pt x="11520" y="8444"/>
                  <a:pt x="11520" y="8444"/>
                </a:cubicBezTo>
                <a:cubicBezTo>
                  <a:pt x="11376" y="8444"/>
                  <a:pt x="11232" y="8640"/>
                  <a:pt x="11232" y="8836"/>
                </a:cubicBezTo>
                <a:cubicBezTo>
                  <a:pt x="11232" y="9229"/>
                  <a:pt x="11376" y="9425"/>
                  <a:pt x="11520" y="9425"/>
                </a:cubicBezTo>
                <a:cubicBezTo>
                  <a:pt x="19872" y="9425"/>
                  <a:pt x="19872" y="9425"/>
                  <a:pt x="19872" y="9425"/>
                </a:cubicBezTo>
                <a:cubicBezTo>
                  <a:pt x="20160" y="9425"/>
                  <a:pt x="20304" y="9229"/>
                  <a:pt x="20304" y="883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4" name="Shape 4720"/>
          <p:cNvSpPr/>
          <p:nvPr/>
        </p:nvSpPr>
        <p:spPr>
          <a:xfrm>
            <a:off x="10537788" y="2529692"/>
            <a:ext cx="131479" cy="183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45" h="20455" extrusionOk="0">
                <a:moveTo>
                  <a:pt x="16743" y="18330"/>
                </a:moveTo>
                <a:cubicBezTo>
                  <a:pt x="14396" y="14789"/>
                  <a:pt x="14396" y="14789"/>
                  <a:pt x="14396" y="14789"/>
                </a:cubicBezTo>
                <a:cubicBezTo>
                  <a:pt x="15335" y="14081"/>
                  <a:pt x="16274" y="13019"/>
                  <a:pt x="16743" y="11957"/>
                </a:cubicBezTo>
                <a:cubicBezTo>
                  <a:pt x="17213" y="11603"/>
                  <a:pt x="17682" y="10894"/>
                  <a:pt x="17682" y="10186"/>
                </a:cubicBezTo>
                <a:cubicBezTo>
                  <a:pt x="18152" y="9832"/>
                  <a:pt x="18622" y="9478"/>
                  <a:pt x="18622" y="8770"/>
                </a:cubicBezTo>
                <a:cubicBezTo>
                  <a:pt x="18622" y="8770"/>
                  <a:pt x="18622" y="8770"/>
                  <a:pt x="18622" y="8416"/>
                </a:cubicBezTo>
                <a:cubicBezTo>
                  <a:pt x="21439" y="3104"/>
                  <a:pt x="16274" y="1334"/>
                  <a:pt x="14396" y="980"/>
                </a:cubicBezTo>
                <a:cubicBezTo>
                  <a:pt x="12517" y="625"/>
                  <a:pt x="12048" y="1334"/>
                  <a:pt x="12048" y="1334"/>
                </a:cubicBezTo>
                <a:cubicBezTo>
                  <a:pt x="10639" y="-1145"/>
                  <a:pt x="2187" y="-83"/>
                  <a:pt x="778" y="3812"/>
                </a:cubicBezTo>
                <a:cubicBezTo>
                  <a:pt x="-161" y="5583"/>
                  <a:pt x="-161" y="6999"/>
                  <a:pt x="309" y="8062"/>
                </a:cubicBezTo>
                <a:cubicBezTo>
                  <a:pt x="309" y="8062"/>
                  <a:pt x="309" y="8416"/>
                  <a:pt x="309" y="8770"/>
                </a:cubicBezTo>
                <a:cubicBezTo>
                  <a:pt x="309" y="9478"/>
                  <a:pt x="778" y="10186"/>
                  <a:pt x="1248" y="10540"/>
                </a:cubicBezTo>
                <a:cubicBezTo>
                  <a:pt x="1248" y="10894"/>
                  <a:pt x="1717" y="11603"/>
                  <a:pt x="2187" y="11957"/>
                </a:cubicBezTo>
                <a:cubicBezTo>
                  <a:pt x="2656" y="13019"/>
                  <a:pt x="3596" y="14081"/>
                  <a:pt x="4535" y="15144"/>
                </a:cubicBezTo>
                <a:cubicBezTo>
                  <a:pt x="2187" y="18330"/>
                  <a:pt x="2187" y="18330"/>
                  <a:pt x="2187" y="18330"/>
                </a:cubicBezTo>
                <a:cubicBezTo>
                  <a:pt x="8291" y="20455"/>
                  <a:pt x="8291" y="20455"/>
                  <a:pt x="8291" y="20455"/>
                </a:cubicBezTo>
                <a:cubicBezTo>
                  <a:pt x="8291" y="20455"/>
                  <a:pt x="8291" y="20455"/>
                  <a:pt x="8291" y="20455"/>
                </a:cubicBezTo>
                <a:cubicBezTo>
                  <a:pt x="11109" y="20455"/>
                  <a:pt x="11109" y="20455"/>
                  <a:pt x="11109" y="20455"/>
                </a:cubicBezTo>
                <a:cubicBezTo>
                  <a:pt x="11109" y="20455"/>
                  <a:pt x="11109" y="20455"/>
                  <a:pt x="11109" y="20455"/>
                </a:cubicBezTo>
                <a:lnTo>
                  <a:pt x="16743" y="18330"/>
                </a:lnTo>
                <a:close/>
                <a:moveTo>
                  <a:pt x="11578" y="4166"/>
                </a:moveTo>
                <a:cubicBezTo>
                  <a:pt x="14396" y="4875"/>
                  <a:pt x="16274" y="6999"/>
                  <a:pt x="16743" y="8416"/>
                </a:cubicBezTo>
                <a:cubicBezTo>
                  <a:pt x="15804" y="8416"/>
                  <a:pt x="14865" y="8416"/>
                  <a:pt x="13926" y="8416"/>
                </a:cubicBezTo>
                <a:cubicBezTo>
                  <a:pt x="13456" y="8416"/>
                  <a:pt x="12517" y="8416"/>
                  <a:pt x="12048" y="8416"/>
                </a:cubicBezTo>
                <a:cubicBezTo>
                  <a:pt x="11109" y="8770"/>
                  <a:pt x="10169" y="9124"/>
                  <a:pt x="9700" y="9124"/>
                </a:cubicBezTo>
                <a:cubicBezTo>
                  <a:pt x="9230" y="9124"/>
                  <a:pt x="8291" y="8770"/>
                  <a:pt x="7822" y="8770"/>
                </a:cubicBezTo>
                <a:cubicBezTo>
                  <a:pt x="10639" y="6999"/>
                  <a:pt x="11578" y="4166"/>
                  <a:pt x="11578" y="4166"/>
                </a:cubicBezTo>
                <a:close/>
                <a:moveTo>
                  <a:pt x="15335" y="11603"/>
                </a:moveTo>
                <a:cubicBezTo>
                  <a:pt x="14865" y="11603"/>
                  <a:pt x="12987" y="11957"/>
                  <a:pt x="12517" y="11603"/>
                </a:cubicBezTo>
                <a:cubicBezTo>
                  <a:pt x="11578" y="11248"/>
                  <a:pt x="11109" y="10186"/>
                  <a:pt x="11109" y="9478"/>
                </a:cubicBezTo>
                <a:cubicBezTo>
                  <a:pt x="11109" y="8770"/>
                  <a:pt x="15335" y="8416"/>
                  <a:pt x="15804" y="9124"/>
                </a:cubicBezTo>
                <a:cubicBezTo>
                  <a:pt x="16743" y="9832"/>
                  <a:pt x="16274" y="11248"/>
                  <a:pt x="15335" y="11603"/>
                </a:cubicBezTo>
                <a:close/>
                <a:moveTo>
                  <a:pt x="9700" y="5937"/>
                </a:moveTo>
                <a:cubicBezTo>
                  <a:pt x="9230" y="6645"/>
                  <a:pt x="8291" y="8416"/>
                  <a:pt x="7822" y="8770"/>
                </a:cubicBezTo>
                <a:cubicBezTo>
                  <a:pt x="7822" y="8770"/>
                  <a:pt x="7822" y="8770"/>
                  <a:pt x="7822" y="8416"/>
                </a:cubicBezTo>
                <a:cubicBezTo>
                  <a:pt x="6882" y="8416"/>
                  <a:pt x="5943" y="8416"/>
                  <a:pt x="5474" y="8416"/>
                </a:cubicBezTo>
                <a:cubicBezTo>
                  <a:pt x="5474" y="8416"/>
                  <a:pt x="5474" y="8416"/>
                  <a:pt x="5474" y="8416"/>
                </a:cubicBezTo>
                <a:cubicBezTo>
                  <a:pt x="7822" y="6999"/>
                  <a:pt x="9700" y="5937"/>
                  <a:pt x="9700" y="5937"/>
                </a:cubicBezTo>
                <a:close/>
                <a:moveTo>
                  <a:pt x="3596" y="9124"/>
                </a:moveTo>
                <a:cubicBezTo>
                  <a:pt x="3596" y="9124"/>
                  <a:pt x="4065" y="9124"/>
                  <a:pt x="4065" y="9124"/>
                </a:cubicBezTo>
                <a:cubicBezTo>
                  <a:pt x="4065" y="9124"/>
                  <a:pt x="4065" y="8770"/>
                  <a:pt x="4065" y="8770"/>
                </a:cubicBezTo>
                <a:cubicBezTo>
                  <a:pt x="5474" y="8770"/>
                  <a:pt x="8291" y="8770"/>
                  <a:pt x="8291" y="9478"/>
                </a:cubicBezTo>
                <a:cubicBezTo>
                  <a:pt x="8761" y="10186"/>
                  <a:pt x="8291" y="11248"/>
                  <a:pt x="7352" y="11603"/>
                </a:cubicBezTo>
                <a:cubicBezTo>
                  <a:pt x="6413" y="11957"/>
                  <a:pt x="4535" y="11603"/>
                  <a:pt x="4065" y="11603"/>
                </a:cubicBezTo>
                <a:cubicBezTo>
                  <a:pt x="3596" y="11248"/>
                  <a:pt x="3126" y="9832"/>
                  <a:pt x="3596" y="9124"/>
                </a:cubicBezTo>
                <a:close/>
                <a:moveTo>
                  <a:pt x="2187" y="10894"/>
                </a:moveTo>
                <a:cubicBezTo>
                  <a:pt x="2187" y="10894"/>
                  <a:pt x="2187" y="10894"/>
                  <a:pt x="2187" y="10894"/>
                </a:cubicBezTo>
                <a:cubicBezTo>
                  <a:pt x="2187" y="10540"/>
                  <a:pt x="2187" y="10540"/>
                  <a:pt x="2187" y="10540"/>
                </a:cubicBezTo>
                <a:cubicBezTo>
                  <a:pt x="1248" y="10540"/>
                  <a:pt x="778" y="9832"/>
                  <a:pt x="778" y="8770"/>
                </a:cubicBezTo>
                <a:cubicBezTo>
                  <a:pt x="778" y="8770"/>
                  <a:pt x="778" y="8770"/>
                  <a:pt x="778" y="8416"/>
                </a:cubicBezTo>
                <a:cubicBezTo>
                  <a:pt x="778" y="9124"/>
                  <a:pt x="1248" y="9124"/>
                  <a:pt x="1248" y="9124"/>
                </a:cubicBezTo>
                <a:cubicBezTo>
                  <a:pt x="1248" y="9124"/>
                  <a:pt x="1248" y="8770"/>
                  <a:pt x="1248" y="8770"/>
                </a:cubicBezTo>
                <a:cubicBezTo>
                  <a:pt x="1248" y="9124"/>
                  <a:pt x="1717" y="9832"/>
                  <a:pt x="1717" y="9832"/>
                </a:cubicBezTo>
                <a:cubicBezTo>
                  <a:pt x="2187" y="9124"/>
                  <a:pt x="2187" y="9124"/>
                  <a:pt x="2187" y="9124"/>
                </a:cubicBezTo>
                <a:cubicBezTo>
                  <a:pt x="2187" y="9478"/>
                  <a:pt x="2656" y="10540"/>
                  <a:pt x="2656" y="10540"/>
                </a:cubicBezTo>
                <a:cubicBezTo>
                  <a:pt x="2656" y="10186"/>
                  <a:pt x="2656" y="9478"/>
                  <a:pt x="2656" y="9478"/>
                </a:cubicBezTo>
                <a:cubicBezTo>
                  <a:pt x="2656" y="9478"/>
                  <a:pt x="2656" y="9478"/>
                  <a:pt x="2656" y="9478"/>
                </a:cubicBezTo>
                <a:cubicBezTo>
                  <a:pt x="2656" y="9478"/>
                  <a:pt x="2656" y="9478"/>
                  <a:pt x="2656" y="9478"/>
                </a:cubicBezTo>
                <a:cubicBezTo>
                  <a:pt x="3126" y="11603"/>
                  <a:pt x="3596" y="11957"/>
                  <a:pt x="5474" y="11957"/>
                </a:cubicBezTo>
                <a:cubicBezTo>
                  <a:pt x="7822" y="12311"/>
                  <a:pt x="8761" y="11248"/>
                  <a:pt x="8761" y="10540"/>
                </a:cubicBezTo>
                <a:cubicBezTo>
                  <a:pt x="9230" y="9832"/>
                  <a:pt x="9230" y="9832"/>
                  <a:pt x="9700" y="9832"/>
                </a:cubicBezTo>
                <a:cubicBezTo>
                  <a:pt x="10169" y="9832"/>
                  <a:pt x="10639" y="9832"/>
                  <a:pt x="10639" y="10540"/>
                </a:cubicBezTo>
                <a:cubicBezTo>
                  <a:pt x="10639" y="11248"/>
                  <a:pt x="12048" y="12311"/>
                  <a:pt x="13926" y="11957"/>
                </a:cubicBezTo>
                <a:cubicBezTo>
                  <a:pt x="15804" y="11957"/>
                  <a:pt x="16743" y="11603"/>
                  <a:pt x="16743" y="9478"/>
                </a:cubicBezTo>
                <a:cubicBezTo>
                  <a:pt x="16743" y="9478"/>
                  <a:pt x="16743" y="9478"/>
                  <a:pt x="16743" y="9478"/>
                </a:cubicBezTo>
                <a:cubicBezTo>
                  <a:pt x="17213" y="9478"/>
                  <a:pt x="17213" y="9478"/>
                  <a:pt x="17213" y="9478"/>
                </a:cubicBezTo>
                <a:cubicBezTo>
                  <a:pt x="17213" y="9478"/>
                  <a:pt x="17213" y="9478"/>
                  <a:pt x="17213" y="9478"/>
                </a:cubicBezTo>
                <a:cubicBezTo>
                  <a:pt x="17213" y="9478"/>
                  <a:pt x="17213" y="9124"/>
                  <a:pt x="17213" y="9124"/>
                </a:cubicBezTo>
                <a:cubicBezTo>
                  <a:pt x="17213" y="9124"/>
                  <a:pt x="17213" y="9124"/>
                  <a:pt x="17213" y="9124"/>
                </a:cubicBezTo>
                <a:cubicBezTo>
                  <a:pt x="17682" y="8770"/>
                  <a:pt x="17682" y="8416"/>
                  <a:pt x="17682" y="8416"/>
                </a:cubicBezTo>
                <a:cubicBezTo>
                  <a:pt x="17682" y="8770"/>
                  <a:pt x="17682" y="8770"/>
                  <a:pt x="17682" y="8770"/>
                </a:cubicBezTo>
                <a:cubicBezTo>
                  <a:pt x="18152" y="8416"/>
                  <a:pt x="18152" y="8062"/>
                  <a:pt x="18152" y="8062"/>
                </a:cubicBezTo>
                <a:cubicBezTo>
                  <a:pt x="18152" y="8416"/>
                  <a:pt x="18152" y="8416"/>
                  <a:pt x="18152" y="8770"/>
                </a:cubicBezTo>
                <a:cubicBezTo>
                  <a:pt x="18152" y="8770"/>
                  <a:pt x="18152" y="8770"/>
                  <a:pt x="18152" y="8770"/>
                </a:cubicBezTo>
                <a:cubicBezTo>
                  <a:pt x="18152" y="9832"/>
                  <a:pt x="17682" y="10540"/>
                  <a:pt x="16743" y="10540"/>
                </a:cubicBezTo>
                <a:cubicBezTo>
                  <a:pt x="16743" y="10540"/>
                  <a:pt x="16743" y="10540"/>
                  <a:pt x="16743" y="10540"/>
                </a:cubicBezTo>
                <a:cubicBezTo>
                  <a:pt x="16743" y="10894"/>
                  <a:pt x="16743" y="10894"/>
                  <a:pt x="16743" y="10894"/>
                </a:cubicBezTo>
                <a:cubicBezTo>
                  <a:pt x="16274" y="14081"/>
                  <a:pt x="12987" y="16560"/>
                  <a:pt x="9700" y="16560"/>
                </a:cubicBezTo>
                <a:cubicBezTo>
                  <a:pt x="6413" y="16560"/>
                  <a:pt x="3126" y="14081"/>
                  <a:pt x="2187" y="10894"/>
                </a:cubicBezTo>
                <a:close/>
                <a:moveTo>
                  <a:pt x="8291" y="19747"/>
                </a:moveTo>
                <a:cubicBezTo>
                  <a:pt x="5004" y="15498"/>
                  <a:pt x="5004" y="15498"/>
                  <a:pt x="5004" y="15498"/>
                </a:cubicBezTo>
                <a:cubicBezTo>
                  <a:pt x="6413" y="16206"/>
                  <a:pt x="7822" y="16914"/>
                  <a:pt x="9700" y="16914"/>
                </a:cubicBezTo>
                <a:cubicBezTo>
                  <a:pt x="11109" y="16914"/>
                  <a:pt x="12517" y="16206"/>
                  <a:pt x="13926" y="15144"/>
                </a:cubicBezTo>
                <a:cubicBezTo>
                  <a:pt x="13926" y="15144"/>
                  <a:pt x="13926" y="15144"/>
                  <a:pt x="13926" y="15144"/>
                </a:cubicBezTo>
                <a:cubicBezTo>
                  <a:pt x="11109" y="19747"/>
                  <a:pt x="11109" y="19747"/>
                  <a:pt x="11109" y="19747"/>
                </a:cubicBezTo>
                <a:lnTo>
                  <a:pt x="8291" y="19747"/>
                </a:lnTo>
                <a:close/>
              </a:path>
            </a:pathLst>
          </a:custGeom>
          <a:solidFill>
            <a:srgbClr val="4F5A69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5" name="Shape 4722"/>
          <p:cNvSpPr/>
          <p:nvPr/>
        </p:nvSpPr>
        <p:spPr>
          <a:xfrm>
            <a:off x="8744412" y="5110223"/>
            <a:ext cx="320676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22" y="6900"/>
                </a:moveTo>
                <a:cubicBezTo>
                  <a:pt x="0" y="5100"/>
                  <a:pt x="0" y="5100"/>
                  <a:pt x="0" y="5100"/>
                </a:cubicBezTo>
                <a:cubicBezTo>
                  <a:pt x="3422" y="3150"/>
                  <a:pt x="3422" y="3150"/>
                  <a:pt x="3422" y="3150"/>
                </a:cubicBezTo>
                <a:cubicBezTo>
                  <a:pt x="3422" y="4500"/>
                  <a:pt x="3422" y="4500"/>
                  <a:pt x="3422" y="4500"/>
                </a:cubicBezTo>
                <a:cubicBezTo>
                  <a:pt x="6202" y="4500"/>
                  <a:pt x="6202" y="4500"/>
                  <a:pt x="6202" y="4500"/>
                </a:cubicBezTo>
                <a:cubicBezTo>
                  <a:pt x="6202" y="2550"/>
                  <a:pt x="6202" y="2550"/>
                  <a:pt x="6202" y="2550"/>
                </a:cubicBezTo>
                <a:cubicBezTo>
                  <a:pt x="4491" y="2550"/>
                  <a:pt x="4491" y="2550"/>
                  <a:pt x="4491" y="2550"/>
                </a:cubicBezTo>
                <a:cubicBezTo>
                  <a:pt x="7057" y="0"/>
                  <a:pt x="7057" y="0"/>
                  <a:pt x="7057" y="0"/>
                </a:cubicBezTo>
                <a:cubicBezTo>
                  <a:pt x="9838" y="2550"/>
                  <a:pt x="9838" y="2550"/>
                  <a:pt x="9838" y="2550"/>
                </a:cubicBezTo>
                <a:cubicBezTo>
                  <a:pt x="7913" y="2550"/>
                  <a:pt x="7913" y="2550"/>
                  <a:pt x="7913" y="2550"/>
                </a:cubicBezTo>
                <a:cubicBezTo>
                  <a:pt x="7913" y="4500"/>
                  <a:pt x="7913" y="4500"/>
                  <a:pt x="7913" y="4500"/>
                </a:cubicBezTo>
                <a:cubicBezTo>
                  <a:pt x="10693" y="4500"/>
                  <a:pt x="10693" y="4500"/>
                  <a:pt x="10693" y="4500"/>
                </a:cubicBezTo>
                <a:cubicBezTo>
                  <a:pt x="10693" y="3150"/>
                  <a:pt x="10693" y="3150"/>
                  <a:pt x="10693" y="3150"/>
                </a:cubicBezTo>
                <a:cubicBezTo>
                  <a:pt x="14329" y="5100"/>
                  <a:pt x="14329" y="5100"/>
                  <a:pt x="14329" y="5100"/>
                </a:cubicBezTo>
                <a:cubicBezTo>
                  <a:pt x="10693" y="6900"/>
                  <a:pt x="10693" y="6900"/>
                  <a:pt x="10693" y="6900"/>
                </a:cubicBezTo>
                <a:cubicBezTo>
                  <a:pt x="10693" y="5700"/>
                  <a:pt x="10693" y="5700"/>
                  <a:pt x="10693" y="5700"/>
                </a:cubicBezTo>
                <a:cubicBezTo>
                  <a:pt x="7913" y="5700"/>
                  <a:pt x="7913" y="5700"/>
                  <a:pt x="7913" y="5700"/>
                </a:cubicBezTo>
                <a:cubicBezTo>
                  <a:pt x="7913" y="6450"/>
                  <a:pt x="7913" y="6450"/>
                  <a:pt x="7913" y="6450"/>
                </a:cubicBezTo>
                <a:cubicBezTo>
                  <a:pt x="7699" y="6300"/>
                  <a:pt x="7485" y="6300"/>
                  <a:pt x="7057" y="6300"/>
                </a:cubicBezTo>
                <a:cubicBezTo>
                  <a:pt x="6844" y="6300"/>
                  <a:pt x="6416" y="6450"/>
                  <a:pt x="6202" y="6450"/>
                </a:cubicBezTo>
                <a:cubicBezTo>
                  <a:pt x="6202" y="5700"/>
                  <a:pt x="6202" y="5700"/>
                  <a:pt x="6202" y="5700"/>
                </a:cubicBezTo>
                <a:cubicBezTo>
                  <a:pt x="3422" y="5700"/>
                  <a:pt x="3422" y="5700"/>
                  <a:pt x="3422" y="5700"/>
                </a:cubicBezTo>
                <a:lnTo>
                  <a:pt x="3422" y="6900"/>
                </a:lnTo>
                <a:close/>
                <a:moveTo>
                  <a:pt x="21600" y="14400"/>
                </a:moveTo>
                <a:cubicBezTo>
                  <a:pt x="21600" y="12450"/>
                  <a:pt x="21600" y="12450"/>
                  <a:pt x="21600" y="12450"/>
                </a:cubicBezTo>
                <a:cubicBezTo>
                  <a:pt x="21600" y="11700"/>
                  <a:pt x="20745" y="11100"/>
                  <a:pt x="19675" y="11100"/>
                </a:cubicBezTo>
                <a:cubicBezTo>
                  <a:pt x="18820" y="11100"/>
                  <a:pt x="18178" y="11400"/>
                  <a:pt x="17964" y="11850"/>
                </a:cubicBezTo>
                <a:cubicBezTo>
                  <a:pt x="17750" y="11850"/>
                  <a:pt x="17750" y="11850"/>
                  <a:pt x="17750" y="11850"/>
                </a:cubicBezTo>
                <a:cubicBezTo>
                  <a:pt x="17323" y="11850"/>
                  <a:pt x="17323" y="11850"/>
                  <a:pt x="17323" y="11850"/>
                </a:cubicBezTo>
                <a:cubicBezTo>
                  <a:pt x="17109" y="11250"/>
                  <a:pt x="16253" y="10800"/>
                  <a:pt x="15398" y="10800"/>
                </a:cubicBezTo>
                <a:cubicBezTo>
                  <a:pt x="14543" y="10800"/>
                  <a:pt x="13901" y="11250"/>
                  <a:pt x="13473" y="11850"/>
                </a:cubicBezTo>
                <a:cubicBezTo>
                  <a:pt x="13046" y="11850"/>
                  <a:pt x="13046" y="11850"/>
                  <a:pt x="13046" y="11850"/>
                </a:cubicBezTo>
                <a:cubicBezTo>
                  <a:pt x="12832" y="11250"/>
                  <a:pt x="12190" y="10800"/>
                  <a:pt x="11335" y="10800"/>
                </a:cubicBezTo>
                <a:cubicBezTo>
                  <a:pt x="10265" y="10800"/>
                  <a:pt x="9624" y="11250"/>
                  <a:pt x="9410" y="11850"/>
                </a:cubicBezTo>
                <a:cubicBezTo>
                  <a:pt x="9196" y="11850"/>
                  <a:pt x="9196" y="11850"/>
                  <a:pt x="9196" y="11850"/>
                </a:cubicBezTo>
                <a:cubicBezTo>
                  <a:pt x="9196" y="8250"/>
                  <a:pt x="9196" y="8250"/>
                  <a:pt x="9196" y="8250"/>
                </a:cubicBezTo>
                <a:cubicBezTo>
                  <a:pt x="9196" y="7650"/>
                  <a:pt x="8554" y="7200"/>
                  <a:pt x="7913" y="6900"/>
                </a:cubicBezTo>
                <a:cubicBezTo>
                  <a:pt x="7699" y="6900"/>
                  <a:pt x="7485" y="6750"/>
                  <a:pt x="7057" y="6750"/>
                </a:cubicBezTo>
                <a:cubicBezTo>
                  <a:pt x="6844" y="6750"/>
                  <a:pt x="6416" y="6900"/>
                  <a:pt x="6202" y="7050"/>
                </a:cubicBezTo>
                <a:cubicBezTo>
                  <a:pt x="5560" y="7200"/>
                  <a:pt x="5133" y="7650"/>
                  <a:pt x="5133" y="8250"/>
                </a:cubicBezTo>
                <a:cubicBezTo>
                  <a:pt x="5133" y="14550"/>
                  <a:pt x="5133" y="14550"/>
                  <a:pt x="5133" y="14550"/>
                </a:cubicBezTo>
                <a:cubicBezTo>
                  <a:pt x="5133" y="14550"/>
                  <a:pt x="5133" y="14550"/>
                  <a:pt x="5133" y="14550"/>
                </a:cubicBezTo>
                <a:cubicBezTo>
                  <a:pt x="5133" y="16200"/>
                  <a:pt x="5133" y="16200"/>
                  <a:pt x="5133" y="16200"/>
                </a:cubicBezTo>
                <a:cubicBezTo>
                  <a:pt x="3422" y="15000"/>
                  <a:pt x="3422" y="15000"/>
                  <a:pt x="3422" y="15000"/>
                </a:cubicBezTo>
                <a:cubicBezTo>
                  <a:pt x="2566" y="14550"/>
                  <a:pt x="1497" y="14550"/>
                  <a:pt x="642" y="15000"/>
                </a:cubicBezTo>
                <a:cubicBezTo>
                  <a:pt x="0" y="15600"/>
                  <a:pt x="0" y="16500"/>
                  <a:pt x="642" y="16950"/>
                </a:cubicBezTo>
                <a:cubicBezTo>
                  <a:pt x="6416" y="20850"/>
                  <a:pt x="6416" y="20850"/>
                  <a:pt x="6416" y="20850"/>
                </a:cubicBezTo>
                <a:cubicBezTo>
                  <a:pt x="6416" y="20850"/>
                  <a:pt x="6416" y="20850"/>
                  <a:pt x="6416" y="20850"/>
                </a:cubicBezTo>
                <a:cubicBezTo>
                  <a:pt x="7057" y="21300"/>
                  <a:pt x="8127" y="21600"/>
                  <a:pt x="9196" y="21600"/>
                </a:cubicBezTo>
                <a:cubicBezTo>
                  <a:pt x="17750" y="21600"/>
                  <a:pt x="17750" y="21600"/>
                  <a:pt x="17750" y="21600"/>
                </a:cubicBezTo>
                <a:cubicBezTo>
                  <a:pt x="19889" y="21600"/>
                  <a:pt x="21600" y="20400"/>
                  <a:pt x="21600" y="18900"/>
                </a:cubicBezTo>
                <a:cubicBezTo>
                  <a:pt x="21600" y="14550"/>
                  <a:pt x="21600" y="14550"/>
                  <a:pt x="21600" y="14550"/>
                </a:cubicBezTo>
                <a:cubicBezTo>
                  <a:pt x="21600" y="14550"/>
                  <a:pt x="21600" y="14400"/>
                  <a:pt x="21600" y="144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6" name="Shape 4723"/>
          <p:cNvSpPr/>
          <p:nvPr/>
        </p:nvSpPr>
        <p:spPr>
          <a:xfrm>
            <a:off x="4164474" y="3316348"/>
            <a:ext cx="419100" cy="412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45" y="5649"/>
                </a:moveTo>
                <a:cubicBezTo>
                  <a:pt x="15055" y="5649"/>
                  <a:pt x="15055" y="5649"/>
                  <a:pt x="15055" y="5649"/>
                </a:cubicBezTo>
                <a:cubicBezTo>
                  <a:pt x="15055" y="4985"/>
                  <a:pt x="15055" y="4985"/>
                  <a:pt x="15055" y="4985"/>
                </a:cubicBezTo>
                <a:cubicBezTo>
                  <a:pt x="17345" y="4985"/>
                  <a:pt x="17345" y="4985"/>
                  <a:pt x="17345" y="4985"/>
                </a:cubicBezTo>
                <a:lnTo>
                  <a:pt x="17345" y="5649"/>
                </a:lnTo>
                <a:close/>
                <a:moveTo>
                  <a:pt x="15545" y="11631"/>
                </a:moveTo>
                <a:cubicBezTo>
                  <a:pt x="15873" y="11797"/>
                  <a:pt x="16200" y="11963"/>
                  <a:pt x="16527" y="11963"/>
                </a:cubicBezTo>
                <a:cubicBezTo>
                  <a:pt x="17018" y="11963"/>
                  <a:pt x="17345" y="11963"/>
                  <a:pt x="17673" y="11797"/>
                </a:cubicBezTo>
                <a:cubicBezTo>
                  <a:pt x="18655" y="11298"/>
                  <a:pt x="18982" y="10135"/>
                  <a:pt x="18491" y="9138"/>
                </a:cubicBezTo>
                <a:cubicBezTo>
                  <a:pt x="16691" y="9969"/>
                  <a:pt x="16691" y="9969"/>
                  <a:pt x="16691" y="9969"/>
                </a:cubicBezTo>
                <a:cubicBezTo>
                  <a:pt x="16691" y="7975"/>
                  <a:pt x="16691" y="7975"/>
                  <a:pt x="16691" y="7975"/>
                </a:cubicBezTo>
                <a:cubicBezTo>
                  <a:pt x="16200" y="7975"/>
                  <a:pt x="15545" y="8308"/>
                  <a:pt x="15218" y="8806"/>
                </a:cubicBezTo>
                <a:cubicBezTo>
                  <a:pt x="14564" y="9637"/>
                  <a:pt x="14727" y="10800"/>
                  <a:pt x="15545" y="11631"/>
                </a:cubicBezTo>
                <a:close/>
                <a:moveTo>
                  <a:pt x="13745" y="4985"/>
                </a:moveTo>
                <a:cubicBezTo>
                  <a:pt x="11291" y="4985"/>
                  <a:pt x="11291" y="4985"/>
                  <a:pt x="11291" y="4985"/>
                </a:cubicBezTo>
                <a:cubicBezTo>
                  <a:pt x="11291" y="5649"/>
                  <a:pt x="11291" y="5649"/>
                  <a:pt x="11291" y="5649"/>
                </a:cubicBezTo>
                <a:cubicBezTo>
                  <a:pt x="13745" y="5649"/>
                  <a:pt x="13745" y="5649"/>
                  <a:pt x="13745" y="5649"/>
                </a:cubicBezTo>
                <a:lnTo>
                  <a:pt x="13745" y="4985"/>
                </a:lnTo>
                <a:close/>
                <a:moveTo>
                  <a:pt x="12273" y="14455"/>
                </a:moveTo>
                <a:cubicBezTo>
                  <a:pt x="12273" y="14622"/>
                  <a:pt x="12273" y="14622"/>
                  <a:pt x="12273" y="14622"/>
                </a:cubicBezTo>
                <a:cubicBezTo>
                  <a:pt x="13745" y="14622"/>
                  <a:pt x="13745" y="14622"/>
                  <a:pt x="13745" y="14622"/>
                </a:cubicBezTo>
                <a:cubicBezTo>
                  <a:pt x="13745" y="14455"/>
                  <a:pt x="13745" y="14455"/>
                  <a:pt x="13745" y="14455"/>
                </a:cubicBezTo>
                <a:lnTo>
                  <a:pt x="12273" y="14455"/>
                </a:lnTo>
                <a:close/>
                <a:moveTo>
                  <a:pt x="9164" y="14455"/>
                </a:moveTo>
                <a:cubicBezTo>
                  <a:pt x="6709" y="14455"/>
                  <a:pt x="6709" y="14455"/>
                  <a:pt x="6709" y="14455"/>
                </a:cubicBezTo>
                <a:cubicBezTo>
                  <a:pt x="6709" y="14622"/>
                  <a:pt x="6709" y="14622"/>
                  <a:pt x="6709" y="14622"/>
                </a:cubicBezTo>
                <a:cubicBezTo>
                  <a:pt x="9164" y="14622"/>
                  <a:pt x="9164" y="14622"/>
                  <a:pt x="9164" y="14622"/>
                </a:cubicBezTo>
                <a:lnTo>
                  <a:pt x="9164" y="14455"/>
                </a:lnTo>
                <a:close/>
                <a:moveTo>
                  <a:pt x="6709" y="15452"/>
                </a:moveTo>
                <a:cubicBezTo>
                  <a:pt x="7364" y="15452"/>
                  <a:pt x="7364" y="15452"/>
                  <a:pt x="7364" y="15452"/>
                </a:cubicBezTo>
                <a:cubicBezTo>
                  <a:pt x="7364" y="15120"/>
                  <a:pt x="7364" y="15120"/>
                  <a:pt x="7364" y="15120"/>
                </a:cubicBezTo>
                <a:cubicBezTo>
                  <a:pt x="6709" y="15120"/>
                  <a:pt x="6709" y="15120"/>
                  <a:pt x="6709" y="15120"/>
                </a:cubicBezTo>
                <a:lnTo>
                  <a:pt x="6709" y="15452"/>
                </a:lnTo>
                <a:close/>
                <a:moveTo>
                  <a:pt x="6709" y="13957"/>
                </a:moveTo>
                <a:cubicBezTo>
                  <a:pt x="11782" y="13957"/>
                  <a:pt x="11782" y="13957"/>
                  <a:pt x="11782" y="13957"/>
                </a:cubicBezTo>
                <a:cubicBezTo>
                  <a:pt x="11782" y="13625"/>
                  <a:pt x="11782" y="13625"/>
                  <a:pt x="11782" y="13625"/>
                </a:cubicBezTo>
                <a:cubicBezTo>
                  <a:pt x="6709" y="13625"/>
                  <a:pt x="6709" y="13625"/>
                  <a:pt x="6709" y="13625"/>
                </a:cubicBezTo>
                <a:lnTo>
                  <a:pt x="6709" y="13957"/>
                </a:lnTo>
                <a:close/>
                <a:moveTo>
                  <a:pt x="9327" y="8806"/>
                </a:moveTo>
                <a:cubicBezTo>
                  <a:pt x="9327" y="8308"/>
                  <a:pt x="9327" y="8308"/>
                  <a:pt x="9327" y="8308"/>
                </a:cubicBezTo>
                <a:cubicBezTo>
                  <a:pt x="8345" y="8308"/>
                  <a:pt x="8345" y="8308"/>
                  <a:pt x="8345" y="8308"/>
                </a:cubicBezTo>
                <a:cubicBezTo>
                  <a:pt x="8345" y="8806"/>
                  <a:pt x="8345" y="8806"/>
                  <a:pt x="8345" y="8806"/>
                </a:cubicBezTo>
                <a:cubicBezTo>
                  <a:pt x="8345" y="11298"/>
                  <a:pt x="8345" y="11298"/>
                  <a:pt x="8345" y="11298"/>
                </a:cubicBezTo>
                <a:cubicBezTo>
                  <a:pt x="8345" y="11963"/>
                  <a:pt x="8345" y="11963"/>
                  <a:pt x="8345" y="11963"/>
                </a:cubicBezTo>
                <a:cubicBezTo>
                  <a:pt x="9327" y="11963"/>
                  <a:pt x="9327" y="11963"/>
                  <a:pt x="9327" y="11963"/>
                </a:cubicBezTo>
                <a:cubicBezTo>
                  <a:pt x="9327" y="11298"/>
                  <a:pt x="9327" y="11298"/>
                  <a:pt x="9327" y="11298"/>
                </a:cubicBezTo>
                <a:lnTo>
                  <a:pt x="9327" y="8806"/>
                </a:lnTo>
                <a:close/>
                <a:moveTo>
                  <a:pt x="10309" y="14622"/>
                </a:moveTo>
                <a:cubicBezTo>
                  <a:pt x="11782" y="14622"/>
                  <a:pt x="11782" y="14622"/>
                  <a:pt x="11782" y="14622"/>
                </a:cubicBezTo>
                <a:cubicBezTo>
                  <a:pt x="11782" y="14455"/>
                  <a:pt x="11782" y="14455"/>
                  <a:pt x="11782" y="14455"/>
                </a:cubicBezTo>
                <a:cubicBezTo>
                  <a:pt x="10309" y="14455"/>
                  <a:pt x="10309" y="14455"/>
                  <a:pt x="10309" y="14455"/>
                </a:cubicBezTo>
                <a:lnTo>
                  <a:pt x="10309" y="14622"/>
                </a:lnTo>
                <a:close/>
                <a:moveTo>
                  <a:pt x="11291" y="11298"/>
                </a:moveTo>
                <a:cubicBezTo>
                  <a:pt x="11291" y="9305"/>
                  <a:pt x="11291" y="9305"/>
                  <a:pt x="11291" y="9305"/>
                </a:cubicBezTo>
                <a:cubicBezTo>
                  <a:pt x="11291" y="7975"/>
                  <a:pt x="11291" y="7975"/>
                  <a:pt x="11291" y="7975"/>
                </a:cubicBezTo>
                <a:cubicBezTo>
                  <a:pt x="10145" y="7975"/>
                  <a:pt x="10145" y="7975"/>
                  <a:pt x="10145" y="7975"/>
                </a:cubicBezTo>
                <a:cubicBezTo>
                  <a:pt x="10145" y="9305"/>
                  <a:pt x="10145" y="9305"/>
                  <a:pt x="10145" y="9305"/>
                </a:cubicBezTo>
                <a:cubicBezTo>
                  <a:pt x="10145" y="11298"/>
                  <a:pt x="10145" y="11298"/>
                  <a:pt x="10145" y="11298"/>
                </a:cubicBezTo>
                <a:cubicBezTo>
                  <a:pt x="10145" y="11963"/>
                  <a:pt x="10145" y="11963"/>
                  <a:pt x="10145" y="11963"/>
                </a:cubicBezTo>
                <a:cubicBezTo>
                  <a:pt x="11291" y="11963"/>
                  <a:pt x="11291" y="11963"/>
                  <a:pt x="11291" y="11963"/>
                </a:cubicBezTo>
                <a:lnTo>
                  <a:pt x="11291" y="11298"/>
                </a:lnTo>
                <a:close/>
                <a:moveTo>
                  <a:pt x="10145" y="4985"/>
                </a:moveTo>
                <a:cubicBezTo>
                  <a:pt x="7691" y="4985"/>
                  <a:pt x="7691" y="4985"/>
                  <a:pt x="7691" y="4985"/>
                </a:cubicBezTo>
                <a:cubicBezTo>
                  <a:pt x="7691" y="5649"/>
                  <a:pt x="7691" y="5649"/>
                  <a:pt x="7691" y="5649"/>
                </a:cubicBezTo>
                <a:cubicBezTo>
                  <a:pt x="10145" y="5649"/>
                  <a:pt x="10145" y="5649"/>
                  <a:pt x="10145" y="5649"/>
                </a:cubicBezTo>
                <a:lnTo>
                  <a:pt x="10145" y="4985"/>
                </a:lnTo>
                <a:close/>
                <a:moveTo>
                  <a:pt x="6545" y="10468"/>
                </a:moveTo>
                <a:cubicBezTo>
                  <a:pt x="6545" y="11631"/>
                  <a:pt x="6545" y="11631"/>
                  <a:pt x="6545" y="11631"/>
                </a:cubicBezTo>
                <a:cubicBezTo>
                  <a:pt x="6545" y="11963"/>
                  <a:pt x="6545" y="11963"/>
                  <a:pt x="6545" y="11963"/>
                </a:cubicBezTo>
                <a:cubicBezTo>
                  <a:pt x="7527" y="11963"/>
                  <a:pt x="7527" y="11963"/>
                  <a:pt x="7527" y="11963"/>
                </a:cubicBezTo>
                <a:cubicBezTo>
                  <a:pt x="7527" y="11631"/>
                  <a:pt x="7527" y="11631"/>
                  <a:pt x="7527" y="11631"/>
                </a:cubicBezTo>
                <a:cubicBezTo>
                  <a:pt x="7527" y="10468"/>
                  <a:pt x="7527" y="10468"/>
                  <a:pt x="7527" y="10468"/>
                </a:cubicBezTo>
                <a:cubicBezTo>
                  <a:pt x="7527" y="10302"/>
                  <a:pt x="7527" y="10302"/>
                  <a:pt x="7527" y="10302"/>
                </a:cubicBezTo>
                <a:cubicBezTo>
                  <a:pt x="6545" y="10302"/>
                  <a:pt x="6545" y="10302"/>
                  <a:pt x="6545" y="10302"/>
                </a:cubicBezTo>
                <a:lnTo>
                  <a:pt x="6545" y="10468"/>
                </a:lnTo>
                <a:close/>
                <a:moveTo>
                  <a:pt x="6545" y="4985"/>
                </a:moveTo>
                <a:cubicBezTo>
                  <a:pt x="4091" y="4985"/>
                  <a:pt x="4091" y="4985"/>
                  <a:pt x="4091" y="4985"/>
                </a:cubicBezTo>
                <a:cubicBezTo>
                  <a:pt x="4091" y="5649"/>
                  <a:pt x="4091" y="5649"/>
                  <a:pt x="4091" y="5649"/>
                </a:cubicBezTo>
                <a:cubicBezTo>
                  <a:pt x="6545" y="5649"/>
                  <a:pt x="6545" y="5649"/>
                  <a:pt x="6545" y="5649"/>
                </a:cubicBezTo>
                <a:lnTo>
                  <a:pt x="6545" y="4985"/>
                </a:lnTo>
                <a:close/>
                <a:moveTo>
                  <a:pt x="4582" y="11465"/>
                </a:moveTo>
                <a:cubicBezTo>
                  <a:pt x="4582" y="11963"/>
                  <a:pt x="4582" y="11963"/>
                  <a:pt x="4582" y="11963"/>
                </a:cubicBezTo>
                <a:cubicBezTo>
                  <a:pt x="5727" y="11963"/>
                  <a:pt x="5727" y="11963"/>
                  <a:pt x="5727" y="11963"/>
                </a:cubicBezTo>
                <a:cubicBezTo>
                  <a:pt x="5727" y="11465"/>
                  <a:pt x="5727" y="11465"/>
                  <a:pt x="5727" y="11465"/>
                </a:cubicBezTo>
                <a:cubicBezTo>
                  <a:pt x="5727" y="9803"/>
                  <a:pt x="5727" y="9803"/>
                  <a:pt x="5727" y="9803"/>
                </a:cubicBezTo>
                <a:cubicBezTo>
                  <a:pt x="5727" y="8806"/>
                  <a:pt x="5727" y="8806"/>
                  <a:pt x="5727" y="8806"/>
                </a:cubicBezTo>
                <a:cubicBezTo>
                  <a:pt x="4582" y="8806"/>
                  <a:pt x="4582" y="8806"/>
                  <a:pt x="4582" y="8806"/>
                </a:cubicBezTo>
                <a:cubicBezTo>
                  <a:pt x="4582" y="9803"/>
                  <a:pt x="4582" y="9803"/>
                  <a:pt x="4582" y="9803"/>
                </a:cubicBezTo>
                <a:lnTo>
                  <a:pt x="4582" y="11465"/>
                </a:lnTo>
                <a:close/>
                <a:moveTo>
                  <a:pt x="3764" y="11797"/>
                </a:moveTo>
                <a:cubicBezTo>
                  <a:pt x="3764" y="11132"/>
                  <a:pt x="3764" y="11132"/>
                  <a:pt x="3764" y="11132"/>
                </a:cubicBezTo>
                <a:cubicBezTo>
                  <a:pt x="3764" y="10800"/>
                  <a:pt x="3764" y="10800"/>
                  <a:pt x="3764" y="10800"/>
                </a:cubicBezTo>
                <a:cubicBezTo>
                  <a:pt x="2782" y="10800"/>
                  <a:pt x="2782" y="10800"/>
                  <a:pt x="2782" y="10800"/>
                </a:cubicBezTo>
                <a:cubicBezTo>
                  <a:pt x="2782" y="11132"/>
                  <a:pt x="2782" y="11132"/>
                  <a:pt x="2782" y="11132"/>
                </a:cubicBezTo>
                <a:cubicBezTo>
                  <a:pt x="2782" y="11797"/>
                  <a:pt x="2782" y="11797"/>
                  <a:pt x="2782" y="11797"/>
                </a:cubicBezTo>
                <a:cubicBezTo>
                  <a:pt x="2782" y="11963"/>
                  <a:pt x="2782" y="11963"/>
                  <a:pt x="2782" y="11963"/>
                </a:cubicBezTo>
                <a:cubicBezTo>
                  <a:pt x="3764" y="11963"/>
                  <a:pt x="3764" y="11963"/>
                  <a:pt x="3764" y="11963"/>
                </a:cubicBezTo>
                <a:lnTo>
                  <a:pt x="3764" y="11797"/>
                </a:lnTo>
                <a:close/>
                <a:moveTo>
                  <a:pt x="6218" y="13625"/>
                </a:moveTo>
                <a:cubicBezTo>
                  <a:pt x="2782" y="13625"/>
                  <a:pt x="2782" y="13625"/>
                  <a:pt x="2782" y="13625"/>
                </a:cubicBezTo>
                <a:cubicBezTo>
                  <a:pt x="2782" y="15452"/>
                  <a:pt x="2782" y="15452"/>
                  <a:pt x="2782" y="15452"/>
                </a:cubicBezTo>
                <a:cubicBezTo>
                  <a:pt x="6218" y="15452"/>
                  <a:pt x="6218" y="15452"/>
                  <a:pt x="6218" y="15452"/>
                </a:cubicBezTo>
                <a:lnTo>
                  <a:pt x="6218" y="13625"/>
                </a:lnTo>
                <a:close/>
                <a:moveTo>
                  <a:pt x="7691" y="15785"/>
                </a:moveTo>
                <a:cubicBezTo>
                  <a:pt x="2782" y="15785"/>
                  <a:pt x="2782" y="15785"/>
                  <a:pt x="2782" y="15785"/>
                </a:cubicBezTo>
                <a:cubicBezTo>
                  <a:pt x="2782" y="16117"/>
                  <a:pt x="2782" y="16117"/>
                  <a:pt x="2782" y="16117"/>
                </a:cubicBezTo>
                <a:cubicBezTo>
                  <a:pt x="7691" y="16117"/>
                  <a:pt x="7691" y="16117"/>
                  <a:pt x="7691" y="16117"/>
                </a:cubicBezTo>
                <a:lnTo>
                  <a:pt x="7691" y="15785"/>
                </a:lnTo>
                <a:close/>
                <a:moveTo>
                  <a:pt x="8345" y="16117"/>
                </a:moveTo>
                <a:cubicBezTo>
                  <a:pt x="18818" y="16117"/>
                  <a:pt x="18818" y="16117"/>
                  <a:pt x="18818" y="16117"/>
                </a:cubicBezTo>
                <a:cubicBezTo>
                  <a:pt x="18818" y="15785"/>
                  <a:pt x="18818" y="15785"/>
                  <a:pt x="18818" y="15785"/>
                </a:cubicBezTo>
                <a:cubicBezTo>
                  <a:pt x="8345" y="15785"/>
                  <a:pt x="8345" y="15785"/>
                  <a:pt x="8345" y="15785"/>
                </a:cubicBezTo>
                <a:lnTo>
                  <a:pt x="8345" y="16117"/>
                </a:lnTo>
                <a:close/>
                <a:moveTo>
                  <a:pt x="8836" y="15452"/>
                </a:moveTo>
                <a:cubicBezTo>
                  <a:pt x="18818" y="15452"/>
                  <a:pt x="18818" y="15452"/>
                  <a:pt x="18818" y="15452"/>
                </a:cubicBezTo>
                <a:cubicBezTo>
                  <a:pt x="18818" y="15120"/>
                  <a:pt x="18818" y="15120"/>
                  <a:pt x="18818" y="15120"/>
                </a:cubicBezTo>
                <a:cubicBezTo>
                  <a:pt x="8836" y="15120"/>
                  <a:pt x="8836" y="15120"/>
                  <a:pt x="8836" y="15120"/>
                </a:cubicBezTo>
                <a:lnTo>
                  <a:pt x="8836" y="15452"/>
                </a:lnTo>
                <a:close/>
                <a:moveTo>
                  <a:pt x="14073" y="14622"/>
                </a:moveTo>
                <a:cubicBezTo>
                  <a:pt x="18818" y="14622"/>
                  <a:pt x="18818" y="14622"/>
                  <a:pt x="18818" y="14622"/>
                </a:cubicBezTo>
                <a:cubicBezTo>
                  <a:pt x="18818" y="14455"/>
                  <a:pt x="18818" y="14455"/>
                  <a:pt x="18818" y="14455"/>
                </a:cubicBezTo>
                <a:cubicBezTo>
                  <a:pt x="14073" y="14455"/>
                  <a:pt x="14073" y="14455"/>
                  <a:pt x="14073" y="14455"/>
                </a:cubicBezTo>
                <a:lnTo>
                  <a:pt x="14073" y="14622"/>
                </a:lnTo>
                <a:close/>
                <a:moveTo>
                  <a:pt x="12927" y="13957"/>
                </a:moveTo>
                <a:cubicBezTo>
                  <a:pt x="18818" y="13957"/>
                  <a:pt x="18818" y="13957"/>
                  <a:pt x="18818" y="13957"/>
                </a:cubicBezTo>
                <a:cubicBezTo>
                  <a:pt x="18818" y="13625"/>
                  <a:pt x="18818" y="13625"/>
                  <a:pt x="18818" y="13625"/>
                </a:cubicBezTo>
                <a:cubicBezTo>
                  <a:pt x="12927" y="13625"/>
                  <a:pt x="12927" y="13625"/>
                  <a:pt x="12927" y="13625"/>
                </a:cubicBezTo>
                <a:lnTo>
                  <a:pt x="12927" y="13957"/>
                </a:lnTo>
                <a:close/>
                <a:moveTo>
                  <a:pt x="21273" y="1828"/>
                </a:moveTo>
                <a:cubicBezTo>
                  <a:pt x="21273" y="18111"/>
                  <a:pt x="21273" y="18111"/>
                  <a:pt x="21273" y="18111"/>
                </a:cubicBezTo>
                <a:cubicBezTo>
                  <a:pt x="21600" y="18111"/>
                  <a:pt x="21600" y="18111"/>
                  <a:pt x="21600" y="18111"/>
                </a:cubicBezTo>
                <a:cubicBezTo>
                  <a:pt x="21600" y="18942"/>
                  <a:pt x="21600" y="18942"/>
                  <a:pt x="21600" y="18942"/>
                </a:cubicBezTo>
                <a:cubicBezTo>
                  <a:pt x="20945" y="18942"/>
                  <a:pt x="20945" y="18942"/>
                  <a:pt x="20945" y="18942"/>
                </a:cubicBezTo>
                <a:cubicBezTo>
                  <a:pt x="20945" y="18942"/>
                  <a:pt x="20945" y="18942"/>
                  <a:pt x="20945" y="18942"/>
                </a:cubicBezTo>
                <a:cubicBezTo>
                  <a:pt x="11127" y="18942"/>
                  <a:pt x="11127" y="18942"/>
                  <a:pt x="11127" y="18942"/>
                </a:cubicBezTo>
                <a:cubicBezTo>
                  <a:pt x="14727" y="20769"/>
                  <a:pt x="14727" y="20769"/>
                  <a:pt x="14727" y="20769"/>
                </a:cubicBezTo>
                <a:cubicBezTo>
                  <a:pt x="14891" y="20769"/>
                  <a:pt x="14891" y="20769"/>
                  <a:pt x="14891" y="20769"/>
                </a:cubicBezTo>
                <a:cubicBezTo>
                  <a:pt x="15218" y="20769"/>
                  <a:pt x="15382" y="20935"/>
                  <a:pt x="15382" y="21102"/>
                </a:cubicBezTo>
                <a:cubicBezTo>
                  <a:pt x="15382" y="21434"/>
                  <a:pt x="15218" y="21600"/>
                  <a:pt x="14891" y="21600"/>
                </a:cubicBezTo>
                <a:cubicBezTo>
                  <a:pt x="14727" y="21600"/>
                  <a:pt x="14564" y="21434"/>
                  <a:pt x="14564" y="21102"/>
                </a:cubicBezTo>
                <a:cubicBezTo>
                  <a:pt x="14564" y="21102"/>
                  <a:pt x="14564" y="21102"/>
                  <a:pt x="14564" y="21102"/>
                </a:cubicBezTo>
                <a:cubicBezTo>
                  <a:pt x="10964" y="19440"/>
                  <a:pt x="10964" y="19440"/>
                  <a:pt x="10964" y="19440"/>
                </a:cubicBezTo>
                <a:cubicBezTo>
                  <a:pt x="10964" y="20769"/>
                  <a:pt x="10964" y="20769"/>
                  <a:pt x="10964" y="20769"/>
                </a:cubicBezTo>
                <a:cubicBezTo>
                  <a:pt x="11127" y="20935"/>
                  <a:pt x="11127" y="20935"/>
                  <a:pt x="11127" y="21102"/>
                </a:cubicBezTo>
                <a:cubicBezTo>
                  <a:pt x="11127" y="21434"/>
                  <a:pt x="10964" y="21600"/>
                  <a:pt x="10800" y="21600"/>
                </a:cubicBezTo>
                <a:cubicBezTo>
                  <a:pt x="10473" y="21600"/>
                  <a:pt x="10309" y="21434"/>
                  <a:pt x="10309" y="21102"/>
                </a:cubicBezTo>
                <a:cubicBezTo>
                  <a:pt x="10309" y="20935"/>
                  <a:pt x="10473" y="20935"/>
                  <a:pt x="10473" y="20769"/>
                </a:cubicBezTo>
                <a:cubicBezTo>
                  <a:pt x="10473" y="19440"/>
                  <a:pt x="10473" y="19440"/>
                  <a:pt x="10473" y="19440"/>
                </a:cubicBezTo>
                <a:cubicBezTo>
                  <a:pt x="6873" y="21102"/>
                  <a:pt x="6873" y="21102"/>
                  <a:pt x="6873" y="21102"/>
                </a:cubicBezTo>
                <a:cubicBezTo>
                  <a:pt x="6873" y="21102"/>
                  <a:pt x="6873" y="21102"/>
                  <a:pt x="6873" y="21102"/>
                </a:cubicBezTo>
                <a:cubicBezTo>
                  <a:pt x="6873" y="21434"/>
                  <a:pt x="6709" y="21600"/>
                  <a:pt x="6545" y="21600"/>
                </a:cubicBezTo>
                <a:cubicBezTo>
                  <a:pt x="6218" y="21600"/>
                  <a:pt x="6055" y="21434"/>
                  <a:pt x="6055" y="21102"/>
                </a:cubicBezTo>
                <a:cubicBezTo>
                  <a:pt x="6055" y="20935"/>
                  <a:pt x="6218" y="20769"/>
                  <a:pt x="6545" y="20769"/>
                </a:cubicBezTo>
                <a:cubicBezTo>
                  <a:pt x="6545" y="20769"/>
                  <a:pt x="6709" y="20769"/>
                  <a:pt x="6709" y="20769"/>
                </a:cubicBezTo>
                <a:cubicBezTo>
                  <a:pt x="10473" y="18942"/>
                  <a:pt x="10473" y="18942"/>
                  <a:pt x="10473" y="18942"/>
                </a:cubicBezTo>
                <a:cubicBezTo>
                  <a:pt x="491" y="18942"/>
                  <a:pt x="491" y="18942"/>
                  <a:pt x="491" y="18942"/>
                </a:cubicBezTo>
                <a:cubicBezTo>
                  <a:pt x="491" y="18942"/>
                  <a:pt x="491" y="18942"/>
                  <a:pt x="491" y="18942"/>
                </a:cubicBezTo>
                <a:cubicBezTo>
                  <a:pt x="491" y="18942"/>
                  <a:pt x="491" y="18942"/>
                  <a:pt x="491" y="18942"/>
                </a:cubicBezTo>
                <a:cubicBezTo>
                  <a:pt x="0" y="18942"/>
                  <a:pt x="0" y="18942"/>
                  <a:pt x="0" y="18942"/>
                </a:cubicBezTo>
                <a:cubicBezTo>
                  <a:pt x="0" y="18111"/>
                  <a:pt x="0" y="18111"/>
                  <a:pt x="0" y="18111"/>
                </a:cubicBezTo>
                <a:cubicBezTo>
                  <a:pt x="327" y="18111"/>
                  <a:pt x="327" y="18111"/>
                  <a:pt x="327" y="18111"/>
                </a:cubicBezTo>
                <a:cubicBezTo>
                  <a:pt x="327" y="1828"/>
                  <a:pt x="327" y="1828"/>
                  <a:pt x="327" y="1828"/>
                </a:cubicBezTo>
                <a:cubicBezTo>
                  <a:pt x="0" y="1828"/>
                  <a:pt x="0" y="1828"/>
                  <a:pt x="0" y="1828"/>
                </a:cubicBezTo>
                <a:cubicBezTo>
                  <a:pt x="0" y="0"/>
                  <a:pt x="0" y="0"/>
                  <a:pt x="0" y="0"/>
                </a:cubicBezTo>
                <a:cubicBezTo>
                  <a:pt x="491" y="0"/>
                  <a:pt x="491" y="0"/>
                  <a:pt x="491" y="0"/>
                </a:cubicBezTo>
                <a:cubicBezTo>
                  <a:pt x="491" y="0"/>
                  <a:pt x="491" y="0"/>
                  <a:pt x="491" y="0"/>
                </a:cubicBezTo>
                <a:cubicBezTo>
                  <a:pt x="491" y="0"/>
                  <a:pt x="491" y="0"/>
                  <a:pt x="491" y="0"/>
                </a:cubicBezTo>
                <a:cubicBezTo>
                  <a:pt x="10800" y="0"/>
                  <a:pt x="10800" y="0"/>
                  <a:pt x="10800" y="0"/>
                </a:cubicBezTo>
                <a:cubicBezTo>
                  <a:pt x="20945" y="0"/>
                  <a:pt x="20945" y="0"/>
                  <a:pt x="20945" y="0"/>
                </a:cubicBezTo>
                <a:cubicBezTo>
                  <a:pt x="20945" y="0"/>
                  <a:pt x="20945" y="0"/>
                  <a:pt x="20945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828"/>
                  <a:pt x="21600" y="1828"/>
                  <a:pt x="21600" y="1828"/>
                </a:cubicBezTo>
                <a:lnTo>
                  <a:pt x="21273" y="1828"/>
                </a:lnTo>
                <a:close/>
                <a:moveTo>
                  <a:pt x="20618" y="2326"/>
                </a:moveTo>
                <a:cubicBezTo>
                  <a:pt x="982" y="2326"/>
                  <a:pt x="982" y="2326"/>
                  <a:pt x="982" y="2326"/>
                </a:cubicBezTo>
                <a:cubicBezTo>
                  <a:pt x="982" y="18111"/>
                  <a:pt x="982" y="18111"/>
                  <a:pt x="982" y="18111"/>
                </a:cubicBezTo>
                <a:cubicBezTo>
                  <a:pt x="20618" y="18111"/>
                  <a:pt x="20618" y="18111"/>
                  <a:pt x="20618" y="18111"/>
                </a:cubicBezTo>
                <a:lnTo>
                  <a:pt x="20618" y="2326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97" name="Shape 4724"/>
          <p:cNvSpPr/>
          <p:nvPr/>
        </p:nvSpPr>
        <p:spPr>
          <a:xfrm>
            <a:off x="3172462" y="1533761"/>
            <a:ext cx="572912" cy="303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4" h="21475" extrusionOk="0">
                <a:moveTo>
                  <a:pt x="17357" y="7075"/>
                </a:moveTo>
                <a:cubicBezTo>
                  <a:pt x="17357" y="7075"/>
                  <a:pt x="17357" y="7075"/>
                  <a:pt x="17357" y="7075"/>
                </a:cubicBezTo>
                <a:close/>
                <a:moveTo>
                  <a:pt x="3395" y="9775"/>
                </a:moveTo>
                <a:cubicBezTo>
                  <a:pt x="3395" y="9775"/>
                  <a:pt x="3395" y="9775"/>
                  <a:pt x="3395" y="9775"/>
                </a:cubicBezTo>
                <a:close/>
                <a:moveTo>
                  <a:pt x="4469" y="11125"/>
                </a:moveTo>
                <a:cubicBezTo>
                  <a:pt x="4469" y="11125"/>
                  <a:pt x="4469" y="11125"/>
                  <a:pt x="4469" y="11125"/>
                </a:cubicBezTo>
                <a:close/>
                <a:moveTo>
                  <a:pt x="10078" y="5500"/>
                </a:moveTo>
                <a:cubicBezTo>
                  <a:pt x="10078" y="5500"/>
                  <a:pt x="10078" y="5500"/>
                  <a:pt x="10078" y="5500"/>
                </a:cubicBezTo>
                <a:close/>
                <a:moveTo>
                  <a:pt x="10436" y="11125"/>
                </a:moveTo>
                <a:cubicBezTo>
                  <a:pt x="10436" y="11125"/>
                  <a:pt x="10436" y="11125"/>
                  <a:pt x="10436" y="11125"/>
                </a:cubicBezTo>
                <a:close/>
                <a:moveTo>
                  <a:pt x="19983" y="1900"/>
                </a:moveTo>
                <a:cubicBezTo>
                  <a:pt x="19983" y="1900"/>
                  <a:pt x="20102" y="2125"/>
                  <a:pt x="20102" y="2125"/>
                </a:cubicBezTo>
                <a:cubicBezTo>
                  <a:pt x="19983" y="2350"/>
                  <a:pt x="19863" y="2350"/>
                  <a:pt x="19744" y="2125"/>
                </a:cubicBezTo>
                <a:cubicBezTo>
                  <a:pt x="19625" y="2125"/>
                  <a:pt x="19505" y="2350"/>
                  <a:pt x="19505" y="2350"/>
                </a:cubicBezTo>
                <a:cubicBezTo>
                  <a:pt x="19386" y="2125"/>
                  <a:pt x="19386" y="2350"/>
                  <a:pt x="19386" y="2125"/>
                </a:cubicBezTo>
                <a:cubicBezTo>
                  <a:pt x="19386" y="2125"/>
                  <a:pt x="19386" y="2350"/>
                  <a:pt x="19386" y="2350"/>
                </a:cubicBezTo>
                <a:cubicBezTo>
                  <a:pt x="19386" y="2575"/>
                  <a:pt x="19386" y="2575"/>
                  <a:pt x="19267" y="2800"/>
                </a:cubicBezTo>
                <a:cubicBezTo>
                  <a:pt x="19386" y="2800"/>
                  <a:pt x="19625" y="3025"/>
                  <a:pt x="19505" y="3250"/>
                </a:cubicBezTo>
                <a:cubicBezTo>
                  <a:pt x="19625" y="3250"/>
                  <a:pt x="19386" y="3250"/>
                  <a:pt x="19386" y="3250"/>
                </a:cubicBezTo>
                <a:cubicBezTo>
                  <a:pt x="19267" y="3475"/>
                  <a:pt x="19267" y="3700"/>
                  <a:pt x="19147" y="3925"/>
                </a:cubicBezTo>
                <a:cubicBezTo>
                  <a:pt x="19147" y="3925"/>
                  <a:pt x="19147" y="3925"/>
                  <a:pt x="19147" y="3925"/>
                </a:cubicBezTo>
                <a:cubicBezTo>
                  <a:pt x="19028" y="3700"/>
                  <a:pt x="19028" y="3925"/>
                  <a:pt x="18909" y="3925"/>
                </a:cubicBezTo>
                <a:cubicBezTo>
                  <a:pt x="18789" y="3925"/>
                  <a:pt x="18789" y="4150"/>
                  <a:pt x="18909" y="4375"/>
                </a:cubicBezTo>
                <a:cubicBezTo>
                  <a:pt x="18909" y="4375"/>
                  <a:pt x="19028" y="4600"/>
                  <a:pt x="19028" y="4600"/>
                </a:cubicBezTo>
                <a:cubicBezTo>
                  <a:pt x="19028" y="4600"/>
                  <a:pt x="18909" y="4825"/>
                  <a:pt x="19028" y="4825"/>
                </a:cubicBezTo>
                <a:cubicBezTo>
                  <a:pt x="19028" y="4825"/>
                  <a:pt x="19028" y="4825"/>
                  <a:pt x="19028" y="4825"/>
                </a:cubicBezTo>
                <a:cubicBezTo>
                  <a:pt x="19028" y="4825"/>
                  <a:pt x="19028" y="5500"/>
                  <a:pt x="19028" y="5500"/>
                </a:cubicBezTo>
                <a:cubicBezTo>
                  <a:pt x="18909" y="5275"/>
                  <a:pt x="18789" y="5050"/>
                  <a:pt x="18670" y="4825"/>
                </a:cubicBezTo>
                <a:cubicBezTo>
                  <a:pt x="18670" y="4600"/>
                  <a:pt x="18670" y="4375"/>
                  <a:pt x="18551" y="4375"/>
                </a:cubicBezTo>
                <a:cubicBezTo>
                  <a:pt x="18670" y="4150"/>
                  <a:pt x="18789" y="3475"/>
                  <a:pt x="18670" y="3475"/>
                </a:cubicBezTo>
                <a:cubicBezTo>
                  <a:pt x="18670" y="3475"/>
                  <a:pt x="18670" y="3700"/>
                  <a:pt x="18551" y="3925"/>
                </a:cubicBezTo>
                <a:cubicBezTo>
                  <a:pt x="18431" y="3700"/>
                  <a:pt x="18551" y="3700"/>
                  <a:pt x="18312" y="3700"/>
                </a:cubicBezTo>
                <a:cubicBezTo>
                  <a:pt x="18193" y="3700"/>
                  <a:pt x="18431" y="4150"/>
                  <a:pt x="18431" y="4150"/>
                </a:cubicBezTo>
                <a:cubicBezTo>
                  <a:pt x="18312" y="4375"/>
                  <a:pt x="18073" y="3925"/>
                  <a:pt x="17954" y="4150"/>
                </a:cubicBezTo>
                <a:cubicBezTo>
                  <a:pt x="17835" y="4375"/>
                  <a:pt x="17715" y="3925"/>
                  <a:pt x="17715" y="4375"/>
                </a:cubicBezTo>
                <a:cubicBezTo>
                  <a:pt x="17715" y="4375"/>
                  <a:pt x="17596" y="4600"/>
                  <a:pt x="17596" y="4825"/>
                </a:cubicBezTo>
                <a:cubicBezTo>
                  <a:pt x="17596" y="4825"/>
                  <a:pt x="17835" y="5050"/>
                  <a:pt x="17835" y="5050"/>
                </a:cubicBezTo>
                <a:cubicBezTo>
                  <a:pt x="17835" y="5050"/>
                  <a:pt x="17835" y="4825"/>
                  <a:pt x="17954" y="5050"/>
                </a:cubicBezTo>
                <a:cubicBezTo>
                  <a:pt x="18073" y="5275"/>
                  <a:pt x="18073" y="5050"/>
                  <a:pt x="18073" y="5050"/>
                </a:cubicBezTo>
                <a:cubicBezTo>
                  <a:pt x="18073" y="5050"/>
                  <a:pt x="18073" y="5050"/>
                  <a:pt x="18073" y="4825"/>
                </a:cubicBezTo>
                <a:cubicBezTo>
                  <a:pt x="18073" y="4825"/>
                  <a:pt x="18312" y="5725"/>
                  <a:pt x="18431" y="5725"/>
                </a:cubicBezTo>
                <a:cubicBezTo>
                  <a:pt x="18431" y="5725"/>
                  <a:pt x="18312" y="5725"/>
                  <a:pt x="18312" y="5725"/>
                </a:cubicBezTo>
                <a:cubicBezTo>
                  <a:pt x="18312" y="5725"/>
                  <a:pt x="18431" y="6175"/>
                  <a:pt x="18551" y="6175"/>
                </a:cubicBezTo>
                <a:cubicBezTo>
                  <a:pt x="18431" y="6175"/>
                  <a:pt x="18431" y="6175"/>
                  <a:pt x="18431" y="6175"/>
                </a:cubicBezTo>
                <a:cubicBezTo>
                  <a:pt x="18312" y="6175"/>
                  <a:pt x="18312" y="5500"/>
                  <a:pt x="18073" y="5275"/>
                </a:cubicBezTo>
                <a:cubicBezTo>
                  <a:pt x="18073" y="5500"/>
                  <a:pt x="18193" y="5725"/>
                  <a:pt x="18193" y="5950"/>
                </a:cubicBezTo>
                <a:cubicBezTo>
                  <a:pt x="18193" y="6175"/>
                  <a:pt x="18193" y="6400"/>
                  <a:pt x="18193" y="6400"/>
                </a:cubicBezTo>
                <a:cubicBezTo>
                  <a:pt x="18193" y="6400"/>
                  <a:pt x="18193" y="6400"/>
                  <a:pt x="18193" y="6400"/>
                </a:cubicBezTo>
                <a:cubicBezTo>
                  <a:pt x="18073" y="6625"/>
                  <a:pt x="18073" y="6625"/>
                  <a:pt x="18073" y="6625"/>
                </a:cubicBezTo>
                <a:cubicBezTo>
                  <a:pt x="18073" y="6625"/>
                  <a:pt x="17835" y="6625"/>
                  <a:pt x="17954" y="6850"/>
                </a:cubicBezTo>
                <a:cubicBezTo>
                  <a:pt x="17954" y="6850"/>
                  <a:pt x="17954" y="7075"/>
                  <a:pt x="17835" y="7075"/>
                </a:cubicBezTo>
                <a:cubicBezTo>
                  <a:pt x="17835" y="7075"/>
                  <a:pt x="17954" y="7300"/>
                  <a:pt x="17954" y="7300"/>
                </a:cubicBezTo>
                <a:cubicBezTo>
                  <a:pt x="18073" y="7300"/>
                  <a:pt x="18193" y="7975"/>
                  <a:pt x="17954" y="7750"/>
                </a:cubicBezTo>
                <a:cubicBezTo>
                  <a:pt x="18073" y="7750"/>
                  <a:pt x="17715" y="7075"/>
                  <a:pt x="17715" y="7075"/>
                </a:cubicBezTo>
                <a:cubicBezTo>
                  <a:pt x="17596" y="6850"/>
                  <a:pt x="17477" y="7075"/>
                  <a:pt x="17477" y="7075"/>
                </a:cubicBezTo>
                <a:cubicBezTo>
                  <a:pt x="17477" y="7075"/>
                  <a:pt x="17477" y="7075"/>
                  <a:pt x="17477" y="6850"/>
                </a:cubicBezTo>
                <a:cubicBezTo>
                  <a:pt x="17477" y="6850"/>
                  <a:pt x="17238" y="7075"/>
                  <a:pt x="17357" y="7075"/>
                </a:cubicBezTo>
                <a:cubicBezTo>
                  <a:pt x="17357" y="7300"/>
                  <a:pt x="17715" y="7300"/>
                  <a:pt x="17596" y="7525"/>
                </a:cubicBezTo>
                <a:cubicBezTo>
                  <a:pt x="17596" y="7525"/>
                  <a:pt x="17477" y="7525"/>
                  <a:pt x="17477" y="7750"/>
                </a:cubicBezTo>
                <a:cubicBezTo>
                  <a:pt x="17596" y="7750"/>
                  <a:pt x="17715" y="7975"/>
                  <a:pt x="17835" y="8200"/>
                </a:cubicBezTo>
                <a:cubicBezTo>
                  <a:pt x="17835" y="8200"/>
                  <a:pt x="17715" y="8200"/>
                  <a:pt x="17715" y="8425"/>
                </a:cubicBezTo>
                <a:cubicBezTo>
                  <a:pt x="17715" y="8425"/>
                  <a:pt x="17835" y="8425"/>
                  <a:pt x="17835" y="8425"/>
                </a:cubicBezTo>
                <a:cubicBezTo>
                  <a:pt x="17835" y="8425"/>
                  <a:pt x="17835" y="8425"/>
                  <a:pt x="17835" y="8425"/>
                </a:cubicBezTo>
                <a:cubicBezTo>
                  <a:pt x="17835" y="8650"/>
                  <a:pt x="17835" y="8875"/>
                  <a:pt x="17835" y="8875"/>
                </a:cubicBezTo>
                <a:cubicBezTo>
                  <a:pt x="17835" y="8875"/>
                  <a:pt x="17715" y="9100"/>
                  <a:pt x="17715" y="9100"/>
                </a:cubicBezTo>
                <a:cubicBezTo>
                  <a:pt x="17596" y="9325"/>
                  <a:pt x="17477" y="9550"/>
                  <a:pt x="17357" y="9550"/>
                </a:cubicBezTo>
                <a:cubicBezTo>
                  <a:pt x="17238" y="9550"/>
                  <a:pt x="17238" y="9775"/>
                  <a:pt x="17238" y="9775"/>
                </a:cubicBezTo>
                <a:cubicBezTo>
                  <a:pt x="17119" y="9775"/>
                  <a:pt x="17119" y="9775"/>
                  <a:pt x="17119" y="9775"/>
                </a:cubicBezTo>
                <a:cubicBezTo>
                  <a:pt x="17119" y="9775"/>
                  <a:pt x="17119" y="9775"/>
                  <a:pt x="17119" y="9775"/>
                </a:cubicBezTo>
                <a:cubicBezTo>
                  <a:pt x="17119" y="9775"/>
                  <a:pt x="17119" y="9775"/>
                  <a:pt x="16999" y="9775"/>
                </a:cubicBezTo>
                <a:cubicBezTo>
                  <a:pt x="16761" y="10000"/>
                  <a:pt x="16999" y="10225"/>
                  <a:pt x="17119" y="10675"/>
                </a:cubicBezTo>
                <a:cubicBezTo>
                  <a:pt x="17357" y="10900"/>
                  <a:pt x="17119" y="11350"/>
                  <a:pt x="16999" y="11350"/>
                </a:cubicBezTo>
                <a:cubicBezTo>
                  <a:pt x="16999" y="11575"/>
                  <a:pt x="16999" y="11575"/>
                  <a:pt x="16880" y="11575"/>
                </a:cubicBezTo>
                <a:cubicBezTo>
                  <a:pt x="16880" y="11575"/>
                  <a:pt x="16880" y="11350"/>
                  <a:pt x="16880" y="11350"/>
                </a:cubicBezTo>
                <a:cubicBezTo>
                  <a:pt x="16880" y="11350"/>
                  <a:pt x="16880" y="11575"/>
                  <a:pt x="16880" y="11350"/>
                </a:cubicBezTo>
                <a:cubicBezTo>
                  <a:pt x="16880" y="11350"/>
                  <a:pt x="16641" y="11125"/>
                  <a:pt x="16641" y="10900"/>
                </a:cubicBezTo>
                <a:cubicBezTo>
                  <a:pt x="16522" y="10900"/>
                  <a:pt x="16522" y="11125"/>
                  <a:pt x="16522" y="11350"/>
                </a:cubicBezTo>
                <a:cubicBezTo>
                  <a:pt x="16522" y="11575"/>
                  <a:pt x="16641" y="11800"/>
                  <a:pt x="16641" y="12025"/>
                </a:cubicBezTo>
                <a:cubicBezTo>
                  <a:pt x="16761" y="12025"/>
                  <a:pt x="16761" y="12475"/>
                  <a:pt x="16880" y="12700"/>
                </a:cubicBezTo>
                <a:cubicBezTo>
                  <a:pt x="16880" y="12700"/>
                  <a:pt x="16880" y="12700"/>
                  <a:pt x="16880" y="12925"/>
                </a:cubicBezTo>
                <a:cubicBezTo>
                  <a:pt x="16522" y="12700"/>
                  <a:pt x="16761" y="12250"/>
                  <a:pt x="16522" y="11800"/>
                </a:cubicBezTo>
                <a:cubicBezTo>
                  <a:pt x="16403" y="11800"/>
                  <a:pt x="16403" y="11575"/>
                  <a:pt x="16403" y="11350"/>
                </a:cubicBezTo>
                <a:cubicBezTo>
                  <a:pt x="16403" y="11350"/>
                  <a:pt x="16403" y="11125"/>
                  <a:pt x="16403" y="11125"/>
                </a:cubicBezTo>
                <a:cubicBezTo>
                  <a:pt x="16403" y="10900"/>
                  <a:pt x="16403" y="10900"/>
                  <a:pt x="16403" y="10900"/>
                </a:cubicBezTo>
                <a:cubicBezTo>
                  <a:pt x="16403" y="10675"/>
                  <a:pt x="16403" y="10450"/>
                  <a:pt x="16283" y="10450"/>
                </a:cubicBezTo>
                <a:cubicBezTo>
                  <a:pt x="16283" y="10450"/>
                  <a:pt x="16283" y="10450"/>
                  <a:pt x="16283" y="10450"/>
                </a:cubicBezTo>
                <a:cubicBezTo>
                  <a:pt x="16164" y="10675"/>
                  <a:pt x="16044" y="10000"/>
                  <a:pt x="16044" y="10000"/>
                </a:cubicBezTo>
                <a:cubicBezTo>
                  <a:pt x="15925" y="9775"/>
                  <a:pt x="15925" y="9775"/>
                  <a:pt x="15806" y="9550"/>
                </a:cubicBezTo>
                <a:cubicBezTo>
                  <a:pt x="15806" y="9550"/>
                  <a:pt x="15567" y="9550"/>
                  <a:pt x="15567" y="9775"/>
                </a:cubicBezTo>
                <a:cubicBezTo>
                  <a:pt x="15567" y="9775"/>
                  <a:pt x="15328" y="10225"/>
                  <a:pt x="15209" y="10450"/>
                </a:cubicBezTo>
                <a:cubicBezTo>
                  <a:pt x="15209" y="10450"/>
                  <a:pt x="15209" y="10675"/>
                  <a:pt x="15209" y="10450"/>
                </a:cubicBezTo>
                <a:cubicBezTo>
                  <a:pt x="15090" y="10675"/>
                  <a:pt x="15209" y="10900"/>
                  <a:pt x="15090" y="11125"/>
                </a:cubicBezTo>
                <a:cubicBezTo>
                  <a:pt x="15090" y="11125"/>
                  <a:pt x="15090" y="11800"/>
                  <a:pt x="14970" y="11800"/>
                </a:cubicBezTo>
                <a:cubicBezTo>
                  <a:pt x="14851" y="11800"/>
                  <a:pt x="14732" y="10900"/>
                  <a:pt x="14732" y="10675"/>
                </a:cubicBezTo>
                <a:cubicBezTo>
                  <a:pt x="14612" y="10450"/>
                  <a:pt x="14612" y="10000"/>
                  <a:pt x="14493" y="9775"/>
                </a:cubicBezTo>
                <a:cubicBezTo>
                  <a:pt x="14493" y="9775"/>
                  <a:pt x="14374" y="9775"/>
                  <a:pt x="14374" y="9775"/>
                </a:cubicBezTo>
                <a:cubicBezTo>
                  <a:pt x="14374" y="9775"/>
                  <a:pt x="14254" y="9550"/>
                  <a:pt x="14374" y="9550"/>
                </a:cubicBezTo>
                <a:cubicBezTo>
                  <a:pt x="14254" y="9325"/>
                  <a:pt x="14135" y="9325"/>
                  <a:pt x="14135" y="9100"/>
                </a:cubicBezTo>
                <a:cubicBezTo>
                  <a:pt x="14135" y="9100"/>
                  <a:pt x="13777" y="9100"/>
                  <a:pt x="13777" y="9100"/>
                </a:cubicBezTo>
                <a:cubicBezTo>
                  <a:pt x="13658" y="9100"/>
                  <a:pt x="13538" y="9100"/>
                  <a:pt x="13419" y="8875"/>
                </a:cubicBezTo>
                <a:cubicBezTo>
                  <a:pt x="13300" y="8875"/>
                  <a:pt x="13180" y="9100"/>
                  <a:pt x="13180" y="8875"/>
                </a:cubicBezTo>
                <a:cubicBezTo>
                  <a:pt x="13061" y="8650"/>
                  <a:pt x="13061" y="8650"/>
                  <a:pt x="12942" y="8425"/>
                </a:cubicBezTo>
                <a:cubicBezTo>
                  <a:pt x="12942" y="8425"/>
                  <a:pt x="12822" y="8425"/>
                  <a:pt x="12822" y="8425"/>
                </a:cubicBezTo>
                <a:cubicBezTo>
                  <a:pt x="12822" y="8425"/>
                  <a:pt x="12822" y="8425"/>
                  <a:pt x="12822" y="8425"/>
                </a:cubicBezTo>
                <a:cubicBezTo>
                  <a:pt x="12822" y="8425"/>
                  <a:pt x="12822" y="8425"/>
                  <a:pt x="12822" y="8425"/>
                </a:cubicBezTo>
                <a:cubicBezTo>
                  <a:pt x="12822" y="8650"/>
                  <a:pt x="13061" y="9325"/>
                  <a:pt x="13180" y="9325"/>
                </a:cubicBezTo>
                <a:cubicBezTo>
                  <a:pt x="13300" y="9325"/>
                  <a:pt x="13300" y="9100"/>
                  <a:pt x="13419" y="8875"/>
                </a:cubicBezTo>
                <a:cubicBezTo>
                  <a:pt x="13419" y="9325"/>
                  <a:pt x="13419" y="9325"/>
                  <a:pt x="13658" y="9550"/>
                </a:cubicBezTo>
                <a:cubicBezTo>
                  <a:pt x="13658" y="9775"/>
                  <a:pt x="13538" y="10000"/>
                  <a:pt x="13419" y="10000"/>
                </a:cubicBezTo>
                <a:cubicBezTo>
                  <a:pt x="13300" y="10450"/>
                  <a:pt x="13180" y="10675"/>
                  <a:pt x="12942" y="10900"/>
                </a:cubicBezTo>
                <a:cubicBezTo>
                  <a:pt x="12942" y="10900"/>
                  <a:pt x="12942" y="10900"/>
                  <a:pt x="12942" y="10900"/>
                </a:cubicBezTo>
                <a:cubicBezTo>
                  <a:pt x="12822" y="10900"/>
                  <a:pt x="12703" y="10900"/>
                  <a:pt x="12584" y="11125"/>
                </a:cubicBezTo>
                <a:cubicBezTo>
                  <a:pt x="12584" y="11125"/>
                  <a:pt x="12584" y="10900"/>
                  <a:pt x="12464" y="10900"/>
                </a:cubicBezTo>
                <a:cubicBezTo>
                  <a:pt x="12464" y="10450"/>
                  <a:pt x="12464" y="10450"/>
                  <a:pt x="12345" y="10000"/>
                </a:cubicBezTo>
                <a:cubicBezTo>
                  <a:pt x="12226" y="9775"/>
                  <a:pt x="12106" y="9550"/>
                  <a:pt x="12106" y="9100"/>
                </a:cubicBezTo>
                <a:cubicBezTo>
                  <a:pt x="11987" y="9100"/>
                  <a:pt x="11987" y="9100"/>
                  <a:pt x="11987" y="9100"/>
                </a:cubicBezTo>
                <a:cubicBezTo>
                  <a:pt x="11987" y="8875"/>
                  <a:pt x="11868" y="8875"/>
                  <a:pt x="11868" y="8650"/>
                </a:cubicBezTo>
                <a:cubicBezTo>
                  <a:pt x="11868" y="8650"/>
                  <a:pt x="11868" y="8650"/>
                  <a:pt x="11868" y="8650"/>
                </a:cubicBezTo>
                <a:cubicBezTo>
                  <a:pt x="11748" y="8650"/>
                  <a:pt x="11748" y="8650"/>
                  <a:pt x="11748" y="8650"/>
                </a:cubicBezTo>
                <a:cubicBezTo>
                  <a:pt x="11868" y="8875"/>
                  <a:pt x="11987" y="9100"/>
                  <a:pt x="11987" y="9325"/>
                </a:cubicBezTo>
                <a:cubicBezTo>
                  <a:pt x="11987" y="9550"/>
                  <a:pt x="12106" y="10225"/>
                  <a:pt x="12226" y="10225"/>
                </a:cubicBezTo>
                <a:cubicBezTo>
                  <a:pt x="12226" y="10225"/>
                  <a:pt x="12226" y="10450"/>
                  <a:pt x="12226" y="10675"/>
                </a:cubicBezTo>
                <a:cubicBezTo>
                  <a:pt x="12226" y="10675"/>
                  <a:pt x="12345" y="10675"/>
                  <a:pt x="12345" y="10675"/>
                </a:cubicBezTo>
                <a:cubicBezTo>
                  <a:pt x="12464" y="10900"/>
                  <a:pt x="12584" y="10900"/>
                  <a:pt x="12464" y="11125"/>
                </a:cubicBezTo>
                <a:cubicBezTo>
                  <a:pt x="12584" y="11125"/>
                  <a:pt x="12703" y="11350"/>
                  <a:pt x="12822" y="11350"/>
                </a:cubicBezTo>
                <a:cubicBezTo>
                  <a:pt x="12822" y="11350"/>
                  <a:pt x="13061" y="11125"/>
                  <a:pt x="13061" y="11125"/>
                </a:cubicBezTo>
                <a:cubicBezTo>
                  <a:pt x="13180" y="11350"/>
                  <a:pt x="12942" y="12025"/>
                  <a:pt x="12942" y="12250"/>
                </a:cubicBezTo>
                <a:cubicBezTo>
                  <a:pt x="12703" y="12475"/>
                  <a:pt x="12584" y="12925"/>
                  <a:pt x="12345" y="13375"/>
                </a:cubicBezTo>
                <a:cubicBezTo>
                  <a:pt x="12226" y="14050"/>
                  <a:pt x="12226" y="14050"/>
                  <a:pt x="12226" y="14050"/>
                </a:cubicBezTo>
                <a:cubicBezTo>
                  <a:pt x="12226" y="14050"/>
                  <a:pt x="12345" y="15175"/>
                  <a:pt x="12345" y="15175"/>
                </a:cubicBezTo>
                <a:cubicBezTo>
                  <a:pt x="12345" y="15400"/>
                  <a:pt x="12226" y="15400"/>
                  <a:pt x="12106" y="15625"/>
                </a:cubicBezTo>
                <a:cubicBezTo>
                  <a:pt x="11987" y="15850"/>
                  <a:pt x="11868" y="15850"/>
                  <a:pt x="11868" y="16075"/>
                </a:cubicBezTo>
                <a:cubicBezTo>
                  <a:pt x="11987" y="16300"/>
                  <a:pt x="11987" y="16525"/>
                  <a:pt x="11987" y="16750"/>
                </a:cubicBezTo>
                <a:cubicBezTo>
                  <a:pt x="11868" y="16750"/>
                  <a:pt x="11748" y="16750"/>
                  <a:pt x="11748" y="16975"/>
                </a:cubicBezTo>
                <a:cubicBezTo>
                  <a:pt x="11748" y="16975"/>
                  <a:pt x="11748" y="17425"/>
                  <a:pt x="11629" y="17650"/>
                </a:cubicBezTo>
                <a:cubicBezTo>
                  <a:pt x="11390" y="17875"/>
                  <a:pt x="11032" y="18325"/>
                  <a:pt x="10794" y="18100"/>
                </a:cubicBezTo>
                <a:cubicBezTo>
                  <a:pt x="10794" y="18100"/>
                  <a:pt x="10794" y="18100"/>
                  <a:pt x="10674" y="18100"/>
                </a:cubicBezTo>
                <a:cubicBezTo>
                  <a:pt x="10674" y="17875"/>
                  <a:pt x="10674" y="17425"/>
                  <a:pt x="10674" y="17425"/>
                </a:cubicBezTo>
                <a:cubicBezTo>
                  <a:pt x="10555" y="17200"/>
                  <a:pt x="10555" y="16975"/>
                  <a:pt x="10436" y="16750"/>
                </a:cubicBezTo>
                <a:cubicBezTo>
                  <a:pt x="10436" y="16525"/>
                  <a:pt x="10436" y="16300"/>
                  <a:pt x="10316" y="15850"/>
                </a:cubicBezTo>
                <a:cubicBezTo>
                  <a:pt x="10197" y="15625"/>
                  <a:pt x="10436" y="15175"/>
                  <a:pt x="10316" y="14950"/>
                </a:cubicBezTo>
                <a:cubicBezTo>
                  <a:pt x="10436" y="14725"/>
                  <a:pt x="10436" y="14725"/>
                  <a:pt x="10436" y="14500"/>
                </a:cubicBezTo>
                <a:cubicBezTo>
                  <a:pt x="10436" y="14500"/>
                  <a:pt x="10436" y="14275"/>
                  <a:pt x="10436" y="14275"/>
                </a:cubicBezTo>
                <a:cubicBezTo>
                  <a:pt x="10436" y="14050"/>
                  <a:pt x="10316" y="13825"/>
                  <a:pt x="10316" y="13825"/>
                </a:cubicBezTo>
                <a:cubicBezTo>
                  <a:pt x="10316" y="13825"/>
                  <a:pt x="10197" y="13375"/>
                  <a:pt x="10197" y="13375"/>
                </a:cubicBezTo>
                <a:cubicBezTo>
                  <a:pt x="10078" y="13150"/>
                  <a:pt x="10078" y="13150"/>
                  <a:pt x="10197" y="12925"/>
                </a:cubicBezTo>
                <a:cubicBezTo>
                  <a:pt x="10197" y="12925"/>
                  <a:pt x="10197" y="12475"/>
                  <a:pt x="10197" y="12475"/>
                </a:cubicBezTo>
                <a:cubicBezTo>
                  <a:pt x="10078" y="12475"/>
                  <a:pt x="10078" y="12250"/>
                  <a:pt x="10078" y="12250"/>
                </a:cubicBezTo>
                <a:cubicBezTo>
                  <a:pt x="9958" y="12475"/>
                  <a:pt x="9958" y="12250"/>
                  <a:pt x="9839" y="12025"/>
                </a:cubicBezTo>
                <a:cubicBezTo>
                  <a:pt x="9720" y="12025"/>
                  <a:pt x="9720" y="12025"/>
                  <a:pt x="9600" y="12025"/>
                </a:cubicBezTo>
                <a:cubicBezTo>
                  <a:pt x="9481" y="12250"/>
                  <a:pt x="9123" y="12250"/>
                  <a:pt x="8884" y="12250"/>
                </a:cubicBezTo>
                <a:cubicBezTo>
                  <a:pt x="8884" y="12250"/>
                  <a:pt x="8526" y="11800"/>
                  <a:pt x="8526" y="11800"/>
                </a:cubicBezTo>
                <a:cubicBezTo>
                  <a:pt x="8526" y="11575"/>
                  <a:pt x="8407" y="11350"/>
                  <a:pt x="8407" y="11350"/>
                </a:cubicBezTo>
                <a:cubicBezTo>
                  <a:pt x="8288" y="11125"/>
                  <a:pt x="8288" y="10900"/>
                  <a:pt x="8288" y="10675"/>
                </a:cubicBezTo>
                <a:cubicBezTo>
                  <a:pt x="8288" y="10450"/>
                  <a:pt x="8407" y="10000"/>
                  <a:pt x="8288" y="9775"/>
                </a:cubicBezTo>
                <a:cubicBezTo>
                  <a:pt x="8168" y="9550"/>
                  <a:pt x="8407" y="9325"/>
                  <a:pt x="8526" y="9100"/>
                </a:cubicBezTo>
                <a:cubicBezTo>
                  <a:pt x="8526" y="8875"/>
                  <a:pt x="8526" y="8875"/>
                  <a:pt x="8526" y="8875"/>
                </a:cubicBezTo>
                <a:cubicBezTo>
                  <a:pt x="8526" y="8875"/>
                  <a:pt x="8646" y="8650"/>
                  <a:pt x="8646" y="8650"/>
                </a:cubicBezTo>
                <a:cubicBezTo>
                  <a:pt x="8765" y="8650"/>
                  <a:pt x="8765" y="8650"/>
                  <a:pt x="8765" y="8425"/>
                </a:cubicBezTo>
                <a:cubicBezTo>
                  <a:pt x="8884" y="8200"/>
                  <a:pt x="8765" y="7975"/>
                  <a:pt x="8884" y="7975"/>
                </a:cubicBezTo>
                <a:cubicBezTo>
                  <a:pt x="9004" y="7750"/>
                  <a:pt x="9123" y="7525"/>
                  <a:pt x="9123" y="7525"/>
                </a:cubicBezTo>
                <a:cubicBezTo>
                  <a:pt x="9004" y="7525"/>
                  <a:pt x="9123" y="7300"/>
                  <a:pt x="9004" y="7300"/>
                </a:cubicBezTo>
                <a:cubicBezTo>
                  <a:pt x="8884" y="7300"/>
                  <a:pt x="8884" y="7075"/>
                  <a:pt x="8884" y="7075"/>
                </a:cubicBezTo>
                <a:cubicBezTo>
                  <a:pt x="8884" y="6625"/>
                  <a:pt x="8884" y="6400"/>
                  <a:pt x="9123" y="6400"/>
                </a:cubicBezTo>
                <a:cubicBezTo>
                  <a:pt x="9123" y="6400"/>
                  <a:pt x="9720" y="6400"/>
                  <a:pt x="9481" y="5950"/>
                </a:cubicBezTo>
                <a:cubicBezTo>
                  <a:pt x="9362" y="5725"/>
                  <a:pt x="9242" y="5725"/>
                  <a:pt x="9242" y="5725"/>
                </a:cubicBezTo>
                <a:cubicBezTo>
                  <a:pt x="9242" y="5500"/>
                  <a:pt x="9362" y="5725"/>
                  <a:pt x="9362" y="5500"/>
                </a:cubicBezTo>
                <a:cubicBezTo>
                  <a:pt x="9481" y="5500"/>
                  <a:pt x="9362" y="5500"/>
                  <a:pt x="9481" y="5500"/>
                </a:cubicBezTo>
                <a:cubicBezTo>
                  <a:pt x="9481" y="5275"/>
                  <a:pt x="9600" y="5500"/>
                  <a:pt x="9600" y="5275"/>
                </a:cubicBezTo>
                <a:cubicBezTo>
                  <a:pt x="9720" y="5275"/>
                  <a:pt x="9720" y="5275"/>
                  <a:pt x="9720" y="5275"/>
                </a:cubicBezTo>
                <a:cubicBezTo>
                  <a:pt x="9720" y="5050"/>
                  <a:pt x="9839" y="5050"/>
                  <a:pt x="9839" y="5050"/>
                </a:cubicBezTo>
                <a:cubicBezTo>
                  <a:pt x="9839" y="5050"/>
                  <a:pt x="9839" y="5050"/>
                  <a:pt x="9958" y="5050"/>
                </a:cubicBezTo>
                <a:cubicBezTo>
                  <a:pt x="9839" y="4825"/>
                  <a:pt x="10197" y="4825"/>
                  <a:pt x="10078" y="4600"/>
                </a:cubicBezTo>
                <a:cubicBezTo>
                  <a:pt x="10078" y="4825"/>
                  <a:pt x="9958" y="4375"/>
                  <a:pt x="10078" y="4375"/>
                </a:cubicBezTo>
                <a:cubicBezTo>
                  <a:pt x="10078" y="4150"/>
                  <a:pt x="10316" y="4600"/>
                  <a:pt x="10197" y="4600"/>
                </a:cubicBezTo>
                <a:cubicBezTo>
                  <a:pt x="10436" y="4600"/>
                  <a:pt x="10197" y="4150"/>
                  <a:pt x="10197" y="4150"/>
                </a:cubicBezTo>
                <a:cubicBezTo>
                  <a:pt x="10197" y="4150"/>
                  <a:pt x="10078" y="4150"/>
                  <a:pt x="10078" y="4150"/>
                </a:cubicBezTo>
                <a:cubicBezTo>
                  <a:pt x="9958" y="4150"/>
                  <a:pt x="9839" y="3925"/>
                  <a:pt x="9958" y="3700"/>
                </a:cubicBezTo>
                <a:cubicBezTo>
                  <a:pt x="10078" y="3475"/>
                  <a:pt x="10436" y="3250"/>
                  <a:pt x="10436" y="2800"/>
                </a:cubicBezTo>
                <a:cubicBezTo>
                  <a:pt x="10436" y="2800"/>
                  <a:pt x="10436" y="2800"/>
                  <a:pt x="10316" y="2800"/>
                </a:cubicBezTo>
                <a:cubicBezTo>
                  <a:pt x="10316" y="2800"/>
                  <a:pt x="10555" y="2800"/>
                  <a:pt x="10555" y="2800"/>
                </a:cubicBezTo>
                <a:cubicBezTo>
                  <a:pt x="10555" y="2575"/>
                  <a:pt x="10674" y="2575"/>
                  <a:pt x="10674" y="2575"/>
                </a:cubicBezTo>
                <a:cubicBezTo>
                  <a:pt x="10674" y="2575"/>
                  <a:pt x="10913" y="2350"/>
                  <a:pt x="11032" y="2350"/>
                </a:cubicBezTo>
                <a:cubicBezTo>
                  <a:pt x="11032" y="2350"/>
                  <a:pt x="11152" y="2575"/>
                  <a:pt x="11271" y="2575"/>
                </a:cubicBezTo>
                <a:cubicBezTo>
                  <a:pt x="11271" y="2575"/>
                  <a:pt x="11271" y="2575"/>
                  <a:pt x="11271" y="2575"/>
                </a:cubicBezTo>
                <a:cubicBezTo>
                  <a:pt x="11390" y="2800"/>
                  <a:pt x="11510" y="2800"/>
                  <a:pt x="11629" y="2800"/>
                </a:cubicBezTo>
                <a:cubicBezTo>
                  <a:pt x="11629" y="2800"/>
                  <a:pt x="11748" y="2800"/>
                  <a:pt x="11748" y="2800"/>
                </a:cubicBezTo>
                <a:cubicBezTo>
                  <a:pt x="11748" y="3025"/>
                  <a:pt x="11868" y="2800"/>
                  <a:pt x="11868" y="3025"/>
                </a:cubicBezTo>
                <a:cubicBezTo>
                  <a:pt x="11868" y="3250"/>
                  <a:pt x="11510" y="3025"/>
                  <a:pt x="11510" y="3025"/>
                </a:cubicBezTo>
                <a:cubicBezTo>
                  <a:pt x="11510" y="3250"/>
                  <a:pt x="11510" y="3475"/>
                  <a:pt x="11629" y="3475"/>
                </a:cubicBezTo>
                <a:cubicBezTo>
                  <a:pt x="11629" y="3475"/>
                  <a:pt x="11629" y="3250"/>
                  <a:pt x="11629" y="3250"/>
                </a:cubicBezTo>
                <a:cubicBezTo>
                  <a:pt x="11629" y="3250"/>
                  <a:pt x="11748" y="3250"/>
                  <a:pt x="11748" y="3250"/>
                </a:cubicBezTo>
                <a:cubicBezTo>
                  <a:pt x="11748" y="3025"/>
                  <a:pt x="11987" y="3025"/>
                  <a:pt x="11987" y="3025"/>
                </a:cubicBezTo>
                <a:cubicBezTo>
                  <a:pt x="11987" y="3025"/>
                  <a:pt x="11987" y="3025"/>
                  <a:pt x="11987" y="3025"/>
                </a:cubicBezTo>
                <a:cubicBezTo>
                  <a:pt x="11987" y="3025"/>
                  <a:pt x="11868" y="2800"/>
                  <a:pt x="11868" y="2800"/>
                </a:cubicBezTo>
                <a:cubicBezTo>
                  <a:pt x="11987" y="2575"/>
                  <a:pt x="12106" y="2800"/>
                  <a:pt x="12106" y="3025"/>
                </a:cubicBezTo>
                <a:cubicBezTo>
                  <a:pt x="12106" y="3025"/>
                  <a:pt x="12226" y="3025"/>
                  <a:pt x="12226" y="2800"/>
                </a:cubicBezTo>
                <a:cubicBezTo>
                  <a:pt x="12226" y="2800"/>
                  <a:pt x="12345" y="2800"/>
                  <a:pt x="12464" y="2800"/>
                </a:cubicBezTo>
                <a:cubicBezTo>
                  <a:pt x="12584" y="2575"/>
                  <a:pt x="12703" y="2575"/>
                  <a:pt x="12703" y="2575"/>
                </a:cubicBezTo>
                <a:cubicBezTo>
                  <a:pt x="12703" y="2575"/>
                  <a:pt x="12584" y="2575"/>
                  <a:pt x="12584" y="2350"/>
                </a:cubicBezTo>
                <a:cubicBezTo>
                  <a:pt x="12584" y="2350"/>
                  <a:pt x="13180" y="2350"/>
                  <a:pt x="13180" y="2575"/>
                </a:cubicBezTo>
                <a:cubicBezTo>
                  <a:pt x="13180" y="2575"/>
                  <a:pt x="13180" y="2575"/>
                  <a:pt x="13180" y="2575"/>
                </a:cubicBezTo>
                <a:cubicBezTo>
                  <a:pt x="13061" y="2350"/>
                  <a:pt x="12942" y="2125"/>
                  <a:pt x="13061" y="1900"/>
                </a:cubicBezTo>
                <a:cubicBezTo>
                  <a:pt x="12942" y="2125"/>
                  <a:pt x="13061" y="1675"/>
                  <a:pt x="13061" y="1675"/>
                </a:cubicBezTo>
                <a:cubicBezTo>
                  <a:pt x="13061" y="1675"/>
                  <a:pt x="13061" y="1675"/>
                  <a:pt x="13061" y="1675"/>
                </a:cubicBezTo>
                <a:cubicBezTo>
                  <a:pt x="13180" y="1675"/>
                  <a:pt x="13180" y="1675"/>
                  <a:pt x="13300" y="1675"/>
                </a:cubicBezTo>
                <a:cubicBezTo>
                  <a:pt x="13300" y="1900"/>
                  <a:pt x="13300" y="1900"/>
                  <a:pt x="13300" y="2125"/>
                </a:cubicBezTo>
                <a:cubicBezTo>
                  <a:pt x="13419" y="2350"/>
                  <a:pt x="13538" y="2800"/>
                  <a:pt x="13419" y="2800"/>
                </a:cubicBezTo>
                <a:cubicBezTo>
                  <a:pt x="13538" y="2800"/>
                  <a:pt x="13419" y="2575"/>
                  <a:pt x="13419" y="2350"/>
                </a:cubicBezTo>
                <a:cubicBezTo>
                  <a:pt x="13419" y="2350"/>
                  <a:pt x="13538" y="2350"/>
                  <a:pt x="13538" y="2350"/>
                </a:cubicBezTo>
                <a:cubicBezTo>
                  <a:pt x="13419" y="2350"/>
                  <a:pt x="13180" y="1900"/>
                  <a:pt x="13300" y="1675"/>
                </a:cubicBezTo>
                <a:cubicBezTo>
                  <a:pt x="13419" y="1675"/>
                  <a:pt x="13419" y="1675"/>
                  <a:pt x="13300" y="1675"/>
                </a:cubicBezTo>
                <a:cubicBezTo>
                  <a:pt x="13300" y="1450"/>
                  <a:pt x="13419" y="1675"/>
                  <a:pt x="13419" y="1675"/>
                </a:cubicBezTo>
                <a:cubicBezTo>
                  <a:pt x="13419" y="1675"/>
                  <a:pt x="13419" y="1900"/>
                  <a:pt x="13419" y="1900"/>
                </a:cubicBezTo>
                <a:cubicBezTo>
                  <a:pt x="13419" y="1900"/>
                  <a:pt x="13419" y="1675"/>
                  <a:pt x="13419" y="1675"/>
                </a:cubicBezTo>
                <a:cubicBezTo>
                  <a:pt x="13538" y="1675"/>
                  <a:pt x="13658" y="1675"/>
                  <a:pt x="13777" y="1675"/>
                </a:cubicBezTo>
                <a:cubicBezTo>
                  <a:pt x="13658" y="1450"/>
                  <a:pt x="13538" y="1225"/>
                  <a:pt x="13777" y="1225"/>
                </a:cubicBezTo>
                <a:cubicBezTo>
                  <a:pt x="13777" y="1225"/>
                  <a:pt x="13896" y="1225"/>
                  <a:pt x="13896" y="1225"/>
                </a:cubicBezTo>
                <a:cubicBezTo>
                  <a:pt x="13777" y="1000"/>
                  <a:pt x="14016" y="775"/>
                  <a:pt x="14135" y="775"/>
                </a:cubicBezTo>
                <a:cubicBezTo>
                  <a:pt x="14135" y="550"/>
                  <a:pt x="14374" y="325"/>
                  <a:pt x="14374" y="325"/>
                </a:cubicBezTo>
                <a:cubicBezTo>
                  <a:pt x="14493" y="325"/>
                  <a:pt x="14493" y="100"/>
                  <a:pt x="14493" y="100"/>
                </a:cubicBezTo>
                <a:cubicBezTo>
                  <a:pt x="14493" y="100"/>
                  <a:pt x="14732" y="-125"/>
                  <a:pt x="14612" y="100"/>
                </a:cubicBezTo>
                <a:cubicBezTo>
                  <a:pt x="14612" y="100"/>
                  <a:pt x="14851" y="325"/>
                  <a:pt x="14851" y="325"/>
                </a:cubicBezTo>
                <a:cubicBezTo>
                  <a:pt x="15090" y="550"/>
                  <a:pt x="15090" y="775"/>
                  <a:pt x="14851" y="1225"/>
                </a:cubicBezTo>
                <a:cubicBezTo>
                  <a:pt x="14970" y="1225"/>
                  <a:pt x="14970" y="1000"/>
                  <a:pt x="15090" y="1000"/>
                </a:cubicBezTo>
                <a:cubicBezTo>
                  <a:pt x="15090" y="1000"/>
                  <a:pt x="15090" y="775"/>
                  <a:pt x="15090" y="1000"/>
                </a:cubicBezTo>
                <a:cubicBezTo>
                  <a:pt x="15090" y="1000"/>
                  <a:pt x="15209" y="1000"/>
                  <a:pt x="15209" y="1000"/>
                </a:cubicBezTo>
                <a:cubicBezTo>
                  <a:pt x="15209" y="1000"/>
                  <a:pt x="15567" y="1225"/>
                  <a:pt x="15686" y="1000"/>
                </a:cubicBezTo>
                <a:cubicBezTo>
                  <a:pt x="15806" y="1000"/>
                  <a:pt x="15686" y="775"/>
                  <a:pt x="15806" y="775"/>
                </a:cubicBezTo>
                <a:cubicBezTo>
                  <a:pt x="15925" y="775"/>
                  <a:pt x="16164" y="775"/>
                  <a:pt x="16164" y="1000"/>
                </a:cubicBezTo>
                <a:cubicBezTo>
                  <a:pt x="16164" y="1000"/>
                  <a:pt x="16164" y="1450"/>
                  <a:pt x="16283" y="1450"/>
                </a:cubicBezTo>
                <a:cubicBezTo>
                  <a:pt x="16283" y="1450"/>
                  <a:pt x="16283" y="1450"/>
                  <a:pt x="16283" y="1450"/>
                </a:cubicBezTo>
                <a:cubicBezTo>
                  <a:pt x="16283" y="1450"/>
                  <a:pt x="16283" y="1450"/>
                  <a:pt x="16283" y="1450"/>
                </a:cubicBezTo>
                <a:cubicBezTo>
                  <a:pt x="16283" y="1450"/>
                  <a:pt x="16403" y="1450"/>
                  <a:pt x="16403" y="1225"/>
                </a:cubicBezTo>
                <a:cubicBezTo>
                  <a:pt x="16403" y="1225"/>
                  <a:pt x="16403" y="1225"/>
                  <a:pt x="16403" y="1450"/>
                </a:cubicBezTo>
                <a:cubicBezTo>
                  <a:pt x="16522" y="1450"/>
                  <a:pt x="16641" y="1450"/>
                  <a:pt x="16641" y="1000"/>
                </a:cubicBezTo>
                <a:cubicBezTo>
                  <a:pt x="16641" y="1000"/>
                  <a:pt x="16761" y="1000"/>
                  <a:pt x="16761" y="1000"/>
                </a:cubicBezTo>
                <a:cubicBezTo>
                  <a:pt x="16761" y="1000"/>
                  <a:pt x="16761" y="1000"/>
                  <a:pt x="16761" y="1000"/>
                </a:cubicBezTo>
                <a:cubicBezTo>
                  <a:pt x="16761" y="1000"/>
                  <a:pt x="16761" y="1000"/>
                  <a:pt x="16761" y="1000"/>
                </a:cubicBezTo>
                <a:cubicBezTo>
                  <a:pt x="16761" y="1000"/>
                  <a:pt x="16761" y="1000"/>
                  <a:pt x="16761" y="1000"/>
                </a:cubicBezTo>
                <a:cubicBezTo>
                  <a:pt x="16999" y="1225"/>
                  <a:pt x="17119" y="1450"/>
                  <a:pt x="17238" y="1675"/>
                </a:cubicBezTo>
                <a:cubicBezTo>
                  <a:pt x="17238" y="1450"/>
                  <a:pt x="17357" y="1450"/>
                  <a:pt x="17357" y="1450"/>
                </a:cubicBezTo>
                <a:cubicBezTo>
                  <a:pt x="17477" y="1450"/>
                  <a:pt x="17596" y="1450"/>
                  <a:pt x="17596" y="1450"/>
                </a:cubicBezTo>
                <a:cubicBezTo>
                  <a:pt x="17715" y="1450"/>
                  <a:pt x="17715" y="1675"/>
                  <a:pt x="17715" y="1675"/>
                </a:cubicBezTo>
                <a:cubicBezTo>
                  <a:pt x="17715" y="1900"/>
                  <a:pt x="18312" y="1225"/>
                  <a:pt x="18193" y="1675"/>
                </a:cubicBezTo>
                <a:cubicBezTo>
                  <a:pt x="18312" y="1675"/>
                  <a:pt x="18312" y="1675"/>
                  <a:pt x="18312" y="1675"/>
                </a:cubicBezTo>
                <a:cubicBezTo>
                  <a:pt x="18312" y="1675"/>
                  <a:pt x="18193" y="1450"/>
                  <a:pt x="18312" y="1450"/>
                </a:cubicBezTo>
                <a:cubicBezTo>
                  <a:pt x="18312" y="1450"/>
                  <a:pt x="18312" y="1450"/>
                  <a:pt x="18312" y="1450"/>
                </a:cubicBezTo>
                <a:cubicBezTo>
                  <a:pt x="18551" y="1450"/>
                  <a:pt x="18670" y="1225"/>
                  <a:pt x="18789" y="1450"/>
                </a:cubicBezTo>
                <a:cubicBezTo>
                  <a:pt x="19028" y="1450"/>
                  <a:pt x="19147" y="1450"/>
                  <a:pt x="19386" y="1450"/>
                </a:cubicBezTo>
                <a:cubicBezTo>
                  <a:pt x="19386" y="1450"/>
                  <a:pt x="19505" y="1675"/>
                  <a:pt x="19625" y="1675"/>
                </a:cubicBezTo>
                <a:cubicBezTo>
                  <a:pt x="19744" y="1450"/>
                  <a:pt x="19983" y="1450"/>
                  <a:pt x="19983" y="1450"/>
                </a:cubicBezTo>
                <a:cubicBezTo>
                  <a:pt x="20102" y="1450"/>
                  <a:pt x="20102" y="1675"/>
                  <a:pt x="20102" y="1675"/>
                </a:cubicBezTo>
                <a:cubicBezTo>
                  <a:pt x="20102" y="1675"/>
                  <a:pt x="20102" y="1675"/>
                  <a:pt x="20102" y="1900"/>
                </a:cubicBezTo>
                <a:cubicBezTo>
                  <a:pt x="20102" y="1900"/>
                  <a:pt x="19983" y="1900"/>
                  <a:pt x="19983" y="1900"/>
                </a:cubicBezTo>
                <a:close/>
                <a:moveTo>
                  <a:pt x="10316" y="4825"/>
                </a:moveTo>
                <a:cubicBezTo>
                  <a:pt x="10316" y="4825"/>
                  <a:pt x="10555" y="4825"/>
                  <a:pt x="10674" y="4600"/>
                </a:cubicBezTo>
                <a:cubicBezTo>
                  <a:pt x="10674" y="4600"/>
                  <a:pt x="10794" y="4600"/>
                  <a:pt x="10794" y="4600"/>
                </a:cubicBezTo>
                <a:cubicBezTo>
                  <a:pt x="10913" y="4600"/>
                  <a:pt x="10794" y="4150"/>
                  <a:pt x="10913" y="4375"/>
                </a:cubicBezTo>
                <a:cubicBezTo>
                  <a:pt x="11032" y="4375"/>
                  <a:pt x="11032" y="4150"/>
                  <a:pt x="10913" y="4150"/>
                </a:cubicBezTo>
                <a:cubicBezTo>
                  <a:pt x="10913" y="3925"/>
                  <a:pt x="11271" y="4150"/>
                  <a:pt x="11271" y="3925"/>
                </a:cubicBezTo>
                <a:cubicBezTo>
                  <a:pt x="11032" y="3925"/>
                  <a:pt x="10913" y="4150"/>
                  <a:pt x="10794" y="3700"/>
                </a:cubicBezTo>
                <a:cubicBezTo>
                  <a:pt x="10794" y="3475"/>
                  <a:pt x="11032" y="3475"/>
                  <a:pt x="10913" y="3250"/>
                </a:cubicBezTo>
                <a:cubicBezTo>
                  <a:pt x="10913" y="3250"/>
                  <a:pt x="10436" y="3700"/>
                  <a:pt x="10674" y="3925"/>
                </a:cubicBezTo>
                <a:cubicBezTo>
                  <a:pt x="10794" y="3925"/>
                  <a:pt x="10555" y="4375"/>
                  <a:pt x="10436" y="4600"/>
                </a:cubicBezTo>
                <a:cubicBezTo>
                  <a:pt x="10436" y="4600"/>
                  <a:pt x="10436" y="4600"/>
                  <a:pt x="10436" y="4600"/>
                </a:cubicBezTo>
                <a:cubicBezTo>
                  <a:pt x="10436" y="4600"/>
                  <a:pt x="10436" y="4600"/>
                  <a:pt x="10436" y="4600"/>
                </a:cubicBezTo>
                <a:cubicBezTo>
                  <a:pt x="10436" y="4600"/>
                  <a:pt x="10316" y="4600"/>
                  <a:pt x="10316" y="4600"/>
                </a:cubicBezTo>
                <a:cubicBezTo>
                  <a:pt x="10316" y="4600"/>
                  <a:pt x="10316" y="4600"/>
                  <a:pt x="10316" y="4825"/>
                </a:cubicBezTo>
                <a:close/>
                <a:moveTo>
                  <a:pt x="10078" y="5500"/>
                </a:moveTo>
                <a:cubicBezTo>
                  <a:pt x="10078" y="5500"/>
                  <a:pt x="10078" y="5500"/>
                  <a:pt x="10078" y="5500"/>
                </a:cubicBezTo>
                <a:close/>
                <a:moveTo>
                  <a:pt x="10436" y="11125"/>
                </a:moveTo>
                <a:cubicBezTo>
                  <a:pt x="10436" y="11125"/>
                  <a:pt x="10436" y="11125"/>
                  <a:pt x="10436" y="11125"/>
                </a:cubicBezTo>
                <a:cubicBezTo>
                  <a:pt x="10555" y="11125"/>
                  <a:pt x="10555" y="11125"/>
                  <a:pt x="10436" y="11125"/>
                </a:cubicBezTo>
                <a:close/>
                <a:moveTo>
                  <a:pt x="11868" y="13375"/>
                </a:moveTo>
                <a:cubicBezTo>
                  <a:pt x="11868" y="13150"/>
                  <a:pt x="11868" y="13150"/>
                  <a:pt x="11868" y="12925"/>
                </a:cubicBezTo>
                <a:cubicBezTo>
                  <a:pt x="11748" y="12925"/>
                  <a:pt x="11629" y="13150"/>
                  <a:pt x="11868" y="13375"/>
                </a:cubicBezTo>
                <a:close/>
                <a:moveTo>
                  <a:pt x="11868" y="7750"/>
                </a:moveTo>
                <a:cubicBezTo>
                  <a:pt x="11868" y="7300"/>
                  <a:pt x="11748" y="7750"/>
                  <a:pt x="11629" y="7525"/>
                </a:cubicBezTo>
                <a:cubicBezTo>
                  <a:pt x="11510" y="7300"/>
                  <a:pt x="11510" y="7525"/>
                  <a:pt x="11390" y="7300"/>
                </a:cubicBezTo>
                <a:cubicBezTo>
                  <a:pt x="11390" y="7525"/>
                  <a:pt x="11390" y="7525"/>
                  <a:pt x="11390" y="7525"/>
                </a:cubicBezTo>
                <a:cubicBezTo>
                  <a:pt x="11271" y="7300"/>
                  <a:pt x="11271" y="7075"/>
                  <a:pt x="11271" y="7075"/>
                </a:cubicBezTo>
                <a:cubicBezTo>
                  <a:pt x="11271" y="7075"/>
                  <a:pt x="11271" y="6850"/>
                  <a:pt x="11271" y="6850"/>
                </a:cubicBezTo>
                <a:cubicBezTo>
                  <a:pt x="11271" y="6850"/>
                  <a:pt x="11032" y="6625"/>
                  <a:pt x="11152" y="6850"/>
                </a:cubicBezTo>
                <a:cubicBezTo>
                  <a:pt x="11032" y="6850"/>
                  <a:pt x="11032" y="6850"/>
                  <a:pt x="11032" y="6850"/>
                </a:cubicBezTo>
                <a:cubicBezTo>
                  <a:pt x="11032" y="6850"/>
                  <a:pt x="11032" y="7075"/>
                  <a:pt x="11152" y="7075"/>
                </a:cubicBezTo>
                <a:cubicBezTo>
                  <a:pt x="11152" y="7075"/>
                  <a:pt x="11032" y="7300"/>
                  <a:pt x="11032" y="7300"/>
                </a:cubicBezTo>
                <a:cubicBezTo>
                  <a:pt x="11032" y="7300"/>
                  <a:pt x="11032" y="7300"/>
                  <a:pt x="11032" y="7300"/>
                </a:cubicBezTo>
                <a:cubicBezTo>
                  <a:pt x="10913" y="7525"/>
                  <a:pt x="10794" y="6850"/>
                  <a:pt x="10794" y="6850"/>
                </a:cubicBezTo>
                <a:cubicBezTo>
                  <a:pt x="10794" y="6850"/>
                  <a:pt x="10794" y="6850"/>
                  <a:pt x="10794" y="6850"/>
                </a:cubicBezTo>
                <a:cubicBezTo>
                  <a:pt x="10674" y="6400"/>
                  <a:pt x="10674" y="6625"/>
                  <a:pt x="10555" y="6400"/>
                </a:cubicBezTo>
                <a:cubicBezTo>
                  <a:pt x="10555" y="6175"/>
                  <a:pt x="10436" y="6175"/>
                  <a:pt x="10436" y="6175"/>
                </a:cubicBezTo>
                <a:cubicBezTo>
                  <a:pt x="10436" y="6175"/>
                  <a:pt x="10436" y="6175"/>
                  <a:pt x="10436" y="6175"/>
                </a:cubicBezTo>
                <a:cubicBezTo>
                  <a:pt x="10436" y="5950"/>
                  <a:pt x="10436" y="5950"/>
                  <a:pt x="10436" y="5950"/>
                </a:cubicBezTo>
                <a:cubicBezTo>
                  <a:pt x="10436" y="5950"/>
                  <a:pt x="10436" y="5950"/>
                  <a:pt x="10436" y="5950"/>
                </a:cubicBezTo>
                <a:cubicBezTo>
                  <a:pt x="10197" y="5950"/>
                  <a:pt x="10674" y="6850"/>
                  <a:pt x="10674" y="6850"/>
                </a:cubicBezTo>
                <a:cubicBezTo>
                  <a:pt x="10555" y="6625"/>
                  <a:pt x="10674" y="7300"/>
                  <a:pt x="10555" y="7075"/>
                </a:cubicBezTo>
                <a:cubicBezTo>
                  <a:pt x="10555" y="7300"/>
                  <a:pt x="10316" y="7750"/>
                  <a:pt x="10316" y="7300"/>
                </a:cubicBezTo>
                <a:cubicBezTo>
                  <a:pt x="10316" y="6850"/>
                  <a:pt x="10674" y="7300"/>
                  <a:pt x="10555" y="6850"/>
                </a:cubicBezTo>
                <a:cubicBezTo>
                  <a:pt x="10436" y="6850"/>
                  <a:pt x="10078" y="6175"/>
                  <a:pt x="10078" y="6175"/>
                </a:cubicBezTo>
                <a:cubicBezTo>
                  <a:pt x="9958" y="6400"/>
                  <a:pt x="9958" y="6400"/>
                  <a:pt x="9839" y="6400"/>
                </a:cubicBezTo>
                <a:cubicBezTo>
                  <a:pt x="9720" y="6400"/>
                  <a:pt x="9839" y="6625"/>
                  <a:pt x="9720" y="6625"/>
                </a:cubicBezTo>
                <a:cubicBezTo>
                  <a:pt x="9481" y="6850"/>
                  <a:pt x="9600" y="7075"/>
                  <a:pt x="9481" y="7300"/>
                </a:cubicBezTo>
                <a:cubicBezTo>
                  <a:pt x="9362" y="7300"/>
                  <a:pt x="9242" y="7300"/>
                  <a:pt x="9123" y="7525"/>
                </a:cubicBezTo>
                <a:cubicBezTo>
                  <a:pt x="9123" y="7525"/>
                  <a:pt x="9123" y="7525"/>
                  <a:pt x="9123" y="7525"/>
                </a:cubicBezTo>
                <a:cubicBezTo>
                  <a:pt x="9123" y="7525"/>
                  <a:pt x="9123" y="7525"/>
                  <a:pt x="9123" y="7525"/>
                </a:cubicBezTo>
                <a:cubicBezTo>
                  <a:pt x="9123" y="7525"/>
                  <a:pt x="9362" y="7525"/>
                  <a:pt x="9362" y="7525"/>
                </a:cubicBezTo>
                <a:cubicBezTo>
                  <a:pt x="9481" y="7300"/>
                  <a:pt x="9720" y="7300"/>
                  <a:pt x="9839" y="7300"/>
                </a:cubicBezTo>
                <a:cubicBezTo>
                  <a:pt x="9958" y="7300"/>
                  <a:pt x="10197" y="7300"/>
                  <a:pt x="10197" y="7300"/>
                </a:cubicBezTo>
                <a:cubicBezTo>
                  <a:pt x="10316" y="7300"/>
                  <a:pt x="10197" y="7750"/>
                  <a:pt x="10197" y="7750"/>
                </a:cubicBezTo>
                <a:cubicBezTo>
                  <a:pt x="10197" y="7975"/>
                  <a:pt x="10436" y="7975"/>
                  <a:pt x="10555" y="7975"/>
                </a:cubicBezTo>
                <a:cubicBezTo>
                  <a:pt x="10555" y="7975"/>
                  <a:pt x="10674" y="8200"/>
                  <a:pt x="10794" y="8425"/>
                </a:cubicBezTo>
                <a:cubicBezTo>
                  <a:pt x="10794" y="8425"/>
                  <a:pt x="11032" y="7750"/>
                  <a:pt x="11032" y="7975"/>
                </a:cubicBezTo>
                <a:cubicBezTo>
                  <a:pt x="11152" y="8200"/>
                  <a:pt x="11390" y="8200"/>
                  <a:pt x="11510" y="8200"/>
                </a:cubicBezTo>
                <a:cubicBezTo>
                  <a:pt x="11510" y="8200"/>
                  <a:pt x="11510" y="8200"/>
                  <a:pt x="11629" y="8200"/>
                </a:cubicBezTo>
                <a:cubicBezTo>
                  <a:pt x="11629" y="8200"/>
                  <a:pt x="11868" y="8200"/>
                  <a:pt x="11868" y="8200"/>
                </a:cubicBezTo>
                <a:cubicBezTo>
                  <a:pt x="11868" y="8200"/>
                  <a:pt x="11987" y="7750"/>
                  <a:pt x="11868" y="7750"/>
                </a:cubicBezTo>
                <a:close/>
                <a:moveTo>
                  <a:pt x="12106" y="6400"/>
                </a:moveTo>
                <a:cubicBezTo>
                  <a:pt x="12106" y="6400"/>
                  <a:pt x="12106" y="6400"/>
                  <a:pt x="12106" y="6400"/>
                </a:cubicBezTo>
                <a:cubicBezTo>
                  <a:pt x="12106" y="6400"/>
                  <a:pt x="12106" y="6400"/>
                  <a:pt x="12106" y="6400"/>
                </a:cubicBezTo>
                <a:cubicBezTo>
                  <a:pt x="12106" y="6400"/>
                  <a:pt x="12106" y="6400"/>
                  <a:pt x="12106" y="6400"/>
                </a:cubicBezTo>
                <a:cubicBezTo>
                  <a:pt x="11987" y="6175"/>
                  <a:pt x="11748" y="5950"/>
                  <a:pt x="11987" y="5725"/>
                </a:cubicBezTo>
                <a:cubicBezTo>
                  <a:pt x="11987" y="5725"/>
                  <a:pt x="11987" y="5725"/>
                  <a:pt x="11987" y="5725"/>
                </a:cubicBezTo>
                <a:cubicBezTo>
                  <a:pt x="11987" y="5725"/>
                  <a:pt x="11868" y="5950"/>
                  <a:pt x="11748" y="5950"/>
                </a:cubicBezTo>
                <a:cubicBezTo>
                  <a:pt x="11748" y="6175"/>
                  <a:pt x="11868" y="5950"/>
                  <a:pt x="11868" y="6175"/>
                </a:cubicBezTo>
                <a:cubicBezTo>
                  <a:pt x="11868" y="6400"/>
                  <a:pt x="11629" y="6175"/>
                  <a:pt x="11629" y="6175"/>
                </a:cubicBezTo>
                <a:cubicBezTo>
                  <a:pt x="11629" y="5950"/>
                  <a:pt x="11629" y="5950"/>
                  <a:pt x="11629" y="5950"/>
                </a:cubicBezTo>
                <a:cubicBezTo>
                  <a:pt x="11510" y="5725"/>
                  <a:pt x="11271" y="6400"/>
                  <a:pt x="11390" y="6625"/>
                </a:cubicBezTo>
                <a:cubicBezTo>
                  <a:pt x="11390" y="6850"/>
                  <a:pt x="11629" y="6625"/>
                  <a:pt x="11629" y="6625"/>
                </a:cubicBezTo>
                <a:cubicBezTo>
                  <a:pt x="11748" y="6625"/>
                  <a:pt x="11868" y="6625"/>
                  <a:pt x="11987" y="6625"/>
                </a:cubicBezTo>
                <a:cubicBezTo>
                  <a:pt x="12226" y="6850"/>
                  <a:pt x="12345" y="6400"/>
                  <a:pt x="12106" y="6400"/>
                </a:cubicBezTo>
                <a:close/>
                <a:moveTo>
                  <a:pt x="13061" y="7300"/>
                </a:moveTo>
                <a:cubicBezTo>
                  <a:pt x="13061" y="7300"/>
                  <a:pt x="13061" y="6625"/>
                  <a:pt x="12942" y="6625"/>
                </a:cubicBezTo>
                <a:cubicBezTo>
                  <a:pt x="12942" y="6400"/>
                  <a:pt x="12703" y="6400"/>
                  <a:pt x="12822" y="6175"/>
                </a:cubicBezTo>
                <a:cubicBezTo>
                  <a:pt x="12822" y="5950"/>
                  <a:pt x="12822" y="5950"/>
                  <a:pt x="12942" y="6175"/>
                </a:cubicBezTo>
                <a:cubicBezTo>
                  <a:pt x="12942" y="5725"/>
                  <a:pt x="12584" y="5950"/>
                  <a:pt x="12584" y="6175"/>
                </a:cubicBezTo>
                <a:cubicBezTo>
                  <a:pt x="12584" y="6400"/>
                  <a:pt x="12703" y="6850"/>
                  <a:pt x="12822" y="6850"/>
                </a:cubicBezTo>
                <a:cubicBezTo>
                  <a:pt x="12584" y="6850"/>
                  <a:pt x="12822" y="7300"/>
                  <a:pt x="12942" y="7300"/>
                </a:cubicBezTo>
                <a:cubicBezTo>
                  <a:pt x="12942" y="7300"/>
                  <a:pt x="12942" y="7300"/>
                  <a:pt x="12942" y="7300"/>
                </a:cubicBezTo>
                <a:cubicBezTo>
                  <a:pt x="12942" y="7300"/>
                  <a:pt x="12942" y="7300"/>
                  <a:pt x="12942" y="7300"/>
                </a:cubicBezTo>
                <a:cubicBezTo>
                  <a:pt x="12942" y="7300"/>
                  <a:pt x="12942" y="7300"/>
                  <a:pt x="12942" y="7300"/>
                </a:cubicBezTo>
                <a:cubicBezTo>
                  <a:pt x="13061" y="7300"/>
                  <a:pt x="13061" y="7300"/>
                  <a:pt x="13061" y="7300"/>
                </a:cubicBezTo>
                <a:close/>
                <a:moveTo>
                  <a:pt x="9123" y="7525"/>
                </a:moveTo>
                <a:cubicBezTo>
                  <a:pt x="9123" y="7525"/>
                  <a:pt x="9123" y="7525"/>
                  <a:pt x="9123" y="7525"/>
                </a:cubicBezTo>
                <a:cubicBezTo>
                  <a:pt x="9123" y="7525"/>
                  <a:pt x="9123" y="7525"/>
                  <a:pt x="9123" y="7525"/>
                </a:cubicBezTo>
                <a:cubicBezTo>
                  <a:pt x="9123" y="7525"/>
                  <a:pt x="9123" y="7525"/>
                  <a:pt x="9123" y="7525"/>
                </a:cubicBezTo>
                <a:close/>
                <a:moveTo>
                  <a:pt x="12942" y="7300"/>
                </a:moveTo>
                <a:cubicBezTo>
                  <a:pt x="12942" y="7300"/>
                  <a:pt x="12942" y="7300"/>
                  <a:pt x="12942" y="7300"/>
                </a:cubicBezTo>
                <a:cubicBezTo>
                  <a:pt x="12942" y="7300"/>
                  <a:pt x="12942" y="7300"/>
                  <a:pt x="12942" y="7300"/>
                </a:cubicBezTo>
                <a:cubicBezTo>
                  <a:pt x="12942" y="7300"/>
                  <a:pt x="12942" y="7300"/>
                  <a:pt x="12942" y="7300"/>
                </a:cubicBezTo>
                <a:close/>
                <a:moveTo>
                  <a:pt x="11868" y="13375"/>
                </a:moveTo>
                <a:cubicBezTo>
                  <a:pt x="11868" y="13150"/>
                  <a:pt x="11748" y="13375"/>
                  <a:pt x="11868" y="13375"/>
                </a:cubicBezTo>
                <a:close/>
                <a:moveTo>
                  <a:pt x="11152" y="7300"/>
                </a:moveTo>
                <a:cubicBezTo>
                  <a:pt x="11152" y="7300"/>
                  <a:pt x="11152" y="7300"/>
                  <a:pt x="11152" y="7075"/>
                </a:cubicBezTo>
                <a:cubicBezTo>
                  <a:pt x="11152" y="7300"/>
                  <a:pt x="11152" y="7300"/>
                  <a:pt x="11152" y="7300"/>
                </a:cubicBezTo>
                <a:cubicBezTo>
                  <a:pt x="11152" y="7300"/>
                  <a:pt x="11152" y="7300"/>
                  <a:pt x="11152" y="7300"/>
                </a:cubicBezTo>
                <a:close/>
                <a:moveTo>
                  <a:pt x="11152" y="7075"/>
                </a:moveTo>
                <a:cubicBezTo>
                  <a:pt x="11152" y="7075"/>
                  <a:pt x="11152" y="7075"/>
                  <a:pt x="11152" y="7075"/>
                </a:cubicBezTo>
                <a:cubicBezTo>
                  <a:pt x="11152" y="7075"/>
                  <a:pt x="11152" y="7075"/>
                  <a:pt x="11152" y="7075"/>
                </a:cubicBezTo>
                <a:close/>
                <a:moveTo>
                  <a:pt x="10436" y="4600"/>
                </a:moveTo>
                <a:cubicBezTo>
                  <a:pt x="10436" y="4600"/>
                  <a:pt x="10436" y="4600"/>
                  <a:pt x="10436" y="4600"/>
                </a:cubicBezTo>
                <a:cubicBezTo>
                  <a:pt x="10436" y="4600"/>
                  <a:pt x="10436" y="4600"/>
                  <a:pt x="10436" y="4600"/>
                </a:cubicBezTo>
                <a:close/>
                <a:moveTo>
                  <a:pt x="20102" y="2125"/>
                </a:moveTo>
                <a:cubicBezTo>
                  <a:pt x="20102" y="2125"/>
                  <a:pt x="20102" y="2125"/>
                  <a:pt x="20102" y="2125"/>
                </a:cubicBezTo>
                <a:cubicBezTo>
                  <a:pt x="20102" y="2125"/>
                  <a:pt x="20102" y="2125"/>
                  <a:pt x="20102" y="2125"/>
                </a:cubicBezTo>
                <a:close/>
                <a:moveTo>
                  <a:pt x="11390" y="3025"/>
                </a:moveTo>
                <a:cubicBezTo>
                  <a:pt x="11390" y="3025"/>
                  <a:pt x="11390" y="3025"/>
                  <a:pt x="11390" y="3025"/>
                </a:cubicBezTo>
                <a:close/>
                <a:moveTo>
                  <a:pt x="12942" y="14950"/>
                </a:moveTo>
                <a:cubicBezTo>
                  <a:pt x="13061" y="14950"/>
                  <a:pt x="12942" y="14725"/>
                  <a:pt x="12942" y="14725"/>
                </a:cubicBezTo>
                <a:cubicBezTo>
                  <a:pt x="12942" y="14725"/>
                  <a:pt x="12942" y="14725"/>
                  <a:pt x="12942" y="14725"/>
                </a:cubicBezTo>
                <a:cubicBezTo>
                  <a:pt x="12822" y="14950"/>
                  <a:pt x="12822" y="15175"/>
                  <a:pt x="12822" y="15175"/>
                </a:cubicBezTo>
                <a:cubicBezTo>
                  <a:pt x="12584" y="15400"/>
                  <a:pt x="12464" y="15400"/>
                  <a:pt x="12584" y="15850"/>
                </a:cubicBezTo>
                <a:cubicBezTo>
                  <a:pt x="12584" y="15850"/>
                  <a:pt x="12584" y="16075"/>
                  <a:pt x="12584" y="16075"/>
                </a:cubicBezTo>
                <a:cubicBezTo>
                  <a:pt x="12584" y="16075"/>
                  <a:pt x="12584" y="16300"/>
                  <a:pt x="12464" y="16300"/>
                </a:cubicBezTo>
                <a:cubicBezTo>
                  <a:pt x="12464" y="16300"/>
                  <a:pt x="12464" y="16750"/>
                  <a:pt x="12584" y="16750"/>
                </a:cubicBezTo>
                <a:cubicBezTo>
                  <a:pt x="12703" y="17200"/>
                  <a:pt x="12703" y="16525"/>
                  <a:pt x="12822" y="16300"/>
                </a:cubicBezTo>
                <a:cubicBezTo>
                  <a:pt x="12822" y="16300"/>
                  <a:pt x="13061" y="15175"/>
                  <a:pt x="13061" y="15175"/>
                </a:cubicBezTo>
                <a:cubicBezTo>
                  <a:pt x="13061" y="15175"/>
                  <a:pt x="13061" y="15175"/>
                  <a:pt x="13061" y="15175"/>
                </a:cubicBezTo>
                <a:cubicBezTo>
                  <a:pt x="12942" y="15175"/>
                  <a:pt x="13061" y="14950"/>
                  <a:pt x="12942" y="14950"/>
                </a:cubicBezTo>
                <a:close/>
                <a:moveTo>
                  <a:pt x="12584" y="15400"/>
                </a:moveTo>
                <a:cubicBezTo>
                  <a:pt x="12584" y="15400"/>
                  <a:pt x="12584" y="15400"/>
                  <a:pt x="12584" y="15400"/>
                </a:cubicBezTo>
                <a:close/>
                <a:moveTo>
                  <a:pt x="17715" y="13600"/>
                </a:moveTo>
                <a:cubicBezTo>
                  <a:pt x="17715" y="13600"/>
                  <a:pt x="17835" y="13150"/>
                  <a:pt x="17835" y="13150"/>
                </a:cubicBezTo>
                <a:cubicBezTo>
                  <a:pt x="17835" y="12925"/>
                  <a:pt x="17835" y="12925"/>
                  <a:pt x="17954" y="12925"/>
                </a:cubicBezTo>
                <a:cubicBezTo>
                  <a:pt x="17954" y="12700"/>
                  <a:pt x="17835" y="12700"/>
                  <a:pt x="17835" y="12700"/>
                </a:cubicBezTo>
                <a:cubicBezTo>
                  <a:pt x="17835" y="12475"/>
                  <a:pt x="17835" y="12025"/>
                  <a:pt x="17954" y="12025"/>
                </a:cubicBezTo>
                <a:cubicBezTo>
                  <a:pt x="17835" y="12025"/>
                  <a:pt x="17715" y="11800"/>
                  <a:pt x="17715" y="12025"/>
                </a:cubicBezTo>
                <a:cubicBezTo>
                  <a:pt x="17596" y="12250"/>
                  <a:pt x="17357" y="12700"/>
                  <a:pt x="17238" y="12700"/>
                </a:cubicBezTo>
                <a:cubicBezTo>
                  <a:pt x="17238" y="12700"/>
                  <a:pt x="17238" y="12700"/>
                  <a:pt x="17238" y="12700"/>
                </a:cubicBezTo>
                <a:cubicBezTo>
                  <a:pt x="17238" y="12925"/>
                  <a:pt x="17238" y="13150"/>
                  <a:pt x="17357" y="13375"/>
                </a:cubicBezTo>
                <a:cubicBezTo>
                  <a:pt x="17357" y="13600"/>
                  <a:pt x="17596" y="13375"/>
                  <a:pt x="17715" y="13600"/>
                </a:cubicBezTo>
                <a:cubicBezTo>
                  <a:pt x="17715" y="13600"/>
                  <a:pt x="17715" y="13600"/>
                  <a:pt x="17715" y="13600"/>
                </a:cubicBezTo>
                <a:close/>
                <a:moveTo>
                  <a:pt x="17238" y="12700"/>
                </a:moveTo>
                <a:cubicBezTo>
                  <a:pt x="17238" y="12700"/>
                  <a:pt x="17238" y="12700"/>
                  <a:pt x="17238" y="12700"/>
                </a:cubicBezTo>
                <a:cubicBezTo>
                  <a:pt x="17357" y="12700"/>
                  <a:pt x="17357" y="12475"/>
                  <a:pt x="17238" y="12700"/>
                </a:cubicBezTo>
                <a:close/>
                <a:moveTo>
                  <a:pt x="17357" y="13375"/>
                </a:moveTo>
                <a:cubicBezTo>
                  <a:pt x="17357" y="13375"/>
                  <a:pt x="17357" y="13375"/>
                  <a:pt x="17357" y="13375"/>
                </a:cubicBezTo>
                <a:close/>
                <a:moveTo>
                  <a:pt x="16999" y="13825"/>
                </a:moveTo>
                <a:cubicBezTo>
                  <a:pt x="16999" y="13825"/>
                  <a:pt x="16999" y="13375"/>
                  <a:pt x="16999" y="13375"/>
                </a:cubicBezTo>
                <a:cubicBezTo>
                  <a:pt x="16999" y="13375"/>
                  <a:pt x="16999" y="13375"/>
                  <a:pt x="17119" y="13375"/>
                </a:cubicBezTo>
                <a:cubicBezTo>
                  <a:pt x="17119" y="13375"/>
                  <a:pt x="16880" y="12925"/>
                  <a:pt x="16999" y="13375"/>
                </a:cubicBezTo>
                <a:cubicBezTo>
                  <a:pt x="16999" y="13150"/>
                  <a:pt x="16403" y="12025"/>
                  <a:pt x="16283" y="12025"/>
                </a:cubicBezTo>
                <a:cubicBezTo>
                  <a:pt x="16164" y="12025"/>
                  <a:pt x="16403" y="12700"/>
                  <a:pt x="16522" y="12700"/>
                </a:cubicBezTo>
                <a:cubicBezTo>
                  <a:pt x="16522" y="12700"/>
                  <a:pt x="16641" y="13375"/>
                  <a:pt x="16761" y="13375"/>
                </a:cubicBezTo>
                <a:cubicBezTo>
                  <a:pt x="16761" y="13600"/>
                  <a:pt x="16880" y="13825"/>
                  <a:pt x="16999" y="13825"/>
                </a:cubicBezTo>
                <a:close/>
                <a:moveTo>
                  <a:pt x="18909" y="13600"/>
                </a:moveTo>
                <a:cubicBezTo>
                  <a:pt x="18909" y="13600"/>
                  <a:pt x="18909" y="13600"/>
                  <a:pt x="18909" y="13600"/>
                </a:cubicBezTo>
                <a:close/>
                <a:moveTo>
                  <a:pt x="19267" y="14275"/>
                </a:moveTo>
                <a:cubicBezTo>
                  <a:pt x="19267" y="14275"/>
                  <a:pt x="19267" y="14275"/>
                  <a:pt x="19267" y="14275"/>
                </a:cubicBezTo>
                <a:cubicBezTo>
                  <a:pt x="19267" y="14275"/>
                  <a:pt x="19267" y="14275"/>
                  <a:pt x="19267" y="14275"/>
                </a:cubicBezTo>
                <a:close/>
                <a:moveTo>
                  <a:pt x="20102" y="14500"/>
                </a:moveTo>
                <a:cubicBezTo>
                  <a:pt x="20102" y="14500"/>
                  <a:pt x="20102" y="14275"/>
                  <a:pt x="19983" y="14275"/>
                </a:cubicBezTo>
                <a:cubicBezTo>
                  <a:pt x="19983" y="14275"/>
                  <a:pt x="19863" y="14050"/>
                  <a:pt x="19863" y="14050"/>
                </a:cubicBezTo>
                <a:cubicBezTo>
                  <a:pt x="19983" y="13825"/>
                  <a:pt x="19983" y="14050"/>
                  <a:pt x="19863" y="13825"/>
                </a:cubicBezTo>
                <a:cubicBezTo>
                  <a:pt x="19863" y="13825"/>
                  <a:pt x="19744" y="13600"/>
                  <a:pt x="19744" y="13600"/>
                </a:cubicBezTo>
                <a:cubicBezTo>
                  <a:pt x="19744" y="13375"/>
                  <a:pt x="19505" y="13375"/>
                  <a:pt x="19505" y="13375"/>
                </a:cubicBezTo>
                <a:cubicBezTo>
                  <a:pt x="19386" y="13375"/>
                  <a:pt x="19267" y="13150"/>
                  <a:pt x="19147" y="13375"/>
                </a:cubicBezTo>
                <a:cubicBezTo>
                  <a:pt x="19028" y="13375"/>
                  <a:pt x="19028" y="13600"/>
                  <a:pt x="19028" y="13150"/>
                </a:cubicBezTo>
                <a:cubicBezTo>
                  <a:pt x="18909" y="12925"/>
                  <a:pt x="18789" y="13150"/>
                  <a:pt x="18789" y="13150"/>
                </a:cubicBezTo>
                <a:cubicBezTo>
                  <a:pt x="18670" y="13150"/>
                  <a:pt x="18909" y="13375"/>
                  <a:pt x="18909" y="13375"/>
                </a:cubicBezTo>
                <a:cubicBezTo>
                  <a:pt x="18909" y="13375"/>
                  <a:pt x="18789" y="13375"/>
                  <a:pt x="18909" y="13600"/>
                </a:cubicBezTo>
                <a:cubicBezTo>
                  <a:pt x="18909" y="13600"/>
                  <a:pt x="19028" y="13600"/>
                  <a:pt x="18909" y="13600"/>
                </a:cubicBezTo>
                <a:cubicBezTo>
                  <a:pt x="19028" y="13600"/>
                  <a:pt x="19147" y="13600"/>
                  <a:pt x="19267" y="13825"/>
                </a:cubicBezTo>
                <a:cubicBezTo>
                  <a:pt x="19267" y="13825"/>
                  <a:pt x="19267" y="13825"/>
                  <a:pt x="19267" y="13825"/>
                </a:cubicBezTo>
                <a:cubicBezTo>
                  <a:pt x="19386" y="13825"/>
                  <a:pt x="19267" y="14050"/>
                  <a:pt x="19267" y="14275"/>
                </a:cubicBezTo>
                <a:cubicBezTo>
                  <a:pt x="19267" y="14275"/>
                  <a:pt x="19505" y="14275"/>
                  <a:pt x="19505" y="14275"/>
                </a:cubicBezTo>
                <a:cubicBezTo>
                  <a:pt x="19386" y="14500"/>
                  <a:pt x="19744" y="14275"/>
                  <a:pt x="19744" y="14050"/>
                </a:cubicBezTo>
                <a:cubicBezTo>
                  <a:pt x="19863" y="14050"/>
                  <a:pt x="19863" y="14275"/>
                  <a:pt x="19863" y="14500"/>
                </a:cubicBezTo>
                <a:cubicBezTo>
                  <a:pt x="19983" y="14500"/>
                  <a:pt x="20102" y="14500"/>
                  <a:pt x="20102" y="14500"/>
                </a:cubicBezTo>
                <a:cubicBezTo>
                  <a:pt x="20102" y="14500"/>
                  <a:pt x="20102" y="14500"/>
                  <a:pt x="20102" y="14500"/>
                </a:cubicBezTo>
                <a:close/>
                <a:moveTo>
                  <a:pt x="9481" y="4600"/>
                </a:moveTo>
                <a:cubicBezTo>
                  <a:pt x="9481" y="4600"/>
                  <a:pt x="9481" y="4600"/>
                  <a:pt x="9481" y="4600"/>
                </a:cubicBezTo>
                <a:cubicBezTo>
                  <a:pt x="9481" y="4600"/>
                  <a:pt x="9481" y="4600"/>
                  <a:pt x="9481" y="4600"/>
                </a:cubicBezTo>
                <a:cubicBezTo>
                  <a:pt x="9481" y="4375"/>
                  <a:pt x="9481" y="4375"/>
                  <a:pt x="9481" y="4375"/>
                </a:cubicBezTo>
                <a:cubicBezTo>
                  <a:pt x="9481" y="4150"/>
                  <a:pt x="9362" y="4375"/>
                  <a:pt x="9362" y="4150"/>
                </a:cubicBezTo>
                <a:cubicBezTo>
                  <a:pt x="9362" y="4150"/>
                  <a:pt x="9481" y="4150"/>
                  <a:pt x="9481" y="4150"/>
                </a:cubicBezTo>
                <a:cubicBezTo>
                  <a:pt x="9362" y="3925"/>
                  <a:pt x="9242" y="4150"/>
                  <a:pt x="9242" y="4375"/>
                </a:cubicBezTo>
                <a:cubicBezTo>
                  <a:pt x="9242" y="4375"/>
                  <a:pt x="9242" y="4375"/>
                  <a:pt x="9242" y="4375"/>
                </a:cubicBezTo>
                <a:cubicBezTo>
                  <a:pt x="9242" y="4150"/>
                  <a:pt x="9242" y="4150"/>
                  <a:pt x="9242" y="4375"/>
                </a:cubicBezTo>
                <a:cubicBezTo>
                  <a:pt x="9242" y="4375"/>
                  <a:pt x="9242" y="4600"/>
                  <a:pt x="9242" y="4600"/>
                </a:cubicBezTo>
                <a:cubicBezTo>
                  <a:pt x="9242" y="4600"/>
                  <a:pt x="9242" y="4600"/>
                  <a:pt x="9242" y="4600"/>
                </a:cubicBezTo>
                <a:cubicBezTo>
                  <a:pt x="9242" y="4600"/>
                  <a:pt x="9481" y="4825"/>
                  <a:pt x="9362" y="4825"/>
                </a:cubicBezTo>
                <a:cubicBezTo>
                  <a:pt x="9242" y="4825"/>
                  <a:pt x="9362" y="5050"/>
                  <a:pt x="9242" y="5050"/>
                </a:cubicBezTo>
                <a:cubicBezTo>
                  <a:pt x="9242" y="5050"/>
                  <a:pt x="9242" y="5050"/>
                  <a:pt x="9362" y="5275"/>
                </a:cubicBezTo>
                <a:cubicBezTo>
                  <a:pt x="9242" y="5275"/>
                  <a:pt x="9242" y="5275"/>
                  <a:pt x="9242" y="5275"/>
                </a:cubicBezTo>
                <a:cubicBezTo>
                  <a:pt x="9242" y="5500"/>
                  <a:pt x="9720" y="5275"/>
                  <a:pt x="9600" y="5275"/>
                </a:cubicBezTo>
                <a:cubicBezTo>
                  <a:pt x="9720" y="5050"/>
                  <a:pt x="9600" y="4825"/>
                  <a:pt x="9481" y="4600"/>
                </a:cubicBezTo>
                <a:close/>
                <a:moveTo>
                  <a:pt x="18789" y="7525"/>
                </a:moveTo>
                <a:cubicBezTo>
                  <a:pt x="18789" y="7525"/>
                  <a:pt x="18670" y="7075"/>
                  <a:pt x="18670" y="7075"/>
                </a:cubicBezTo>
                <a:cubicBezTo>
                  <a:pt x="18670" y="6850"/>
                  <a:pt x="18551" y="6850"/>
                  <a:pt x="18551" y="6625"/>
                </a:cubicBezTo>
                <a:cubicBezTo>
                  <a:pt x="18551" y="6625"/>
                  <a:pt x="18551" y="6625"/>
                  <a:pt x="18670" y="6850"/>
                </a:cubicBezTo>
                <a:cubicBezTo>
                  <a:pt x="18670" y="6625"/>
                  <a:pt x="18670" y="6625"/>
                  <a:pt x="18789" y="6625"/>
                </a:cubicBezTo>
                <a:cubicBezTo>
                  <a:pt x="18789" y="6625"/>
                  <a:pt x="18789" y="6400"/>
                  <a:pt x="18789" y="6400"/>
                </a:cubicBezTo>
                <a:cubicBezTo>
                  <a:pt x="18789" y="6400"/>
                  <a:pt x="18670" y="6625"/>
                  <a:pt x="18670" y="6400"/>
                </a:cubicBezTo>
                <a:cubicBezTo>
                  <a:pt x="18670" y="6625"/>
                  <a:pt x="18431" y="6175"/>
                  <a:pt x="18431" y="6175"/>
                </a:cubicBezTo>
                <a:cubicBezTo>
                  <a:pt x="18431" y="6175"/>
                  <a:pt x="18431" y="6625"/>
                  <a:pt x="18431" y="6625"/>
                </a:cubicBezTo>
                <a:cubicBezTo>
                  <a:pt x="18551" y="6850"/>
                  <a:pt x="18431" y="6850"/>
                  <a:pt x="18551" y="6850"/>
                </a:cubicBezTo>
                <a:cubicBezTo>
                  <a:pt x="18431" y="6850"/>
                  <a:pt x="18670" y="7300"/>
                  <a:pt x="18551" y="7525"/>
                </a:cubicBezTo>
                <a:cubicBezTo>
                  <a:pt x="18551" y="7525"/>
                  <a:pt x="18551" y="7525"/>
                  <a:pt x="18551" y="7525"/>
                </a:cubicBezTo>
                <a:cubicBezTo>
                  <a:pt x="18551" y="7300"/>
                  <a:pt x="18551" y="7300"/>
                  <a:pt x="18551" y="7300"/>
                </a:cubicBezTo>
                <a:cubicBezTo>
                  <a:pt x="18431" y="7525"/>
                  <a:pt x="18551" y="7750"/>
                  <a:pt x="18312" y="7750"/>
                </a:cubicBezTo>
                <a:cubicBezTo>
                  <a:pt x="18312" y="7750"/>
                  <a:pt x="18193" y="7975"/>
                  <a:pt x="18193" y="7975"/>
                </a:cubicBezTo>
                <a:cubicBezTo>
                  <a:pt x="18193" y="7975"/>
                  <a:pt x="18193" y="7975"/>
                  <a:pt x="18193" y="7975"/>
                </a:cubicBezTo>
                <a:cubicBezTo>
                  <a:pt x="18193" y="7975"/>
                  <a:pt x="18312" y="8200"/>
                  <a:pt x="18312" y="8200"/>
                </a:cubicBezTo>
                <a:cubicBezTo>
                  <a:pt x="18312" y="8200"/>
                  <a:pt x="18312" y="8200"/>
                  <a:pt x="18312" y="8200"/>
                </a:cubicBezTo>
                <a:cubicBezTo>
                  <a:pt x="18312" y="8200"/>
                  <a:pt x="18312" y="8200"/>
                  <a:pt x="18431" y="7975"/>
                </a:cubicBezTo>
                <a:cubicBezTo>
                  <a:pt x="18431" y="8200"/>
                  <a:pt x="18431" y="7975"/>
                  <a:pt x="18431" y="7750"/>
                </a:cubicBezTo>
                <a:cubicBezTo>
                  <a:pt x="18431" y="7750"/>
                  <a:pt x="18431" y="7750"/>
                  <a:pt x="18431" y="7750"/>
                </a:cubicBezTo>
                <a:cubicBezTo>
                  <a:pt x="18551" y="7975"/>
                  <a:pt x="18551" y="7975"/>
                  <a:pt x="18551" y="7975"/>
                </a:cubicBezTo>
                <a:cubicBezTo>
                  <a:pt x="18670" y="7525"/>
                  <a:pt x="18789" y="7975"/>
                  <a:pt x="18789" y="7525"/>
                </a:cubicBezTo>
                <a:close/>
                <a:moveTo>
                  <a:pt x="20818" y="19450"/>
                </a:moveTo>
                <a:cubicBezTo>
                  <a:pt x="20699" y="19675"/>
                  <a:pt x="20579" y="19675"/>
                  <a:pt x="20460" y="19900"/>
                </a:cubicBezTo>
                <a:cubicBezTo>
                  <a:pt x="20341" y="19900"/>
                  <a:pt x="20221" y="20350"/>
                  <a:pt x="20460" y="20125"/>
                </a:cubicBezTo>
                <a:cubicBezTo>
                  <a:pt x="20579" y="20125"/>
                  <a:pt x="20699" y="19900"/>
                  <a:pt x="20699" y="19900"/>
                </a:cubicBezTo>
                <a:cubicBezTo>
                  <a:pt x="20937" y="19225"/>
                  <a:pt x="20818" y="19900"/>
                  <a:pt x="20818" y="19900"/>
                </a:cubicBezTo>
                <a:cubicBezTo>
                  <a:pt x="20818" y="19675"/>
                  <a:pt x="20937" y="19675"/>
                  <a:pt x="21057" y="19450"/>
                </a:cubicBezTo>
                <a:cubicBezTo>
                  <a:pt x="20937" y="19225"/>
                  <a:pt x="20818" y="19225"/>
                  <a:pt x="20818" y="19450"/>
                </a:cubicBezTo>
                <a:close/>
                <a:moveTo>
                  <a:pt x="7930" y="3700"/>
                </a:moveTo>
                <a:cubicBezTo>
                  <a:pt x="7810" y="3475"/>
                  <a:pt x="7810" y="3475"/>
                  <a:pt x="7691" y="3700"/>
                </a:cubicBezTo>
                <a:cubicBezTo>
                  <a:pt x="7572" y="3700"/>
                  <a:pt x="7452" y="3475"/>
                  <a:pt x="7452" y="3700"/>
                </a:cubicBezTo>
                <a:cubicBezTo>
                  <a:pt x="7452" y="3700"/>
                  <a:pt x="7452" y="3700"/>
                  <a:pt x="7452" y="3700"/>
                </a:cubicBezTo>
                <a:cubicBezTo>
                  <a:pt x="7452" y="3700"/>
                  <a:pt x="7452" y="3925"/>
                  <a:pt x="7452" y="3925"/>
                </a:cubicBezTo>
                <a:cubicBezTo>
                  <a:pt x="7572" y="3925"/>
                  <a:pt x="7452" y="3700"/>
                  <a:pt x="7572" y="3925"/>
                </a:cubicBezTo>
                <a:cubicBezTo>
                  <a:pt x="7572" y="3925"/>
                  <a:pt x="7572" y="3925"/>
                  <a:pt x="7572" y="3925"/>
                </a:cubicBezTo>
                <a:cubicBezTo>
                  <a:pt x="7572" y="3925"/>
                  <a:pt x="7572" y="3925"/>
                  <a:pt x="7572" y="3925"/>
                </a:cubicBezTo>
                <a:cubicBezTo>
                  <a:pt x="7691" y="4150"/>
                  <a:pt x="7930" y="3925"/>
                  <a:pt x="7930" y="3925"/>
                </a:cubicBezTo>
                <a:cubicBezTo>
                  <a:pt x="7930" y="3925"/>
                  <a:pt x="7930" y="3700"/>
                  <a:pt x="7930" y="3700"/>
                </a:cubicBezTo>
                <a:cubicBezTo>
                  <a:pt x="7930" y="3700"/>
                  <a:pt x="7930" y="3700"/>
                  <a:pt x="7930" y="3700"/>
                </a:cubicBezTo>
                <a:close/>
                <a:moveTo>
                  <a:pt x="21295" y="18550"/>
                </a:moveTo>
                <a:cubicBezTo>
                  <a:pt x="21295" y="18550"/>
                  <a:pt x="21295" y="18550"/>
                  <a:pt x="21295" y="18550"/>
                </a:cubicBezTo>
                <a:close/>
                <a:moveTo>
                  <a:pt x="21295" y="18550"/>
                </a:moveTo>
                <a:cubicBezTo>
                  <a:pt x="21295" y="18550"/>
                  <a:pt x="21295" y="18550"/>
                  <a:pt x="21295" y="18550"/>
                </a:cubicBezTo>
                <a:cubicBezTo>
                  <a:pt x="21176" y="18550"/>
                  <a:pt x="21176" y="18550"/>
                  <a:pt x="21295" y="18550"/>
                </a:cubicBezTo>
                <a:close/>
                <a:moveTo>
                  <a:pt x="21295" y="18775"/>
                </a:moveTo>
                <a:cubicBezTo>
                  <a:pt x="21295" y="18775"/>
                  <a:pt x="21295" y="18775"/>
                  <a:pt x="21295" y="18775"/>
                </a:cubicBezTo>
                <a:cubicBezTo>
                  <a:pt x="21295" y="19000"/>
                  <a:pt x="21295" y="18775"/>
                  <a:pt x="21295" y="18550"/>
                </a:cubicBezTo>
                <a:cubicBezTo>
                  <a:pt x="21176" y="18550"/>
                  <a:pt x="21176" y="18550"/>
                  <a:pt x="21176" y="18775"/>
                </a:cubicBezTo>
                <a:cubicBezTo>
                  <a:pt x="21176" y="18550"/>
                  <a:pt x="21295" y="18325"/>
                  <a:pt x="21176" y="18325"/>
                </a:cubicBezTo>
                <a:cubicBezTo>
                  <a:pt x="21176" y="18325"/>
                  <a:pt x="21176" y="18325"/>
                  <a:pt x="21176" y="18325"/>
                </a:cubicBezTo>
                <a:cubicBezTo>
                  <a:pt x="21295" y="18775"/>
                  <a:pt x="21176" y="19000"/>
                  <a:pt x="21057" y="19000"/>
                </a:cubicBezTo>
                <a:cubicBezTo>
                  <a:pt x="21057" y="19225"/>
                  <a:pt x="21057" y="19225"/>
                  <a:pt x="21057" y="19225"/>
                </a:cubicBezTo>
                <a:cubicBezTo>
                  <a:pt x="21057" y="19450"/>
                  <a:pt x="21057" y="19450"/>
                  <a:pt x="21057" y="19450"/>
                </a:cubicBezTo>
                <a:cubicBezTo>
                  <a:pt x="21176" y="19675"/>
                  <a:pt x="21295" y="19225"/>
                  <a:pt x="21295" y="19225"/>
                </a:cubicBezTo>
                <a:cubicBezTo>
                  <a:pt x="21295" y="19000"/>
                  <a:pt x="21415" y="19000"/>
                  <a:pt x="21415" y="18775"/>
                </a:cubicBezTo>
                <a:cubicBezTo>
                  <a:pt x="21415" y="18775"/>
                  <a:pt x="21415" y="18775"/>
                  <a:pt x="21295" y="18775"/>
                </a:cubicBezTo>
                <a:close/>
                <a:moveTo>
                  <a:pt x="17596" y="14275"/>
                </a:moveTo>
                <a:cubicBezTo>
                  <a:pt x="17715" y="14275"/>
                  <a:pt x="17596" y="14050"/>
                  <a:pt x="17477" y="14050"/>
                </a:cubicBezTo>
                <a:cubicBezTo>
                  <a:pt x="17477" y="14050"/>
                  <a:pt x="17596" y="14050"/>
                  <a:pt x="17596" y="14050"/>
                </a:cubicBezTo>
                <a:cubicBezTo>
                  <a:pt x="17477" y="14050"/>
                  <a:pt x="16880" y="13825"/>
                  <a:pt x="16999" y="14050"/>
                </a:cubicBezTo>
                <a:cubicBezTo>
                  <a:pt x="16999" y="14050"/>
                  <a:pt x="17119" y="14050"/>
                  <a:pt x="17238" y="14275"/>
                </a:cubicBezTo>
                <a:cubicBezTo>
                  <a:pt x="17357" y="14275"/>
                  <a:pt x="17596" y="14275"/>
                  <a:pt x="17596" y="14275"/>
                </a:cubicBezTo>
                <a:close/>
                <a:moveTo>
                  <a:pt x="4349" y="9775"/>
                </a:moveTo>
                <a:cubicBezTo>
                  <a:pt x="4230" y="9775"/>
                  <a:pt x="3991" y="9550"/>
                  <a:pt x="3991" y="9550"/>
                </a:cubicBezTo>
                <a:cubicBezTo>
                  <a:pt x="3872" y="9325"/>
                  <a:pt x="3633" y="9550"/>
                  <a:pt x="3633" y="9550"/>
                </a:cubicBezTo>
                <a:cubicBezTo>
                  <a:pt x="3633" y="9550"/>
                  <a:pt x="3633" y="9550"/>
                  <a:pt x="3633" y="9550"/>
                </a:cubicBezTo>
                <a:cubicBezTo>
                  <a:pt x="3633" y="9550"/>
                  <a:pt x="3753" y="9550"/>
                  <a:pt x="3753" y="9550"/>
                </a:cubicBezTo>
                <a:cubicBezTo>
                  <a:pt x="3753" y="9550"/>
                  <a:pt x="3872" y="9550"/>
                  <a:pt x="3991" y="9775"/>
                </a:cubicBezTo>
                <a:cubicBezTo>
                  <a:pt x="3991" y="9775"/>
                  <a:pt x="4111" y="9775"/>
                  <a:pt x="4111" y="9775"/>
                </a:cubicBezTo>
                <a:cubicBezTo>
                  <a:pt x="4111" y="9775"/>
                  <a:pt x="4111" y="9775"/>
                  <a:pt x="4111" y="10000"/>
                </a:cubicBezTo>
                <a:cubicBezTo>
                  <a:pt x="4111" y="10000"/>
                  <a:pt x="4111" y="10000"/>
                  <a:pt x="4111" y="10000"/>
                </a:cubicBezTo>
                <a:cubicBezTo>
                  <a:pt x="4111" y="10000"/>
                  <a:pt x="4111" y="10000"/>
                  <a:pt x="4230" y="10000"/>
                </a:cubicBezTo>
                <a:cubicBezTo>
                  <a:pt x="4230" y="10000"/>
                  <a:pt x="4230" y="10000"/>
                  <a:pt x="4349" y="9775"/>
                </a:cubicBezTo>
                <a:close/>
                <a:moveTo>
                  <a:pt x="4230" y="10000"/>
                </a:moveTo>
                <a:cubicBezTo>
                  <a:pt x="4230" y="10000"/>
                  <a:pt x="4230" y="10000"/>
                  <a:pt x="4230" y="10000"/>
                </a:cubicBezTo>
                <a:close/>
                <a:moveTo>
                  <a:pt x="9004" y="4825"/>
                </a:moveTo>
                <a:cubicBezTo>
                  <a:pt x="9004" y="4825"/>
                  <a:pt x="8884" y="5050"/>
                  <a:pt x="9004" y="5275"/>
                </a:cubicBezTo>
                <a:cubicBezTo>
                  <a:pt x="9123" y="5050"/>
                  <a:pt x="9242" y="5050"/>
                  <a:pt x="9242" y="4825"/>
                </a:cubicBezTo>
                <a:cubicBezTo>
                  <a:pt x="9242" y="4600"/>
                  <a:pt x="9004" y="4600"/>
                  <a:pt x="9004" y="4825"/>
                </a:cubicBezTo>
                <a:close/>
                <a:moveTo>
                  <a:pt x="18312" y="11350"/>
                </a:moveTo>
                <a:cubicBezTo>
                  <a:pt x="18431" y="11800"/>
                  <a:pt x="18073" y="11575"/>
                  <a:pt x="18073" y="11800"/>
                </a:cubicBezTo>
                <a:cubicBezTo>
                  <a:pt x="18193" y="12025"/>
                  <a:pt x="18312" y="11575"/>
                  <a:pt x="18312" y="12025"/>
                </a:cubicBezTo>
                <a:cubicBezTo>
                  <a:pt x="18312" y="12025"/>
                  <a:pt x="18431" y="12025"/>
                  <a:pt x="18431" y="12025"/>
                </a:cubicBezTo>
                <a:cubicBezTo>
                  <a:pt x="18431" y="12025"/>
                  <a:pt x="18431" y="11800"/>
                  <a:pt x="18431" y="11800"/>
                </a:cubicBezTo>
                <a:cubicBezTo>
                  <a:pt x="18431" y="11800"/>
                  <a:pt x="18431" y="12025"/>
                  <a:pt x="18431" y="12025"/>
                </a:cubicBezTo>
                <a:cubicBezTo>
                  <a:pt x="18431" y="12025"/>
                  <a:pt x="18431" y="11800"/>
                  <a:pt x="18431" y="11800"/>
                </a:cubicBezTo>
                <a:cubicBezTo>
                  <a:pt x="18431" y="11800"/>
                  <a:pt x="18312" y="11350"/>
                  <a:pt x="18312" y="11350"/>
                </a:cubicBezTo>
                <a:close/>
                <a:moveTo>
                  <a:pt x="18193" y="11125"/>
                </a:moveTo>
                <a:cubicBezTo>
                  <a:pt x="18193" y="11125"/>
                  <a:pt x="18193" y="11125"/>
                  <a:pt x="18193" y="11125"/>
                </a:cubicBezTo>
                <a:cubicBezTo>
                  <a:pt x="18193" y="11125"/>
                  <a:pt x="18193" y="11125"/>
                  <a:pt x="18193" y="11125"/>
                </a:cubicBezTo>
                <a:cubicBezTo>
                  <a:pt x="18312" y="11125"/>
                  <a:pt x="18193" y="10675"/>
                  <a:pt x="18193" y="10900"/>
                </a:cubicBezTo>
                <a:cubicBezTo>
                  <a:pt x="18193" y="10675"/>
                  <a:pt x="18073" y="10675"/>
                  <a:pt x="18073" y="10900"/>
                </a:cubicBezTo>
                <a:cubicBezTo>
                  <a:pt x="18073" y="10900"/>
                  <a:pt x="18073" y="10900"/>
                  <a:pt x="18073" y="10900"/>
                </a:cubicBezTo>
                <a:cubicBezTo>
                  <a:pt x="18073" y="10900"/>
                  <a:pt x="18193" y="11125"/>
                  <a:pt x="18193" y="11125"/>
                </a:cubicBezTo>
                <a:close/>
                <a:moveTo>
                  <a:pt x="17954" y="10225"/>
                </a:moveTo>
                <a:cubicBezTo>
                  <a:pt x="17954" y="10225"/>
                  <a:pt x="17954" y="10225"/>
                  <a:pt x="17954" y="10225"/>
                </a:cubicBezTo>
                <a:cubicBezTo>
                  <a:pt x="17835" y="10225"/>
                  <a:pt x="17954" y="10900"/>
                  <a:pt x="18073" y="10900"/>
                </a:cubicBezTo>
                <a:cubicBezTo>
                  <a:pt x="18073" y="10900"/>
                  <a:pt x="18073" y="10900"/>
                  <a:pt x="18073" y="10900"/>
                </a:cubicBezTo>
                <a:cubicBezTo>
                  <a:pt x="18073" y="10675"/>
                  <a:pt x="18073" y="10000"/>
                  <a:pt x="17954" y="10225"/>
                </a:cubicBezTo>
                <a:cubicBezTo>
                  <a:pt x="17954" y="10000"/>
                  <a:pt x="17954" y="10000"/>
                  <a:pt x="17954" y="10225"/>
                </a:cubicBezTo>
                <a:close/>
                <a:moveTo>
                  <a:pt x="18073" y="10900"/>
                </a:moveTo>
                <a:cubicBezTo>
                  <a:pt x="18073" y="10900"/>
                  <a:pt x="18073" y="10900"/>
                  <a:pt x="18073" y="10900"/>
                </a:cubicBezTo>
                <a:cubicBezTo>
                  <a:pt x="18073" y="10900"/>
                  <a:pt x="18073" y="10900"/>
                  <a:pt x="18073" y="10900"/>
                </a:cubicBezTo>
                <a:close/>
                <a:moveTo>
                  <a:pt x="18073" y="10900"/>
                </a:moveTo>
                <a:cubicBezTo>
                  <a:pt x="18073" y="10675"/>
                  <a:pt x="18073" y="10675"/>
                  <a:pt x="18073" y="10900"/>
                </a:cubicBezTo>
                <a:cubicBezTo>
                  <a:pt x="18073" y="10900"/>
                  <a:pt x="18073" y="10900"/>
                  <a:pt x="18073" y="10900"/>
                </a:cubicBezTo>
                <a:cubicBezTo>
                  <a:pt x="18073" y="10900"/>
                  <a:pt x="18073" y="10900"/>
                  <a:pt x="18073" y="10900"/>
                </a:cubicBezTo>
                <a:close/>
                <a:moveTo>
                  <a:pt x="17954" y="10450"/>
                </a:moveTo>
                <a:cubicBezTo>
                  <a:pt x="17954" y="10450"/>
                  <a:pt x="17954" y="10450"/>
                  <a:pt x="17954" y="10450"/>
                </a:cubicBezTo>
                <a:close/>
                <a:moveTo>
                  <a:pt x="15328" y="11800"/>
                </a:moveTo>
                <a:cubicBezTo>
                  <a:pt x="15328" y="11800"/>
                  <a:pt x="15328" y="11800"/>
                  <a:pt x="15328" y="11800"/>
                </a:cubicBezTo>
                <a:close/>
                <a:moveTo>
                  <a:pt x="15090" y="11350"/>
                </a:moveTo>
                <a:cubicBezTo>
                  <a:pt x="15090" y="11575"/>
                  <a:pt x="15090" y="12025"/>
                  <a:pt x="15209" y="12025"/>
                </a:cubicBezTo>
                <a:cubicBezTo>
                  <a:pt x="15209" y="12025"/>
                  <a:pt x="15328" y="11800"/>
                  <a:pt x="15328" y="11800"/>
                </a:cubicBezTo>
                <a:cubicBezTo>
                  <a:pt x="15209" y="11575"/>
                  <a:pt x="15209" y="11350"/>
                  <a:pt x="15090" y="11350"/>
                </a:cubicBezTo>
                <a:close/>
                <a:moveTo>
                  <a:pt x="4707" y="10000"/>
                </a:moveTo>
                <a:cubicBezTo>
                  <a:pt x="4588" y="10000"/>
                  <a:pt x="4469" y="10000"/>
                  <a:pt x="4349" y="10000"/>
                </a:cubicBezTo>
                <a:cubicBezTo>
                  <a:pt x="4349" y="10000"/>
                  <a:pt x="4469" y="10000"/>
                  <a:pt x="4349" y="10000"/>
                </a:cubicBezTo>
                <a:cubicBezTo>
                  <a:pt x="4349" y="10225"/>
                  <a:pt x="4230" y="10000"/>
                  <a:pt x="4230" y="10225"/>
                </a:cubicBezTo>
                <a:cubicBezTo>
                  <a:pt x="4230" y="10225"/>
                  <a:pt x="4469" y="10225"/>
                  <a:pt x="4469" y="10225"/>
                </a:cubicBezTo>
                <a:cubicBezTo>
                  <a:pt x="4469" y="10225"/>
                  <a:pt x="4707" y="10225"/>
                  <a:pt x="4707" y="10000"/>
                </a:cubicBezTo>
                <a:close/>
                <a:moveTo>
                  <a:pt x="18431" y="12700"/>
                </a:moveTo>
                <a:cubicBezTo>
                  <a:pt x="18431" y="12700"/>
                  <a:pt x="18073" y="12700"/>
                  <a:pt x="18073" y="12700"/>
                </a:cubicBezTo>
                <a:cubicBezTo>
                  <a:pt x="18073" y="12700"/>
                  <a:pt x="17954" y="12700"/>
                  <a:pt x="17954" y="12925"/>
                </a:cubicBezTo>
                <a:cubicBezTo>
                  <a:pt x="17954" y="13150"/>
                  <a:pt x="17954" y="13150"/>
                  <a:pt x="17954" y="13375"/>
                </a:cubicBezTo>
                <a:cubicBezTo>
                  <a:pt x="17954" y="13375"/>
                  <a:pt x="17954" y="13825"/>
                  <a:pt x="17954" y="13825"/>
                </a:cubicBezTo>
                <a:cubicBezTo>
                  <a:pt x="18073" y="13825"/>
                  <a:pt x="17954" y="13600"/>
                  <a:pt x="18073" y="13375"/>
                </a:cubicBezTo>
                <a:cubicBezTo>
                  <a:pt x="18073" y="13375"/>
                  <a:pt x="18193" y="13825"/>
                  <a:pt x="18193" y="13825"/>
                </a:cubicBezTo>
                <a:cubicBezTo>
                  <a:pt x="18193" y="13825"/>
                  <a:pt x="18193" y="13375"/>
                  <a:pt x="18193" y="13375"/>
                </a:cubicBezTo>
                <a:cubicBezTo>
                  <a:pt x="18193" y="13150"/>
                  <a:pt x="18073" y="13150"/>
                  <a:pt x="18193" y="13150"/>
                </a:cubicBezTo>
                <a:cubicBezTo>
                  <a:pt x="18312" y="13150"/>
                  <a:pt x="18193" y="13150"/>
                  <a:pt x="18193" y="13150"/>
                </a:cubicBezTo>
                <a:cubicBezTo>
                  <a:pt x="18193" y="12925"/>
                  <a:pt x="18073" y="13150"/>
                  <a:pt x="18073" y="13150"/>
                </a:cubicBezTo>
                <a:cubicBezTo>
                  <a:pt x="17954" y="12925"/>
                  <a:pt x="18073" y="12700"/>
                  <a:pt x="18193" y="12925"/>
                </a:cubicBezTo>
                <a:cubicBezTo>
                  <a:pt x="18312" y="12925"/>
                  <a:pt x="18431" y="12700"/>
                  <a:pt x="18431" y="12700"/>
                </a:cubicBezTo>
                <a:close/>
                <a:moveTo>
                  <a:pt x="17835" y="9550"/>
                </a:moveTo>
                <a:cubicBezTo>
                  <a:pt x="17835" y="9550"/>
                  <a:pt x="17835" y="9550"/>
                  <a:pt x="17835" y="9550"/>
                </a:cubicBezTo>
                <a:cubicBezTo>
                  <a:pt x="17835" y="9550"/>
                  <a:pt x="17835" y="9550"/>
                  <a:pt x="17954" y="9550"/>
                </a:cubicBezTo>
                <a:cubicBezTo>
                  <a:pt x="17954" y="9550"/>
                  <a:pt x="17954" y="9100"/>
                  <a:pt x="17954" y="9100"/>
                </a:cubicBezTo>
                <a:cubicBezTo>
                  <a:pt x="17835" y="9100"/>
                  <a:pt x="17835" y="9325"/>
                  <a:pt x="17835" y="9550"/>
                </a:cubicBezTo>
                <a:close/>
                <a:moveTo>
                  <a:pt x="17238" y="10000"/>
                </a:moveTo>
                <a:cubicBezTo>
                  <a:pt x="17238" y="10000"/>
                  <a:pt x="17238" y="10000"/>
                  <a:pt x="17238" y="10000"/>
                </a:cubicBezTo>
                <a:close/>
                <a:moveTo>
                  <a:pt x="17119" y="10000"/>
                </a:moveTo>
                <a:cubicBezTo>
                  <a:pt x="17119" y="10225"/>
                  <a:pt x="17119" y="10225"/>
                  <a:pt x="17238" y="10000"/>
                </a:cubicBezTo>
                <a:cubicBezTo>
                  <a:pt x="17357" y="9775"/>
                  <a:pt x="17119" y="9775"/>
                  <a:pt x="17119" y="10000"/>
                </a:cubicBezTo>
                <a:close/>
                <a:moveTo>
                  <a:pt x="20221" y="13825"/>
                </a:moveTo>
                <a:cubicBezTo>
                  <a:pt x="20341" y="13825"/>
                  <a:pt x="20341" y="13600"/>
                  <a:pt x="20341" y="13600"/>
                </a:cubicBezTo>
                <a:cubicBezTo>
                  <a:pt x="20341" y="13825"/>
                  <a:pt x="20341" y="13600"/>
                  <a:pt x="20221" y="13375"/>
                </a:cubicBezTo>
                <a:cubicBezTo>
                  <a:pt x="20221" y="13375"/>
                  <a:pt x="20221" y="13375"/>
                  <a:pt x="20221" y="13375"/>
                </a:cubicBezTo>
                <a:cubicBezTo>
                  <a:pt x="20221" y="13375"/>
                  <a:pt x="20221" y="13375"/>
                  <a:pt x="20221" y="13375"/>
                </a:cubicBezTo>
                <a:cubicBezTo>
                  <a:pt x="20221" y="13375"/>
                  <a:pt x="20341" y="13600"/>
                  <a:pt x="20341" y="13600"/>
                </a:cubicBezTo>
                <a:cubicBezTo>
                  <a:pt x="20341" y="13600"/>
                  <a:pt x="20102" y="13825"/>
                  <a:pt x="19983" y="13825"/>
                </a:cubicBezTo>
                <a:cubicBezTo>
                  <a:pt x="19983" y="13825"/>
                  <a:pt x="19983" y="13825"/>
                  <a:pt x="19983" y="13825"/>
                </a:cubicBezTo>
                <a:cubicBezTo>
                  <a:pt x="20102" y="14275"/>
                  <a:pt x="19983" y="13825"/>
                  <a:pt x="19983" y="13825"/>
                </a:cubicBezTo>
                <a:cubicBezTo>
                  <a:pt x="19983" y="13825"/>
                  <a:pt x="19983" y="13825"/>
                  <a:pt x="20102" y="13825"/>
                </a:cubicBezTo>
                <a:cubicBezTo>
                  <a:pt x="20102" y="13825"/>
                  <a:pt x="20221" y="13825"/>
                  <a:pt x="20221" y="13825"/>
                </a:cubicBezTo>
                <a:cubicBezTo>
                  <a:pt x="20221" y="13825"/>
                  <a:pt x="20341" y="13825"/>
                  <a:pt x="20221" y="13825"/>
                </a:cubicBezTo>
                <a:close/>
                <a:moveTo>
                  <a:pt x="18312" y="11125"/>
                </a:moveTo>
                <a:cubicBezTo>
                  <a:pt x="18312" y="11125"/>
                  <a:pt x="18312" y="11125"/>
                  <a:pt x="18312" y="11125"/>
                </a:cubicBezTo>
                <a:close/>
                <a:moveTo>
                  <a:pt x="18312" y="11125"/>
                </a:moveTo>
                <a:cubicBezTo>
                  <a:pt x="18312" y="11125"/>
                  <a:pt x="18312" y="11125"/>
                  <a:pt x="18312" y="11125"/>
                </a:cubicBezTo>
                <a:cubicBezTo>
                  <a:pt x="18312" y="11125"/>
                  <a:pt x="18312" y="11125"/>
                  <a:pt x="18312" y="11125"/>
                </a:cubicBezTo>
                <a:cubicBezTo>
                  <a:pt x="18312" y="11350"/>
                  <a:pt x="18312" y="11350"/>
                  <a:pt x="18312" y="11350"/>
                </a:cubicBezTo>
                <a:cubicBezTo>
                  <a:pt x="18312" y="11350"/>
                  <a:pt x="18431" y="11125"/>
                  <a:pt x="18312" y="11125"/>
                </a:cubicBezTo>
                <a:cubicBezTo>
                  <a:pt x="18312" y="11125"/>
                  <a:pt x="18312" y="11125"/>
                  <a:pt x="18312" y="11125"/>
                </a:cubicBezTo>
                <a:cubicBezTo>
                  <a:pt x="18312" y="11125"/>
                  <a:pt x="18312" y="11125"/>
                  <a:pt x="18312" y="11125"/>
                </a:cubicBezTo>
                <a:close/>
                <a:moveTo>
                  <a:pt x="18551" y="13600"/>
                </a:moveTo>
                <a:cubicBezTo>
                  <a:pt x="18551" y="13600"/>
                  <a:pt x="18551" y="13600"/>
                  <a:pt x="18551" y="13600"/>
                </a:cubicBezTo>
                <a:cubicBezTo>
                  <a:pt x="18551" y="13600"/>
                  <a:pt x="18551" y="13600"/>
                  <a:pt x="18551" y="13600"/>
                </a:cubicBezTo>
                <a:close/>
                <a:moveTo>
                  <a:pt x="18670" y="13375"/>
                </a:moveTo>
                <a:cubicBezTo>
                  <a:pt x="18670" y="13375"/>
                  <a:pt x="18670" y="13375"/>
                  <a:pt x="18670" y="13375"/>
                </a:cubicBezTo>
                <a:cubicBezTo>
                  <a:pt x="18670" y="13150"/>
                  <a:pt x="18551" y="13375"/>
                  <a:pt x="18551" y="13600"/>
                </a:cubicBezTo>
                <a:cubicBezTo>
                  <a:pt x="18551" y="13375"/>
                  <a:pt x="18789" y="13600"/>
                  <a:pt x="18789" y="13600"/>
                </a:cubicBezTo>
                <a:cubicBezTo>
                  <a:pt x="18789" y="13375"/>
                  <a:pt x="18789" y="13375"/>
                  <a:pt x="18670" y="13375"/>
                </a:cubicBezTo>
                <a:close/>
                <a:moveTo>
                  <a:pt x="17835" y="14275"/>
                </a:moveTo>
                <a:cubicBezTo>
                  <a:pt x="17954" y="14275"/>
                  <a:pt x="17835" y="14275"/>
                  <a:pt x="17954" y="14275"/>
                </a:cubicBezTo>
                <a:cubicBezTo>
                  <a:pt x="17835" y="14275"/>
                  <a:pt x="17596" y="14275"/>
                  <a:pt x="17715" y="14275"/>
                </a:cubicBezTo>
                <a:cubicBezTo>
                  <a:pt x="17715" y="14275"/>
                  <a:pt x="17835" y="14275"/>
                  <a:pt x="17835" y="14275"/>
                </a:cubicBezTo>
                <a:close/>
                <a:moveTo>
                  <a:pt x="18551" y="14275"/>
                </a:moveTo>
                <a:cubicBezTo>
                  <a:pt x="18551" y="14275"/>
                  <a:pt x="18073" y="14275"/>
                  <a:pt x="18193" y="14500"/>
                </a:cubicBezTo>
                <a:cubicBezTo>
                  <a:pt x="18193" y="14500"/>
                  <a:pt x="18551" y="14275"/>
                  <a:pt x="18551" y="14275"/>
                </a:cubicBezTo>
                <a:close/>
                <a:moveTo>
                  <a:pt x="18073" y="11125"/>
                </a:moveTo>
                <a:cubicBezTo>
                  <a:pt x="18073" y="11125"/>
                  <a:pt x="18073" y="11350"/>
                  <a:pt x="18073" y="11350"/>
                </a:cubicBezTo>
                <a:cubicBezTo>
                  <a:pt x="18193" y="11350"/>
                  <a:pt x="18073" y="11350"/>
                  <a:pt x="18193" y="11350"/>
                </a:cubicBezTo>
                <a:cubicBezTo>
                  <a:pt x="18193" y="11575"/>
                  <a:pt x="18073" y="11575"/>
                  <a:pt x="18193" y="11575"/>
                </a:cubicBezTo>
                <a:cubicBezTo>
                  <a:pt x="18193" y="11575"/>
                  <a:pt x="18312" y="11350"/>
                  <a:pt x="18193" y="11125"/>
                </a:cubicBezTo>
                <a:cubicBezTo>
                  <a:pt x="18193" y="11350"/>
                  <a:pt x="18073" y="11125"/>
                  <a:pt x="18073" y="11125"/>
                </a:cubicBezTo>
                <a:close/>
                <a:moveTo>
                  <a:pt x="18312" y="14275"/>
                </a:moveTo>
                <a:cubicBezTo>
                  <a:pt x="18312" y="14275"/>
                  <a:pt x="18073" y="14275"/>
                  <a:pt x="18073" y="14275"/>
                </a:cubicBezTo>
                <a:cubicBezTo>
                  <a:pt x="18073" y="14275"/>
                  <a:pt x="17954" y="14050"/>
                  <a:pt x="17954" y="14275"/>
                </a:cubicBezTo>
                <a:cubicBezTo>
                  <a:pt x="17954" y="14275"/>
                  <a:pt x="18073" y="14275"/>
                  <a:pt x="18073" y="14275"/>
                </a:cubicBezTo>
                <a:cubicBezTo>
                  <a:pt x="18193" y="14275"/>
                  <a:pt x="18312" y="14275"/>
                  <a:pt x="18312" y="14275"/>
                </a:cubicBezTo>
                <a:close/>
                <a:moveTo>
                  <a:pt x="18073" y="14275"/>
                </a:moveTo>
                <a:cubicBezTo>
                  <a:pt x="18073" y="14275"/>
                  <a:pt x="18073" y="14275"/>
                  <a:pt x="18073" y="14275"/>
                </a:cubicBezTo>
                <a:close/>
                <a:moveTo>
                  <a:pt x="17954" y="11125"/>
                </a:moveTo>
                <a:cubicBezTo>
                  <a:pt x="17954" y="11350"/>
                  <a:pt x="17835" y="11575"/>
                  <a:pt x="17835" y="11575"/>
                </a:cubicBezTo>
                <a:cubicBezTo>
                  <a:pt x="17835" y="11800"/>
                  <a:pt x="17954" y="11350"/>
                  <a:pt x="17954" y="11125"/>
                </a:cubicBezTo>
                <a:close/>
                <a:moveTo>
                  <a:pt x="17954" y="11125"/>
                </a:moveTo>
                <a:cubicBezTo>
                  <a:pt x="17954" y="11125"/>
                  <a:pt x="17954" y="11125"/>
                  <a:pt x="17954" y="11125"/>
                </a:cubicBezTo>
                <a:cubicBezTo>
                  <a:pt x="17954" y="11125"/>
                  <a:pt x="17954" y="11125"/>
                  <a:pt x="17954" y="11125"/>
                </a:cubicBezTo>
                <a:close/>
                <a:moveTo>
                  <a:pt x="3991" y="10225"/>
                </a:moveTo>
                <a:cubicBezTo>
                  <a:pt x="3991" y="10225"/>
                  <a:pt x="4111" y="10225"/>
                  <a:pt x="4111" y="10225"/>
                </a:cubicBezTo>
                <a:cubicBezTo>
                  <a:pt x="4111" y="10225"/>
                  <a:pt x="4111" y="10225"/>
                  <a:pt x="4111" y="10225"/>
                </a:cubicBezTo>
                <a:cubicBezTo>
                  <a:pt x="4111" y="10225"/>
                  <a:pt x="3991" y="10000"/>
                  <a:pt x="3991" y="10225"/>
                </a:cubicBezTo>
                <a:close/>
                <a:moveTo>
                  <a:pt x="17954" y="10900"/>
                </a:moveTo>
                <a:cubicBezTo>
                  <a:pt x="17954" y="10900"/>
                  <a:pt x="17954" y="11125"/>
                  <a:pt x="18073" y="11125"/>
                </a:cubicBezTo>
                <a:cubicBezTo>
                  <a:pt x="18073" y="11125"/>
                  <a:pt x="18073" y="11125"/>
                  <a:pt x="18073" y="11125"/>
                </a:cubicBezTo>
                <a:cubicBezTo>
                  <a:pt x="18073" y="10900"/>
                  <a:pt x="17954" y="10900"/>
                  <a:pt x="17954" y="10900"/>
                </a:cubicBezTo>
                <a:close/>
                <a:moveTo>
                  <a:pt x="17954" y="14500"/>
                </a:moveTo>
                <a:cubicBezTo>
                  <a:pt x="17954" y="14500"/>
                  <a:pt x="17954" y="14500"/>
                  <a:pt x="18073" y="14500"/>
                </a:cubicBezTo>
                <a:cubicBezTo>
                  <a:pt x="17954" y="14500"/>
                  <a:pt x="17835" y="14275"/>
                  <a:pt x="17954" y="14500"/>
                </a:cubicBezTo>
                <a:close/>
                <a:moveTo>
                  <a:pt x="4827" y="10225"/>
                </a:moveTo>
                <a:cubicBezTo>
                  <a:pt x="4827" y="10000"/>
                  <a:pt x="4827" y="10000"/>
                  <a:pt x="4827" y="10225"/>
                </a:cubicBezTo>
                <a:cubicBezTo>
                  <a:pt x="4707" y="10225"/>
                  <a:pt x="4707" y="10225"/>
                  <a:pt x="4827" y="10225"/>
                </a:cubicBezTo>
                <a:cubicBezTo>
                  <a:pt x="4827" y="10225"/>
                  <a:pt x="4827" y="10225"/>
                  <a:pt x="4827" y="10225"/>
                </a:cubicBezTo>
                <a:close/>
                <a:moveTo>
                  <a:pt x="4827" y="10225"/>
                </a:moveTo>
                <a:cubicBezTo>
                  <a:pt x="4707" y="10225"/>
                  <a:pt x="4827" y="10225"/>
                  <a:pt x="4827" y="10225"/>
                </a:cubicBezTo>
                <a:close/>
                <a:moveTo>
                  <a:pt x="18551" y="13375"/>
                </a:moveTo>
                <a:cubicBezTo>
                  <a:pt x="18312" y="13600"/>
                  <a:pt x="18551" y="13600"/>
                  <a:pt x="18551" y="13375"/>
                </a:cubicBezTo>
                <a:close/>
                <a:moveTo>
                  <a:pt x="18789" y="14725"/>
                </a:moveTo>
                <a:cubicBezTo>
                  <a:pt x="18670" y="14725"/>
                  <a:pt x="18670" y="14725"/>
                  <a:pt x="18670" y="14725"/>
                </a:cubicBezTo>
                <a:cubicBezTo>
                  <a:pt x="18670" y="14725"/>
                  <a:pt x="18789" y="14725"/>
                  <a:pt x="18789" y="14725"/>
                </a:cubicBezTo>
                <a:close/>
                <a:moveTo>
                  <a:pt x="20102" y="14275"/>
                </a:moveTo>
                <a:cubicBezTo>
                  <a:pt x="20102" y="14275"/>
                  <a:pt x="20102" y="14275"/>
                  <a:pt x="20102" y="14275"/>
                </a:cubicBezTo>
                <a:cubicBezTo>
                  <a:pt x="20102" y="14275"/>
                  <a:pt x="20102" y="14275"/>
                  <a:pt x="20102" y="14275"/>
                </a:cubicBezTo>
                <a:cubicBezTo>
                  <a:pt x="20102" y="14275"/>
                  <a:pt x="20221" y="14500"/>
                  <a:pt x="20221" y="14500"/>
                </a:cubicBezTo>
                <a:cubicBezTo>
                  <a:pt x="20221" y="14500"/>
                  <a:pt x="20221" y="14500"/>
                  <a:pt x="20102" y="14275"/>
                </a:cubicBezTo>
                <a:close/>
                <a:moveTo>
                  <a:pt x="16403" y="12700"/>
                </a:moveTo>
                <a:cubicBezTo>
                  <a:pt x="16403" y="12700"/>
                  <a:pt x="16403" y="12700"/>
                  <a:pt x="16403" y="12700"/>
                </a:cubicBezTo>
                <a:close/>
                <a:moveTo>
                  <a:pt x="16403" y="12700"/>
                </a:moveTo>
                <a:cubicBezTo>
                  <a:pt x="16403" y="12700"/>
                  <a:pt x="16403" y="12925"/>
                  <a:pt x="16403" y="12925"/>
                </a:cubicBezTo>
                <a:cubicBezTo>
                  <a:pt x="16403" y="12925"/>
                  <a:pt x="16403" y="12925"/>
                  <a:pt x="16403" y="12925"/>
                </a:cubicBezTo>
                <a:cubicBezTo>
                  <a:pt x="16403" y="12925"/>
                  <a:pt x="16403" y="12700"/>
                  <a:pt x="16403" y="12700"/>
                </a:cubicBezTo>
                <a:cubicBezTo>
                  <a:pt x="16403" y="12700"/>
                  <a:pt x="16403" y="12700"/>
                  <a:pt x="16403" y="12700"/>
                </a:cubicBezTo>
                <a:close/>
                <a:moveTo>
                  <a:pt x="17119" y="13375"/>
                </a:moveTo>
                <a:cubicBezTo>
                  <a:pt x="17119" y="13375"/>
                  <a:pt x="17119" y="13375"/>
                  <a:pt x="17119" y="13375"/>
                </a:cubicBezTo>
                <a:cubicBezTo>
                  <a:pt x="17238" y="13375"/>
                  <a:pt x="17119" y="13375"/>
                  <a:pt x="17119" y="13375"/>
                </a:cubicBezTo>
                <a:cubicBezTo>
                  <a:pt x="17119" y="13375"/>
                  <a:pt x="17119" y="13375"/>
                  <a:pt x="17119" y="13375"/>
                </a:cubicBezTo>
                <a:cubicBezTo>
                  <a:pt x="17119" y="13375"/>
                  <a:pt x="17119" y="13375"/>
                  <a:pt x="17119" y="13375"/>
                </a:cubicBezTo>
                <a:cubicBezTo>
                  <a:pt x="17119" y="13375"/>
                  <a:pt x="17119" y="13375"/>
                  <a:pt x="17119" y="13375"/>
                </a:cubicBezTo>
                <a:close/>
                <a:moveTo>
                  <a:pt x="18789" y="12925"/>
                </a:moveTo>
                <a:cubicBezTo>
                  <a:pt x="18789" y="12925"/>
                  <a:pt x="18789" y="12925"/>
                  <a:pt x="18789" y="12925"/>
                </a:cubicBezTo>
                <a:cubicBezTo>
                  <a:pt x="18789" y="12925"/>
                  <a:pt x="18789" y="12925"/>
                  <a:pt x="18789" y="12925"/>
                </a:cubicBezTo>
                <a:cubicBezTo>
                  <a:pt x="18789" y="12925"/>
                  <a:pt x="18789" y="13150"/>
                  <a:pt x="18789" y="12925"/>
                </a:cubicBezTo>
                <a:close/>
                <a:moveTo>
                  <a:pt x="16522" y="13150"/>
                </a:moveTo>
                <a:cubicBezTo>
                  <a:pt x="16403" y="13150"/>
                  <a:pt x="16641" y="13150"/>
                  <a:pt x="16522" y="13150"/>
                </a:cubicBezTo>
                <a:cubicBezTo>
                  <a:pt x="16522" y="13150"/>
                  <a:pt x="16522" y="13150"/>
                  <a:pt x="16522" y="13150"/>
                </a:cubicBezTo>
                <a:close/>
                <a:moveTo>
                  <a:pt x="19028" y="13825"/>
                </a:moveTo>
                <a:cubicBezTo>
                  <a:pt x="19028" y="13825"/>
                  <a:pt x="19028" y="13825"/>
                  <a:pt x="19028" y="14050"/>
                </a:cubicBezTo>
                <a:cubicBezTo>
                  <a:pt x="19028" y="14050"/>
                  <a:pt x="19028" y="13825"/>
                  <a:pt x="19028" y="13825"/>
                </a:cubicBezTo>
                <a:close/>
                <a:moveTo>
                  <a:pt x="13300" y="11125"/>
                </a:moveTo>
                <a:cubicBezTo>
                  <a:pt x="13300" y="11125"/>
                  <a:pt x="13300" y="11125"/>
                  <a:pt x="13300" y="11125"/>
                </a:cubicBezTo>
                <a:cubicBezTo>
                  <a:pt x="13300" y="10900"/>
                  <a:pt x="13180" y="10900"/>
                  <a:pt x="13300" y="11125"/>
                </a:cubicBezTo>
                <a:close/>
                <a:moveTo>
                  <a:pt x="4230" y="1675"/>
                </a:moveTo>
                <a:cubicBezTo>
                  <a:pt x="4230" y="1675"/>
                  <a:pt x="4230" y="1675"/>
                  <a:pt x="4230" y="1675"/>
                </a:cubicBezTo>
                <a:cubicBezTo>
                  <a:pt x="4230" y="1675"/>
                  <a:pt x="4230" y="1450"/>
                  <a:pt x="4230" y="1675"/>
                </a:cubicBezTo>
                <a:close/>
                <a:moveTo>
                  <a:pt x="16880" y="12925"/>
                </a:moveTo>
                <a:cubicBezTo>
                  <a:pt x="16880" y="12925"/>
                  <a:pt x="16880" y="12925"/>
                  <a:pt x="16880" y="12925"/>
                </a:cubicBezTo>
                <a:cubicBezTo>
                  <a:pt x="16999" y="13150"/>
                  <a:pt x="16999" y="12925"/>
                  <a:pt x="16880" y="12925"/>
                </a:cubicBezTo>
                <a:close/>
                <a:moveTo>
                  <a:pt x="20341" y="20125"/>
                </a:moveTo>
                <a:cubicBezTo>
                  <a:pt x="20341" y="20350"/>
                  <a:pt x="20341" y="20350"/>
                  <a:pt x="20341" y="20350"/>
                </a:cubicBezTo>
                <a:cubicBezTo>
                  <a:pt x="20341" y="20350"/>
                  <a:pt x="20460" y="20125"/>
                  <a:pt x="20341" y="20125"/>
                </a:cubicBezTo>
                <a:close/>
                <a:moveTo>
                  <a:pt x="18551" y="13150"/>
                </a:moveTo>
                <a:cubicBezTo>
                  <a:pt x="18551" y="13150"/>
                  <a:pt x="18551" y="13150"/>
                  <a:pt x="18551" y="13150"/>
                </a:cubicBezTo>
                <a:close/>
                <a:moveTo>
                  <a:pt x="18551" y="13150"/>
                </a:moveTo>
                <a:cubicBezTo>
                  <a:pt x="18670" y="13150"/>
                  <a:pt x="18551" y="13150"/>
                  <a:pt x="18551" y="13150"/>
                </a:cubicBezTo>
                <a:cubicBezTo>
                  <a:pt x="18551" y="13150"/>
                  <a:pt x="18551" y="13150"/>
                  <a:pt x="18551" y="13150"/>
                </a:cubicBezTo>
                <a:close/>
                <a:moveTo>
                  <a:pt x="18431" y="13150"/>
                </a:moveTo>
                <a:cubicBezTo>
                  <a:pt x="18431" y="13150"/>
                  <a:pt x="18312" y="13150"/>
                  <a:pt x="18312" y="13150"/>
                </a:cubicBezTo>
                <a:cubicBezTo>
                  <a:pt x="18312" y="13375"/>
                  <a:pt x="18431" y="13150"/>
                  <a:pt x="18431" y="13375"/>
                </a:cubicBezTo>
                <a:cubicBezTo>
                  <a:pt x="18431" y="13375"/>
                  <a:pt x="18431" y="13150"/>
                  <a:pt x="18431" y="13150"/>
                </a:cubicBezTo>
                <a:close/>
                <a:moveTo>
                  <a:pt x="20102" y="16750"/>
                </a:moveTo>
                <a:cubicBezTo>
                  <a:pt x="20102" y="16750"/>
                  <a:pt x="20102" y="16750"/>
                  <a:pt x="20102" y="16750"/>
                </a:cubicBezTo>
                <a:cubicBezTo>
                  <a:pt x="20102" y="16750"/>
                  <a:pt x="20102" y="16750"/>
                  <a:pt x="20102" y="16750"/>
                </a:cubicBezTo>
                <a:cubicBezTo>
                  <a:pt x="19983" y="16750"/>
                  <a:pt x="19983" y="16525"/>
                  <a:pt x="19983" y="16525"/>
                </a:cubicBezTo>
                <a:cubicBezTo>
                  <a:pt x="19983" y="16525"/>
                  <a:pt x="19983" y="16300"/>
                  <a:pt x="19983" y="16300"/>
                </a:cubicBezTo>
                <a:cubicBezTo>
                  <a:pt x="19983" y="16300"/>
                  <a:pt x="19863" y="16300"/>
                  <a:pt x="19863" y="16300"/>
                </a:cubicBezTo>
                <a:cubicBezTo>
                  <a:pt x="19863" y="16300"/>
                  <a:pt x="19863" y="16075"/>
                  <a:pt x="19863" y="16075"/>
                </a:cubicBezTo>
                <a:cubicBezTo>
                  <a:pt x="19744" y="16075"/>
                  <a:pt x="19744" y="15175"/>
                  <a:pt x="19625" y="15175"/>
                </a:cubicBezTo>
                <a:cubicBezTo>
                  <a:pt x="19625" y="15175"/>
                  <a:pt x="19625" y="14500"/>
                  <a:pt x="19505" y="14500"/>
                </a:cubicBezTo>
                <a:cubicBezTo>
                  <a:pt x="19505" y="14500"/>
                  <a:pt x="19386" y="15400"/>
                  <a:pt x="19386" y="15400"/>
                </a:cubicBezTo>
                <a:cubicBezTo>
                  <a:pt x="19386" y="15400"/>
                  <a:pt x="19386" y="15850"/>
                  <a:pt x="19267" y="15625"/>
                </a:cubicBezTo>
                <a:cubicBezTo>
                  <a:pt x="19267" y="15625"/>
                  <a:pt x="19147" y="15400"/>
                  <a:pt x="19028" y="15400"/>
                </a:cubicBezTo>
                <a:cubicBezTo>
                  <a:pt x="19028" y="15175"/>
                  <a:pt x="19028" y="15175"/>
                  <a:pt x="19028" y="15175"/>
                </a:cubicBezTo>
                <a:cubicBezTo>
                  <a:pt x="19028" y="15175"/>
                  <a:pt x="19028" y="14950"/>
                  <a:pt x="19147" y="14950"/>
                </a:cubicBezTo>
                <a:cubicBezTo>
                  <a:pt x="19147" y="14950"/>
                  <a:pt x="19147" y="15175"/>
                  <a:pt x="19147" y="15175"/>
                </a:cubicBezTo>
                <a:cubicBezTo>
                  <a:pt x="19147" y="14950"/>
                  <a:pt x="19147" y="14950"/>
                  <a:pt x="19147" y="14950"/>
                </a:cubicBezTo>
                <a:cubicBezTo>
                  <a:pt x="19147" y="14950"/>
                  <a:pt x="19147" y="14725"/>
                  <a:pt x="19147" y="14725"/>
                </a:cubicBezTo>
                <a:cubicBezTo>
                  <a:pt x="19028" y="14725"/>
                  <a:pt x="18909" y="14725"/>
                  <a:pt x="18789" y="14725"/>
                </a:cubicBezTo>
                <a:cubicBezTo>
                  <a:pt x="18789" y="14725"/>
                  <a:pt x="18789" y="14725"/>
                  <a:pt x="18789" y="14725"/>
                </a:cubicBezTo>
                <a:cubicBezTo>
                  <a:pt x="18789" y="14725"/>
                  <a:pt x="18789" y="14725"/>
                  <a:pt x="18789" y="14725"/>
                </a:cubicBezTo>
                <a:cubicBezTo>
                  <a:pt x="18789" y="14950"/>
                  <a:pt x="18551" y="14950"/>
                  <a:pt x="18551" y="15175"/>
                </a:cubicBezTo>
                <a:cubicBezTo>
                  <a:pt x="18551" y="15175"/>
                  <a:pt x="18551" y="15175"/>
                  <a:pt x="18551" y="15175"/>
                </a:cubicBezTo>
                <a:cubicBezTo>
                  <a:pt x="18551" y="15175"/>
                  <a:pt x="18312" y="14950"/>
                  <a:pt x="18312" y="15175"/>
                </a:cubicBezTo>
                <a:cubicBezTo>
                  <a:pt x="18193" y="15175"/>
                  <a:pt x="18193" y="15625"/>
                  <a:pt x="18193" y="15625"/>
                </a:cubicBezTo>
                <a:cubicBezTo>
                  <a:pt x="18073" y="15625"/>
                  <a:pt x="18193" y="15400"/>
                  <a:pt x="18073" y="15400"/>
                </a:cubicBezTo>
                <a:cubicBezTo>
                  <a:pt x="18073" y="15400"/>
                  <a:pt x="18073" y="15850"/>
                  <a:pt x="17954" y="15850"/>
                </a:cubicBezTo>
                <a:cubicBezTo>
                  <a:pt x="17954" y="15850"/>
                  <a:pt x="17596" y="16075"/>
                  <a:pt x="17596" y="16075"/>
                </a:cubicBezTo>
                <a:cubicBezTo>
                  <a:pt x="17357" y="16300"/>
                  <a:pt x="17357" y="16525"/>
                  <a:pt x="17357" y="16975"/>
                </a:cubicBezTo>
                <a:cubicBezTo>
                  <a:pt x="17357" y="16750"/>
                  <a:pt x="17357" y="16750"/>
                  <a:pt x="17238" y="16750"/>
                </a:cubicBezTo>
                <a:cubicBezTo>
                  <a:pt x="17238" y="17200"/>
                  <a:pt x="17477" y="17650"/>
                  <a:pt x="17357" y="18100"/>
                </a:cubicBezTo>
                <a:cubicBezTo>
                  <a:pt x="17357" y="18550"/>
                  <a:pt x="17477" y="18550"/>
                  <a:pt x="17596" y="18325"/>
                </a:cubicBezTo>
                <a:cubicBezTo>
                  <a:pt x="17596" y="18100"/>
                  <a:pt x="17954" y="18100"/>
                  <a:pt x="17954" y="17875"/>
                </a:cubicBezTo>
                <a:cubicBezTo>
                  <a:pt x="18073" y="17875"/>
                  <a:pt x="18312" y="17650"/>
                  <a:pt x="18431" y="17875"/>
                </a:cubicBezTo>
                <a:cubicBezTo>
                  <a:pt x="18431" y="17875"/>
                  <a:pt x="18551" y="17875"/>
                  <a:pt x="18551" y="17875"/>
                </a:cubicBezTo>
                <a:cubicBezTo>
                  <a:pt x="18551" y="17875"/>
                  <a:pt x="18551" y="18100"/>
                  <a:pt x="18670" y="18100"/>
                </a:cubicBezTo>
                <a:cubicBezTo>
                  <a:pt x="18551" y="18550"/>
                  <a:pt x="18789" y="18100"/>
                  <a:pt x="18789" y="18100"/>
                </a:cubicBezTo>
                <a:cubicBezTo>
                  <a:pt x="18789" y="18100"/>
                  <a:pt x="18670" y="18325"/>
                  <a:pt x="18670" y="18325"/>
                </a:cubicBezTo>
                <a:cubicBezTo>
                  <a:pt x="18789" y="18550"/>
                  <a:pt x="18789" y="18325"/>
                  <a:pt x="18789" y="18325"/>
                </a:cubicBezTo>
                <a:cubicBezTo>
                  <a:pt x="18909" y="18325"/>
                  <a:pt x="18789" y="18550"/>
                  <a:pt x="18789" y="18550"/>
                </a:cubicBezTo>
                <a:cubicBezTo>
                  <a:pt x="18789" y="18550"/>
                  <a:pt x="18909" y="18550"/>
                  <a:pt x="18909" y="18775"/>
                </a:cubicBezTo>
                <a:cubicBezTo>
                  <a:pt x="18789" y="18775"/>
                  <a:pt x="18909" y="18775"/>
                  <a:pt x="18909" y="19000"/>
                </a:cubicBezTo>
                <a:cubicBezTo>
                  <a:pt x="19028" y="19000"/>
                  <a:pt x="19147" y="19000"/>
                  <a:pt x="19147" y="19000"/>
                </a:cubicBezTo>
                <a:cubicBezTo>
                  <a:pt x="19267" y="19000"/>
                  <a:pt x="19267" y="19225"/>
                  <a:pt x="19386" y="19000"/>
                </a:cubicBezTo>
                <a:cubicBezTo>
                  <a:pt x="19386" y="19000"/>
                  <a:pt x="19625" y="18775"/>
                  <a:pt x="19625" y="18775"/>
                </a:cubicBezTo>
                <a:cubicBezTo>
                  <a:pt x="19744" y="18550"/>
                  <a:pt x="19744" y="18100"/>
                  <a:pt x="19863" y="17875"/>
                </a:cubicBezTo>
                <a:cubicBezTo>
                  <a:pt x="19983" y="17650"/>
                  <a:pt x="20102" y="16750"/>
                  <a:pt x="20102" y="16750"/>
                </a:cubicBezTo>
                <a:cubicBezTo>
                  <a:pt x="20102" y="16750"/>
                  <a:pt x="20102" y="16750"/>
                  <a:pt x="20102" y="16750"/>
                </a:cubicBezTo>
                <a:close/>
                <a:moveTo>
                  <a:pt x="18789" y="14050"/>
                </a:moveTo>
                <a:cubicBezTo>
                  <a:pt x="18789" y="14050"/>
                  <a:pt x="18789" y="14050"/>
                  <a:pt x="18789" y="14050"/>
                </a:cubicBezTo>
                <a:close/>
                <a:moveTo>
                  <a:pt x="18789" y="14050"/>
                </a:moveTo>
                <a:cubicBezTo>
                  <a:pt x="18789" y="14050"/>
                  <a:pt x="18789" y="14275"/>
                  <a:pt x="18789" y="14275"/>
                </a:cubicBezTo>
                <a:cubicBezTo>
                  <a:pt x="18789" y="14275"/>
                  <a:pt x="18789" y="14050"/>
                  <a:pt x="18789" y="14050"/>
                </a:cubicBezTo>
                <a:cubicBezTo>
                  <a:pt x="18789" y="14050"/>
                  <a:pt x="18789" y="14050"/>
                  <a:pt x="18789" y="14050"/>
                </a:cubicBezTo>
                <a:close/>
                <a:moveTo>
                  <a:pt x="3991" y="1450"/>
                </a:moveTo>
                <a:cubicBezTo>
                  <a:pt x="3991" y="1450"/>
                  <a:pt x="3991" y="1450"/>
                  <a:pt x="3991" y="1450"/>
                </a:cubicBezTo>
                <a:cubicBezTo>
                  <a:pt x="3872" y="1450"/>
                  <a:pt x="3991" y="1450"/>
                  <a:pt x="3991" y="1675"/>
                </a:cubicBezTo>
                <a:cubicBezTo>
                  <a:pt x="3991" y="1675"/>
                  <a:pt x="3991" y="1675"/>
                  <a:pt x="3991" y="1675"/>
                </a:cubicBezTo>
                <a:cubicBezTo>
                  <a:pt x="4111" y="1675"/>
                  <a:pt x="4111" y="1450"/>
                  <a:pt x="4230" y="1450"/>
                </a:cubicBezTo>
                <a:cubicBezTo>
                  <a:pt x="4111" y="1225"/>
                  <a:pt x="3991" y="1450"/>
                  <a:pt x="3991" y="1450"/>
                </a:cubicBezTo>
                <a:close/>
                <a:moveTo>
                  <a:pt x="19267" y="13150"/>
                </a:moveTo>
                <a:cubicBezTo>
                  <a:pt x="19147" y="13150"/>
                  <a:pt x="19028" y="13150"/>
                  <a:pt x="19147" y="13150"/>
                </a:cubicBezTo>
                <a:cubicBezTo>
                  <a:pt x="19147" y="13150"/>
                  <a:pt x="19147" y="13150"/>
                  <a:pt x="19267" y="13150"/>
                </a:cubicBezTo>
                <a:close/>
                <a:moveTo>
                  <a:pt x="19147" y="13150"/>
                </a:moveTo>
                <a:cubicBezTo>
                  <a:pt x="19147" y="13150"/>
                  <a:pt x="19147" y="13150"/>
                  <a:pt x="19147" y="13150"/>
                </a:cubicBezTo>
                <a:close/>
                <a:moveTo>
                  <a:pt x="4349" y="9550"/>
                </a:moveTo>
                <a:cubicBezTo>
                  <a:pt x="4349" y="9325"/>
                  <a:pt x="4230" y="9325"/>
                  <a:pt x="4230" y="9325"/>
                </a:cubicBezTo>
                <a:cubicBezTo>
                  <a:pt x="4230" y="9325"/>
                  <a:pt x="4230" y="9550"/>
                  <a:pt x="4349" y="9550"/>
                </a:cubicBezTo>
                <a:close/>
                <a:moveTo>
                  <a:pt x="16044" y="10900"/>
                </a:moveTo>
                <a:cubicBezTo>
                  <a:pt x="16044" y="10900"/>
                  <a:pt x="16044" y="11125"/>
                  <a:pt x="16044" y="11125"/>
                </a:cubicBezTo>
                <a:cubicBezTo>
                  <a:pt x="16044" y="11125"/>
                  <a:pt x="16044" y="10900"/>
                  <a:pt x="16044" y="10900"/>
                </a:cubicBezTo>
                <a:cubicBezTo>
                  <a:pt x="16044" y="10900"/>
                  <a:pt x="16044" y="10900"/>
                  <a:pt x="16044" y="10900"/>
                </a:cubicBezTo>
                <a:close/>
                <a:moveTo>
                  <a:pt x="18431" y="14050"/>
                </a:moveTo>
                <a:cubicBezTo>
                  <a:pt x="18431" y="14050"/>
                  <a:pt x="18431" y="14050"/>
                  <a:pt x="18431" y="14050"/>
                </a:cubicBezTo>
                <a:cubicBezTo>
                  <a:pt x="18431" y="14050"/>
                  <a:pt x="18431" y="14050"/>
                  <a:pt x="18431" y="14050"/>
                </a:cubicBezTo>
                <a:cubicBezTo>
                  <a:pt x="18431" y="14050"/>
                  <a:pt x="18431" y="14050"/>
                  <a:pt x="18431" y="14050"/>
                </a:cubicBezTo>
                <a:close/>
                <a:moveTo>
                  <a:pt x="4111" y="9100"/>
                </a:moveTo>
                <a:cubicBezTo>
                  <a:pt x="4111" y="9100"/>
                  <a:pt x="4111" y="9100"/>
                  <a:pt x="4111" y="9100"/>
                </a:cubicBezTo>
                <a:cubicBezTo>
                  <a:pt x="4111" y="9100"/>
                  <a:pt x="4111" y="9100"/>
                  <a:pt x="4111" y="9100"/>
                </a:cubicBezTo>
                <a:close/>
                <a:moveTo>
                  <a:pt x="4111" y="9100"/>
                </a:moveTo>
                <a:cubicBezTo>
                  <a:pt x="4111" y="9100"/>
                  <a:pt x="4111" y="8875"/>
                  <a:pt x="4111" y="9100"/>
                </a:cubicBezTo>
                <a:cubicBezTo>
                  <a:pt x="4111" y="9100"/>
                  <a:pt x="4111" y="9100"/>
                  <a:pt x="4111" y="9100"/>
                </a:cubicBezTo>
                <a:cubicBezTo>
                  <a:pt x="4111" y="9100"/>
                  <a:pt x="3991" y="9100"/>
                  <a:pt x="3991" y="9100"/>
                </a:cubicBezTo>
                <a:cubicBezTo>
                  <a:pt x="4111" y="9100"/>
                  <a:pt x="4111" y="9100"/>
                  <a:pt x="4111" y="9100"/>
                </a:cubicBezTo>
                <a:cubicBezTo>
                  <a:pt x="4111" y="9100"/>
                  <a:pt x="4111" y="9100"/>
                  <a:pt x="4111" y="9100"/>
                </a:cubicBezTo>
                <a:close/>
                <a:moveTo>
                  <a:pt x="16641" y="13375"/>
                </a:moveTo>
                <a:cubicBezTo>
                  <a:pt x="16641" y="13375"/>
                  <a:pt x="16641" y="13375"/>
                  <a:pt x="16522" y="13375"/>
                </a:cubicBezTo>
                <a:cubicBezTo>
                  <a:pt x="16522" y="13375"/>
                  <a:pt x="16641" y="13375"/>
                  <a:pt x="16641" y="13375"/>
                </a:cubicBezTo>
                <a:cubicBezTo>
                  <a:pt x="16641" y="13375"/>
                  <a:pt x="16641" y="13375"/>
                  <a:pt x="16641" y="13375"/>
                </a:cubicBezTo>
                <a:close/>
                <a:moveTo>
                  <a:pt x="18909" y="13825"/>
                </a:moveTo>
                <a:cubicBezTo>
                  <a:pt x="18909" y="13825"/>
                  <a:pt x="18909" y="13825"/>
                  <a:pt x="18909" y="13825"/>
                </a:cubicBezTo>
                <a:cubicBezTo>
                  <a:pt x="18909" y="13600"/>
                  <a:pt x="18909" y="13825"/>
                  <a:pt x="18909" y="13825"/>
                </a:cubicBezTo>
                <a:close/>
                <a:moveTo>
                  <a:pt x="21415" y="19900"/>
                </a:moveTo>
                <a:cubicBezTo>
                  <a:pt x="21415" y="20125"/>
                  <a:pt x="21415" y="19900"/>
                  <a:pt x="21534" y="19900"/>
                </a:cubicBezTo>
                <a:cubicBezTo>
                  <a:pt x="21534" y="19900"/>
                  <a:pt x="21415" y="19900"/>
                  <a:pt x="21415" y="19900"/>
                </a:cubicBezTo>
                <a:close/>
                <a:moveTo>
                  <a:pt x="19028" y="19225"/>
                </a:moveTo>
                <a:cubicBezTo>
                  <a:pt x="19028" y="19450"/>
                  <a:pt x="19147" y="19000"/>
                  <a:pt x="19028" y="19225"/>
                </a:cubicBezTo>
                <a:close/>
                <a:moveTo>
                  <a:pt x="3633" y="9775"/>
                </a:moveTo>
                <a:cubicBezTo>
                  <a:pt x="3633" y="9775"/>
                  <a:pt x="3633" y="9775"/>
                  <a:pt x="3633" y="9775"/>
                </a:cubicBezTo>
                <a:cubicBezTo>
                  <a:pt x="3753" y="9775"/>
                  <a:pt x="3753" y="9775"/>
                  <a:pt x="3753" y="9550"/>
                </a:cubicBezTo>
                <a:cubicBezTo>
                  <a:pt x="3753" y="9550"/>
                  <a:pt x="3633" y="9550"/>
                  <a:pt x="3633" y="9775"/>
                </a:cubicBezTo>
                <a:close/>
                <a:moveTo>
                  <a:pt x="19147" y="13150"/>
                </a:moveTo>
                <a:cubicBezTo>
                  <a:pt x="19147" y="13150"/>
                  <a:pt x="19147" y="13150"/>
                  <a:pt x="19147" y="13150"/>
                </a:cubicBezTo>
                <a:cubicBezTo>
                  <a:pt x="19147" y="13150"/>
                  <a:pt x="19147" y="13150"/>
                  <a:pt x="19147" y="13150"/>
                </a:cubicBezTo>
                <a:close/>
                <a:moveTo>
                  <a:pt x="4349" y="9775"/>
                </a:moveTo>
                <a:cubicBezTo>
                  <a:pt x="4349" y="9775"/>
                  <a:pt x="4349" y="9775"/>
                  <a:pt x="4349" y="9775"/>
                </a:cubicBezTo>
                <a:cubicBezTo>
                  <a:pt x="4349" y="9775"/>
                  <a:pt x="4349" y="9775"/>
                  <a:pt x="4349" y="9775"/>
                </a:cubicBezTo>
                <a:close/>
                <a:moveTo>
                  <a:pt x="18312" y="9100"/>
                </a:moveTo>
                <a:cubicBezTo>
                  <a:pt x="18312" y="9100"/>
                  <a:pt x="18312" y="8875"/>
                  <a:pt x="18312" y="8875"/>
                </a:cubicBezTo>
                <a:cubicBezTo>
                  <a:pt x="18312" y="8875"/>
                  <a:pt x="18312" y="8875"/>
                  <a:pt x="18312" y="9100"/>
                </a:cubicBezTo>
                <a:close/>
                <a:moveTo>
                  <a:pt x="20221" y="13375"/>
                </a:moveTo>
                <a:cubicBezTo>
                  <a:pt x="20102" y="13375"/>
                  <a:pt x="20102" y="13375"/>
                  <a:pt x="20102" y="13375"/>
                </a:cubicBezTo>
                <a:cubicBezTo>
                  <a:pt x="20102" y="13375"/>
                  <a:pt x="20221" y="13375"/>
                  <a:pt x="20221" y="13375"/>
                </a:cubicBezTo>
                <a:close/>
                <a:moveTo>
                  <a:pt x="16522" y="12925"/>
                </a:moveTo>
                <a:cubicBezTo>
                  <a:pt x="16403" y="12925"/>
                  <a:pt x="16403" y="12925"/>
                  <a:pt x="16403" y="13150"/>
                </a:cubicBezTo>
                <a:cubicBezTo>
                  <a:pt x="16522" y="13150"/>
                  <a:pt x="16522" y="12925"/>
                  <a:pt x="16522" y="12925"/>
                </a:cubicBezTo>
                <a:close/>
                <a:moveTo>
                  <a:pt x="18670" y="12475"/>
                </a:moveTo>
                <a:cubicBezTo>
                  <a:pt x="18670" y="12475"/>
                  <a:pt x="18551" y="12475"/>
                  <a:pt x="18551" y="12475"/>
                </a:cubicBezTo>
                <a:cubicBezTo>
                  <a:pt x="18551" y="12475"/>
                  <a:pt x="18551" y="12700"/>
                  <a:pt x="18551" y="12700"/>
                </a:cubicBezTo>
                <a:cubicBezTo>
                  <a:pt x="18551" y="12700"/>
                  <a:pt x="18670" y="12700"/>
                  <a:pt x="18670" y="12475"/>
                </a:cubicBezTo>
                <a:close/>
                <a:moveTo>
                  <a:pt x="17954" y="11125"/>
                </a:moveTo>
                <a:cubicBezTo>
                  <a:pt x="17954" y="11125"/>
                  <a:pt x="17954" y="11125"/>
                  <a:pt x="17954" y="11125"/>
                </a:cubicBezTo>
                <a:cubicBezTo>
                  <a:pt x="17954" y="11125"/>
                  <a:pt x="17954" y="11125"/>
                  <a:pt x="17954" y="11125"/>
                </a:cubicBezTo>
                <a:cubicBezTo>
                  <a:pt x="17954" y="11125"/>
                  <a:pt x="17954" y="11125"/>
                  <a:pt x="17954" y="11125"/>
                </a:cubicBezTo>
                <a:cubicBezTo>
                  <a:pt x="17954" y="11125"/>
                  <a:pt x="17954" y="11125"/>
                  <a:pt x="17954" y="11125"/>
                </a:cubicBezTo>
                <a:close/>
                <a:moveTo>
                  <a:pt x="17238" y="12250"/>
                </a:moveTo>
                <a:cubicBezTo>
                  <a:pt x="17119" y="12250"/>
                  <a:pt x="17119" y="12250"/>
                  <a:pt x="17119" y="12475"/>
                </a:cubicBezTo>
                <a:cubicBezTo>
                  <a:pt x="17119" y="12475"/>
                  <a:pt x="17238" y="12475"/>
                  <a:pt x="17238" y="12250"/>
                </a:cubicBezTo>
                <a:close/>
                <a:moveTo>
                  <a:pt x="18670" y="13150"/>
                </a:moveTo>
                <a:cubicBezTo>
                  <a:pt x="18670" y="13150"/>
                  <a:pt x="18670" y="13150"/>
                  <a:pt x="18670" y="13150"/>
                </a:cubicBezTo>
                <a:cubicBezTo>
                  <a:pt x="18670" y="13150"/>
                  <a:pt x="18670" y="13150"/>
                  <a:pt x="18670" y="13150"/>
                </a:cubicBezTo>
                <a:cubicBezTo>
                  <a:pt x="18670" y="13375"/>
                  <a:pt x="18670" y="13375"/>
                  <a:pt x="18789" y="13150"/>
                </a:cubicBezTo>
                <a:cubicBezTo>
                  <a:pt x="18789" y="13150"/>
                  <a:pt x="18789" y="13150"/>
                  <a:pt x="18670" y="13150"/>
                </a:cubicBezTo>
                <a:close/>
                <a:moveTo>
                  <a:pt x="16283" y="12475"/>
                </a:moveTo>
                <a:cubicBezTo>
                  <a:pt x="16283" y="12475"/>
                  <a:pt x="16283" y="12475"/>
                  <a:pt x="16283" y="12475"/>
                </a:cubicBezTo>
                <a:cubicBezTo>
                  <a:pt x="16283" y="12475"/>
                  <a:pt x="16283" y="12475"/>
                  <a:pt x="16283" y="12475"/>
                </a:cubicBezTo>
                <a:cubicBezTo>
                  <a:pt x="16283" y="12700"/>
                  <a:pt x="16403" y="12475"/>
                  <a:pt x="16283" y="12475"/>
                </a:cubicBezTo>
                <a:close/>
                <a:moveTo>
                  <a:pt x="5782" y="21250"/>
                </a:moveTo>
                <a:cubicBezTo>
                  <a:pt x="5662" y="21250"/>
                  <a:pt x="5782" y="21250"/>
                  <a:pt x="5782" y="21250"/>
                </a:cubicBezTo>
                <a:cubicBezTo>
                  <a:pt x="5782" y="21250"/>
                  <a:pt x="5782" y="21250"/>
                  <a:pt x="5782" y="21250"/>
                </a:cubicBezTo>
                <a:close/>
                <a:moveTo>
                  <a:pt x="18073" y="7975"/>
                </a:moveTo>
                <a:cubicBezTo>
                  <a:pt x="17954" y="7975"/>
                  <a:pt x="17954" y="7975"/>
                  <a:pt x="17954" y="7975"/>
                </a:cubicBezTo>
                <a:cubicBezTo>
                  <a:pt x="18073" y="7975"/>
                  <a:pt x="18073" y="7975"/>
                  <a:pt x="18073" y="7975"/>
                </a:cubicBezTo>
                <a:close/>
                <a:moveTo>
                  <a:pt x="5185" y="10450"/>
                </a:moveTo>
                <a:cubicBezTo>
                  <a:pt x="5185" y="10450"/>
                  <a:pt x="5185" y="10450"/>
                  <a:pt x="5185" y="10450"/>
                </a:cubicBezTo>
                <a:cubicBezTo>
                  <a:pt x="5185" y="10450"/>
                  <a:pt x="5065" y="10450"/>
                  <a:pt x="5185" y="10450"/>
                </a:cubicBezTo>
                <a:cubicBezTo>
                  <a:pt x="5185" y="10675"/>
                  <a:pt x="5185" y="10450"/>
                  <a:pt x="5185" y="10450"/>
                </a:cubicBezTo>
                <a:close/>
                <a:moveTo>
                  <a:pt x="5185" y="10450"/>
                </a:moveTo>
                <a:cubicBezTo>
                  <a:pt x="5065" y="10450"/>
                  <a:pt x="5185" y="10450"/>
                  <a:pt x="5185" y="10450"/>
                </a:cubicBezTo>
                <a:close/>
                <a:moveTo>
                  <a:pt x="18193" y="14500"/>
                </a:moveTo>
                <a:cubicBezTo>
                  <a:pt x="18193" y="14500"/>
                  <a:pt x="18193" y="14500"/>
                  <a:pt x="18193" y="14500"/>
                </a:cubicBezTo>
                <a:cubicBezTo>
                  <a:pt x="18193" y="14725"/>
                  <a:pt x="18193" y="14500"/>
                  <a:pt x="18193" y="14500"/>
                </a:cubicBezTo>
                <a:close/>
                <a:moveTo>
                  <a:pt x="18073" y="9325"/>
                </a:moveTo>
                <a:cubicBezTo>
                  <a:pt x="18073" y="9325"/>
                  <a:pt x="18073" y="9325"/>
                  <a:pt x="18073" y="9325"/>
                </a:cubicBezTo>
                <a:close/>
                <a:moveTo>
                  <a:pt x="18073" y="9325"/>
                </a:moveTo>
                <a:cubicBezTo>
                  <a:pt x="18073" y="9100"/>
                  <a:pt x="18073" y="9325"/>
                  <a:pt x="18073" y="9325"/>
                </a:cubicBezTo>
                <a:cubicBezTo>
                  <a:pt x="18073" y="9325"/>
                  <a:pt x="18073" y="9325"/>
                  <a:pt x="18073" y="9325"/>
                </a:cubicBezTo>
                <a:close/>
                <a:moveTo>
                  <a:pt x="9123" y="4375"/>
                </a:moveTo>
                <a:cubicBezTo>
                  <a:pt x="9123" y="4375"/>
                  <a:pt x="9242" y="4150"/>
                  <a:pt x="9242" y="4150"/>
                </a:cubicBezTo>
                <a:cubicBezTo>
                  <a:pt x="9242" y="4150"/>
                  <a:pt x="9123" y="4375"/>
                  <a:pt x="9123" y="4375"/>
                </a:cubicBezTo>
                <a:close/>
                <a:moveTo>
                  <a:pt x="18193" y="12025"/>
                </a:moveTo>
                <a:cubicBezTo>
                  <a:pt x="18073" y="11800"/>
                  <a:pt x="18073" y="12025"/>
                  <a:pt x="18073" y="12025"/>
                </a:cubicBezTo>
                <a:cubicBezTo>
                  <a:pt x="18073" y="12025"/>
                  <a:pt x="18193" y="12025"/>
                  <a:pt x="18193" y="12025"/>
                </a:cubicBezTo>
                <a:close/>
                <a:moveTo>
                  <a:pt x="5424" y="6400"/>
                </a:moveTo>
                <a:cubicBezTo>
                  <a:pt x="5424" y="6625"/>
                  <a:pt x="5424" y="6400"/>
                  <a:pt x="5424" y="6400"/>
                </a:cubicBezTo>
                <a:cubicBezTo>
                  <a:pt x="5424" y="6400"/>
                  <a:pt x="5424" y="6400"/>
                  <a:pt x="5424" y="6400"/>
                </a:cubicBezTo>
                <a:close/>
                <a:moveTo>
                  <a:pt x="4349" y="9550"/>
                </a:moveTo>
                <a:cubicBezTo>
                  <a:pt x="4349" y="9550"/>
                  <a:pt x="4349" y="9550"/>
                  <a:pt x="4349" y="9550"/>
                </a:cubicBezTo>
                <a:cubicBezTo>
                  <a:pt x="4349" y="9550"/>
                  <a:pt x="4349" y="9550"/>
                  <a:pt x="4349" y="9550"/>
                </a:cubicBezTo>
                <a:close/>
                <a:moveTo>
                  <a:pt x="19983" y="20800"/>
                </a:moveTo>
                <a:cubicBezTo>
                  <a:pt x="19983" y="20800"/>
                  <a:pt x="19983" y="20800"/>
                  <a:pt x="19983" y="20575"/>
                </a:cubicBezTo>
                <a:cubicBezTo>
                  <a:pt x="19983" y="20575"/>
                  <a:pt x="19983" y="20800"/>
                  <a:pt x="19983" y="20800"/>
                </a:cubicBezTo>
                <a:close/>
                <a:moveTo>
                  <a:pt x="5543" y="21250"/>
                </a:moveTo>
                <a:cubicBezTo>
                  <a:pt x="5543" y="21475"/>
                  <a:pt x="5543" y="21475"/>
                  <a:pt x="5543" y="21475"/>
                </a:cubicBezTo>
                <a:cubicBezTo>
                  <a:pt x="5662" y="21475"/>
                  <a:pt x="5543" y="21250"/>
                  <a:pt x="5543" y="21250"/>
                </a:cubicBezTo>
                <a:close/>
                <a:moveTo>
                  <a:pt x="18551" y="7300"/>
                </a:moveTo>
                <a:cubicBezTo>
                  <a:pt x="18551" y="7300"/>
                  <a:pt x="18551" y="7300"/>
                  <a:pt x="18551" y="7300"/>
                </a:cubicBezTo>
                <a:cubicBezTo>
                  <a:pt x="18551" y="7300"/>
                  <a:pt x="18551" y="7300"/>
                  <a:pt x="18551" y="7300"/>
                </a:cubicBezTo>
                <a:cubicBezTo>
                  <a:pt x="18551" y="7300"/>
                  <a:pt x="18551" y="7300"/>
                  <a:pt x="18551" y="7300"/>
                </a:cubicBezTo>
                <a:close/>
                <a:moveTo>
                  <a:pt x="18551" y="7300"/>
                </a:moveTo>
                <a:cubicBezTo>
                  <a:pt x="18551" y="7300"/>
                  <a:pt x="18551" y="7300"/>
                  <a:pt x="18551" y="7300"/>
                </a:cubicBezTo>
                <a:cubicBezTo>
                  <a:pt x="18551" y="7300"/>
                  <a:pt x="18551" y="7300"/>
                  <a:pt x="18551" y="7300"/>
                </a:cubicBezTo>
                <a:close/>
                <a:moveTo>
                  <a:pt x="20341" y="14725"/>
                </a:moveTo>
                <a:cubicBezTo>
                  <a:pt x="20341" y="14725"/>
                  <a:pt x="20341" y="14725"/>
                  <a:pt x="20341" y="14725"/>
                </a:cubicBezTo>
                <a:cubicBezTo>
                  <a:pt x="20341" y="14725"/>
                  <a:pt x="20341" y="14725"/>
                  <a:pt x="20341" y="14725"/>
                </a:cubicBezTo>
                <a:cubicBezTo>
                  <a:pt x="20341" y="14725"/>
                  <a:pt x="20341" y="14725"/>
                  <a:pt x="20341" y="14725"/>
                </a:cubicBezTo>
                <a:cubicBezTo>
                  <a:pt x="20341" y="14725"/>
                  <a:pt x="20341" y="14725"/>
                  <a:pt x="20341" y="14725"/>
                </a:cubicBezTo>
                <a:close/>
                <a:moveTo>
                  <a:pt x="5185" y="10675"/>
                </a:moveTo>
                <a:cubicBezTo>
                  <a:pt x="5185" y="10675"/>
                  <a:pt x="5185" y="10675"/>
                  <a:pt x="5185" y="10675"/>
                </a:cubicBezTo>
                <a:cubicBezTo>
                  <a:pt x="5185" y="10675"/>
                  <a:pt x="5185" y="10675"/>
                  <a:pt x="5185" y="10675"/>
                </a:cubicBezTo>
                <a:cubicBezTo>
                  <a:pt x="5185" y="10675"/>
                  <a:pt x="5185" y="10900"/>
                  <a:pt x="5185" y="10675"/>
                </a:cubicBezTo>
                <a:close/>
                <a:moveTo>
                  <a:pt x="18193" y="7750"/>
                </a:moveTo>
                <a:cubicBezTo>
                  <a:pt x="18193" y="7750"/>
                  <a:pt x="18193" y="7750"/>
                  <a:pt x="18193" y="7750"/>
                </a:cubicBezTo>
                <a:cubicBezTo>
                  <a:pt x="18193" y="7750"/>
                  <a:pt x="18073" y="7975"/>
                  <a:pt x="18193" y="7750"/>
                </a:cubicBezTo>
                <a:close/>
                <a:moveTo>
                  <a:pt x="16522" y="13150"/>
                </a:moveTo>
                <a:cubicBezTo>
                  <a:pt x="16522" y="13375"/>
                  <a:pt x="16522" y="13150"/>
                  <a:pt x="16522" y="13375"/>
                </a:cubicBezTo>
                <a:cubicBezTo>
                  <a:pt x="16522" y="13375"/>
                  <a:pt x="16522" y="13375"/>
                  <a:pt x="16522" y="13150"/>
                </a:cubicBezTo>
                <a:close/>
                <a:moveTo>
                  <a:pt x="19983" y="13150"/>
                </a:moveTo>
                <a:cubicBezTo>
                  <a:pt x="19983" y="13150"/>
                  <a:pt x="19983" y="13150"/>
                  <a:pt x="19983" y="13150"/>
                </a:cubicBezTo>
                <a:cubicBezTo>
                  <a:pt x="19863" y="13375"/>
                  <a:pt x="19983" y="13375"/>
                  <a:pt x="19983" y="13150"/>
                </a:cubicBezTo>
                <a:close/>
                <a:moveTo>
                  <a:pt x="5185" y="10675"/>
                </a:moveTo>
                <a:cubicBezTo>
                  <a:pt x="5185" y="10675"/>
                  <a:pt x="5185" y="10675"/>
                  <a:pt x="5185" y="10675"/>
                </a:cubicBezTo>
                <a:cubicBezTo>
                  <a:pt x="5185" y="10675"/>
                  <a:pt x="5185" y="10450"/>
                  <a:pt x="5185" y="10675"/>
                </a:cubicBezTo>
                <a:cubicBezTo>
                  <a:pt x="5185" y="10675"/>
                  <a:pt x="5185" y="10675"/>
                  <a:pt x="5185" y="10675"/>
                </a:cubicBezTo>
                <a:close/>
                <a:moveTo>
                  <a:pt x="19267" y="15400"/>
                </a:moveTo>
                <a:cubicBezTo>
                  <a:pt x="19267" y="15400"/>
                  <a:pt x="19267" y="15400"/>
                  <a:pt x="19267" y="15400"/>
                </a:cubicBezTo>
                <a:close/>
                <a:moveTo>
                  <a:pt x="19267" y="15400"/>
                </a:moveTo>
                <a:cubicBezTo>
                  <a:pt x="19267" y="15400"/>
                  <a:pt x="19267" y="15400"/>
                  <a:pt x="19267" y="15400"/>
                </a:cubicBezTo>
                <a:close/>
                <a:moveTo>
                  <a:pt x="5304" y="10900"/>
                </a:moveTo>
                <a:cubicBezTo>
                  <a:pt x="5185" y="10900"/>
                  <a:pt x="5304" y="10900"/>
                  <a:pt x="5304" y="10900"/>
                </a:cubicBezTo>
                <a:close/>
                <a:moveTo>
                  <a:pt x="17954" y="12025"/>
                </a:moveTo>
                <a:cubicBezTo>
                  <a:pt x="18073" y="12025"/>
                  <a:pt x="17954" y="12250"/>
                  <a:pt x="17954" y="12025"/>
                </a:cubicBezTo>
                <a:close/>
                <a:moveTo>
                  <a:pt x="17715" y="11800"/>
                </a:moveTo>
                <a:cubicBezTo>
                  <a:pt x="17715" y="11800"/>
                  <a:pt x="17715" y="11800"/>
                  <a:pt x="17715" y="11800"/>
                </a:cubicBezTo>
                <a:cubicBezTo>
                  <a:pt x="17835" y="11800"/>
                  <a:pt x="17715" y="11800"/>
                  <a:pt x="17715" y="11800"/>
                </a:cubicBezTo>
                <a:close/>
                <a:moveTo>
                  <a:pt x="18312" y="8650"/>
                </a:moveTo>
                <a:cubicBezTo>
                  <a:pt x="18312" y="8650"/>
                  <a:pt x="18431" y="8650"/>
                  <a:pt x="18312" y="8650"/>
                </a:cubicBezTo>
                <a:close/>
                <a:moveTo>
                  <a:pt x="18909" y="5950"/>
                </a:moveTo>
                <a:cubicBezTo>
                  <a:pt x="18909" y="5950"/>
                  <a:pt x="18909" y="5950"/>
                  <a:pt x="18909" y="5950"/>
                </a:cubicBezTo>
                <a:cubicBezTo>
                  <a:pt x="18909" y="6175"/>
                  <a:pt x="19028" y="6175"/>
                  <a:pt x="19028" y="5950"/>
                </a:cubicBezTo>
                <a:cubicBezTo>
                  <a:pt x="19028" y="5950"/>
                  <a:pt x="19028" y="5950"/>
                  <a:pt x="18909" y="5950"/>
                </a:cubicBezTo>
                <a:close/>
                <a:moveTo>
                  <a:pt x="18431" y="12475"/>
                </a:moveTo>
                <a:cubicBezTo>
                  <a:pt x="18431" y="12250"/>
                  <a:pt x="18312" y="12475"/>
                  <a:pt x="18431" y="12475"/>
                </a:cubicBezTo>
                <a:close/>
                <a:moveTo>
                  <a:pt x="18073" y="14500"/>
                </a:moveTo>
                <a:cubicBezTo>
                  <a:pt x="18073" y="14500"/>
                  <a:pt x="18193" y="14500"/>
                  <a:pt x="18073" y="14500"/>
                </a:cubicBezTo>
                <a:close/>
                <a:moveTo>
                  <a:pt x="19028" y="11800"/>
                </a:moveTo>
                <a:cubicBezTo>
                  <a:pt x="19028" y="11575"/>
                  <a:pt x="19028" y="12025"/>
                  <a:pt x="19028" y="11800"/>
                </a:cubicBezTo>
                <a:close/>
                <a:moveTo>
                  <a:pt x="5065" y="10225"/>
                </a:moveTo>
                <a:cubicBezTo>
                  <a:pt x="5065" y="10225"/>
                  <a:pt x="5065" y="10225"/>
                  <a:pt x="5065" y="10225"/>
                </a:cubicBezTo>
                <a:cubicBezTo>
                  <a:pt x="5065" y="10225"/>
                  <a:pt x="5065" y="10450"/>
                  <a:pt x="5065" y="10225"/>
                </a:cubicBezTo>
                <a:close/>
                <a:moveTo>
                  <a:pt x="7572" y="1450"/>
                </a:moveTo>
                <a:cubicBezTo>
                  <a:pt x="7572" y="1675"/>
                  <a:pt x="7572" y="1450"/>
                  <a:pt x="7572" y="1450"/>
                </a:cubicBezTo>
                <a:close/>
                <a:moveTo>
                  <a:pt x="7572" y="1450"/>
                </a:moveTo>
                <a:cubicBezTo>
                  <a:pt x="7572" y="1450"/>
                  <a:pt x="7572" y="1450"/>
                  <a:pt x="7572" y="1450"/>
                </a:cubicBezTo>
                <a:close/>
                <a:moveTo>
                  <a:pt x="18193" y="11125"/>
                </a:moveTo>
                <a:cubicBezTo>
                  <a:pt x="18193" y="10900"/>
                  <a:pt x="18073" y="11125"/>
                  <a:pt x="18193" y="11125"/>
                </a:cubicBezTo>
                <a:close/>
                <a:moveTo>
                  <a:pt x="18431" y="11575"/>
                </a:moveTo>
                <a:cubicBezTo>
                  <a:pt x="18431" y="11350"/>
                  <a:pt x="18431" y="11350"/>
                  <a:pt x="18431" y="11575"/>
                </a:cubicBezTo>
                <a:close/>
                <a:moveTo>
                  <a:pt x="16522" y="12025"/>
                </a:moveTo>
                <a:cubicBezTo>
                  <a:pt x="16522" y="12025"/>
                  <a:pt x="16522" y="12025"/>
                  <a:pt x="16522" y="12025"/>
                </a:cubicBezTo>
                <a:cubicBezTo>
                  <a:pt x="16522" y="12025"/>
                  <a:pt x="16522" y="12025"/>
                  <a:pt x="16522" y="12025"/>
                </a:cubicBezTo>
                <a:close/>
                <a:moveTo>
                  <a:pt x="18670" y="14050"/>
                </a:moveTo>
                <a:cubicBezTo>
                  <a:pt x="18670" y="14275"/>
                  <a:pt x="18670" y="14050"/>
                  <a:pt x="18670" y="14050"/>
                </a:cubicBezTo>
                <a:close/>
                <a:moveTo>
                  <a:pt x="18670" y="14050"/>
                </a:moveTo>
                <a:cubicBezTo>
                  <a:pt x="18670" y="14050"/>
                  <a:pt x="18670" y="14050"/>
                  <a:pt x="18670" y="14050"/>
                </a:cubicBezTo>
                <a:close/>
                <a:moveTo>
                  <a:pt x="4588" y="11125"/>
                </a:moveTo>
                <a:cubicBezTo>
                  <a:pt x="4588" y="11125"/>
                  <a:pt x="4588" y="11125"/>
                  <a:pt x="4588" y="11125"/>
                </a:cubicBezTo>
                <a:close/>
                <a:moveTo>
                  <a:pt x="4588" y="11125"/>
                </a:moveTo>
                <a:cubicBezTo>
                  <a:pt x="4588" y="11125"/>
                  <a:pt x="4588" y="11125"/>
                  <a:pt x="4588" y="11125"/>
                </a:cubicBezTo>
                <a:cubicBezTo>
                  <a:pt x="4588" y="11125"/>
                  <a:pt x="4588" y="11125"/>
                  <a:pt x="4588" y="11125"/>
                </a:cubicBezTo>
                <a:close/>
                <a:moveTo>
                  <a:pt x="3872" y="11800"/>
                </a:moveTo>
                <a:cubicBezTo>
                  <a:pt x="3872" y="11800"/>
                  <a:pt x="3872" y="11575"/>
                  <a:pt x="3872" y="11800"/>
                </a:cubicBezTo>
                <a:close/>
                <a:moveTo>
                  <a:pt x="18073" y="13825"/>
                </a:moveTo>
                <a:cubicBezTo>
                  <a:pt x="18073" y="13825"/>
                  <a:pt x="18073" y="13825"/>
                  <a:pt x="18073" y="13825"/>
                </a:cubicBezTo>
                <a:cubicBezTo>
                  <a:pt x="18073" y="13825"/>
                  <a:pt x="18073" y="13825"/>
                  <a:pt x="18073" y="13825"/>
                </a:cubicBezTo>
                <a:close/>
                <a:moveTo>
                  <a:pt x="16164" y="11575"/>
                </a:moveTo>
                <a:cubicBezTo>
                  <a:pt x="16044" y="11575"/>
                  <a:pt x="16164" y="11800"/>
                  <a:pt x="16164" y="11575"/>
                </a:cubicBezTo>
                <a:close/>
                <a:moveTo>
                  <a:pt x="16761" y="13825"/>
                </a:moveTo>
                <a:cubicBezTo>
                  <a:pt x="16641" y="13825"/>
                  <a:pt x="16761" y="13825"/>
                  <a:pt x="16761" y="13825"/>
                </a:cubicBezTo>
                <a:close/>
                <a:moveTo>
                  <a:pt x="18670" y="12925"/>
                </a:moveTo>
                <a:cubicBezTo>
                  <a:pt x="18551" y="12925"/>
                  <a:pt x="18670" y="12700"/>
                  <a:pt x="18670" y="12700"/>
                </a:cubicBezTo>
                <a:cubicBezTo>
                  <a:pt x="18670" y="12700"/>
                  <a:pt x="18551" y="12700"/>
                  <a:pt x="18551" y="12700"/>
                </a:cubicBezTo>
                <a:cubicBezTo>
                  <a:pt x="18551" y="12700"/>
                  <a:pt x="18551" y="12700"/>
                  <a:pt x="18551" y="12700"/>
                </a:cubicBezTo>
                <a:cubicBezTo>
                  <a:pt x="18551" y="12700"/>
                  <a:pt x="18551" y="12700"/>
                  <a:pt x="18551" y="12925"/>
                </a:cubicBezTo>
                <a:cubicBezTo>
                  <a:pt x="18551" y="12925"/>
                  <a:pt x="18551" y="13150"/>
                  <a:pt x="18551" y="13150"/>
                </a:cubicBezTo>
                <a:cubicBezTo>
                  <a:pt x="18551" y="13150"/>
                  <a:pt x="18551" y="13150"/>
                  <a:pt x="18551" y="13150"/>
                </a:cubicBezTo>
                <a:cubicBezTo>
                  <a:pt x="18551" y="12925"/>
                  <a:pt x="18670" y="12925"/>
                  <a:pt x="18670" y="12925"/>
                </a:cubicBezTo>
                <a:close/>
                <a:moveTo>
                  <a:pt x="14254" y="325"/>
                </a:moveTo>
                <a:cubicBezTo>
                  <a:pt x="14254" y="325"/>
                  <a:pt x="14254" y="325"/>
                  <a:pt x="14254" y="325"/>
                </a:cubicBezTo>
                <a:cubicBezTo>
                  <a:pt x="14254" y="325"/>
                  <a:pt x="14254" y="325"/>
                  <a:pt x="14254" y="325"/>
                </a:cubicBezTo>
                <a:close/>
                <a:moveTo>
                  <a:pt x="18431" y="12250"/>
                </a:moveTo>
                <a:cubicBezTo>
                  <a:pt x="18431" y="12250"/>
                  <a:pt x="18431" y="12250"/>
                  <a:pt x="18431" y="12250"/>
                </a:cubicBezTo>
                <a:cubicBezTo>
                  <a:pt x="18551" y="12475"/>
                  <a:pt x="18431" y="12250"/>
                  <a:pt x="18431" y="12250"/>
                </a:cubicBezTo>
                <a:close/>
                <a:moveTo>
                  <a:pt x="18073" y="12925"/>
                </a:moveTo>
                <a:cubicBezTo>
                  <a:pt x="18073" y="12925"/>
                  <a:pt x="18073" y="12925"/>
                  <a:pt x="18073" y="12925"/>
                </a:cubicBezTo>
                <a:close/>
                <a:moveTo>
                  <a:pt x="18073" y="12925"/>
                </a:moveTo>
                <a:cubicBezTo>
                  <a:pt x="18193" y="12925"/>
                  <a:pt x="18073" y="12925"/>
                  <a:pt x="18073" y="12925"/>
                </a:cubicBezTo>
                <a:close/>
                <a:moveTo>
                  <a:pt x="16044" y="11350"/>
                </a:moveTo>
                <a:cubicBezTo>
                  <a:pt x="16044" y="11350"/>
                  <a:pt x="16044" y="11350"/>
                  <a:pt x="16044" y="11350"/>
                </a:cubicBezTo>
                <a:cubicBezTo>
                  <a:pt x="16044" y="11350"/>
                  <a:pt x="16044" y="11350"/>
                  <a:pt x="16044" y="11350"/>
                </a:cubicBezTo>
                <a:close/>
                <a:moveTo>
                  <a:pt x="16044" y="11350"/>
                </a:moveTo>
                <a:cubicBezTo>
                  <a:pt x="16044" y="11350"/>
                  <a:pt x="16044" y="11350"/>
                  <a:pt x="16044" y="11350"/>
                </a:cubicBezTo>
                <a:close/>
                <a:moveTo>
                  <a:pt x="20341" y="14725"/>
                </a:moveTo>
                <a:cubicBezTo>
                  <a:pt x="20341" y="14500"/>
                  <a:pt x="20341" y="14725"/>
                  <a:pt x="20341" y="14725"/>
                </a:cubicBezTo>
                <a:close/>
                <a:moveTo>
                  <a:pt x="17954" y="10000"/>
                </a:moveTo>
                <a:cubicBezTo>
                  <a:pt x="17954" y="10000"/>
                  <a:pt x="17954" y="10000"/>
                  <a:pt x="17954" y="10000"/>
                </a:cubicBezTo>
                <a:close/>
                <a:moveTo>
                  <a:pt x="53" y="5050"/>
                </a:moveTo>
                <a:cubicBezTo>
                  <a:pt x="-66" y="5050"/>
                  <a:pt x="53" y="5050"/>
                  <a:pt x="53" y="5050"/>
                </a:cubicBezTo>
                <a:close/>
                <a:moveTo>
                  <a:pt x="20221" y="14500"/>
                </a:moveTo>
                <a:cubicBezTo>
                  <a:pt x="20221" y="14500"/>
                  <a:pt x="20221" y="14725"/>
                  <a:pt x="20221" y="14500"/>
                </a:cubicBezTo>
                <a:close/>
                <a:moveTo>
                  <a:pt x="17238" y="13150"/>
                </a:moveTo>
                <a:cubicBezTo>
                  <a:pt x="17238" y="13150"/>
                  <a:pt x="17238" y="13150"/>
                  <a:pt x="17238" y="13150"/>
                </a:cubicBezTo>
                <a:close/>
                <a:moveTo>
                  <a:pt x="19983" y="13825"/>
                </a:moveTo>
                <a:cubicBezTo>
                  <a:pt x="19983" y="13825"/>
                  <a:pt x="19983" y="13825"/>
                  <a:pt x="19983" y="13825"/>
                </a:cubicBezTo>
                <a:close/>
                <a:moveTo>
                  <a:pt x="20221" y="14275"/>
                </a:moveTo>
                <a:cubicBezTo>
                  <a:pt x="20102" y="14275"/>
                  <a:pt x="20221" y="14275"/>
                  <a:pt x="20221" y="14275"/>
                </a:cubicBezTo>
                <a:close/>
                <a:moveTo>
                  <a:pt x="10316" y="2800"/>
                </a:moveTo>
                <a:cubicBezTo>
                  <a:pt x="10316" y="3025"/>
                  <a:pt x="10436" y="2800"/>
                  <a:pt x="10316" y="2800"/>
                </a:cubicBezTo>
                <a:close/>
                <a:moveTo>
                  <a:pt x="292" y="4825"/>
                </a:moveTo>
                <a:cubicBezTo>
                  <a:pt x="292" y="4825"/>
                  <a:pt x="292" y="4825"/>
                  <a:pt x="292" y="4825"/>
                </a:cubicBezTo>
                <a:cubicBezTo>
                  <a:pt x="292" y="4825"/>
                  <a:pt x="292" y="4825"/>
                  <a:pt x="292" y="4825"/>
                </a:cubicBezTo>
                <a:close/>
                <a:moveTo>
                  <a:pt x="5065" y="10225"/>
                </a:moveTo>
                <a:cubicBezTo>
                  <a:pt x="4946" y="10225"/>
                  <a:pt x="5185" y="10225"/>
                  <a:pt x="5065" y="10225"/>
                </a:cubicBezTo>
                <a:close/>
                <a:moveTo>
                  <a:pt x="4946" y="10225"/>
                </a:moveTo>
                <a:cubicBezTo>
                  <a:pt x="4946" y="10225"/>
                  <a:pt x="4946" y="10225"/>
                  <a:pt x="4946" y="10225"/>
                </a:cubicBezTo>
                <a:cubicBezTo>
                  <a:pt x="4946" y="10225"/>
                  <a:pt x="4946" y="10225"/>
                  <a:pt x="4946" y="10225"/>
                </a:cubicBezTo>
                <a:close/>
                <a:moveTo>
                  <a:pt x="4469" y="11125"/>
                </a:moveTo>
                <a:cubicBezTo>
                  <a:pt x="4469" y="11125"/>
                  <a:pt x="4469" y="11125"/>
                  <a:pt x="4588" y="11125"/>
                </a:cubicBezTo>
                <a:cubicBezTo>
                  <a:pt x="4588" y="11125"/>
                  <a:pt x="4469" y="10900"/>
                  <a:pt x="4469" y="11125"/>
                </a:cubicBezTo>
                <a:close/>
                <a:moveTo>
                  <a:pt x="4588" y="11125"/>
                </a:moveTo>
                <a:cubicBezTo>
                  <a:pt x="4588" y="11125"/>
                  <a:pt x="4707" y="11125"/>
                  <a:pt x="4588" y="11125"/>
                </a:cubicBezTo>
                <a:close/>
                <a:moveTo>
                  <a:pt x="5065" y="11125"/>
                </a:moveTo>
                <a:cubicBezTo>
                  <a:pt x="5065" y="11125"/>
                  <a:pt x="5065" y="11125"/>
                  <a:pt x="5065" y="11125"/>
                </a:cubicBezTo>
                <a:close/>
                <a:moveTo>
                  <a:pt x="16522" y="11575"/>
                </a:moveTo>
                <a:cubicBezTo>
                  <a:pt x="16522" y="11350"/>
                  <a:pt x="16522" y="11575"/>
                  <a:pt x="16522" y="11575"/>
                </a:cubicBezTo>
                <a:close/>
                <a:moveTo>
                  <a:pt x="16522" y="11575"/>
                </a:moveTo>
                <a:cubicBezTo>
                  <a:pt x="16522" y="11575"/>
                  <a:pt x="16522" y="11575"/>
                  <a:pt x="16522" y="11575"/>
                </a:cubicBezTo>
                <a:close/>
                <a:moveTo>
                  <a:pt x="16164" y="11800"/>
                </a:moveTo>
                <a:cubicBezTo>
                  <a:pt x="16164" y="12025"/>
                  <a:pt x="16164" y="11800"/>
                  <a:pt x="16164" y="11800"/>
                </a:cubicBezTo>
                <a:close/>
                <a:moveTo>
                  <a:pt x="18073" y="12025"/>
                </a:moveTo>
                <a:cubicBezTo>
                  <a:pt x="18073" y="12025"/>
                  <a:pt x="18073" y="12025"/>
                  <a:pt x="18073" y="12025"/>
                </a:cubicBezTo>
                <a:close/>
                <a:moveTo>
                  <a:pt x="16403" y="12700"/>
                </a:moveTo>
                <a:cubicBezTo>
                  <a:pt x="16283" y="12700"/>
                  <a:pt x="16403" y="12700"/>
                  <a:pt x="16403" y="12700"/>
                </a:cubicBezTo>
                <a:close/>
                <a:moveTo>
                  <a:pt x="16403" y="12700"/>
                </a:moveTo>
                <a:cubicBezTo>
                  <a:pt x="16403" y="12700"/>
                  <a:pt x="16403" y="12700"/>
                  <a:pt x="16403" y="12700"/>
                </a:cubicBezTo>
                <a:cubicBezTo>
                  <a:pt x="16403" y="12700"/>
                  <a:pt x="16403" y="12700"/>
                  <a:pt x="16403" y="12700"/>
                </a:cubicBezTo>
                <a:close/>
                <a:moveTo>
                  <a:pt x="18551" y="14275"/>
                </a:moveTo>
                <a:cubicBezTo>
                  <a:pt x="18431" y="14275"/>
                  <a:pt x="18551" y="14275"/>
                  <a:pt x="18551" y="14275"/>
                </a:cubicBezTo>
                <a:close/>
                <a:moveTo>
                  <a:pt x="20341" y="13375"/>
                </a:moveTo>
                <a:cubicBezTo>
                  <a:pt x="20341" y="13375"/>
                  <a:pt x="20341" y="13375"/>
                  <a:pt x="20341" y="13375"/>
                </a:cubicBezTo>
                <a:close/>
                <a:moveTo>
                  <a:pt x="17715" y="11800"/>
                </a:moveTo>
                <a:cubicBezTo>
                  <a:pt x="17715" y="11800"/>
                  <a:pt x="17835" y="11800"/>
                  <a:pt x="17715" y="11800"/>
                </a:cubicBezTo>
                <a:close/>
                <a:moveTo>
                  <a:pt x="19863" y="13825"/>
                </a:moveTo>
                <a:cubicBezTo>
                  <a:pt x="19983" y="13825"/>
                  <a:pt x="19863" y="13825"/>
                  <a:pt x="19863" y="13825"/>
                </a:cubicBezTo>
                <a:close/>
                <a:moveTo>
                  <a:pt x="4469" y="9550"/>
                </a:moveTo>
                <a:cubicBezTo>
                  <a:pt x="4469" y="9550"/>
                  <a:pt x="4469" y="9550"/>
                  <a:pt x="4469" y="9550"/>
                </a:cubicBezTo>
                <a:cubicBezTo>
                  <a:pt x="4469" y="9550"/>
                  <a:pt x="4469" y="9550"/>
                  <a:pt x="4469" y="9550"/>
                </a:cubicBezTo>
                <a:cubicBezTo>
                  <a:pt x="4469" y="9550"/>
                  <a:pt x="4469" y="9550"/>
                  <a:pt x="4469" y="9550"/>
                </a:cubicBezTo>
                <a:close/>
                <a:moveTo>
                  <a:pt x="19028" y="13150"/>
                </a:moveTo>
                <a:cubicBezTo>
                  <a:pt x="19028" y="13150"/>
                  <a:pt x="19028" y="13150"/>
                  <a:pt x="19028" y="13150"/>
                </a:cubicBezTo>
                <a:close/>
                <a:moveTo>
                  <a:pt x="13180" y="11125"/>
                </a:moveTo>
                <a:cubicBezTo>
                  <a:pt x="13180" y="11125"/>
                  <a:pt x="13180" y="11125"/>
                  <a:pt x="13180" y="11125"/>
                </a:cubicBezTo>
                <a:close/>
                <a:moveTo>
                  <a:pt x="20102" y="13150"/>
                </a:moveTo>
                <a:cubicBezTo>
                  <a:pt x="20102" y="13150"/>
                  <a:pt x="20102" y="13150"/>
                  <a:pt x="20102" y="13150"/>
                </a:cubicBezTo>
                <a:close/>
                <a:moveTo>
                  <a:pt x="17954" y="10000"/>
                </a:moveTo>
                <a:cubicBezTo>
                  <a:pt x="17954" y="10000"/>
                  <a:pt x="17954" y="10000"/>
                  <a:pt x="17954" y="10000"/>
                </a:cubicBezTo>
                <a:cubicBezTo>
                  <a:pt x="18073" y="10000"/>
                  <a:pt x="17954" y="10000"/>
                  <a:pt x="17954" y="10000"/>
                </a:cubicBezTo>
                <a:close/>
                <a:moveTo>
                  <a:pt x="16999" y="12475"/>
                </a:moveTo>
                <a:cubicBezTo>
                  <a:pt x="16999" y="12475"/>
                  <a:pt x="16999" y="12475"/>
                  <a:pt x="16999" y="12475"/>
                </a:cubicBezTo>
                <a:cubicBezTo>
                  <a:pt x="16999" y="12475"/>
                  <a:pt x="16999" y="12475"/>
                  <a:pt x="16999" y="12475"/>
                </a:cubicBezTo>
                <a:cubicBezTo>
                  <a:pt x="16999" y="12475"/>
                  <a:pt x="16999" y="12475"/>
                  <a:pt x="16999" y="12475"/>
                </a:cubicBezTo>
                <a:close/>
                <a:moveTo>
                  <a:pt x="16999" y="12475"/>
                </a:moveTo>
                <a:cubicBezTo>
                  <a:pt x="16999" y="12475"/>
                  <a:pt x="16999" y="12475"/>
                  <a:pt x="16999" y="12475"/>
                </a:cubicBezTo>
                <a:close/>
                <a:moveTo>
                  <a:pt x="17238" y="12475"/>
                </a:moveTo>
                <a:cubicBezTo>
                  <a:pt x="17238" y="12475"/>
                  <a:pt x="17238" y="12475"/>
                  <a:pt x="17238" y="12475"/>
                </a:cubicBezTo>
                <a:close/>
                <a:moveTo>
                  <a:pt x="16880" y="12475"/>
                </a:moveTo>
                <a:cubicBezTo>
                  <a:pt x="16880" y="12475"/>
                  <a:pt x="16880" y="12475"/>
                  <a:pt x="16880" y="12475"/>
                </a:cubicBezTo>
                <a:close/>
                <a:moveTo>
                  <a:pt x="18551" y="14050"/>
                </a:moveTo>
                <a:cubicBezTo>
                  <a:pt x="18551" y="14050"/>
                  <a:pt x="18670" y="14050"/>
                  <a:pt x="18551" y="14050"/>
                </a:cubicBezTo>
                <a:close/>
                <a:moveTo>
                  <a:pt x="1605" y="7975"/>
                </a:moveTo>
                <a:cubicBezTo>
                  <a:pt x="1605" y="7975"/>
                  <a:pt x="1605" y="7975"/>
                  <a:pt x="1605" y="7975"/>
                </a:cubicBezTo>
                <a:cubicBezTo>
                  <a:pt x="1605" y="7975"/>
                  <a:pt x="1605" y="7975"/>
                  <a:pt x="1605" y="7975"/>
                </a:cubicBezTo>
                <a:close/>
                <a:moveTo>
                  <a:pt x="4827" y="7300"/>
                </a:moveTo>
                <a:cubicBezTo>
                  <a:pt x="4827" y="7300"/>
                  <a:pt x="4827" y="7300"/>
                  <a:pt x="4827" y="7300"/>
                </a:cubicBezTo>
                <a:cubicBezTo>
                  <a:pt x="4827" y="7300"/>
                  <a:pt x="4827" y="7300"/>
                  <a:pt x="4827" y="7300"/>
                </a:cubicBezTo>
                <a:close/>
                <a:moveTo>
                  <a:pt x="17477" y="13825"/>
                </a:moveTo>
                <a:cubicBezTo>
                  <a:pt x="17477" y="13825"/>
                  <a:pt x="17477" y="13825"/>
                  <a:pt x="17477" y="13825"/>
                </a:cubicBezTo>
                <a:cubicBezTo>
                  <a:pt x="17477" y="13825"/>
                  <a:pt x="17477" y="13825"/>
                  <a:pt x="17477" y="13825"/>
                </a:cubicBezTo>
                <a:close/>
                <a:moveTo>
                  <a:pt x="4946" y="11350"/>
                </a:moveTo>
                <a:cubicBezTo>
                  <a:pt x="4946" y="11350"/>
                  <a:pt x="4946" y="11350"/>
                  <a:pt x="4946" y="11350"/>
                </a:cubicBezTo>
                <a:close/>
                <a:moveTo>
                  <a:pt x="18551" y="14050"/>
                </a:moveTo>
                <a:cubicBezTo>
                  <a:pt x="18551" y="14050"/>
                  <a:pt x="18551" y="14050"/>
                  <a:pt x="18551" y="14050"/>
                </a:cubicBezTo>
                <a:close/>
                <a:moveTo>
                  <a:pt x="4469" y="9550"/>
                </a:moveTo>
                <a:cubicBezTo>
                  <a:pt x="4469" y="9550"/>
                  <a:pt x="4469" y="9550"/>
                  <a:pt x="4469" y="9550"/>
                </a:cubicBezTo>
                <a:cubicBezTo>
                  <a:pt x="4469" y="9550"/>
                  <a:pt x="4469" y="9775"/>
                  <a:pt x="4469" y="9550"/>
                </a:cubicBezTo>
                <a:close/>
                <a:moveTo>
                  <a:pt x="19028" y="13150"/>
                </a:moveTo>
                <a:cubicBezTo>
                  <a:pt x="19028" y="13150"/>
                  <a:pt x="19147" y="13150"/>
                  <a:pt x="19147" y="13150"/>
                </a:cubicBezTo>
                <a:cubicBezTo>
                  <a:pt x="19147" y="13150"/>
                  <a:pt x="19028" y="13150"/>
                  <a:pt x="19028" y="13150"/>
                </a:cubicBezTo>
                <a:close/>
                <a:moveTo>
                  <a:pt x="4588" y="4150"/>
                </a:moveTo>
                <a:cubicBezTo>
                  <a:pt x="4588" y="4150"/>
                  <a:pt x="4588" y="4150"/>
                  <a:pt x="4588" y="4150"/>
                </a:cubicBezTo>
                <a:cubicBezTo>
                  <a:pt x="4588" y="4150"/>
                  <a:pt x="4588" y="4150"/>
                  <a:pt x="4588" y="4150"/>
                </a:cubicBezTo>
                <a:close/>
                <a:moveTo>
                  <a:pt x="4588" y="5050"/>
                </a:moveTo>
                <a:cubicBezTo>
                  <a:pt x="4588" y="5050"/>
                  <a:pt x="4588" y="5050"/>
                  <a:pt x="4588" y="5050"/>
                </a:cubicBezTo>
                <a:cubicBezTo>
                  <a:pt x="4588" y="5050"/>
                  <a:pt x="4588" y="5050"/>
                  <a:pt x="4588" y="5050"/>
                </a:cubicBezTo>
                <a:cubicBezTo>
                  <a:pt x="4588" y="5050"/>
                  <a:pt x="4588" y="5050"/>
                  <a:pt x="4588" y="5050"/>
                </a:cubicBezTo>
                <a:cubicBezTo>
                  <a:pt x="4588" y="5050"/>
                  <a:pt x="4588" y="5050"/>
                  <a:pt x="4588" y="5050"/>
                </a:cubicBezTo>
                <a:close/>
                <a:moveTo>
                  <a:pt x="4588" y="5050"/>
                </a:moveTo>
                <a:cubicBezTo>
                  <a:pt x="4588" y="5050"/>
                  <a:pt x="4588" y="5050"/>
                  <a:pt x="4588" y="5050"/>
                </a:cubicBezTo>
                <a:cubicBezTo>
                  <a:pt x="4588" y="5050"/>
                  <a:pt x="4588" y="5050"/>
                  <a:pt x="4588" y="5050"/>
                </a:cubicBezTo>
                <a:close/>
                <a:moveTo>
                  <a:pt x="4707" y="4150"/>
                </a:moveTo>
                <a:cubicBezTo>
                  <a:pt x="4707" y="4150"/>
                  <a:pt x="4707" y="4150"/>
                  <a:pt x="4707" y="4150"/>
                </a:cubicBezTo>
                <a:cubicBezTo>
                  <a:pt x="4707" y="4150"/>
                  <a:pt x="4707" y="4150"/>
                  <a:pt x="4707" y="4150"/>
                </a:cubicBezTo>
                <a:cubicBezTo>
                  <a:pt x="4707" y="4375"/>
                  <a:pt x="4707" y="4375"/>
                  <a:pt x="4707" y="4150"/>
                </a:cubicBezTo>
                <a:close/>
                <a:moveTo>
                  <a:pt x="4707" y="4150"/>
                </a:moveTo>
                <a:cubicBezTo>
                  <a:pt x="4707" y="4150"/>
                  <a:pt x="4707" y="4150"/>
                  <a:pt x="4707" y="4150"/>
                </a:cubicBezTo>
                <a:cubicBezTo>
                  <a:pt x="4707" y="4150"/>
                  <a:pt x="4707" y="4150"/>
                  <a:pt x="4707" y="4150"/>
                </a:cubicBezTo>
                <a:close/>
                <a:moveTo>
                  <a:pt x="4946" y="3250"/>
                </a:moveTo>
                <a:cubicBezTo>
                  <a:pt x="4946" y="3250"/>
                  <a:pt x="4946" y="3025"/>
                  <a:pt x="4946" y="3025"/>
                </a:cubicBezTo>
                <a:cubicBezTo>
                  <a:pt x="4946" y="2800"/>
                  <a:pt x="4946" y="3025"/>
                  <a:pt x="4946" y="3250"/>
                </a:cubicBezTo>
                <a:close/>
                <a:moveTo>
                  <a:pt x="4827" y="3925"/>
                </a:moveTo>
                <a:cubicBezTo>
                  <a:pt x="4946" y="3925"/>
                  <a:pt x="4827" y="3925"/>
                  <a:pt x="4827" y="3925"/>
                </a:cubicBezTo>
                <a:close/>
                <a:moveTo>
                  <a:pt x="4946" y="3925"/>
                </a:moveTo>
                <a:cubicBezTo>
                  <a:pt x="4946" y="3925"/>
                  <a:pt x="4946" y="3925"/>
                  <a:pt x="4827" y="3925"/>
                </a:cubicBezTo>
                <a:cubicBezTo>
                  <a:pt x="4827" y="3925"/>
                  <a:pt x="4827" y="3925"/>
                  <a:pt x="4946" y="3925"/>
                </a:cubicBezTo>
                <a:close/>
                <a:moveTo>
                  <a:pt x="5185" y="4600"/>
                </a:moveTo>
                <a:cubicBezTo>
                  <a:pt x="5304" y="4600"/>
                  <a:pt x="5185" y="4375"/>
                  <a:pt x="5185" y="4600"/>
                </a:cubicBezTo>
                <a:close/>
                <a:moveTo>
                  <a:pt x="4827" y="3925"/>
                </a:moveTo>
                <a:cubicBezTo>
                  <a:pt x="4827" y="3925"/>
                  <a:pt x="4827" y="3925"/>
                  <a:pt x="4827" y="3925"/>
                </a:cubicBezTo>
                <a:close/>
                <a:moveTo>
                  <a:pt x="4469" y="5725"/>
                </a:moveTo>
                <a:cubicBezTo>
                  <a:pt x="4469" y="5725"/>
                  <a:pt x="4469" y="5725"/>
                  <a:pt x="4469" y="5725"/>
                </a:cubicBezTo>
                <a:cubicBezTo>
                  <a:pt x="4469" y="5725"/>
                  <a:pt x="4469" y="5725"/>
                  <a:pt x="4469" y="5725"/>
                </a:cubicBezTo>
                <a:close/>
                <a:moveTo>
                  <a:pt x="4827" y="775"/>
                </a:moveTo>
                <a:cubicBezTo>
                  <a:pt x="4827" y="1000"/>
                  <a:pt x="4946" y="1000"/>
                  <a:pt x="4946" y="1225"/>
                </a:cubicBezTo>
                <a:cubicBezTo>
                  <a:pt x="4827" y="1000"/>
                  <a:pt x="4827" y="1000"/>
                  <a:pt x="4707" y="1000"/>
                </a:cubicBezTo>
                <a:cubicBezTo>
                  <a:pt x="4588" y="1225"/>
                  <a:pt x="4707" y="1225"/>
                  <a:pt x="4707" y="1225"/>
                </a:cubicBezTo>
                <a:cubicBezTo>
                  <a:pt x="4588" y="1450"/>
                  <a:pt x="4707" y="1450"/>
                  <a:pt x="4827" y="1450"/>
                </a:cubicBezTo>
                <a:cubicBezTo>
                  <a:pt x="4946" y="1675"/>
                  <a:pt x="4827" y="1675"/>
                  <a:pt x="4827" y="1675"/>
                </a:cubicBezTo>
                <a:cubicBezTo>
                  <a:pt x="4707" y="1675"/>
                  <a:pt x="4588" y="1675"/>
                  <a:pt x="4588" y="1675"/>
                </a:cubicBezTo>
                <a:cubicBezTo>
                  <a:pt x="4469" y="1900"/>
                  <a:pt x="4588" y="1900"/>
                  <a:pt x="4588" y="1900"/>
                </a:cubicBezTo>
                <a:cubicBezTo>
                  <a:pt x="4588" y="1900"/>
                  <a:pt x="4588" y="1900"/>
                  <a:pt x="4588" y="1900"/>
                </a:cubicBezTo>
                <a:cubicBezTo>
                  <a:pt x="4707" y="2125"/>
                  <a:pt x="4588" y="2125"/>
                  <a:pt x="4707" y="2125"/>
                </a:cubicBezTo>
                <a:cubicBezTo>
                  <a:pt x="4707" y="2125"/>
                  <a:pt x="4707" y="2125"/>
                  <a:pt x="4707" y="2125"/>
                </a:cubicBezTo>
                <a:cubicBezTo>
                  <a:pt x="4707" y="2125"/>
                  <a:pt x="4707" y="1900"/>
                  <a:pt x="4707" y="1900"/>
                </a:cubicBezTo>
                <a:cubicBezTo>
                  <a:pt x="4827" y="1900"/>
                  <a:pt x="4827" y="1900"/>
                  <a:pt x="4827" y="1900"/>
                </a:cubicBezTo>
                <a:cubicBezTo>
                  <a:pt x="4946" y="1900"/>
                  <a:pt x="5065" y="1900"/>
                  <a:pt x="5065" y="1900"/>
                </a:cubicBezTo>
                <a:cubicBezTo>
                  <a:pt x="5185" y="1900"/>
                  <a:pt x="5185" y="1900"/>
                  <a:pt x="5185" y="1900"/>
                </a:cubicBezTo>
                <a:cubicBezTo>
                  <a:pt x="5065" y="1675"/>
                  <a:pt x="5901" y="1000"/>
                  <a:pt x="5901" y="1000"/>
                </a:cubicBezTo>
                <a:cubicBezTo>
                  <a:pt x="5543" y="550"/>
                  <a:pt x="5304" y="775"/>
                  <a:pt x="4827" y="775"/>
                </a:cubicBezTo>
                <a:close/>
                <a:moveTo>
                  <a:pt x="4946" y="2125"/>
                </a:moveTo>
                <a:cubicBezTo>
                  <a:pt x="4827" y="2125"/>
                  <a:pt x="4707" y="2125"/>
                  <a:pt x="4707" y="1900"/>
                </a:cubicBezTo>
                <a:cubicBezTo>
                  <a:pt x="4707" y="1900"/>
                  <a:pt x="4707" y="2125"/>
                  <a:pt x="4707" y="2125"/>
                </a:cubicBezTo>
                <a:cubicBezTo>
                  <a:pt x="4827" y="2125"/>
                  <a:pt x="4946" y="2125"/>
                  <a:pt x="4946" y="2125"/>
                </a:cubicBezTo>
                <a:cubicBezTo>
                  <a:pt x="4946" y="2125"/>
                  <a:pt x="4946" y="2125"/>
                  <a:pt x="5065" y="2125"/>
                </a:cubicBezTo>
                <a:cubicBezTo>
                  <a:pt x="5065" y="2125"/>
                  <a:pt x="5065" y="2125"/>
                  <a:pt x="5065" y="2125"/>
                </a:cubicBezTo>
                <a:cubicBezTo>
                  <a:pt x="5065" y="2125"/>
                  <a:pt x="4946" y="2125"/>
                  <a:pt x="4946" y="2125"/>
                </a:cubicBezTo>
                <a:close/>
                <a:moveTo>
                  <a:pt x="4469" y="2125"/>
                </a:moveTo>
                <a:cubicBezTo>
                  <a:pt x="4469" y="2125"/>
                  <a:pt x="4469" y="2125"/>
                  <a:pt x="4469" y="2125"/>
                </a:cubicBezTo>
                <a:cubicBezTo>
                  <a:pt x="4588" y="2125"/>
                  <a:pt x="4588" y="2125"/>
                  <a:pt x="4588" y="1900"/>
                </a:cubicBezTo>
                <a:cubicBezTo>
                  <a:pt x="4469" y="1900"/>
                  <a:pt x="4469" y="1900"/>
                  <a:pt x="4469" y="2125"/>
                </a:cubicBezTo>
                <a:close/>
                <a:moveTo>
                  <a:pt x="4707" y="1675"/>
                </a:moveTo>
                <a:cubicBezTo>
                  <a:pt x="4707" y="1675"/>
                  <a:pt x="4707" y="1675"/>
                  <a:pt x="4707" y="1675"/>
                </a:cubicBezTo>
                <a:cubicBezTo>
                  <a:pt x="4707" y="1675"/>
                  <a:pt x="4707" y="1675"/>
                  <a:pt x="4827" y="1675"/>
                </a:cubicBezTo>
                <a:cubicBezTo>
                  <a:pt x="4827" y="1675"/>
                  <a:pt x="4827" y="1675"/>
                  <a:pt x="4827" y="1675"/>
                </a:cubicBezTo>
                <a:cubicBezTo>
                  <a:pt x="4827" y="1675"/>
                  <a:pt x="4827" y="1675"/>
                  <a:pt x="4827" y="1675"/>
                </a:cubicBezTo>
                <a:cubicBezTo>
                  <a:pt x="4827" y="1675"/>
                  <a:pt x="4827" y="1675"/>
                  <a:pt x="4707" y="1675"/>
                </a:cubicBezTo>
                <a:close/>
                <a:moveTo>
                  <a:pt x="4707" y="1675"/>
                </a:moveTo>
                <a:cubicBezTo>
                  <a:pt x="4707" y="1675"/>
                  <a:pt x="4707" y="1675"/>
                  <a:pt x="4707" y="1675"/>
                </a:cubicBezTo>
                <a:close/>
                <a:moveTo>
                  <a:pt x="4588" y="1675"/>
                </a:moveTo>
                <a:cubicBezTo>
                  <a:pt x="4707" y="1675"/>
                  <a:pt x="4707" y="1450"/>
                  <a:pt x="4707" y="1450"/>
                </a:cubicBezTo>
                <a:cubicBezTo>
                  <a:pt x="4588" y="1450"/>
                  <a:pt x="4588" y="1450"/>
                  <a:pt x="4588" y="1450"/>
                </a:cubicBezTo>
                <a:cubicBezTo>
                  <a:pt x="4588" y="1450"/>
                  <a:pt x="4588" y="1450"/>
                  <a:pt x="4588" y="1450"/>
                </a:cubicBezTo>
                <a:cubicBezTo>
                  <a:pt x="4588" y="1450"/>
                  <a:pt x="4588" y="1450"/>
                  <a:pt x="4588" y="1675"/>
                </a:cubicBezTo>
                <a:cubicBezTo>
                  <a:pt x="4588" y="1675"/>
                  <a:pt x="4588" y="1675"/>
                  <a:pt x="4707" y="1675"/>
                </a:cubicBezTo>
                <a:cubicBezTo>
                  <a:pt x="4707" y="1675"/>
                  <a:pt x="4588" y="1675"/>
                  <a:pt x="4588" y="1675"/>
                </a:cubicBezTo>
                <a:close/>
                <a:moveTo>
                  <a:pt x="4111" y="1900"/>
                </a:moveTo>
                <a:cubicBezTo>
                  <a:pt x="4111" y="2125"/>
                  <a:pt x="3872" y="2125"/>
                  <a:pt x="3753" y="1900"/>
                </a:cubicBezTo>
                <a:cubicBezTo>
                  <a:pt x="3753" y="1900"/>
                  <a:pt x="3753" y="1900"/>
                  <a:pt x="3872" y="1900"/>
                </a:cubicBezTo>
                <a:cubicBezTo>
                  <a:pt x="3872" y="1900"/>
                  <a:pt x="3633" y="1900"/>
                  <a:pt x="3633" y="1900"/>
                </a:cubicBezTo>
                <a:cubicBezTo>
                  <a:pt x="3633" y="1900"/>
                  <a:pt x="3633" y="1675"/>
                  <a:pt x="3633" y="1675"/>
                </a:cubicBezTo>
                <a:cubicBezTo>
                  <a:pt x="3633" y="1675"/>
                  <a:pt x="3514" y="1675"/>
                  <a:pt x="3514" y="1675"/>
                </a:cubicBezTo>
                <a:cubicBezTo>
                  <a:pt x="3514" y="1675"/>
                  <a:pt x="3872" y="1450"/>
                  <a:pt x="3872" y="1675"/>
                </a:cubicBezTo>
                <a:cubicBezTo>
                  <a:pt x="3872" y="1675"/>
                  <a:pt x="3872" y="1450"/>
                  <a:pt x="3872" y="1675"/>
                </a:cubicBezTo>
                <a:cubicBezTo>
                  <a:pt x="3872" y="1675"/>
                  <a:pt x="3872" y="1675"/>
                  <a:pt x="3872" y="1675"/>
                </a:cubicBezTo>
                <a:cubicBezTo>
                  <a:pt x="3872" y="2125"/>
                  <a:pt x="4111" y="1675"/>
                  <a:pt x="4111" y="1675"/>
                </a:cubicBezTo>
                <a:cubicBezTo>
                  <a:pt x="4111" y="1675"/>
                  <a:pt x="4111" y="1900"/>
                  <a:pt x="4111" y="1900"/>
                </a:cubicBezTo>
                <a:close/>
                <a:moveTo>
                  <a:pt x="4111" y="1900"/>
                </a:moveTo>
                <a:cubicBezTo>
                  <a:pt x="4111" y="1900"/>
                  <a:pt x="4111" y="1900"/>
                  <a:pt x="4111" y="1900"/>
                </a:cubicBezTo>
                <a:cubicBezTo>
                  <a:pt x="4111" y="1900"/>
                  <a:pt x="4111" y="1900"/>
                  <a:pt x="4111" y="1900"/>
                </a:cubicBezTo>
                <a:cubicBezTo>
                  <a:pt x="4111" y="1900"/>
                  <a:pt x="4111" y="1900"/>
                  <a:pt x="4111" y="1900"/>
                </a:cubicBezTo>
                <a:cubicBezTo>
                  <a:pt x="4230" y="2125"/>
                  <a:pt x="4230" y="1900"/>
                  <a:pt x="4230" y="1900"/>
                </a:cubicBezTo>
                <a:cubicBezTo>
                  <a:pt x="4230" y="1900"/>
                  <a:pt x="4111" y="1900"/>
                  <a:pt x="4111" y="1900"/>
                </a:cubicBezTo>
                <a:close/>
                <a:moveTo>
                  <a:pt x="4349" y="1675"/>
                </a:moveTo>
                <a:cubicBezTo>
                  <a:pt x="4349" y="1900"/>
                  <a:pt x="4349" y="1900"/>
                  <a:pt x="4349" y="1900"/>
                </a:cubicBezTo>
                <a:cubicBezTo>
                  <a:pt x="4349" y="1900"/>
                  <a:pt x="4349" y="1900"/>
                  <a:pt x="4349" y="1900"/>
                </a:cubicBezTo>
                <a:cubicBezTo>
                  <a:pt x="4349" y="1900"/>
                  <a:pt x="4349" y="1900"/>
                  <a:pt x="4349" y="1900"/>
                </a:cubicBezTo>
                <a:cubicBezTo>
                  <a:pt x="4349" y="1900"/>
                  <a:pt x="4230" y="1675"/>
                  <a:pt x="4230" y="1675"/>
                </a:cubicBezTo>
                <a:cubicBezTo>
                  <a:pt x="4230" y="1675"/>
                  <a:pt x="4230" y="1900"/>
                  <a:pt x="4230" y="1900"/>
                </a:cubicBezTo>
                <a:cubicBezTo>
                  <a:pt x="4230" y="1900"/>
                  <a:pt x="4230" y="1900"/>
                  <a:pt x="4349" y="2125"/>
                </a:cubicBezTo>
                <a:cubicBezTo>
                  <a:pt x="4469" y="2125"/>
                  <a:pt x="4469" y="1675"/>
                  <a:pt x="4349" y="1675"/>
                </a:cubicBezTo>
                <a:close/>
                <a:moveTo>
                  <a:pt x="7691" y="1000"/>
                </a:moveTo>
                <a:cubicBezTo>
                  <a:pt x="7572" y="1000"/>
                  <a:pt x="7333" y="1225"/>
                  <a:pt x="7452" y="775"/>
                </a:cubicBezTo>
                <a:cubicBezTo>
                  <a:pt x="7214" y="775"/>
                  <a:pt x="6975" y="550"/>
                  <a:pt x="6856" y="775"/>
                </a:cubicBezTo>
                <a:cubicBezTo>
                  <a:pt x="6736" y="775"/>
                  <a:pt x="6498" y="775"/>
                  <a:pt x="6498" y="1000"/>
                </a:cubicBezTo>
                <a:cubicBezTo>
                  <a:pt x="6498" y="1000"/>
                  <a:pt x="6498" y="1000"/>
                  <a:pt x="6498" y="1000"/>
                </a:cubicBezTo>
                <a:cubicBezTo>
                  <a:pt x="6378" y="1000"/>
                  <a:pt x="6378" y="775"/>
                  <a:pt x="6378" y="1000"/>
                </a:cubicBezTo>
                <a:cubicBezTo>
                  <a:pt x="6378" y="1000"/>
                  <a:pt x="6378" y="1000"/>
                  <a:pt x="6378" y="1000"/>
                </a:cubicBezTo>
                <a:cubicBezTo>
                  <a:pt x="6259" y="1000"/>
                  <a:pt x="6259" y="775"/>
                  <a:pt x="6259" y="1000"/>
                </a:cubicBezTo>
                <a:cubicBezTo>
                  <a:pt x="6140" y="1000"/>
                  <a:pt x="5662" y="1000"/>
                  <a:pt x="5662" y="1225"/>
                </a:cubicBezTo>
                <a:cubicBezTo>
                  <a:pt x="5662" y="1450"/>
                  <a:pt x="5782" y="1225"/>
                  <a:pt x="5782" y="1450"/>
                </a:cubicBezTo>
                <a:cubicBezTo>
                  <a:pt x="5662" y="1450"/>
                  <a:pt x="5543" y="1450"/>
                  <a:pt x="5424" y="1675"/>
                </a:cubicBezTo>
                <a:cubicBezTo>
                  <a:pt x="5424" y="1675"/>
                  <a:pt x="5424" y="1675"/>
                  <a:pt x="5543" y="1675"/>
                </a:cubicBezTo>
                <a:cubicBezTo>
                  <a:pt x="5424" y="1675"/>
                  <a:pt x="5424" y="1675"/>
                  <a:pt x="5424" y="1675"/>
                </a:cubicBezTo>
                <a:cubicBezTo>
                  <a:pt x="5304" y="1900"/>
                  <a:pt x="5782" y="1900"/>
                  <a:pt x="5782" y="2125"/>
                </a:cubicBezTo>
                <a:cubicBezTo>
                  <a:pt x="6020" y="2125"/>
                  <a:pt x="5901" y="2575"/>
                  <a:pt x="5901" y="2800"/>
                </a:cubicBezTo>
                <a:cubicBezTo>
                  <a:pt x="5901" y="2800"/>
                  <a:pt x="6020" y="2800"/>
                  <a:pt x="6020" y="2800"/>
                </a:cubicBezTo>
                <a:cubicBezTo>
                  <a:pt x="6140" y="2800"/>
                  <a:pt x="6140" y="3025"/>
                  <a:pt x="6140" y="3025"/>
                </a:cubicBezTo>
                <a:cubicBezTo>
                  <a:pt x="6020" y="3025"/>
                  <a:pt x="5901" y="3025"/>
                  <a:pt x="6020" y="3250"/>
                </a:cubicBezTo>
                <a:cubicBezTo>
                  <a:pt x="6020" y="3250"/>
                  <a:pt x="6020" y="3025"/>
                  <a:pt x="6140" y="3025"/>
                </a:cubicBezTo>
                <a:cubicBezTo>
                  <a:pt x="6140" y="3250"/>
                  <a:pt x="6020" y="3250"/>
                  <a:pt x="6020" y="3475"/>
                </a:cubicBezTo>
                <a:cubicBezTo>
                  <a:pt x="6020" y="3700"/>
                  <a:pt x="6020" y="3925"/>
                  <a:pt x="6020" y="3925"/>
                </a:cubicBezTo>
                <a:cubicBezTo>
                  <a:pt x="6020" y="4150"/>
                  <a:pt x="6140" y="4150"/>
                  <a:pt x="6140" y="4375"/>
                </a:cubicBezTo>
                <a:cubicBezTo>
                  <a:pt x="6140" y="4375"/>
                  <a:pt x="6140" y="4375"/>
                  <a:pt x="6140" y="4375"/>
                </a:cubicBezTo>
                <a:cubicBezTo>
                  <a:pt x="6140" y="4375"/>
                  <a:pt x="6140" y="4375"/>
                  <a:pt x="6259" y="4375"/>
                </a:cubicBezTo>
                <a:cubicBezTo>
                  <a:pt x="6259" y="4375"/>
                  <a:pt x="6259" y="4600"/>
                  <a:pt x="6259" y="4600"/>
                </a:cubicBezTo>
                <a:cubicBezTo>
                  <a:pt x="6259" y="4600"/>
                  <a:pt x="6378" y="4600"/>
                  <a:pt x="6378" y="4600"/>
                </a:cubicBezTo>
                <a:cubicBezTo>
                  <a:pt x="6498" y="4825"/>
                  <a:pt x="6617" y="3925"/>
                  <a:pt x="6617" y="3925"/>
                </a:cubicBezTo>
                <a:cubicBezTo>
                  <a:pt x="6736" y="3700"/>
                  <a:pt x="6856" y="3700"/>
                  <a:pt x="6975" y="3475"/>
                </a:cubicBezTo>
                <a:cubicBezTo>
                  <a:pt x="6975" y="3475"/>
                  <a:pt x="7333" y="3025"/>
                  <a:pt x="7452" y="3025"/>
                </a:cubicBezTo>
                <a:cubicBezTo>
                  <a:pt x="7452" y="3025"/>
                  <a:pt x="7333" y="3025"/>
                  <a:pt x="7214" y="3025"/>
                </a:cubicBezTo>
                <a:cubicBezTo>
                  <a:pt x="7214" y="3025"/>
                  <a:pt x="7214" y="3025"/>
                  <a:pt x="7214" y="3025"/>
                </a:cubicBezTo>
                <a:cubicBezTo>
                  <a:pt x="7214" y="3025"/>
                  <a:pt x="7214" y="3025"/>
                  <a:pt x="7214" y="3025"/>
                </a:cubicBezTo>
                <a:cubicBezTo>
                  <a:pt x="7333" y="3025"/>
                  <a:pt x="7214" y="2800"/>
                  <a:pt x="7333" y="2800"/>
                </a:cubicBezTo>
                <a:cubicBezTo>
                  <a:pt x="7333" y="3025"/>
                  <a:pt x="7572" y="3025"/>
                  <a:pt x="7452" y="2800"/>
                </a:cubicBezTo>
                <a:cubicBezTo>
                  <a:pt x="7452" y="2800"/>
                  <a:pt x="7452" y="2350"/>
                  <a:pt x="7452" y="2350"/>
                </a:cubicBezTo>
                <a:cubicBezTo>
                  <a:pt x="7572" y="2350"/>
                  <a:pt x="7572" y="2350"/>
                  <a:pt x="7452" y="2125"/>
                </a:cubicBezTo>
                <a:cubicBezTo>
                  <a:pt x="7452" y="2125"/>
                  <a:pt x="7452" y="2125"/>
                  <a:pt x="7452" y="2125"/>
                </a:cubicBezTo>
                <a:cubicBezTo>
                  <a:pt x="7572" y="1900"/>
                  <a:pt x="7452" y="2125"/>
                  <a:pt x="7452" y="1900"/>
                </a:cubicBezTo>
                <a:cubicBezTo>
                  <a:pt x="7452" y="1900"/>
                  <a:pt x="7572" y="1900"/>
                  <a:pt x="7572" y="2125"/>
                </a:cubicBezTo>
                <a:cubicBezTo>
                  <a:pt x="7572" y="2125"/>
                  <a:pt x="7452" y="1900"/>
                  <a:pt x="7452" y="1675"/>
                </a:cubicBezTo>
                <a:cubicBezTo>
                  <a:pt x="7452" y="1675"/>
                  <a:pt x="7452" y="1675"/>
                  <a:pt x="7452" y="1675"/>
                </a:cubicBezTo>
                <a:cubicBezTo>
                  <a:pt x="7452" y="1675"/>
                  <a:pt x="7452" y="1675"/>
                  <a:pt x="7452" y="1675"/>
                </a:cubicBezTo>
                <a:cubicBezTo>
                  <a:pt x="7452" y="1225"/>
                  <a:pt x="7333" y="1675"/>
                  <a:pt x="7452" y="1450"/>
                </a:cubicBezTo>
                <a:cubicBezTo>
                  <a:pt x="7452" y="1450"/>
                  <a:pt x="7452" y="1450"/>
                  <a:pt x="7452" y="1450"/>
                </a:cubicBezTo>
                <a:cubicBezTo>
                  <a:pt x="7452" y="1225"/>
                  <a:pt x="7810" y="1000"/>
                  <a:pt x="7691" y="1000"/>
                </a:cubicBezTo>
                <a:close/>
                <a:moveTo>
                  <a:pt x="3991" y="3025"/>
                </a:moveTo>
                <a:cubicBezTo>
                  <a:pt x="4111" y="3025"/>
                  <a:pt x="4111" y="3025"/>
                  <a:pt x="4111" y="3025"/>
                </a:cubicBezTo>
                <a:cubicBezTo>
                  <a:pt x="3991" y="3025"/>
                  <a:pt x="3991" y="3025"/>
                  <a:pt x="3991" y="3025"/>
                </a:cubicBezTo>
                <a:close/>
                <a:moveTo>
                  <a:pt x="3991" y="3025"/>
                </a:moveTo>
                <a:cubicBezTo>
                  <a:pt x="3991" y="3025"/>
                  <a:pt x="3991" y="3025"/>
                  <a:pt x="3991" y="3025"/>
                </a:cubicBezTo>
                <a:cubicBezTo>
                  <a:pt x="3991" y="3025"/>
                  <a:pt x="3991" y="3025"/>
                  <a:pt x="3991" y="3025"/>
                </a:cubicBezTo>
                <a:close/>
                <a:moveTo>
                  <a:pt x="18193" y="11575"/>
                </a:moveTo>
                <a:cubicBezTo>
                  <a:pt x="18193" y="11575"/>
                  <a:pt x="18193" y="11575"/>
                  <a:pt x="18193" y="11575"/>
                </a:cubicBezTo>
                <a:cubicBezTo>
                  <a:pt x="18312" y="11575"/>
                  <a:pt x="18312" y="11575"/>
                  <a:pt x="18312" y="11350"/>
                </a:cubicBezTo>
                <a:cubicBezTo>
                  <a:pt x="18312" y="11350"/>
                  <a:pt x="18193" y="11350"/>
                  <a:pt x="18193" y="11575"/>
                </a:cubicBezTo>
                <a:close/>
                <a:moveTo>
                  <a:pt x="9362" y="4825"/>
                </a:moveTo>
                <a:cubicBezTo>
                  <a:pt x="9362" y="4825"/>
                  <a:pt x="9362" y="4825"/>
                  <a:pt x="9362" y="4825"/>
                </a:cubicBezTo>
                <a:cubicBezTo>
                  <a:pt x="9362" y="4825"/>
                  <a:pt x="9362" y="4825"/>
                  <a:pt x="9362" y="4825"/>
                </a:cubicBezTo>
                <a:close/>
                <a:moveTo>
                  <a:pt x="9362" y="4825"/>
                </a:moveTo>
                <a:cubicBezTo>
                  <a:pt x="9362" y="4825"/>
                  <a:pt x="9362" y="4825"/>
                  <a:pt x="9362" y="4825"/>
                </a:cubicBezTo>
                <a:close/>
                <a:moveTo>
                  <a:pt x="18670" y="18550"/>
                </a:moveTo>
                <a:cubicBezTo>
                  <a:pt x="18670" y="18550"/>
                  <a:pt x="18670" y="18550"/>
                  <a:pt x="18670" y="18550"/>
                </a:cubicBezTo>
                <a:cubicBezTo>
                  <a:pt x="18670" y="18550"/>
                  <a:pt x="18789" y="18550"/>
                  <a:pt x="18789" y="18550"/>
                </a:cubicBezTo>
                <a:cubicBezTo>
                  <a:pt x="18670" y="18550"/>
                  <a:pt x="18670" y="18550"/>
                  <a:pt x="18670" y="18550"/>
                </a:cubicBezTo>
                <a:close/>
                <a:moveTo>
                  <a:pt x="19028" y="19450"/>
                </a:moveTo>
                <a:cubicBezTo>
                  <a:pt x="18909" y="20350"/>
                  <a:pt x="19386" y="19450"/>
                  <a:pt x="19386" y="19225"/>
                </a:cubicBezTo>
                <a:cubicBezTo>
                  <a:pt x="19386" y="19225"/>
                  <a:pt x="19386" y="19225"/>
                  <a:pt x="19386" y="19225"/>
                </a:cubicBezTo>
                <a:cubicBezTo>
                  <a:pt x="19267" y="19450"/>
                  <a:pt x="19147" y="19450"/>
                  <a:pt x="19028" y="19450"/>
                </a:cubicBezTo>
                <a:close/>
                <a:moveTo>
                  <a:pt x="19386" y="19225"/>
                </a:moveTo>
                <a:cubicBezTo>
                  <a:pt x="19386" y="19225"/>
                  <a:pt x="19386" y="19225"/>
                  <a:pt x="19386" y="19225"/>
                </a:cubicBezTo>
                <a:cubicBezTo>
                  <a:pt x="19386" y="19225"/>
                  <a:pt x="19386" y="19225"/>
                  <a:pt x="19386" y="19225"/>
                </a:cubicBezTo>
                <a:cubicBezTo>
                  <a:pt x="19386" y="19000"/>
                  <a:pt x="19386" y="19225"/>
                  <a:pt x="19386" y="19225"/>
                </a:cubicBezTo>
                <a:close/>
                <a:moveTo>
                  <a:pt x="7572" y="2125"/>
                </a:moveTo>
                <a:cubicBezTo>
                  <a:pt x="7572" y="2125"/>
                  <a:pt x="7572" y="2125"/>
                  <a:pt x="7572" y="2125"/>
                </a:cubicBezTo>
                <a:cubicBezTo>
                  <a:pt x="7572" y="2125"/>
                  <a:pt x="7572" y="2125"/>
                  <a:pt x="7572" y="2125"/>
                </a:cubicBezTo>
                <a:cubicBezTo>
                  <a:pt x="7572" y="2125"/>
                  <a:pt x="7572" y="2125"/>
                  <a:pt x="7572" y="2125"/>
                </a:cubicBezTo>
                <a:cubicBezTo>
                  <a:pt x="7572" y="2125"/>
                  <a:pt x="7572" y="2125"/>
                  <a:pt x="7572" y="2125"/>
                </a:cubicBezTo>
                <a:close/>
                <a:moveTo>
                  <a:pt x="4349" y="2125"/>
                </a:moveTo>
                <a:cubicBezTo>
                  <a:pt x="4230" y="2125"/>
                  <a:pt x="4230" y="2350"/>
                  <a:pt x="4230" y="2350"/>
                </a:cubicBezTo>
                <a:cubicBezTo>
                  <a:pt x="4230" y="2350"/>
                  <a:pt x="4111" y="2350"/>
                  <a:pt x="4111" y="2350"/>
                </a:cubicBezTo>
                <a:cubicBezTo>
                  <a:pt x="4111" y="2350"/>
                  <a:pt x="4230" y="2575"/>
                  <a:pt x="4230" y="2575"/>
                </a:cubicBezTo>
                <a:cubicBezTo>
                  <a:pt x="4230" y="2575"/>
                  <a:pt x="4349" y="2350"/>
                  <a:pt x="4349" y="2350"/>
                </a:cubicBezTo>
                <a:cubicBezTo>
                  <a:pt x="4349" y="2350"/>
                  <a:pt x="4349" y="2125"/>
                  <a:pt x="4349" y="2125"/>
                </a:cubicBezTo>
                <a:close/>
                <a:moveTo>
                  <a:pt x="4349" y="2350"/>
                </a:moveTo>
                <a:cubicBezTo>
                  <a:pt x="4349" y="2350"/>
                  <a:pt x="4349" y="2350"/>
                  <a:pt x="4349" y="2350"/>
                </a:cubicBezTo>
                <a:close/>
                <a:moveTo>
                  <a:pt x="6020" y="2800"/>
                </a:moveTo>
                <a:cubicBezTo>
                  <a:pt x="6020" y="2800"/>
                  <a:pt x="6020" y="3025"/>
                  <a:pt x="6020" y="2800"/>
                </a:cubicBezTo>
                <a:cubicBezTo>
                  <a:pt x="6020" y="2800"/>
                  <a:pt x="6020" y="2800"/>
                  <a:pt x="6020" y="2800"/>
                </a:cubicBezTo>
                <a:close/>
                <a:moveTo>
                  <a:pt x="4349" y="1225"/>
                </a:moveTo>
                <a:cubicBezTo>
                  <a:pt x="4349" y="1450"/>
                  <a:pt x="4349" y="1450"/>
                  <a:pt x="4349" y="1450"/>
                </a:cubicBezTo>
                <a:cubicBezTo>
                  <a:pt x="4349" y="1450"/>
                  <a:pt x="4230" y="1450"/>
                  <a:pt x="4349" y="1450"/>
                </a:cubicBezTo>
                <a:cubicBezTo>
                  <a:pt x="4349" y="1450"/>
                  <a:pt x="4349" y="1450"/>
                  <a:pt x="4349" y="1450"/>
                </a:cubicBezTo>
                <a:cubicBezTo>
                  <a:pt x="4349" y="1450"/>
                  <a:pt x="4469" y="1675"/>
                  <a:pt x="4469" y="1675"/>
                </a:cubicBezTo>
                <a:cubicBezTo>
                  <a:pt x="4588" y="1450"/>
                  <a:pt x="4469" y="1225"/>
                  <a:pt x="4349" y="1225"/>
                </a:cubicBezTo>
                <a:close/>
                <a:moveTo>
                  <a:pt x="4349" y="1450"/>
                </a:moveTo>
                <a:cubicBezTo>
                  <a:pt x="4349" y="1675"/>
                  <a:pt x="4349" y="1675"/>
                  <a:pt x="4469" y="1675"/>
                </a:cubicBezTo>
                <a:cubicBezTo>
                  <a:pt x="4469" y="1450"/>
                  <a:pt x="4349" y="1675"/>
                  <a:pt x="4349" y="1450"/>
                </a:cubicBezTo>
                <a:close/>
                <a:moveTo>
                  <a:pt x="18193" y="13825"/>
                </a:moveTo>
                <a:cubicBezTo>
                  <a:pt x="18193" y="13825"/>
                  <a:pt x="18073" y="13825"/>
                  <a:pt x="18193" y="13825"/>
                </a:cubicBezTo>
                <a:close/>
                <a:moveTo>
                  <a:pt x="1485" y="7975"/>
                </a:moveTo>
                <a:cubicBezTo>
                  <a:pt x="1485" y="7975"/>
                  <a:pt x="1485" y="7975"/>
                  <a:pt x="1485" y="7975"/>
                </a:cubicBezTo>
                <a:close/>
                <a:moveTo>
                  <a:pt x="8288" y="11350"/>
                </a:moveTo>
                <a:cubicBezTo>
                  <a:pt x="8288" y="11350"/>
                  <a:pt x="8407" y="11125"/>
                  <a:pt x="8288" y="11350"/>
                </a:cubicBezTo>
                <a:close/>
                <a:moveTo>
                  <a:pt x="5424" y="4375"/>
                </a:moveTo>
                <a:cubicBezTo>
                  <a:pt x="5424" y="4375"/>
                  <a:pt x="5424" y="4375"/>
                  <a:pt x="5424" y="4375"/>
                </a:cubicBezTo>
                <a:cubicBezTo>
                  <a:pt x="5424" y="4375"/>
                  <a:pt x="5424" y="4375"/>
                  <a:pt x="5424" y="4375"/>
                </a:cubicBezTo>
                <a:close/>
                <a:moveTo>
                  <a:pt x="4827" y="19675"/>
                </a:moveTo>
                <a:cubicBezTo>
                  <a:pt x="4707" y="19675"/>
                  <a:pt x="4827" y="19675"/>
                  <a:pt x="4827" y="19675"/>
                </a:cubicBezTo>
                <a:close/>
                <a:moveTo>
                  <a:pt x="7572" y="1675"/>
                </a:moveTo>
                <a:cubicBezTo>
                  <a:pt x="7572" y="1675"/>
                  <a:pt x="7572" y="1675"/>
                  <a:pt x="7572" y="1675"/>
                </a:cubicBezTo>
                <a:cubicBezTo>
                  <a:pt x="7572" y="1675"/>
                  <a:pt x="7452" y="1675"/>
                  <a:pt x="7572" y="1675"/>
                </a:cubicBezTo>
                <a:close/>
                <a:moveTo>
                  <a:pt x="10078" y="12475"/>
                </a:moveTo>
                <a:cubicBezTo>
                  <a:pt x="10078" y="12475"/>
                  <a:pt x="10078" y="12475"/>
                  <a:pt x="10078" y="12475"/>
                </a:cubicBezTo>
                <a:cubicBezTo>
                  <a:pt x="10078" y="12475"/>
                  <a:pt x="10078" y="12475"/>
                  <a:pt x="10078" y="12475"/>
                </a:cubicBezTo>
                <a:close/>
                <a:moveTo>
                  <a:pt x="4588" y="1225"/>
                </a:moveTo>
                <a:cubicBezTo>
                  <a:pt x="4588" y="1225"/>
                  <a:pt x="4588" y="1225"/>
                  <a:pt x="4588" y="1225"/>
                </a:cubicBezTo>
                <a:cubicBezTo>
                  <a:pt x="4588" y="1225"/>
                  <a:pt x="4588" y="1225"/>
                  <a:pt x="4588" y="1225"/>
                </a:cubicBezTo>
                <a:close/>
                <a:moveTo>
                  <a:pt x="5424" y="4150"/>
                </a:moveTo>
                <a:cubicBezTo>
                  <a:pt x="5424" y="4150"/>
                  <a:pt x="5424" y="4150"/>
                  <a:pt x="5424" y="4150"/>
                </a:cubicBezTo>
                <a:cubicBezTo>
                  <a:pt x="5424" y="4375"/>
                  <a:pt x="5424" y="4375"/>
                  <a:pt x="5424" y="4150"/>
                </a:cubicBezTo>
                <a:close/>
                <a:moveTo>
                  <a:pt x="18312" y="8425"/>
                </a:moveTo>
                <a:cubicBezTo>
                  <a:pt x="18312" y="8425"/>
                  <a:pt x="18312" y="8425"/>
                  <a:pt x="18312" y="8425"/>
                </a:cubicBezTo>
                <a:cubicBezTo>
                  <a:pt x="18312" y="8200"/>
                  <a:pt x="18312" y="8425"/>
                  <a:pt x="18312" y="8425"/>
                </a:cubicBezTo>
                <a:close/>
                <a:moveTo>
                  <a:pt x="4111" y="9325"/>
                </a:moveTo>
                <a:cubicBezTo>
                  <a:pt x="4111" y="9325"/>
                  <a:pt x="4111" y="9325"/>
                  <a:pt x="4111" y="9325"/>
                </a:cubicBezTo>
                <a:cubicBezTo>
                  <a:pt x="4111" y="9325"/>
                  <a:pt x="3991" y="9325"/>
                  <a:pt x="4111" y="9325"/>
                </a:cubicBezTo>
                <a:close/>
                <a:moveTo>
                  <a:pt x="18193" y="10900"/>
                </a:moveTo>
                <a:cubicBezTo>
                  <a:pt x="18193" y="10900"/>
                  <a:pt x="18193" y="10900"/>
                  <a:pt x="18193" y="10900"/>
                </a:cubicBezTo>
                <a:cubicBezTo>
                  <a:pt x="18193" y="10900"/>
                  <a:pt x="18312" y="10900"/>
                  <a:pt x="18193" y="10900"/>
                </a:cubicBezTo>
                <a:close/>
                <a:moveTo>
                  <a:pt x="13538" y="9775"/>
                </a:moveTo>
                <a:cubicBezTo>
                  <a:pt x="13538" y="9775"/>
                  <a:pt x="13538" y="9775"/>
                  <a:pt x="13538" y="9775"/>
                </a:cubicBezTo>
                <a:cubicBezTo>
                  <a:pt x="13538" y="9775"/>
                  <a:pt x="13538" y="9775"/>
                  <a:pt x="13538" y="9775"/>
                </a:cubicBezTo>
                <a:close/>
                <a:moveTo>
                  <a:pt x="769" y="3025"/>
                </a:moveTo>
                <a:cubicBezTo>
                  <a:pt x="769" y="3025"/>
                  <a:pt x="769" y="3025"/>
                  <a:pt x="769" y="3025"/>
                </a:cubicBezTo>
                <a:close/>
                <a:moveTo>
                  <a:pt x="3633" y="11800"/>
                </a:moveTo>
                <a:cubicBezTo>
                  <a:pt x="3633" y="11800"/>
                  <a:pt x="3633" y="11800"/>
                  <a:pt x="3633" y="11800"/>
                </a:cubicBezTo>
                <a:close/>
                <a:moveTo>
                  <a:pt x="4111" y="2800"/>
                </a:moveTo>
                <a:cubicBezTo>
                  <a:pt x="4111" y="2800"/>
                  <a:pt x="4111" y="2800"/>
                  <a:pt x="4111" y="2800"/>
                </a:cubicBezTo>
                <a:cubicBezTo>
                  <a:pt x="4111" y="2800"/>
                  <a:pt x="4111" y="2800"/>
                  <a:pt x="4111" y="2800"/>
                </a:cubicBezTo>
                <a:close/>
                <a:moveTo>
                  <a:pt x="4111" y="2800"/>
                </a:moveTo>
                <a:cubicBezTo>
                  <a:pt x="4111" y="2800"/>
                  <a:pt x="4111" y="2800"/>
                  <a:pt x="4111" y="2800"/>
                </a:cubicBezTo>
                <a:cubicBezTo>
                  <a:pt x="4111" y="2800"/>
                  <a:pt x="4111" y="2800"/>
                  <a:pt x="4111" y="2800"/>
                </a:cubicBezTo>
                <a:cubicBezTo>
                  <a:pt x="4111" y="2800"/>
                  <a:pt x="4111" y="2800"/>
                  <a:pt x="4111" y="2800"/>
                </a:cubicBezTo>
                <a:cubicBezTo>
                  <a:pt x="4111" y="2800"/>
                  <a:pt x="4111" y="2800"/>
                  <a:pt x="4111" y="2800"/>
                </a:cubicBezTo>
                <a:close/>
                <a:moveTo>
                  <a:pt x="4111" y="2800"/>
                </a:moveTo>
                <a:cubicBezTo>
                  <a:pt x="4111" y="2800"/>
                  <a:pt x="4111" y="2800"/>
                  <a:pt x="4111" y="2800"/>
                </a:cubicBezTo>
                <a:cubicBezTo>
                  <a:pt x="4111" y="2800"/>
                  <a:pt x="4111" y="2800"/>
                  <a:pt x="4111" y="2800"/>
                </a:cubicBezTo>
                <a:cubicBezTo>
                  <a:pt x="4111" y="2800"/>
                  <a:pt x="4111" y="2800"/>
                  <a:pt x="4111" y="2800"/>
                </a:cubicBezTo>
                <a:close/>
                <a:moveTo>
                  <a:pt x="18073" y="11125"/>
                </a:moveTo>
                <a:cubicBezTo>
                  <a:pt x="18073" y="11125"/>
                  <a:pt x="18073" y="11125"/>
                  <a:pt x="18073" y="11125"/>
                </a:cubicBezTo>
                <a:cubicBezTo>
                  <a:pt x="18073" y="11125"/>
                  <a:pt x="18073" y="11125"/>
                  <a:pt x="18073" y="11125"/>
                </a:cubicBezTo>
                <a:cubicBezTo>
                  <a:pt x="18073" y="11125"/>
                  <a:pt x="18073" y="11125"/>
                  <a:pt x="18073" y="11125"/>
                </a:cubicBezTo>
                <a:close/>
                <a:moveTo>
                  <a:pt x="1366" y="8650"/>
                </a:moveTo>
                <a:cubicBezTo>
                  <a:pt x="1366" y="8650"/>
                  <a:pt x="1366" y="8650"/>
                  <a:pt x="1366" y="8650"/>
                </a:cubicBezTo>
                <a:cubicBezTo>
                  <a:pt x="1366" y="8650"/>
                  <a:pt x="1485" y="8650"/>
                  <a:pt x="1366" y="8650"/>
                </a:cubicBezTo>
                <a:close/>
                <a:moveTo>
                  <a:pt x="1843" y="5050"/>
                </a:moveTo>
                <a:cubicBezTo>
                  <a:pt x="1724" y="4825"/>
                  <a:pt x="1724" y="5275"/>
                  <a:pt x="1724" y="5275"/>
                </a:cubicBezTo>
                <a:cubicBezTo>
                  <a:pt x="1724" y="5275"/>
                  <a:pt x="1724" y="5275"/>
                  <a:pt x="1724" y="5275"/>
                </a:cubicBezTo>
                <a:cubicBezTo>
                  <a:pt x="1843" y="5050"/>
                  <a:pt x="1843" y="5050"/>
                  <a:pt x="1843" y="5050"/>
                </a:cubicBezTo>
                <a:close/>
                <a:moveTo>
                  <a:pt x="17715" y="14050"/>
                </a:moveTo>
                <a:cubicBezTo>
                  <a:pt x="17715" y="14050"/>
                  <a:pt x="17596" y="14050"/>
                  <a:pt x="17596" y="14050"/>
                </a:cubicBezTo>
                <a:cubicBezTo>
                  <a:pt x="17596" y="14050"/>
                  <a:pt x="17715" y="14050"/>
                  <a:pt x="17715" y="14050"/>
                </a:cubicBezTo>
                <a:close/>
                <a:moveTo>
                  <a:pt x="5185" y="10900"/>
                </a:moveTo>
                <a:cubicBezTo>
                  <a:pt x="5185" y="10900"/>
                  <a:pt x="5185" y="10900"/>
                  <a:pt x="5185" y="10900"/>
                </a:cubicBezTo>
                <a:cubicBezTo>
                  <a:pt x="5185" y="10900"/>
                  <a:pt x="5185" y="10900"/>
                  <a:pt x="5185" y="10900"/>
                </a:cubicBezTo>
                <a:close/>
                <a:moveTo>
                  <a:pt x="20221" y="14275"/>
                </a:moveTo>
                <a:cubicBezTo>
                  <a:pt x="20341" y="14500"/>
                  <a:pt x="20221" y="14275"/>
                  <a:pt x="20221" y="14275"/>
                </a:cubicBezTo>
                <a:close/>
                <a:moveTo>
                  <a:pt x="18670" y="12925"/>
                </a:moveTo>
                <a:cubicBezTo>
                  <a:pt x="18670" y="12925"/>
                  <a:pt x="18670" y="12925"/>
                  <a:pt x="18670" y="12925"/>
                </a:cubicBezTo>
                <a:cubicBezTo>
                  <a:pt x="18670" y="12925"/>
                  <a:pt x="18670" y="12925"/>
                  <a:pt x="18670" y="12925"/>
                </a:cubicBezTo>
                <a:close/>
                <a:moveTo>
                  <a:pt x="4707" y="19675"/>
                </a:moveTo>
                <a:cubicBezTo>
                  <a:pt x="4707" y="19450"/>
                  <a:pt x="4707" y="19450"/>
                  <a:pt x="4707" y="19675"/>
                </a:cubicBezTo>
                <a:close/>
                <a:moveTo>
                  <a:pt x="10913" y="4150"/>
                </a:moveTo>
                <a:cubicBezTo>
                  <a:pt x="10913" y="4150"/>
                  <a:pt x="10913" y="4150"/>
                  <a:pt x="10913" y="4150"/>
                </a:cubicBezTo>
                <a:cubicBezTo>
                  <a:pt x="10913" y="4150"/>
                  <a:pt x="10913" y="4150"/>
                  <a:pt x="10913" y="4150"/>
                </a:cubicBezTo>
                <a:cubicBezTo>
                  <a:pt x="10913" y="4150"/>
                  <a:pt x="10913" y="4150"/>
                  <a:pt x="10913" y="4150"/>
                </a:cubicBezTo>
                <a:cubicBezTo>
                  <a:pt x="10913" y="4150"/>
                  <a:pt x="10913" y="4150"/>
                  <a:pt x="10913" y="4150"/>
                </a:cubicBezTo>
                <a:cubicBezTo>
                  <a:pt x="10913" y="4150"/>
                  <a:pt x="10913" y="4150"/>
                  <a:pt x="10913" y="4150"/>
                </a:cubicBezTo>
                <a:close/>
                <a:moveTo>
                  <a:pt x="10674" y="4150"/>
                </a:moveTo>
                <a:cubicBezTo>
                  <a:pt x="10674" y="4375"/>
                  <a:pt x="10674" y="4375"/>
                  <a:pt x="10674" y="4375"/>
                </a:cubicBezTo>
                <a:cubicBezTo>
                  <a:pt x="10674" y="4375"/>
                  <a:pt x="10674" y="4375"/>
                  <a:pt x="10674" y="4150"/>
                </a:cubicBezTo>
                <a:close/>
                <a:moveTo>
                  <a:pt x="10794" y="3925"/>
                </a:moveTo>
                <a:cubicBezTo>
                  <a:pt x="10794" y="3925"/>
                  <a:pt x="10794" y="3925"/>
                  <a:pt x="10674" y="3925"/>
                </a:cubicBezTo>
                <a:cubicBezTo>
                  <a:pt x="10794" y="3925"/>
                  <a:pt x="10794" y="3925"/>
                  <a:pt x="10794" y="3925"/>
                </a:cubicBezTo>
                <a:close/>
                <a:moveTo>
                  <a:pt x="10436" y="4600"/>
                </a:moveTo>
                <a:cubicBezTo>
                  <a:pt x="10436" y="4600"/>
                  <a:pt x="10555" y="4600"/>
                  <a:pt x="10436" y="4600"/>
                </a:cubicBezTo>
                <a:close/>
                <a:moveTo>
                  <a:pt x="12345" y="10675"/>
                </a:moveTo>
                <a:cubicBezTo>
                  <a:pt x="12226" y="10450"/>
                  <a:pt x="12226" y="10675"/>
                  <a:pt x="12345" y="10675"/>
                </a:cubicBezTo>
                <a:close/>
                <a:moveTo>
                  <a:pt x="12464" y="10450"/>
                </a:moveTo>
                <a:cubicBezTo>
                  <a:pt x="12464" y="10450"/>
                  <a:pt x="12464" y="10450"/>
                  <a:pt x="12464" y="10450"/>
                </a:cubicBezTo>
                <a:close/>
                <a:moveTo>
                  <a:pt x="10078" y="7075"/>
                </a:moveTo>
                <a:cubicBezTo>
                  <a:pt x="10078" y="7075"/>
                  <a:pt x="10078" y="7075"/>
                  <a:pt x="10078" y="7075"/>
                </a:cubicBezTo>
                <a:cubicBezTo>
                  <a:pt x="10078" y="7075"/>
                  <a:pt x="10197" y="7075"/>
                  <a:pt x="10197" y="6850"/>
                </a:cubicBezTo>
                <a:cubicBezTo>
                  <a:pt x="10197" y="6850"/>
                  <a:pt x="10197" y="6400"/>
                  <a:pt x="10197" y="6400"/>
                </a:cubicBezTo>
                <a:cubicBezTo>
                  <a:pt x="10078" y="6625"/>
                  <a:pt x="10078" y="6850"/>
                  <a:pt x="10078" y="7075"/>
                </a:cubicBezTo>
                <a:close/>
                <a:moveTo>
                  <a:pt x="11032" y="7525"/>
                </a:moveTo>
                <a:cubicBezTo>
                  <a:pt x="11152" y="7525"/>
                  <a:pt x="11152" y="7525"/>
                  <a:pt x="11152" y="7525"/>
                </a:cubicBezTo>
                <a:cubicBezTo>
                  <a:pt x="11152" y="7525"/>
                  <a:pt x="11152" y="7525"/>
                  <a:pt x="11152" y="7525"/>
                </a:cubicBezTo>
                <a:cubicBezTo>
                  <a:pt x="11152" y="7750"/>
                  <a:pt x="11271" y="7750"/>
                  <a:pt x="11271" y="7525"/>
                </a:cubicBezTo>
                <a:cubicBezTo>
                  <a:pt x="11271" y="7525"/>
                  <a:pt x="11032" y="7525"/>
                  <a:pt x="11032" y="7525"/>
                </a:cubicBezTo>
                <a:close/>
                <a:moveTo>
                  <a:pt x="11152" y="7525"/>
                </a:moveTo>
                <a:cubicBezTo>
                  <a:pt x="11152" y="7525"/>
                  <a:pt x="11152" y="7525"/>
                  <a:pt x="11152" y="7525"/>
                </a:cubicBezTo>
                <a:cubicBezTo>
                  <a:pt x="11152" y="7525"/>
                  <a:pt x="11152" y="7750"/>
                  <a:pt x="11152" y="7525"/>
                </a:cubicBezTo>
                <a:close/>
                <a:moveTo>
                  <a:pt x="11748" y="7750"/>
                </a:moveTo>
                <a:cubicBezTo>
                  <a:pt x="11748" y="7750"/>
                  <a:pt x="11748" y="7525"/>
                  <a:pt x="11748" y="7525"/>
                </a:cubicBezTo>
                <a:cubicBezTo>
                  <a:pt x="11748" y="7525"/>
                  <a:pt x="11748" y="7525"/>
                  <a:pt x="11629" y="7750"/>
                </a:cubicBezTo>
                <a:cubicBezTo>
                  <a:pt x="11748" y="7750"/>
                  <a:pt x="11748" y="7750"/>
                  <a:pt x="11748" y="7750"/>
                </a:cubicBezTo>
                <a:close/>
                <a:moveTo>
                  <a:pt x="11748" y="7750"/>
                </a:moveTo>
                <a:cubicBezTo>
                  <a:pt x="11748" y="7750"/>
                  <a:pt x="11748" y="7750"/>
                  <a:pt x="11748" y="7750"/>
                </a:cubicBezTo>
                <a:close/>
                <a:moveTo>
                  <a:pt x="9720" y="6850"/>
                </a:moveTo>
                <a:cubicBezTo>
                  <a:pt x="9720" y="7075"/>
                  <a:pt x="9720" y="6850"/>
                  <a:pt x="9720" y="6850"/>
                </a:cubicBezTo>
                <a:close/>
                <a:moveTo>
                  <a:pt x="9720" y="6850"/>
                </a:moveTo>
                <a:cubicBezTo>
                  <a:pt x="9720" y="7075"/>
                  <a:pt x="9720" y="7075"/>
                  <a:pt x="9720" y="6850"/>
                </a:cubicBezTo>
                <a:cubicBezTo>
                  <a:pt x="9720" y="6850"/>
                  <a:pt x="9720" y="6850"/>
                  <a:pt x="9720" y="6850"/>
                </a:cubicBezTo>
                <a:cubicBezTo>
                  <a:pt x="9720" y="6850"/>
                  <a:pt x="9720" y="6850"/>
                  <a:pt x="9720" y="6850"/>
                </a:cubicBezTo>
                <a:close/>
                <a:moveTo>
                  <a:pt x="11152" y="7300"/>
                </a:moveTo>
                <a:cubicBezTo>
                  <a:pt x="11152" y="7300"/>
                  <a:pt x="11152" y="7300"/>
                  <a:pt x="11152" y="7300"/>
                </a:cubicBezTo>
                <a:cubicBezTo>
                  <a:pt x="11152" y="7300"/>
                  <a:pt x="11271" y="7300"/>
                  <a:pt x="11152" y="7300"/>
                </a:cubicBezTo>
                <a:close/>
                <a:moveTo>
                  <a:pt x="9720" y="6850"/>
                </a:moveTo>
                <a:cubicBezTo>
                  <a:pt x="9839" y="6850"/>
                  <a:pt x="9839" y="6850"/>
                  <a:pt x="9839" y="6850"/>
                </a:cubicBezTo>
                <a:cubicBezTo>
                  <a:pt x="9839" y="6850"/>
                  <a:pt x="9839" y="6850"/>
                  <a:pt x="9720" y="6850"/>
                </a:cubicBezTo>
                <a:close/>
                <a:moveTo>
                  <a:pt x="11152" y="6850"/>
                </a:moveTo>
                <a:cubicBezTo>
                  <a:pt x="11152" y="6850"/>
                  <a:pt x="11271" y="6850"/>
                  <a:pt x="11152" y="6850"/>
                </a:cubicBezTo>
                <a:close/>
                <a:moveTo>
                  <a:pt x="11152" y="6850"/>
                </a:moveTo>
                <a:cubicBezTo>
                  <a:pt x="11152" y="6850"/>
                  <a:pt x="11271" y="6850"/>
                  <a:pt x="11152" y="6850"/>
                </a:cubicBezTo>
                <a:close/>
                <a:moveTo>
                  <a:pt x="11271" y="7300"/>
                </a:moveTo>
                <a:cubicBezTo>
                  <a:pt x="11271" y="7300"/>
                  <a:pt x="11271" y="7300"/>
                  <a:pt x="11271" y="7300"/>
                </a:cubicBezTo>
                <a:close/>
                <a:moveTo>
                  <a:pt x="11390" y="7525"/>
                </a:moveTo>
                <a:cubicBezTo>
                  <a:pt x="11271" y="7525"/>
                  <a:pt x="11390" y="7525"/>
                  <a:pt x="11390" y="7525"/>
                </a:cubicBezTo>
                <a:close/>
                <a:moveTo>
                  <a:pt x="9600" y="7075"/>
                </a:moveTo>
                <a:cubicBezTo>
                  <a:pt x="9600" y="7075"/>
                  <a:pt x="9600" y="7075"/>
                  <a:pt x="9600" y="7075"/>
                </a:cubicBezTo>
                <a:cubicBezTo>
                  <a:pt x="9600" y="7075"/>
                  <a:pt x="9600" y="7075"/>
                  <a:pt x="9600" y="7075"/>
                </a:cubicBezTo>
                <a:close/>
                <a:moveTo>
                  <a:pt x="11152" y="7075"/>
                </a:moveTo>
                <a:cubicBezTo>
                  <a:pt x="11152" y="7075"/>
                  <a:pt x="11152" y="7075"/>
                  <a:pt x="11152" y="7075"/>
                </a:cubicBezTo>
                <a:close/>
                <a:moveTo>
                  <a:pt x="11152" y="7300"/>
                </a:moveTo>
                <a:cubicBezTo>
                  <a:pt x="11152" y="7300"/>
                  <a:pt x="11152" y="7300"/>
                  <a:pt x="11152" y="7300"/>
                </a:cubicBezTo>
                <a:close/>
                <a:moveTo>
                  <a:pt x="10436" y="7525"/>
                </a:moveTo>
                <a:cubicBezTo>
                  <a:pt x="10436" y="7525"/>
                  <a:pt x="10436" y="7525"/>
                  <a:pt x="10436" y="7525"/>
                </a:cubicBezTo>
                <a:cubicBezTo>
                  <a:pt x="10436" y="7525"/>
                  <a:pt x="10436" y="7525"/>
                  <a:pt x="10436" y="7525"/>
                </a:cubicBezTo>
                <a:close/>
                <a:moveTo>
                  <a:pt x="11152" y="7300"/>
                </a:moveTo>
                <a:cubicBezTo>
                  <a:pt x="11152" y="7300"/>
                  <a:pt x="11152" y="7300"/>
                  <a:pt x="11152" y="7300"/>
                </a:cubicBezTo>
                <a:cubicBezTo>
                  <a:pt x="11152" y="7300"/>
                  <a:pt x="11152" y="7300"/>
                  <a:pt x="11152" y="7300"/>
                </a:cubicBezTo>
                <a:close/>
                <a:moveTo>
                  <a:pt x="11748" y="7525"/>
                </a:moveTo>
                <a:cubicBezTo>
                  <a:pt x="11748" y="7525"/>
                  <a:pt x="11748" y="7525"/>
                  <a:pt x="11748" y="7525"/>
                </a:cubicBezTo>
                <a:close/>
                <a:moveTo>
                  <a:pt x="17715" y="4825"/>
                </a:moveTo>
                <a:cubicBezTo>
                  <a:pt x="17715" y="4825"/>
                  <a:pt x="17715" y="4825"/>
                  <a:pt x="17715" y="4825"/>
                </a:cubicBezTo>
                <a:cubicBezTo>
                  <a:pt x="17715" y="4825"/>
                  <a:pt x="17715" y="4825"/>
                  <a:pt x="17715" y="4825"/>
                </a:cubicBezTo>
                <a:close/>
                <a:moveTo>
                  <a:pt x="17715" y="4825"/>
                </a:moveTo>
                <a:cubicBezTo>
                  <a:pt x="17715" y="4825"/>
                  <a:pt x="17715" y="4825"/>
                  <a:pt x="17715" y="4825"/>
                </a:cubicBezTo>
                <a:cubicBezTo>
                  <a:pt x="17715" y="4825"/>
                  <a:pt x="17715" y="4825"/>
                  <a:pt x="17715" y="4825"/>
                </a:cubicBezTo>
                <a:close/>
                <a:moveTo>
                  <a:pt x="18193" y="6400"/>
                </a:moveTo>
                <a:cubicBezTo>
                  <a:pt x="18193" y="6400"/>
                  <a:pt x="18193" y="6400"/>
                  <a:pt x="18193" y="6400"/>
                </a:cubicBezTo>
                <a:close/>
                <a:moveTo>
                  <a:pt x="19028" y="5725"/>
                </a:moveTo>
                <a:cubicBezTo>
                  <a:pt x="18909" y="5725"/>
                  <a:pt x="19028" y="5725"/>
                  <a:pt x="19028" y="5725"/>
                </a:cubicBezTo>
                <a:close/>
                <a:moveTo>
                  <a:pt x="19028" y="5500"/>
                </a:moveTo>
                <a:cubicBezTo>
                  <a:pt x="19028" y="5500"/>
                  <a:pt x="18909" y="5725"/>
                  <a:pt x="19028" y="5500"/>
                </a:cubicBezTo>
                <a:cubicBezTo>
                  <a:pt x="19028" y="5500"/>
                  <a:pt x="19028" y="5500"/>
                  <a:pt x="19028" y="5500"/>
                </a:cubicBezTo>
                <a:close/>
                <a:moveTo>
                  <a:pt x="13658" y="1675"/>
                </a:moveTo>
                <a:cubicBezTo>
                  <a:pt x="13658" y="1675"/>
                  <a:pt x="13658" y="1675"/>
                  <a:pt x="13658" y="1675"/>
                </a:cubicBezTo>
                <a:close/>
                <a:moveTo>
                  <a:pt x="18909" y="4150"/>
                </a:moveTo>
                <a:cubicBezTo>
                  <a:pt x="18909" y="4150"/>
                  <a:pt x="18909" y="4150"/>
                  <a:pt x="18909" y="4150"/>
                </a:cubicBezTo>
                <a:cubicBezTo>
                  <a:pt x="18909" y="4150"/>
                  <a:pt x="18909" y="4150"/>
                  <a:pt x="18909" y="4150"/>
                </a:cubicBezTo>
                <a:close/>
                <a:moveTo>
                  <a:pt x="18909" y="6175"/>
                </a:moveTo>
                <a:cubicBezTo>
                  <a:pt x="18909" y="6175"/>
                  <a:pt x="18909" y="6175"/>
                  <a:pt x="18909" y="6175"/>
                </a:cubicBezTo>
                <a:cubicBezTo>
                  <a:pt x="18909" y="6175"/>
                  <a:pt x="18909" y="6175"/>
                  <a:pt x="18909" y="6175"/>
                </a:cubicBezTo>
                <a:close/>
                <a:moveTo>
                  <a:pt x="18909" y="6175"/>
                </a:moveTo>
                <a:cubicBezTo>
                  <a:pt x="18909" y="6175"/>
                  <a:pt x="18909" y="6175"/>
                  <a:pt x="18909" y="6175"/>
                </a:cubicBezTo>
                <a:close/>
                <a:moveTo>
                  <a:pt x="12226" y="2575"/>
                </a:moveTo>
                <a:cubicBezTo>
                  <a:pt x="11987" y="2350"/>
                  <a:pt x="12345" y="2800"/>
                  <a:pt x="12226" y="2575"/>
                </a:cubicBezTo>
                <a:close/>
                <a:moveTo>
                  <a:pt x="12822" y="1225"/>
                </a:moveTo>
                <a:cubicBezTo>
                  <a:pt x="12822" y="1225"/>
                  <a:pt x="12703" y="1225"/>
                  <a:pt x="12703" y="1450"/>
                </a:cubicBezTo>
                <a:cubicBezTo>
                  <a:pt x="12584" y="1450"/>
                  <a:pt x="12464" y="1450"/>
                  <a:pt x="12464" y="1450"/>
                </a:cubicBezTo>
                <a:cubicBezTo>
                  <a:pt x="12464" y="1450"/>
                  <a:pt x="12464" y="1450"/>
                  <a:pt x="12464" y="1450"/>
                </a:cubicBezTo>
                <a:cubicBezTo>
                  <a:pt x="12464" y="1450"/>
                  <a:pt x="12464" y="1450"/>
                  <a:pt x="12464" y="1450"/>
                </a:cubicBezTo>
                <a:cubicBezTo>
                  <a:pt x="12464" y="1675"/>
                  <a:pt x="12345" y="1675"/>
                  <a:pt x="12345" y="1675"/>
                </a:cubicBezTo>
                <a:cubicBezTo>
                  <a:pt x="12345" y="1675"/>
                  <a:pt x="12226" y="2125"/>
                  <a:pt x="12226" y="2125"/>
                </a:cubicBezTo>
                <a:cubicBezTo>
                  <a:pt x="12226" y="2125"/>
                  <a:pt x="12226" y="2125"/>
                  <a:pt x="12226" y="2350"/>
                </a:cubicBezTo>
                <a:cubicBezTo>
                  <a:pt x="12226" y="2350"/>
                  <a:pt x="12226" y="2350"/>
                  <a:pt x="12226" y="2350"/>
                </a:cubicBezTo>
                <a:cubicBezTo>
                  <a:pt x="12226" y="2350"/>
                  <a:pt x="12226" y="2350"/>
                  <a:pt x="12226" y="2350"/>
                </a:cubicBezTo>
                <a:cubicBezTo>
                  <a:pt x="12345" y="2575"/>
                  <a:pt x="12584" y="2575"/>
                  <a:pt x="12584" y="2350"/>
                </a:cubicBezTo>
                <a:cubicBezTo>
                  <a:pt x="12584" y="2350"/>
                  <a:pt x="12345" y="2350"/>
                  <a:pt x="12345" y="2125"/>
                </a:cubicBezTo>
                <a:cubicBezTo>
                  <a:pt x="12464" y="1900"/>
                  <a:pt x="12464" y="1900"/>
                  <a:pt x="12584" y="1675"/>
                </a:cubicBezTo>
                <a:cubicBezTo>
                  <a:pt x="12584" y="1450"/>
                  <a:pt x="12703" y="1450"/>
                  <a:pt x="12822" y="1225"/>
                </a:cubicBezTo>
                <a:cubicBezTo>
                  <a:pt x="12822" y="1225"/>
                  <a:pt x="12822" y="1225"/>
                  <a:pt x="12822" y="1225"/>
                </a:cubicBezTo>
                <a:cubicBezTo>
                  <a:pt x="12822" y="1225"/>
                  <a:pt x="12822" y="1225"/>
                  <a:pt x="12822" y="1225"/>
                </a:cubicBezTo>
                <a:close/>
                <a:moveTo>
                  <a:pt x="12464" y="1450"/>
                </a:moveTo>
                <a:cubicBezTo>
                  <a:pt x="12464" y="1450"/>
                  <a:pt x="12464" y="1450"/>
                  <a:pt x="12464" y="1450"/>
                </a:cubicBezTo>
                <a:cubicBezTo>
                  <a:pt x="12464" y="1450"/>
                  <a:pt x="12464" y="1450"/>
                  <a:pt x="12464" y="1450"/>
                </a:cubicBezTo>
                <a:cubicBezTo>
                  <a:pt x="12464" y="1450"/>
                  <a:pt x="12464" y="1450"/>
                  <a:pt x="12464" y="1450"/>
                </a:cubicBezTo>
                <a:close/>
                <a:moveTo>
                  <a:pt x="18789" y="6400"/>
                </a:moveTo>
                <a:cubicBezTo>
                  <a:pt x="18789" y="6400"/>
                  <a:pt x="18789" y="6400"/>
                  <a:pt x="18789" y="6400"/>
                </a:cubicBezTo>
                <a:cubicBezTo>
                  <a:pt x="18789" y="6400"/>
                  <a:pt x="18909" y="6400"/>
                  <a:pt x="18789" y="6400"/>
                </a:cubicBezTo>
                <a:close/>
                <a:moveTo>
                  <a:pt x="18789" y="6175"/>
                </a:moveTo>
                <a:cubicBezTo>
                  <a:pt x="18789" y="6175"/>
                  <a:pt x="18789" y="6400"/>
                  <a:pt x="18789" y="6400"/>
                </a:cubicBezTo>
                <a:cubicBezTo>
                  <a:pt x="18789" y="6400"/>
                  <a:pt x="18789" y="6400"/>
                  <a:pt x="18789" y="6175"/>
                </a:cubicBezTo>
                <a:cubicBezTo>
                  <a:pt x="18909" y="6175"/>
                  <a:pt x="18909" y="6175"/>
                  <a:pt x="18789" y="6175"/>
                </a:cubicBezTo>
                <a:close/>
                <a:moveTo>
                  <a:pt x="292" y="4825"/>
                </a:moveTo>
                <a:cubicBezTo>
                  <a:pt x="292" y="4825"/>
                  <a:pt x="292" y="4825"/>
                  <a:pt x="292" y="4825"/>
                </a:cubicBezTo>
                <a:cubicBezTo>
                  <a:pt x="292" y="4825"/>
                  <a:pt x="292" y="4825"/>
                  <a:pt x="292" y="4825"/>
                </a:cubicBezTo>
                <a:close/>
                <a:moveTo>
                  <a:pt x="4111" y="11350"/>
                </a:moveTo>
                <a:cubicBezTo>
                  <a:pt x="4111" y="11350"/>
                  <a:pt x="4111" y="11350"/>
                  <a:pt x="4111" y="11350"/>
                </a:cubicBezTo>
                <a:cubicBezTo>
                  <a:pt x="4111" y="11350"/>
                  <a:pt x="4111" y="11350"/>
                  <a:pt x="4111" y="11350"/>
                </a:cubicBezTo>
                <a:close/>
                <a:moveTo>
                  <a:pt x="3395" y="8650"/>
                </a:moveTo>
                <a:cubicBezTo>
                  <a:pt x="3395" y="8650"/>
                  <a:pt x="3395" y="8650"/>
                  <a:pt x="3395" y="8650"/>
                </a:cubicBezTo>
                <a:cubicBezTo>
                  <a:pt x="3395" y="8650"/>
                  <a:pt x="3395" y="8650"/>
                  <a:pt x="3395" y="8650"/>
                </a:cubicBezTo>
                <a:close/>
                <a:moveTo>
                  <a:pt x="5782" y="5950"/>
                </a:moveTo>
                <a:cubicBezTo>
                  <a:pt x="5782" y="5950"/>
                  <a:pt x="5782" y="5950"/>
                  <a:pt x="5782" y="5950"/>
                </a:cubicBezTo>
                <a:close/>
                <a:moveTo>
                  <a:pt x="1843" y="4825"/>
                </a:moveTo>
                <a:cubicBezTo>
                  <a:pt x="1843" y="4825"/>
                  <a:pt x="1843" y="4825"/>
                  <a:pt x="1843" y="4825"/>
                </a:cubicBezTo>
                <a:cubicBezTo>
                  <a:pt x="1843" y="4825"/>
                  <a:pt x="1843" y="4825"/>
                  <a:pt x="1843" y="4825"/>
                </a:cubicBezTo>
                <a:close/>
                <a:moveTo>
                  <a:pt x="4827" y="19675"/>
                </a:moveTo>
                <a:cubicBezTo>
                  <a:pt x="4827" y="19675"/>
                  <a:pt x="4827" y="19675"/>
                  <a:pt x="4827" y="19675"/>
                </a:cubicBezTo>
                <a:cubicBezTo>
                  <a:pt x="4827" y="19675"/>
                  <a:pt x="4827" y="19675"/>
                  <a:pt x="4827" y="19675"/>
                </a:cubicBezTo>
                <a:close/>
                <a:moveTo>
                  <a:pt x="6856" y="14725"/>
                </a:moveTo>
                <a:cubicBezTo>
                  <a:pt x="6856" y="14725"/>
                  <a:pt x="6736" y="14725"/>
                  <a:pt x="6736" y="14950"/>
                </a:cubicBezTo>
                <a:cubicBezTo>
                  <a:pt x="6736" y="14950"/>
                  <a:pt x="6736" y="14950"/>
                  <a:pt x="6736" y="14950"/>
                </a:cubicBezTo>
                <a:cubicBezTo>
                  <a:pt x="6736" y="15175"/>
                  <a:pt x="6736" y="15400"/>
                  <a:pt x="6736" y="15625"/>
                </a:cubicBezTo>
                <a:cubicBezTo>
                  <a:pt x="6736" y="15850"/>
                  <a:pt x="6617" y="16075"/>
                  <a:pt x="6617" y="16300"/>
                </a:cubicBezTo>
                <a:cubicBezTo>
                  <a:pt x="6617" y="16525"/>
                  <a:pt x="6378" y="16300"/>
                  <a:pt x="6378" y="16525"/>
                </a:cubicBezTo>
                <a:cubicBezTo>
                  <a:pt x="6378" y="16525"/>
                  <a:pt x="6259" y="16525"/>
                  <a:pt x="6259" y="16750"/>
                </a:cubicBezTo>
                <a:cubicBezTo>
                  <a:pt x="6140" y="16750"/>
                  <a:pt x="6140" y="17200"/>
                  <a:pt x="6140" y="17425"/>
                </a:cubicBezTo>
                <a:cubicBezTo>
                  <a:pt x="6020" y="17875"/>
                  <a:pt x="5901" y="18550"/>
                  <a:pt x="5543" y="18100"/>
                </a:cubicBezTo>
                <a:cubicBezTo>
                  <a:pt x="5543" y="18325"/>
                  <a:pt x="5662" y="18325"/>
                  <a:pt x="5782" y="18550"/>
                </a:cubicBezTo>
                <a:cubicBezTo>
                  <a:pt x="5782" y="18775"/>
                  <a:pt x="5424" y="19000"/>
                  <a:pt x="5424" y="18775"/>
                </a:cubicBezTo>
                <a:cubicBezTo>
                  <a:pt x="5424" y="19000"/>
                  <a:pt x="5424" y="19000"/>
                  <a:pt x="5424" y="19225"/>
                </a:cubicBezTo>
                <a:cubicBezTo>
                  <a:pt x="5424" y="19225"/>
                  <a:pt x="5304" y="19000"/>
                  <a:pt x="5304" y="19225"/>
                </a:cubicBezTo>
                <a:cubicBezTo>
                  <a:pt x="5304" y="19225"/>
                  <a:pt x="5304" y="19450"/>
                  <a:pt x="5424" y="19225"/>
                </a:cubicBezTo>
                <a:cubicBezTo>
                  <a:pt x="5424" y="19225"/>
                  <a:pt x="5424" y="19450"/>
                  <a:pt x="5424" y="19450"/>
                </a:cubicBezTo>
                <a:cubicBezTo>
                  <a:pt x="5304" y="19675"/>
                  <a:pt x="5304" y="19900"/>
                  <a:pt x="5304" y="19900"/>
                </a:cubicBezTo>
                <a:cubicBezTo>
                  <a:pt x="5304" y="20125"/>
                  <a:pt x="5424" y="20125"/>
                  <a:pt x="5424" y="20125"/>
                </a:cubicBezTo>
                <a:cubicBezTo>
                  <a:pt x="5424" y="20350"/>
                  <a:pt x="5424" y="20350"/>
                  <a:pt x="5424" y="20350"/>
                </a:cubicBezTo>
                <a:cubicBezTo>
                  <a:pt x="5304" y="20575"/>
                  <a:pt x="5304" y="20800"/>
                  <a:pt x="5424" y="20800"/>
                </a:cubicBezTo>
                <a:cubicBezTo>
                  <a:pt x="5424" y="21025"/>
                  <a:pt x="5424" y="20800"/>
                  <a:pt x="5424" y="20800"/>
                </a:cubicBezTo>
                <a:cubicBezTo>
                  <a:pt x="5424" y="20800"/>
                  <a:pt x="5662" y="21250"/>
                  <a:pt x="5662" y="21250"/>
                </a:cubicBezTo>
                <a:cubicBezTo>
                  <a:pt x="5782" y="21250"/>
                  <a:pt x="5304" y="21250"/>
                  <a:pt x="5424" y="21250"/>
                </a:cubicBezTo>
                <a:cubicBezTo>
                  <a:pt x="5424" y="21250"/>
                  <a:pt x="5185" y="21250"/>
                  <a:pt x="5185" y="21025"/>
                </a:cubicBezTo>
                <a:cubicBezTo>
                  <a:pt x="5185" y="21025"/>
                  <a:pt x="5065" y="21025"/>
                  <a:pt x="5065" y="21025"/>
                </a:cubicBezTo>
                <a:cubicBezTo>
                  <a:pt x="5065" y="20800"/>
                  <a:pt x="5065" y="20800"/>
                  <a:pt x="5065" y="20800"/>
                </a:cubicBezTo>
                <a:cubicBezTo>
                  <a:pt x="5065" y="20800"/>
                  <a:pt x="4946" y="20800"/>
                  <a:pt x="4946" y="20800"/>
                </a:cubicBezTo>
                <a:cubicBezTo>
                  <a:pt x="5065" y="20800"/>
                  <a:pt x="5065" y="20800"/>
                  <a:pt x="5065" y="20800"/>
                </a:cubicBezTo>
                <a:cubicBezTo>
                  <a:pt x="5065" y="20800"/>
                  <a:pt x="5065" y="20575"/>
                  <a:pt x="5065" y="20575"/>
                </a:cubicBezTo>
                <a:cubicBezTo>
                  <a:pt x="4946" y="20575"/>
                  <a:pt x="5065" y="20800"/>
                  <a:pt x="4946" y="20800"/>
                </a:cubicBezTo>
                <a:cubicBezTo>
                  <a:pt x="4946" y="20575"/>
                  <a:pt x="4946" y="20575"/>
                  <a:pt x="4946" y="20575"/>
                </a:cubicBezTo>
                <a:cubicBezTo>
                  <a:pt x="4946" y="20575"/>
                  <a:pt x="4827" y="20575"/>
                  <a:pt x="4946" y="20575"/>
                </a:cubicBezTo>
                <a:cubicBezTo>
                  <a:pt x="4827" y="20575"/>
                  <a:pt x="4827" y="20350"/>
                  <a:pt x="4827" y="20350"/>
                </a:cubicBezTo>
                <a:cubicBezTo>
                  <a:pt x="4827" y="20350"/>
                  <a:pt x="4946" y="20125"/>
                  <a:pt x="4827" y="20125"/>
                </a:cubicBezTo>
                <a:cubicBezTo>
                  <a:pt x="4707" y="19900"/>
                  <a:pt x="4827" y="19900"/>
                  <a:pt x="4707" y="19675"/>
                </a:cubicBezTo>
                <a:cubicBezTo>
                  <a:pt x="4827" y="19675"/>
                  <a:pt x="4827" y="19675"/>
                  <a:pt x="4827" y="19675"/>
                </a:cubicBezTo>
                <a:cubicBezTo>
                  <a:pt x="4827" y="19675"/>
                  <a:pt x="4827" y="19225"/>
                  <a:pt x="4827" y="19225"/>
                </a:cubicBezTo>
                <a:cubicBezTo>
                  <a:pt x="4827" y="19225"/>
                  <a:pt x="4827" y="19450"/>
                  <a:pt x="4827" y="19450"/>
                </a:cubicBezTo>
                <a:cubicBezTo>
                  <a:pt x="4827" y="19450"/>
                  <a:pt x="4588" y="18775"/>
                  <a:pt x="4588" y="18775"/>
                </a:cubicBezTo>
                <a:cubicBezTo>
                  <a:pt x="4588" y="18550"/>
                  <a:pt x="4707" y="17875"/>
                  <a:pt x="4588" y="17650"/>
                </a:cubicBezTo>
                <a:cubicBezTo>
                  <a:pt x="4588" y="17650"/>
                  <a:pt x="4588" y="17425"/>
                  <a:pt x="4588" y="17425"/>
                </a:cubicBezTo>
                <a:cubicBezTo>
                  <a:pt x="4588" y="17425"/>
                  <a:pt x="4588" y="17425"/>
                  <a:pt x="4588" y="17425"/>
                </a:cubicBezTo>
                <a:cubicBezTo>
                  <a:pt x="4588" y="17200"/>
                  <a:pt x="4707" y="15850"/>
                  <a:pt x="4469" y="15625"/>
                </a:cubicBezTo>
                <a:cubicBezTo>
                  <a:pt x="4469" y="15400"/>
                  <a:pt x="4349" y="15400"/>
                  <a:pt x="4230" y="15400"/>
                </a:cubicBezTo>
                <a:cubicBezTo>
                  <a:pt x="4111" y="14950"/>
                  <a:pt x="3991" y="14500"/>
                  <a:pt x="3872" y="14050"/>
                </a:cubicBezTo>
                <a:cubicBezTo>
                  <a:pt x="3753" y="14050"/>
                  <a:pt x="3753" y="13825"/>
                  <a:pt x="3753" y="13825"/>
                </a:cubicBezTo>
                <a:cubicBezTo>
                  <a:pt x="3633" y="13600"/>
                  <a:pt x="3753" y="13600"/>
                  <a:pt x="3753" y="13375"/>
                </a:cubicBezTo>
                <a:cubicBezTo>
                  <a:pt x="3633" y="13375"/>
                  <a:pt x="3753" y="12925"/>
                  <a:pt x="3753" y="12700"/>
                </a:cubicBezTo>
                <a:cubicBezTo>
                  <a:pt x="3872" y="12475"/>
                  <a:pt x="3991" y="12250"/>
                  <a:pt x="3872" y="11800"/>
                </a:cubicBezTo>
                <a:cubicBezTo>
                  <a:pt x="3991" y="11350"/>
                  <a:pt x="3753" y="11800"/>
                  <a:pt x="3753" y="11800"/>
                </a:cubicBezTo>
                <a:cubicBezTo>
                  <a:pt x="3633" y="11800"/>
                  <a:pt x="3514" y="11575"/>
                  <a:pt x="3514" y="11575"/>
                </a:cubicBezTo>
                <a:cubicBezTo>
                  <a:pt x="3395" y="11350"/>
                  <a:pt x="3395" y="11125"/>
                  <a:pt x="3275" y="10900"/>
                </a:cubicBezTo>
                <a:cubicBezTo>
                  <a:pt x="3037" y="10900"/>
                  <a:pt x="2917" y="10675"/>
                  <a:pt x="2798" y="10450"/>
                </a:cubicBezTo>
                <a:cubicBezTo>
                  <a:pt x="2798" y="10450"/>
                  <a:pt x="2679" y="10450"/>
                  <a:pt x="2679" y="10675"/>
                </a:cubicBezTo>
                <a:cubicBezTo>
                  <a:pt x="2559" y="10675"/>
                  <a:pt x="2321" y="10225"/>
                  <a:pt x="2201" y="10225"/>
                </a:cubicBezTo>
                <a:cubicBezTo>
                  <a:pt x="2082" y="10000"/>
                  <a:pt x="2082" y="9550"/>
                  <a:pt x="1963" y="9325"/>
                </a:cubicBezTo>
                <a:cubicBezTo>
                  <a:pt x="1963" y="9325"/>
                  <a:pt x="1963" y="9325"/>
                  <a:pt x="1963" y="9325"/>
                </a:cubicBezTo>
                <a:cubicBezTo>
                  <a:pt x="1963" y="9325"/>
                  <a:pt x="1963" y="9325"/>
                  <a:pt x="1963" y="9325"/>
                </a:cubicBezTo>
                <a:cubicBezTo>
                  <a:pt x="1963" y="9100"/>
                  <a:pt x="1843" y="8875"/>
                  <a:pt x="1843" y="8875"/>
                </a:cubicBezTo>
                <a:cubicBezTo>
                  <a:pt x="1843" y="8650"/>
                  <a:pt x="1843" y="8200"/>
                  <a:pt x="1724" y="8200"/>
                </a:cubicBezTo>
                <a:cubicBezTo>
                  <a:pt x="1724" y="8200"/>
                  <a:pt x="1724" y="8875"/>
                  <a:pt x="1724" y="9100"/>
                </a:cubicBezTo>
                <a:cubicBezTo>
                  <a:pt x="1724" y="9100"/>
                  <a:pt x="1843" y="9775"/>
                  <a:pt x="1843" y="9775"/>
                </a:cubicBezTo>
                <a:cubicBezTo>
                  <a:pt x="1843" y="9550"/>
                  <a:pt x="1724" y="9550"/>
                  <a:pt x="1724" y="9325"/>
                </a:cubicBezTo>
                <a:cubicBezTo>
                  <a:pt x="1724" y="9325"/>
                  <a:pt x="1724" y="9100"/>
                  <a:pt x="1724" y="9100"/>
                </a:cubicBezTo>
                <a:cubicBezTo>
                  <a:pt x="1724" y="9100"/>
                  <a:pt x="1605" y="8875"/>
                  <a:pt x="1605" y="8875"/>
                </a:cubicBezTo>
                <a:cubicBezTo>
                  <a:pt x="1605" y="8875"/>
                  <a:pt x="1605" y="8875"/>
                  <a:pt x="1605" y="8875"/>
                </a:cubicBezTo>
                <a:cubicBezTo>
                  <a:pt x="1605" y="8875"/>
                  <a:pt x="1605" y="8650"/>
                  <a:pt x="1605" y="8650"/>
                </a:cubicBezTo>
                <a:cubicBezTo>
                  <a:pt x="1605" y="8425"/>
                  <a:pt x="1724" y="8200"/>
                  <a:pt x="1605" y="7975"/>
                </a:cubicBezTo>
                <a:cubicBezTo>
                  <a:pt x="1605" y="7975"/>
                  <a:pt x="1485" y="7975"/>
                  <a:pt x="1485" y="7750"/>
                </a:cubicBezTo>
                <a:cubicBezTo>
                  <a:pt x="1485" y="7750"/>
                  <a:pt x="1485" y="7750"/>
                  <a:pt x="1485" y="7525"/>
                </a:cubicBezTo>
                <a:cubicBezTo>
                  <a:pt x="1485" y="7525"/>
                  <a:pt x="1485" y="7300"/>
                  <a:pt x="1485" y="7075"/>
                </a:cubicBezTo>
                <a:cubicBezTo>
                  <a:pt x="1485" y="7075"/>
                  <a:pt x="1605" y="6850"/>
                  <a:pt x="1605" y="6850"/>
                </a:cubicBezTo>
                <a:cubicBezTo>
                  <a:pt x="1605" y="6625"/>
                  <a:pt x="1605" y="6400"/>
                  <a:pt x="1724" y="6400"/>
                </a:cubicBezTo>
                <a:cubicBezTo>
                  <a:pt x="1724" y="6400"/>
                  <a:pt x="1843" y="6175"/>
                  <a:pt x="1843" y="6175"/>
                </a:cubicBezTo>
                <a:cubicBezTo>
                  <a:pt x="1843" y="6175"/>
                  <a:pt x="1843" y="5950"/>
                  <a:pt x="1843" y="5950"/>
                </a:cubicBezTo>
                <a:cubicBezTo>
                  <a:pt x="1843" y="5500"/>
                  <a:pt x="1724" y="5500"/>
                  <a:pt x="1963" y="5500"/>
                </a:cubicBezTo>
                <a:cubicBezTo>
                  <a:pt x="1843" y="5500"/>
                  <a:pt x="1963" y="5050"/>
                  <a:pt x="1963" y="4825"/>
                </a:cubicBezTo>
                <a:cubicBezTo>
                  <a:pt x="1963" y="4825"/>
                  <a:pt x="1963" y="4825"/>
                  <a:pt x="1963" y="4825"/>
                </a:cubicBezTo>
                <a:cubicBezTo>
                  <a:pt x="1843" y="4825"/>
                  <a:pt x="1843" y="4825"/>
                  <a:pt x="1843" y="4825"/>
                </a:cubicBezTo>
                <a:cubicBezTo>
                  <a:pt x="1843" y="4825"/>
                  <a:pt x="1843" y="4600"/>
                  <a:pt x="1843" y="4600"/>
                </a:cubicBezTo>
                <a:cubicBezTo>
                  <a:pt x="1843" y="4600"/>
                  <a:pt x="1843" y="4375"/>
                  <a:pt x="1843" y="4375"/>
                </a:cubicBezTo>
                <a:cubicBezTo>
                  <a:pt x="1843" y="4150"/>
                  <a:pt x="1605" y="4150"/>
                  <a:pt x="1605" y="3925"/>
                </a:cubicBezTo>
                <a:cubicBezTo>
                  <a:pt x="1485" y="3925"/>
                  <a:pt x="1485" y="3925"/>
                  <a:pt x="1485" y="4150"/>
                </a:cubicBezTo>
                <a:cubicBezTo>
                  <a:pt x="1485" y="4150"/>
                  <a:pt x="1485" y="3925"/>
                  <a:pt x="1485" y="3925"/>
                </a:cubicBezTo>
                <a:cubicBezTo>
                  <a:pt x="1485" y="4150"/>
                  <a:pt x="1247" y="4150"/>
                  <a:pt x="1247" y="4150"/>
                </a:cubicBezTo>
                <a:cubicBezTo>
                  <a:pt x="1247" y="4150"/>
                  <a:pt x="1247" y="4150"/>
                  <a:pt x="1127" y="4150"/>
                </a:cubicBezTo>
                <a:cubicBezTo>
                  <a:pt x="1127" y="4150"/>
                  <a:pt x="1127" y="4150"/>
                  <a:pt x="1127" y="4150"/>
                </a:cubicBezTo>
                <a:cubicBezTo>
                  <a:pt x="1008" y="4375"/>
                  <a:pt x="650" y="4600"/>
                  <a:pt x="650" y="4825"/>
                </a:cubicBezTo>
                <a:cubicBezTo>
                  <a:pt x="650" y="4825"/>
                  <a:pt x="411" y="4825"/>
                  <a:pt x="292" y="4825"/>
                </a:cubicBezTo>
                <a:cubicBezTo>
                  <a:pt x="411" y="4825"/>
                  <a:pt x="650" y="4600"/>
                  <a:pt x="650" y="4600"/>
                </a:cubicBezTo>
                <a:cubicBezTo>
                  <a:pt x="769" y="4375"/>
                  <a:pt x="769" y="4375"/>
                  <a:pt x="769" y="4375"/>
                </a:cubicBezTo>
                <a:cubicBezTo>
                  <a:pt x="769" y="4375"/>
                  <a:pt x="769" y="4375"/>
                  <a:pt x="769" y="4375"/>
                </a:cubicBezTo>
                <a:cubicBezTo>
                  <a:pt x="769" y="4150"/>
                  <a:pt x="650" y="4375"/>
                  <a:pt x="650" y="4150"/>
                </a:cubicBezTo>
                <a:cubicBezTo>
                  <a:pt x="650" y="4150"/>
                  <a:pt x="650" y="4150"/>
                  <a:pt x="650" y="4150"/>
                </a:cubicBezTo>
                <a:cubicBezTo>
                  <a:pt x="650" y="3925"/>
                  <a:pt x="531" y="3925"/>
                  <a:pt x="650" y="3700"/>
                </a:cubicBezTo>
                <a:cubicBezTo>
                  <a:pt x="650" y="3700"/>
                  <a:pt x="1008" y="3475"/>
                  <a:pt x="1008" y="3475"/>
                </a:cubicBezTo>
                <a:cubicBezTo>
                  <a:pt x="1008" y="3475"/>
                  <a:pt x="1008" y="3250"/>
                  <a:pt x="1008" y="3250"/>
                </a:cubicBezTo>
                <a:cubicBezTo>
                  <a:pt x="1008" y="3250"/>
                  <a:pt x="889" y="3250"/>
                  <a:pt x="769" y="3250"/>
                </a:cubicBezTo>
                <a:cubicBezTo>
                  <a:pt x="769" y="3025"/>
                  <a:pt x="889" y="3025"/>
                  <a:pt x="889" y="3025"/>
                </a:cubicBezTo>
                <a:cubicBezTo>
                  <a:pt x="889" y="3025"/>
                  <a:pt x="1008" y="3025"/>
                  <a:pt x="1008" y="3025"/>
                </a:cubicBezTo>
                <a:cubicBezTo>
                  <a:pt x="1008" y="2800"/>
                  <a:pt x="1127" y="3025"/>
                  <a:pt x="1127" y="3025"/>
                </a:cubicBezTo>
                <a:cubicBezTo>
                  <a:pt x="1247" y="3025"/>
                  <a:pt x="1247" y="2800"/>
                  <a:pt x="1127" y="2800"/>
                </a:cubicBezTo>
                <a:cubicBezTo>
                  <a:pt x="1247" y="2800"/>
                  <a:pt x="1127" y="2575"/>
                  <a:pt x="1127" y="2575"/>
                </a:cubicBezTo>
                <a:cubicBezTo>
                  <a:pt x="1247" y="2575"/>
                  <a:pt x="1366" y="2575"/>
                  <a:pt x="1366" y="2575"/>
                </a:cubicBezTo>
                <a:cubicBezTo>
                  <a:pt x="1605" y="2125"/>
                  <a:pt x="1963" y="1900"/>
                  <a:pt x="2201" y="2350"/>
                </a:cubicBezTo>
                <a:cubicBezTo>
                  <a:pt x="2201" y="2350"/>
                  <a:pt x="2321" y="2350"/>
                  <a:pt x="2321" y="2350"/>
                </a:cubicBezTo>
                <a:cubicBezTo>
                  <a:pt x="2321" y="2350"/>
                  <a:pt x="2321" y="2350"/>
                  <a:pt x="2440" y="2350"/>
                </a:cubicBezTo>
                <a:cubicBezTo>
                  <a:pt x="2440" y="2350"/>
                  <a:pt x="2559" y="2575"/>
                  <a:pt x="2559" y="2575"/>
                </a:cubicBezTo>
                <a:cubicBezTo>
                  <a:pt x="2559" y="2575"/>
                  <a:pt x="2559" y="2575"/>
                  <a:pt x="2559" y="2575"/>
                </a:cubicBezTo>
                <a:cubicBezTo>
                  <a:pt x="2559" y="2575"/>
                  <a:pt x="2559" y="2575"/>
                  <a:pt x="2559" y="2575"/>
                </a:cubicBezTo>
                <a:cubicBezTo>
                  <a:pt x="2679" y="2575"/>
                  <a:pt x="3037" y="2575"/>
                  <a:pt x="3037" y="2575"/>
                </a:cubicBezTo>
                <a:cubicBezTo>
                  <a:pt x="3037" y="2575"/>
                  <a:pt x="3037" y="2575"/>
                  <a:pt x="3037" y="2575"/>
                </a:cubicBezTo>
                <a:cubicBezTo>
                  <a:pt x="3037" y="2575"/>
                  <a:pt x="3156" y="2575"/>
                  <a:pt x="3156" y="2575"/>
                </a:cubicBezTo>
                <a:cubicBezTo>
                  <a:pt x="3156" y="2575"/>
                  <a:pt x="3156" y="2800"/>
                  <a:pt x="3156" y="2800"/>
                </a:cubicBezTo>
                <a:cubicBezTo>
                  <a:pt x="3156" y="2575"/>
                  <a:pt x="3275" y="2575"/>
                  <a:pt x="3275" y="2800"/>
                </a:cubicBezTo>
                <a:cubicBezTo>
                  <a:pt x="3275" y="2800"/>
                  <a:pt x="3633" y="2800"/>
                  <a:pt x="3395" y="3025"/>
                </a:cubicBezTo>
                <a:cubicBezTo>
                  <a:pt x="3514" y="3025"/>
                  <a:pt x="3633" y="3025"/>
                  <a:pt x="3633" y="3025"/>
                </a:cubicBezTo>
                <a:cubicBezTo>
                  <a:pt x="3633" y="3025"/>
                  <a:pt x="3633" y="3025"/>
                  <a:pt x="3633" y="3025"/>
                </a:cubicBezTo>
                <a:cubicBezTo>
                  <a:pt x="3633" y="2800"/>
                  <a:pt x="3514" y="3025"/>
                  <a:pt x="3395" y="2800"/>
                </a:cubicBezTo>
                <a:cubicBezTo>
                  <a:pt x="3395" y="2575"/>
                  <a:pt x="3514" y="2575"/>
                  <a:pt x="3633" y="2575"/>
                </a:cubicBezTo>
                <a:cubicBezTo>
                  <a:pt x="3514" y="2575"/>
                  <a:pt x="3395" y="2575"/>
                  <a:pt x="3395" y="2350"/>
                </a:cubicBezTo>
                <a:cubicBezTo>
                  <a:pt x="3395" y="2350"/>
                  <a:pt x="3395" y="2350"/>
                  <a:pt x="3395" y="2350"/>
                </a:cubicBezTo>
                <a:cubicBezTo>
                  <a:pt x="3275" y="2575"/>
                  <a:pt x="3156" y="2350"/>
                  <a:pt x="3156" y="2350"/>
                </a:cubicBezTo>
                <a:cubicBezTo>
                  <a:pt x="3275" y="1900"/>
                  <a:pt x="3633" y="1900"/>
                  <a:pt x="3633" y="2125"/>
                </a:cubicBezTo>
                <a:cubicBezTo>
                  <a:pt x="3753" y="2125"/>
                  <a:pt x="3872" y="2350"/>
                  <a:pt x="3872" y="2350"/>
                </a:cubicBezTo>
                <a:cubicBezTo>
                  <a:pt x="3991" y="2350"/>
                  <a:pt x="3991" y="2125"/>
                  <a:pt x="3872" y="2350"/>
                </a:cubicBezTo>
                <a:cubicBezTo>
                  <a:pt x="3991" y="2125"/>
                  <a:pt x="4111" y="2125"/>
                  <a:pt x="4111" y="2350"/>
                </a:cubicBezTo>
                <a:cubicBezTo>
                  <a:pt x="3991" y="2350"/>
                  <a:pt x="3991" y="2575"/>
                  <a:pt x="3991" y="2575"/>
                </a:cubicBezTo>
                <a:cubicBezTo>
                  <a:pt x="3991" y="2575"/>
                  <a:pt x="4111" y="2800"/>
                  <a:pt x="4111" y="2800"/>
                </a:cubicBezTo>
                <a:cubicBezTo>
                  <a:pt x="3991" y="3025"/>
                  <a:pt x="3991" y="3025"/>
                  <a:pt x="3872" y="3025"/>
                </a:cubicBezTo>
                <a:cubicBezTo>
                  <a:pt x="3872" y="3025"/>
                  <a:pt x="3872" y="3025"/>
                  <a:pt x="3872" y="3025"/>
                </a:cubicBezTo>
                <a:cubicBezTo>
                  <a:pt x="3872" y="3025"/>
                  <a:pt x="4111" y="3250"/>
                  <a:pt x="4111" y="3025"/>
                </a:cubicBezTo>
                <a:cubicBezTo>
                  <a:pt x="4111" y="3025"/>
                  <a:pt x="4111" y="3025"/>
                  <a:pt x="4111" y="3025"/>
                </a:cubicBezTo>
                <a:cubicBezTo>
                  <a:pt x="4111" y="2800"/>
                  <a:pt x="4230" y="2800"/>
                  <a:pt x="4230" y="2800"/>
                </a:cubicBezTo>
                <a:cubicBezTo>
                  <a:pt x="4230" y="2800"/>
                  <a:pt x="4230" y="2800"/>
                  <a:pt x="4230" y="2575"/>
                </a:cubicBezTo>
                <a:cubicBezTo>
                  <a:pt x="4349" y="2575"/>
                  <a:pt x="4349" y="2350"/>
                  <a:pt x="4469" y="2350"/>
                </a:cubicBezTo>
                <a:cubicBezTo>
                  <a:pt x="4588" y="1900"/>
                  <a:pt x="4707" y="2350"/>
                  <a:pt x="4469" y="2575"/>
                </a:cubicBezTo>
                <a:cubicBezTo>
                  <a:pt x="4349" y="2575"/>
                  <a:pt x="4469" y="3025"/>
                  <a:pt x="4469" y="3025"/>
                </a:cubicBezTo>
                <a:cubicBezTo>
                  <a:pt x="4588" y="2800"/>
                  <a:pt x="4588" y="3250"/>
                  <a:pt x="4588" y="3250"/>
                </a:cubicBezTo>
                <a:cubicBezTo>
                  <a:pt x="4588" y="3250"/>
                  <a:pt x="4707" y="3025"/>
                  <a:pt x="4707" y="3025"/>
                </a:cubicBezTo>
                <a:cubicBezTo>
                  <a:pt x="4469" y="2800"/>
                  <a:pt x="4588" y="2350"/>
                  <a:pt x="4707" y="2350"/>
                </a:cubicBezTo>
                <a:cubicBezTo>
                  <a:pt x="4707" y="2350"/>
                  <a:pt x="4707" y="2125"/>
                  <a:pt x="4707" y="2125"/>
                </a:cubicBezTo>
                <a:cubicBezTo>
                  <a:pt x="4707" y="2125"/>
                  <a:pt x="4707" y="2125"/>
                  <a:pt x="4707" y="2125"/>
                </a:cubicBezTo>
                <a:cubicBezTo>
                  <a:pt x="4707" y="2125"/>
                  <a:pt x="4707" y="2350"/>
                  <a:pt x="4707" y="2350"/>
                </a:cubicBezTo>
                <a:cubicBezTo>
                  <a:pt x="4707" y="2350"/>
                  <a:pt x="4827" y="2350"/>
                  <a:pt x="4827" y="2350"/>
                </a:cubicBezTo>
                <a:cubicBezTo>
                  <a:pt x="4827" y="2350"/>
                  <a:pt x="5304" y="2575"/>
                  <a:pt x="5065" y="2575"/>
                </a:cubicBezTo>
                <a:cubicBezTo>
                  <a:pt x="5185" y="2575"/>
                  <a:pt x="5185" y="2575"/>
                  <a:pt x="5185" y="2575"/>
                </a:cubicBezTo>
                <a:cubicBezTo>
                  <a:pt x="5185" y="2575"/>
                  <a:pt x="5185" y="2575"/>
                  <a:pt x="5185" y="2575"/>
                </a:cubicBezTo>
                <a:cubicBezTo>
                  <a:pt x="5185" y="2575"/>
                  <a:pt x="5304" y="2800"/>
                  <a:pt x="5304" y="2800"/>
                </a:cubicBezTo>
                <a:cubicBezTo>
                  <a:pt x="5424" y="2800"/>
                  <a:pt x="5424" y="2800"/>
                  <a:pt x="5424" y="2800"/>
                </a:cubicBezTo>
                <a:cubicBezTo>
                  <a:pt x="5424" y="3025"/>
                  <a:pt x="5424" y="3025"/>
                  <a:pt x="5424" y="3025"/>
                </a:cubicBezTo>
                <a:cubicBezTo>
                  <a:pt x="5424" y="3250"/>
                  <a:pt x="5304" y="3250"/>
                  <a:pt x="5543" y="3475"/>
                </a:cubicBezTo>
                <a:cubicBezTo>
                  <a:pt x="5543" y="3475"/>
                  <a:pt x="5543" y="3475"/>
                  <a:pt x="5662" y="3475"/>
                </a:cubicBezTo>
                <a:cubicBezTo>
                  <a:pt x="5662" y="3925"/>
                  <a:pt x="5424" y="3925"/>
                  <a:pt x="5424" y="3700"/>
                </a:cubicBezTo>
                <a:cubicBezTo>
                  <a:pt x="5304" y="3475"/>
                  <a:pt x="5424" y="3925"/>
                  <a:pt x="5424" y="3925"/>
                </a:cubicBezTo>
                <a:cubicBezTo>
                  <a:pt x="5424" y="4150"/>
                  <a:pt x="5424" y="4150"/>
                  <a:pt x="5424" y="4150"/>
                </a:cubicBezTo>
                <a:cubicBezTo>
                  <a:pt x="5424" y="4150"/>
                  <a:pt x="5304" y="4150"/>
                  <a:pt x="5304" y="4150"/>
                </a:cubicBezTo>
                <a:cubicBezTo>
                  <a:pt x="5304" y="4150"/>
                  <a:pt x="5424" y="4375"/>
                  <a:pt x="5304" y="4375"/>
                </a:cubicBezTo>
                <a:cubicBezTo>
                  <a:pt x="5304" y="4375"/>
                  <a:pt x="5185" y="4150"/>
                  <a:pt x="5185" y="4150"/>
                </a:cubicBezTo>
                <a:cubicBezTo>
                  <a:pt x="5065" y="4150"/>
                  <a:pt x="5065" y="3925"/>
                  <a:pt x="5065" y="3925"/>
                </a:cubicBezTo>
                <a:cubicBezTo>
                  <a:pt x="5065" y="3925"/>
                  <a:pt x="4827" y="3925"/>
                  <a:pt x="4827" y="3925"/>
                </a:cubicBezTo>
                <a:cubicBezTo>
                  <a:pt x="4827" y="3700"/>
                  <a:pt x="5185" y="3700"/>
                  <a:pt x="5185" y="3250"/>
                </a:cubicBezTo>
                <a:cubicBezTo>
                  <a:pt x="5185" y="3250"/>
                  <a:pt x="4946" y="3475"/>
                  <a:pt x="4946" y="3475"/>
                </a:cubicBezTo>
                <a:cubicBezTo>
                  <a:pt x="4946" y="3250"/>
                  <a:pt x="5065" y="3250"/>
                  <a:pt x="5065" y="3250"/>
                </a:cubicBezTo>
                <a:cubicBezTo>
                  <a:pt x="5065" y="3250"/>
                  <a:pt x="4946" y="3025"/>
                  <a:pt x="5065" y="3025"/>
                </a:cubicBezTo>
                <a:cubicBezTo>
                  <a:pt x="5065" y="3025"/>
                  <a:pt x="5065" y="3025"/>
                  <a:pt x="4946" y="2800"/>
                </a:cubicBezTo>
                <a:cubicBezTo>
                  <a:pt x="4946" y="3025"/>
                  <a:pt x="4827" y="3025"/>
                  <a:pt x="4827" y="3025"/>
                </a:cubicBezTo>
                <a:cubicBezTo>
                  <a:pt x="4827" y="3025"/>
                  <a:pt x="4827" y="3025"/>
                  <a:pt x="4827" y="3025"/>
                </a:cubicBezTo>
                <a:cubicBezTo>
                  <a:pt x="4827" y="3025"/>
                  <a:pt x="4827" y="3025"/>
                  <a:pt x="4827" y="3025"/>
                </a:cubicBezTo>
                <a:cubicBezTo>
                  <a:pt x="4946" y="3250"/>
                  <a:pt x="4588" y="3475"/>
                  <a:pt x="4707" y="3700"/>
                </a:cubicBezTo>
                <a:cubicBezTo>
                  <a:pt x="4588" y="3700"/>
                  <a:pt x="4588" y="3700"/>
                  <a:pt x="4588" y="3475"/>
                </a:cubicBezTo>
                <a:cubicBezTo>
                  <a:pt x="4588" y="3700"/>
                  <a:pt x="4707" y="3925"/>
                  <a:pt x="4707" y="3925"/>
                </a:cubicBezTo>
                <a:cubicBezTo>
                  <a:pt x="4707" y="3925"/>
                  <a:pt x="4469" y="3925"/>
                  <a:pt x="4469" y="3925"/>
                </a:cubicBezTo>
                <a:cubicBezTo>
                  <a:pt x="4469" y="3925"/>
                  <a:pt x="4469" y="3925"/>
                  <a:pt x="4469" y="3925"/>
                </a:cubicBezTo>
                <a:cubicBezTo>
                  <a:pt x="4469" y="3925"/>
                  <a:pt x="4469" y="3700"/>
                  <a:pt x="4588" y="3475"/>
                </a:cubicBezTo>
                <a:cubicBezTo>
                  <a:pt x="4588" y="3475"/>
                  <a:pt x="4469" y="3700"/>
                  <a:pt x="4469" y="3700"/>
                </a:cubicBezTo>
                <a:cubicBezTo>
                  <a:pt x="4469" y="3700"/>
                  <a:pt x="4230" y="3700"/>
                  <a:pt x="4230" y="3925"/>
                </a:cubicBezTo>
                <a:cubicBezTo>
                  <a:pt x="4349" y="3925"/>
                  <a:pt x="4111" y="4150"/>
                  <a:pt x="4111" y="4150"/>
                </a:cubicBezTo>
                <a:cubicBezTo>
                  <a:pt x="3872" y="4375"/>
                  <a:pt x="3991" y="4375"/>
                  <a:pt x="3991" y="4600"/>
                </a:cubicBezTo>
                <a:cubicBezTo>
                  <a:pt x="3991" y="5050"/>
                  <a:pt x="4588" y="5050"/>
                  <a:pt x="4349" y="5500"/>
                </a:cubicBezTo>
                <a:cubicBezTo>
                  <a:pt x="4469" y="5500"/>
                  <a:pt x="4469" y="5500"/>
                  <a:pt x="4469" y="5500"/>
                </a:cubicBezTo>
                <a:cubicBezTo>
                  <a:pt x="4469" y="5500"/>
                  <a:pt x="4349" y="5500"/>
                  <a:pt x="4349" y="5500"/>
                </a:cubicBezTo>
                <a:cubicBezTo>
                  <a:pt x="4469" y="5725"/>
                  <a:pt x="4469" y="5950"/>
                  <a:pt x="4588" y="5500"/>
                </a:cubicBezTo>
                <a:cubicBezTo>
                  <a:pt x="4588" y="5275"/>
                  <a:pt x="4469" y="5500"/>
                  <a:pt x="4707" y="5050"/>
                </a:cubicBezTo>
                <a:cubicBezTo>
                  <a:pt x="4827" y="5050"/>
                  <a:pt x="4588" y="4825"/>
                  <a:pt x="4707" y="4600"/>
                </a:cubicBezTo>
                <a:cubicBezTo>
                  <a:pt x="4827" y="4600"/>
                  <a:pt x="4827" y="4375"/>
                  <a:pt x="4827" y="4150"/>
                </a:cubicBezTo>
                <a:cubicBezTo>
                  <a:pt x="4827" y="3925"/>
                  <a:pt x="5185" y="4375"/>
                  <a:pt x="5185" y="4600"/>
                </a:cubicBezTo>
                <a:cubicBezTo>
                  <a:pt x="5185" y="5050"/>
                  <a:pt x="5304" y="4600"/>
                  <a:pt x="5424" y="4600"/>
                </a:cubicBezTo>
                <a:cubicBezTo>
                  <a:pt x="5543" y="4600"/>
                  <a:pt x="5543" y="5275"/>
                  <a:pt x="5662" y="5275"/>
                </a:cubicBezTo>
                <a:cubicBezTo>
                  <a:pt x="5662" y="5500"/>
                  <a:pt x="5662" y="5500"/>
                  <a:pt x="5782" y="5500"/>
                </a:cubicBezTo>
                <a:cubicBezTo>
                  <a:pt x="5782" y="5500"/>
                  <a:pt x="5782" y="5725"/>
                  <a:pt x="5782" y="5725"/>
                </a:cubicBezTo>
                <a:cubicBezTo>
                  <a:pt x="5782" y="5950"/>
                  <a:pt x="5782" y="5950"/>
                  <a:pt x="5782" y="5950"/>
                </a:cubicBezTo>
                <a:cubicBezTo>
                  <a:pt x="5782" y="5950"/>
                  <a:pt x="5782" y="5950"/>
                  <a:pt x="5782" y="6175"/>
                </a:cubicBezTo>
                <a:cubicBezTo>
                  <a:pt x="5782" y="6175"/>
                  <a:pt x="6020" y="6175"/>
                  <a:pt x="5901" y="6400"/>
                </a:cubicBezTo>
                <a:cubicBezTo>
                  <a:pt x="5901" y="6400"/>
                  <a:pt x="5901" y="6625"/>
                  <a:pt x="5901" y="6400"/>
                </a:cubicBezTo>
                <a:cubicBezTo>
                  <a:pt x="5782" y="6625"/>
                  <a:pt x="5782" y="6625"/>
                  <a:pt x="5662" y="6625"/>
                </a:cubicBezTo>
                <a:cubicBezTo>
                  <a:pt x="5662" y="6625"/>
                  <a:pt x="5662" y="6400"/>
                  <a:pt x="5782" y="6625"/>
                </a:cubicBezTo>
                <a:cubicBezTo>
                  <a:pt x="5782" y="6400"/>
                  <a:pt x="5543" y="6625"/>
                  <a:pt x="5543" y="6400"/>
                </a:cubicBezTo>
                <a:cubicBezTo>
                  <a:pt x="5543" y="6400"/>
                  <a:pt x="5662" y="5950"/>
                  <a:pt x="5662" y="5950"/>
                </a:cubicBezTo>
                <a:cubicBezTo>
                  <a:pt x="5662" y="5950"/>
                  <a:pt x="5662" y="5950"/>
                  <a:pt x="5543" y="6175"/>
                </a:cubicBezTo>
                <a:cubicBezTo>
                  <a:pt x="5543" y="6175"/>
                  <a:pt x="5424" y="6175"/>
                  <a:pt x="5424" y="6175"/>
                </a:cubicBezTo>
                <a:cubicBezTo>
                  <a:pt x="5424" y="6175"/>
                  <a:pt x="5304" y="6175"/>
                  <a:pt x="5304" y="6175"/>
                </a:cubicBezTo>
                <a:cubicBezTo>
                  <a:pt x="5304" y="6175"/>
                  <a:pt x="5304" y="6175"/>
                  <a:pt x="5424" y="6175"/>
                </a:cubicBezTo>
                <a:cubicBezTo>
                  <a:pt x="5424" y="6175"/>
                  <a:pt x="5424" y="6175"/>
                  <a:pt x="5424" y="6175"/>
                </a:cubicBezTo>
                <a:cubicBezTo>
                  <a:pt x="5424" y="6175"/>
                  <a:pt x="5424" y="6175"/>
                  <a:pt x="5424" y="6175"/>
                </a:cubicBezTo>
                <a:cubicBezTo>
                  <a:pt x="5424" y="6175"/>
                  <a:pt x="5424" y="6175"/>
                  <a:pt x="5424" y="6175"/>
                </a:cubicBezTo>
                <a:cubicBezTo>
                  <a:pt x="5424" y="6400"/>
                  <a:pt x="5424" y="6175"/>
                  <a:pt x="5304" y="6175"/>
                </a:cubicBezTo>
                <a:cubicBezTo>
                  <a:pt x="5304" y="6175"/>
                  <a:pt x="5304" y="6175"/>
                  <a:pt x="5304" y="6175"/>
                </a:cubicBezTo>
                <a:cubicBezTo>
                  <a:pt x="5304" y="6175"/>
                  <a:pt x="5304" y="6175"/>
                  <a:pt x="5304" y="6175"/>
                </a:cubicBezTo>
                <a:cubicBezTo>
                  <a:pt x="5185" y="6175"/>
                  <a:pt x="5185" y="6175"/>
                  <a:pt x="5065" y="6175"/>
                </a:cubicBezTo>
                <a:cubicBezTo>
                  <a:pt x="5185" y="6175"/>
                  <a:pt x="5304" y="6175"/>
                  <a:pt x="5304" y="6400"/>
                </a:cubicBezTo>
                <a:cubicBezTo>
                  <a:pt x="5304" y="6400"/>
                  <a:pt x="5304" y="6400"/>
                  <a:pt x="5304" y="6400"/>
                </a:cubicBezTo>
                <a:cubicBezTo>
                  <a:pt x="5304" y="6400"/>
                  <a:pt x="5185" y="6400"/>
                  <a:pt x="5185" y="6400"/>
                </a:cubicBezTo>
                <a:cubicBezTo>
                  <a:pt x="5185" y="6400"/>
                  <a:pt x="5185" y="6400"/>
                  <a:pt x="5185" y="6400"/>
                </a:cubicBezTo>
                <a:cubicBezTo>
                  <a:pt x="5304" y="6400"/>
                  <a:pt x="5304" y="6625"/>
                  <a:pt x="5424" y="6625"/>
                </a:cubicBezTo>
                <a:cubicBezTo>
                  <a:pt x="5304" y="6850"/>
                  <a:pt x="5424" y="6625"/>
                  <a:pt x="5424" y="6625"/>
                </a:cubicBezTo>
                <a:cubicBezTo>
                  <a:pt x="5662" y="6850"/>
                  <a:pt x="5304" y="6850"/>
                  <a:pt x="5185" y="6850"/>
                </a:cubicBezTo>
                <a:cubicBezTo>
                  <a:pt x="5185" y="6850"/>
                  <a:pt x="5065" y="7075"/>
                  <a:pt x="5065" y="6850"/>
                </a:cubicBezTo>
                <a:cubicBezTo>
                  <a:pt x="5065" y="6850"/>
                  <a:pt x="5065" y="6850"/>
                  <a:pt x="5185" y="6850"/>
                </a:cubicBezTo>
                <a:cubicBezTo>
                  <a:pt x="5065" y="6850"/>
                  <a:pt x="5065" y="6850"/>
                  <a:pt x="5065" y="6850"/>
                </a:cubicBezTo>
                <a:cubicBezTo>
                  <a:pt x="4946" y="6850"/>
                  <a:pt x="4827" y="6850"/>
                  <a:pt x="4827" y="7075"/>
                </a:cubicBezTo>
                <a:cubicBezTo>
                  <a:pt x="4827" y="7075"/>
                  <a:pt x="4827" y="7075"/>
                  <a:pt x="4827" y="7300"/>
                </a:cubicBezTo>
                <a:cubicBezTo>
                  <a:pt x="4588" y="7300"/>
                  <a:pt x="4469" y="7525"/>
                  <a:pt x="4349" y="7975"/>
                </a:cubicBezTo>
                <a:cubicBezTo>
                  <a:pt x="4230" y="8200"/>
                  <a:pt x="3991" y="8200"/>
                  <a:pt x="3991" y="8425"/>
                </a:cubicBezTo>
                <a:cubicBezTo>
                  <a:pt x="3991" y="8425"/>
                  <a:pt x="3991" y="8875"/>
                  <a:pt x="3991" y="8650"/>
                </a:cubicBezTo>
                <a:cubicBezTo>
                  <a:pt x="3991" y="8875"/>
                  <a:pt x="3991" y="9325"/>
                  <a:pt x="3872" y="9325"/>
                </a:cubicBezTo>
                <a:cubicBezTo>
                  <a:pt x="3753" y="9100"/>
                  <a:pt x="3872" y="8425"/>
                  <a:pt x="3633" y="8650"/>
                </a:cubicBezTo>
                <a:cubicBezTo>
                  <a:pt x="3633" y="8650"/>
                  <a:pt x="3633" y="8650"/>
                  <a:pt x="3633" y="8650"/>
                </a:cubicBezTo>
                <a:cubicBezTo>
                  <a:pt x="3633" y="8425"/>
                  <a:pt x="3395" y="8650"/>
                  <a:pt x="3395" y="8650"/>
                </a:cubicBezTo>
                <a:cubicBezTo>
                  <a:pt x="3395" y="8650"/>
                  <a:pt x="3395" y="8650"/>
                  <a:pt x="3395" y="8650"/>
                </a:cubicBezTo>
                <a:cubicBezTo>
                  <a:pt x="3395" y="8875"/>
                  <a:pt x="3156" y="8650"/>
                  <a:pt x="3037" y="8650"/>
                </a:cubicBezTo>
                <a:cubicBezTo>
                  <a:pt x="3037" y="8650"/>
                  <a:pt x="2917" y="8650"/>
                  <a:pt x="2917" y="8650"/>
                </a:cubicBezTo>
                <a:cubicBezTo>
                  <a:pt x="2917" y="8650"/>
                  <a:pt x="2917" y="8875"/>
                  <a:pt x="2798" y="8875"/>
                </a:cubicBezTo>
                <a:cubicBezTo>
                  <a:pt x="2798" y="8875"/>
                  <a:pt x="2798" y="8875"/>
                  <a:pt x="2798" y="9100"/>
                </a:cubicBezTo>
                <a:cubicBezTo>
                  <a:pt x="2798" y="9325"/>
                  <a:pt x="2679" y="9550"/>
                  <a:pt x="2679" y="9775"/>
                </a:cubicBezTo>
                <a:cubicBezTo>
                  <a:pt x="2798" y="10000"/>
                  <a:pt x="2798" y="10225"/>
                  <a:pt x="2917" y="10225"/>
                </a:cubicBezTo>
                <a:cubicBezTo>
                  <a:pt x="2917" y="10225"/>
                  <a:pt x="3037" y="10000"/>
                  <a:pt x="3156" y="10000"/>
                </a:cubicBezTo>
                <a:cubicBezTo>
                  <a:pt x="3156" y="9550"/>
                  <a:pt x="3514" y="9775"/>
                  <a:pt x="3395" y="9775"/>
                </a:cubicBezTo>
                <a:cubicBezTo>
                  <a:pt x="3275" y="10000"/>
                  <a:pt x="3275" y="10450"/>
                  <a:pt x="3275" y="10450"/>
                </a:cubicBezTo>
                <a:cubicBezTo>
                  <a:pt x="3275" y="10675"/>
                  <a:pt x="3514" y="10450"/>
                  <a:pt x="3633" y="10675"/>
                </a:cubicBezTo>
                <a:cubicBezTo>
                  <a:pt x="3633" y="10675"/>
                  <a:pt x="3514" y="11125"/>
                  <a:pt x="3514" y="11350"/>
                </a:cubicBezTo>
                <a:cubicBezTo>
                  <a:pt x="3633" y="11350"/>
                  <a:pt x="3633" y="11575"/>
                  <a:pt x="3753" y="11575"/>
                </a:cubicBezTo>
                <a:cubicBezTo>
                  <a:pt x="3753" y="11575"/>
                  <a:pt x="3872" y="11350"/>
                  <a:pt x="3991" y="11575"/>
                </a:cubicBezTo>
                <a:cubicBezTo>
                  <a:pt x="3991" y="11575"/>
                  <a:pt x="3991" y="11575"/>
                  <a:pt x="3991" y="11575"/>
                </a:cubicBezTo>
                <a:cubicBezTo>
                  <a:pt x="3991" y="11575"/>
                  <a:pt x="4111" y="11575"/>
                  <a:pt x="4111" y="11350"/>
                </a:cubicBezTo>
                <a:cubicBezTo>
                  <a:pt x="4111" y="11350"/>
                  <a:pt x="4111" y="11350"/>
                  <a:pt x="4111" y="11350"/>
                </a:cubicBezTo>
                <a:cubicBezTo>
                  <a:pt x="4111" y="11125"/>
                  <a:pt x="4230" y="11350"/>
                  <a:pt x="4349" y="11125"/>
                </a:cubicBezTo>
                <a:cubicBezTo>
                  <a:pt x="4349" y="11125"/>
                  <a:pt x="4469" y="11125"/>
                  <a:pt x="4349" y="11125"/>
                </a:cubicBezTo>
                <a:cubicBezTo>
                  <a:pt x="4349" y="11125"/>
                  <a:pt x="4349" y="11125"/>
                  <a:pt x="4349" y="11125"/>
                </a:cubicBezTo>
                <a:cubicBezTo>
                  <a:pt x="4469" y="11350"/>
                  <a:pt x="4469" y="11350"/>
                  <a:pt x="4469" y="11125"/>
                </a:cubicBezTo>
                <a:cubicBezTo>
                  <a:pt x="4469" y="11125"/>
                  <a:pt x="4469" y="11125"/>
                  <a:pt x="4469" y="11125"/>
                </a:cubicBezTo>
                <a:cubicBezTo>
                  <a:pt x="4469" y="11125"/>
                  <a:pt x="4827" y="11350"/>
                  <a:pt x="4827" y="11350"/>
                </a:cubicBezTo>
                <a:cubicBezTo>
                  <a:pt x="4827" y="11350"/>
                  <a:pt x="4827" y="11350"/>
                  <a:pt x="4946" y="11350"/>
                </a:cubicBezTo>
                <a:cubicBezTo>
                  <a:pt x="5065" y="11350"/>
                  <a:pt x="5065" y="11350"/>
                  <a:pt x="5065" y="11350"/>
                </a:cubicBezTo>
                <a:cubicBezTo>
                  <a:pt x="5065" y="11350"/>
                  <a:pt x="5065" y="11350"/>
                  <a:pt x="5185" y="11350"/>
                </a:cubicBezTo>
                <a:cubicBezTo>
                  <a:pt x="5185" y="11350"/>
                  <a:pt x="5185" y="11350"/>
                  <a:pt x="5065" y="11350"/>
                </a:cubicBezTo>
                <a:cubicBezTo>
                  <a:pt x="5304" y="11575"/>
                  <a:pt x="5304" y="12025"/>
                  <a:pt x="5543" y="12025"/>
                </a:cubicBezTo>
                <a:cubicBezTo>
                  <a:pt x="5662" y="12025"/>
                  <a:pt x="5662" y="12025"/>
                  <a:pt x="5782" y="12250"/>
                </a:cubicBezTo>
                <a:cubicBezTo>
                  <a:pt x="5782" y="12250"/>
                  <a:pt x="6020" y="13150"/>
                  <a:pt x="6020" y="13150"/>
                </a:cubicBezTo>
                <a:cubicBezTo>
                  <a:pt x="6140" y="13150"/>
                  <a:pt x="6259" y="13150"/>
                  <a:pt x="6378" y="13150"/>
                </a:cubicBezTo>
                <a:cubicBezTo>
                  <a:pt x="6378" y="13375"/>
                  <a:pt x="6617" y="13375"/>
                  <a:pt x="6736" y="13375"/>
                </a:cubicBezTo>
                <a:cubicBezTo>
                  <a:pt x="6736" y="13375"/>
                  <a:pt x="6975" y="13825"/>
                  <a:pt x="6975" y="13825"/>
                </a:cubicBezTo>
                <a:cubicBezTo>
                  <a:pt x="6975" y="13825"/>
                  <a:pt x="6975" y="13825"/>
                  <a:pt x="6975" y="13825"/>
                </a:cubicBezTo>
                <a:cubicBezTo>
                  <a:pt x="6975" y="13825"/>
                  <a:pt x="6975" y="13825"/>
                  <a:pt x="6975" y="13825"/>
                </a:cubicBezTo>
                <a:cubicBezTo>
                  <a:pt x="6975" y="13825"/>
                  <a:pt x="6975" y="13825"/>
                  <a:pt x="6975" y="13825"/>
                </a:cubicBezTo>
                <a:cubicBezTo>
                  <a:pt x="7094" y="14275"/>
                  <a:pt x="6975" y="14500"/>
                  <a:pt x="6856" y="14725"/>
                </a:cubicBezTo>
                <a:close/>
                <a:moveTo>
                  <a:pt x="4111" y="6400"/>
                </a:moveTo>
                <a:cubicBezTo>
                  <a:pt x="4111" y="6625"/>
                  <a:pt x="4111" y="6850"/>
                  <a:pt x="4111" y="6850"/>
                </a:cubicBezTo>
                <a:cubicBezTo>
                  <a:pt x="4230" y="6850"/>
                  <a:pt x="4230" y="6625"/>
                  <a:pt x="4230" y="6625"/>
                </a:cubicBezTo>
                <a:cubicBezTo>
                  <a:pt x="4230" y="6625"/>
                  <a:pt x="4230" y="6625"/>
                  <a:pt x="4230" y="6625"/>
                </a:cubicBezTo>
                <a:cubicBezTo>
                  <a:pt x="4349" y="6625"/>
                  <a:pt x="4349" y="6625"/>
                  <a:pt x="4230" y="6625"/>
                </a:cubicBezTo>
                <a:cubicBezTo>
                  <a:pt x="4230" y="6625"/>
                  <a:pt x="4230" y="6625"/>
                  <a:pt x="4230" y="6625"/>
                </a:cubicBezTo>
                <a:cubicBezTo>
                  <a:pt x="4230" y="6625"/>
                  <a:pt x="4111" y="6400"/>
                  <a:pt x="4111" y="6400"/>
                </a:cubicBezTo>
                <a:close/>
                <a:moveTo>
                  <a:pt x="3753" y="6175"/>
                </a:moveTo>
                <a:cubicBezTo>
                  <a:pt x="3872" y="6400"/>
                  <a:pt x="3991" y="6175"/>
                  <a:pt x="4111" y="6400"/>
                </a:cubicBezTo>
                <a:cubicBezTo>
                  <a:pt x="4111" y="6175"/>
                  <a:pt x="3991" y="6175"/>
                  <a:pt x="3991" y="6175"/>
                </a:cubicBezTo>
                <a:cubicBezTo>
                  <a:pt x="3872" y="6175"/>
                  <a:pt x="3753" y="6175"/>
                  <a:pt x="3753" y="6175"/>
                </a:cubicBezTo>
                <a:close/>
                <a:moveTo>
                  <a:pt x="4827" y="19675"/>
                </a:moveTo>
                <a:cubicBezTo>
                  <a:pt x="4827" y="19675"/>
                  <a:pt x="4827" y="19675"/>
                  <a:pt x="4827" y="19675"/>
                </a:cubicBezTo>
                <a:cubicBezTo>
                  <a:pt x="4827" y="19675"/>
                  <a:pt x="4827" y="19675"/>
                  <a:pt x="4827" y="19675"/>
                </a:cubicBezTo>
                <a:close/>
                <a:moveTo>
                  <a:pt x="1963" y="9325"/>
                </a:moveTo>
                <a:cubicBezTo>
                  <a:pt x="1963" y="9325"/>
                  <a:pt x="1963" y="9550"/>
                  <a:pt x="1963" y="9325"/>
                </a:cubicBezTo>
                <a:close/>
                <a:moveTo>
                  <a:pt x="6975" y="13825"/>
                </a:moveTo>
                <a:cubicBezTo>
                  <a:pt x="6975" y="13825"/>
                  <a:pt x="6975" y="13825"/>
                  <a:pt x="6975" y="13825"/>
                </a:cubicBezTo>
                <a:close/>
                <a:moveTo>
                  <a:pt x="4230" y="6625"/>
                </a:moveTo>
                <a:cubicBezTo>
                  <a:pt x="4349" y="6625"/>
                  <a:pt x="4349" y="6625"/>
                  <a:pt x="4349" y="6625"/>
                </a:cubicBezTo>
                <a:cubicBezTo>
                  <a:pt x="4230" y="6625"/>
                  <a:pt x="4230" y="6625"/>
                  <a:pt x="4230" y="662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" name="文本框 1"/>
          <p:cNvSpPr txBox="1"/>
          <p:nvPr/>
        </p:nvSpPr>
        <p:spPr>
          <a:xfrm>
            <a:off x="1333733" y="2131953"/>
            <a:ext cx="923330" cy="29686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4800" b="1" dirty="0">
                <a:solidFill>
                  <a:srgbClr val="4B5D71"/>
                </a:solidFill>
                <a:latin typeface="FZKai-Z03S" panose="03000509000000000000" pitchFamily="66" charset="-122"/>
                <a:ea typeface="FZKai-Z03S" panose="03000509000000000000" pitchFamily="66" charset="-122"/>
              </a:rPr>
              <a:t>商务图标</a:t>
            </a:r>
            <a:endParaRPr kumimoji="1" lang="zh-CN" altLang="en-US" sz="4800" b="1" dirty="0">
              <a:solidFill>
                <a:srgbClr val="4B5D71"/>
              </a:solidFill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110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397581" y="2169294"/>
            <a:ext cx="1684937" cy="168493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639884" y="2411597"/>
            <a:ext cx="1200329" cy="1200329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30513" y="4023751"/>
            <a:ext cx="670643" cy="670643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962115" y="4380492"/>
            <a:ext cx="402341" cy="402341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2664" y="2169294"/>
            <a:ext cx="4270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374757"/>
                </a:solidFill>
              </a:rPr>
              <a:t>Part One</a:t>
            </a:r>
            <a:endParaRPr lang="zh-CN" altLang="en-US" sz="8000" b="1" dirty="0">
              <a:solidFill>
                <a:srgbClr val="374757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2664" y="3504932"/>
            <a:ext cx="5994561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926" y="1200354"/>
            <a:ext cx="6743793" cy="44958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364379" y="3879334"/>
            <a:ext cx="4427488" cy="2179834"/>
          </a:xfrm>
          <a:prstGeom prst="rect">
            <a:avLst/>
          </a:prstGeom>
          <a:solidFill>
            <a:srgbClr val="4B5D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36900" y="4283194"/>
            <a:ext cx="3882445" cy="169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eiusmod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incididunt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labore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dolore magna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aliqua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 minim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veniam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nostrud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exercitation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ullamco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laboris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aliquip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n-US" altLang="zh-CN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zh-CN" altLang="en-US" sz="1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endParaRPr kumimoji="1" lang="zh-CN" altLang="en-US" sz="1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30097" y="1358226"/>
            <a:ext cx="208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LOREM IPSUM</a:t>
            </a:r>
            <a:endParaRPr lang="zh-CN" altLang="en-US" sz="24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688391" y="1996626"/>
            <a:ext cx="1871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>
          <a:xfrm>
            <a:off x="1585896" y="3026659"/>
            <a:ext cx="1115824" cy="1115824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221922" y="1484540"/>
            <a:ext cx="1115824" cy="1115824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57948" y="3026659"/>
            <a:ext cx="1115824" cy="1115824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9490279" y="1484540"/>
            <a:ext cx="1115824" cy="1115824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738562" y="3179325"/>
            <a:ext cx="810492" cy="810492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374588" y="1637206"/>
            <a:ext cx="810492" cy="810492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010614" y="3179325"/>
            <a:ext cx="810492" cy="810492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642945" y="1637206"/>
            <a:ext cx="810492" cy="810492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178427" y="4324843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78427" y="4724953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64171" y="2790288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764171" y="3190398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36224" y="2790288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036224" y="3190398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397230" y="4324843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397230" y="4724953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7" name="Shape 4651"/>
          <p:cNvSpPr/>
          <p:nvPr/>
        </p:nvSpPr>
        <p:spPr>
          <a:xfrm>
            <a:off x="1921558" y="3390844"/>
            <a:ext cx="444500" cy="409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11" y="9879"/>
                </a:moveTo>
                <a:cubicBezTo>
                  <a:pt x="14811" y="9712"/>
                  <a:pt x="14503" y="9544"/>
                  <a:pt x="14349" y="9544"/>
                </a:cubicBezTo>
                <a:cubicBezTo>
                  <a:pt x="12343" y="9879"/>
                  <a:pt x="12343" y="9879"/>
                  <a:pt x="12343" y="9879"/>
                </a:cubicBezTo>
                <a:cubicBezTo>
                  <a:pt x="12034" y="9544"/>
                  <a:pt x="11880" y="9209"/>
                  <a:pt x="11571" y="9042"/>
                </a:cubicBezTo>
                <a:cubicBezTo>
                  <a:pt x="12343" y="6865"/>
                  <a:pt x="12343" y="6865"/>
                  <a:pt x="12343" y="6865"/>
                </a:cubicBezTo>
                <a:cubicBezTo>
                  <a:pt x="12343" y="6698"/>
                  <a:pt x="12343" y="6530"/>
                  <a:pt x="12189" y="6363"/>
                </a:cubicBezTo>
                <a:cubicBezTo>
                  <a:pt x="10491" y="5358"/>
                  <a:pt x="10491" y="5358"/>
                  <a:pt x="10491" y="5358"/>
                </a:cubicBezTo>
                <a:cubicBezTo>
                  <a:pt x="10337" y="5358"/>
                  <a:pt x="10029" y="5358"/>
                  <a:pt x="10029" y="5526"/>
                </a:cubicBezTo>
                <a:cubicBezTo>
                  <a:pt x="8794" y="7367"/>
                  <a:pt x="8794" y="7367"/>
                  <a:pt x="8794" y="7367"/>
                </a:cubicBezTo>
                <a:cubicBezTo>
                  <a:pt x="8486" y="7367"/>
                  <a:pt x="8023" y="7200"/>
                  <a:pt x="7714" y="7200"/>
                </a:cubicBezTo>
                <a:cubicBezTo>
                  <a:pt x="6789" y="5191"/>
                  <a:pt x="6789" y="5191"/>
                  <a:pt x="6789" y="5191"/>
                </a:cubicBezTo>
                <a:cubicBezTo>
                  <a:pt x="6789" y="5023"/>
                  <a:pt x="6480" y="4856"/>
                  <a:pt x="6326" y="5023"/>
                </a:cubicBezTo>
                <a:cubicBezTo>
                  <a:pt x="4629" y="5526"/>
                  <a:pt x="4629" y="5526"/>
                  <a:pt x="4629" y="5526"/>
                </a:cubicBezTo>
                <a:cubicBezTo>
                  <a:pt x="4320" y="5526"/>
                  <a:pt x="4320" y="5860"/>
                  <a:pt x="4320" y="6028"/>
                </a:cubicBezTo>
                <a:cubicBezTo>
                  <a:pt x="4629" y="8205"/>
                  <a:pt x="4629" y="8205"/>
                  <a:pt x="4629" y="8205"/>
                </a:cubicBezTo>
                <a:cubicBezTo>
                  <a:pt x="4320" y="8540"/>
                  <a:pt x="4011" y="8707"/>
                  <a:pt x="3703" y="9042"/>
                </a:cubicBezTo>
                <a:cubicBezTo>
                  <a:pt x="1851" y="8205"/>
                  <a:pt x="1851" y="8205"/>
                  <a:pt x="1851" y="8205"/>
                </a:cubicBezTo>
                <a:cubicBezTo>
                  <a:pt x="1697" y="8205"/>
                  <a:pt x="1389" y="8205"/>
                  <a:pt x="1389" y="8372"/>
                </a:cubicBezTo>
                <a:cubicBezTo>
                  <a:pt x="463" y="10214"/>
                  <a:pt x="463" y="10214"/>
                  <a:pt x="463" y="10214"/>
                </a:cubicBezTo>
                <a:cubicBezTo>
                  <a:pt x="309" y="10381"/>
                  <a:pt x="463" y="10716"/>
                  <a:pt x="617" y="10716"/>
                </a:cubicBezTo>
                <a:cubicBezTo>
                  <a:pt x="2314" y="12056"/>
                  <a:pt x="2314" y="12056"/>
                  <a:pt x="2314" y="12056"/>
                </a:cubicBezTo>
                <a:cubicBezTo>
                  <a:pt x="2160" y="12391"/>
                  <a:pt x="2160" y="12893"/>
                  <a:pt x="2160" y="13228"/>
                </a:cubicBezTo>
                <a:cubicBezTo>
                  <a:pt x="309" y="14233"/>
                  <a:pt x="309" y="14233"/>
                  <a:pt x="309" y="14233"/>
                </a:cubicBezTo>
                <a:cubicBezTo>
                  <a:pt x="154" y="14233"/>
                  <a:pt x="0" y="14567"/>
                  <a:pt x="0" y="14735"/>
                </a:cubicBezTo>
                <a:cubicBezTo>
                  <a:pt x="617" y="16577"/>
                  <a:pt x="617" y="16577"/>
                  <a:pt x="617" y="16577"/>
                </a:cubicBezTo>
                <a:cubicBezTo>
                  <a:pt x="617" y="16912"/>
                  <a:pt x="926" y="16912"/>
                  <a:pt x="1080" y="16912"/>
                </a:cubicBezTo>
                <a:cubicBezTo>
                  <a:pt x="3086" y="16577"/>
                  <a:pt x="3086" y="16577"/>
                  <a:pt x="3086" y="16577"/>
                </a:cubicBezTo>
                <a:cubicBezTo>
                  <a:pt x="3240" y="16912"/>
                  <a:pt x="3549" y="17247"/>
                  <a:pt x="3857" y="17581"/>
                </a:cubicBezTo>
                <a:cubicBezTo>
                  <a:pt x="3086" y="19591"/>
                  <a:pt x="3086" y="19591"/>
                  <a:pt x="3086" y="19591"/>
                </a:cubicBezTo>
                <a:cubicBezTo>
                  <a:pt x="2931" y="19758"/>
                  <a:pt x="3086" y="20093"/>
                  <a:pt x="3240" y="20093"/>
                </a:cubicBezTo>
                <a:cubicBezTo>
                  <a:pt x="4783" y="21098"/>
                  <a:pt x="4783" y="21098"/>
                  <a:pt x="4783" y="21098"/>
                </a:cubicBezTo>
                <a:cubicBezTo>
                  <a:pt x="5091" y="21265"/>
                  <a:pt x="5246" y="21098"/>
                  <a:pt x="5400" y="20930"/>
                </a:cubicBezTo>
                <a:cubicBezTo>
                  <a:pt x="6634" y="19088"/>
                  <a:pt x="6634" y="19088"/>
                  <a:pt x="6634" y="19088"/>
                </a:cubicBezTo>
                <a:cubicBezTo>
                  <a:pt x="6943" y="19256"/>
                  <a:pt x="7251" y="19256"/>
                  <a:pt x="7714" y="19256"/>
                </a:cubicBezTo>
                <a:cubicBezTo>
                  <a:pt x="8486" y="21265"/>
                  <a:pt x="8486" y="21265"/>
                  <a:pt x="8486" y="21265"/>
                </a:cubicBezTo>
                <a:cubicBezTo>
                  <a:pt x="8640" y="21433"/>
                  <a:pt x="8794" y="21600"/>
                  <a:pt x="9103" y="21600"/>
                </a:cubicBezTo>
                <a:cubicBezTo>
                  <a:pt x="10800" y="20930"/>
                  <a:pt x="10800" y="20930"/>
                  <a:pt x="10800" y="20930"/>
                </a:cubicBezTo>
                <a:cubicBezTo>
                  <a:pt x="10954" y="20930"/>
                  <a:pt x="11109" y="20595"/>
                  <a:pt x="11109" y="20428"/>
                </a:cubicBezTo>
                <a:cubicBezTo>
                  <a:pt x="10800" y="18251"/>
                  <a:pt x="10800" y="18251"/>
                  <a:pt x="10800" y="18251"/>
                </a:cubicBezTo>
                <a:cubicBezTo>
                  <a:pt x="11109" y="18084"/>
                  <a:pt x="11417" y="17749"/>
                  <a:pt x="11571" y="17414"/>
                </a:cubicBezTo>
                <a:cubicBezTo>
                  <a:pt x="13577" y="18251"/>
                  <a:pt x="13577" y="18251"/>
                  <a:pt x="13577" y="18251"/>
                </a:cubicBezTo>
                <a:cubicBezTo>
                  <a:pt x="13731" y="18419"/>
                  <a:pt x="13886" y="18251"/>
                  <a:pt x="14040" y="18084"/>
                </a:cubicBezTo>
                <a:cubicBezTo>
                  <a:pt x="14966" y="16242"/>
                  <a:pt x="14966" y="16242"/>
                  <a:pt x="14966" y="16242"/>
                </a:cubicBezTo>
                <a:cubicBezTo>
                  <a:pt x="14966" y="16074"/>
                  <a:pt x="14966" y="15907"/>
                  <a:pt x="14811" y="15740"/>
                </a:cubicBezTo>
                <a:cubicBezTo>
                  <a:pt x="13114" y="14400"/>
                  <a:pt x="13114" y="14400"/>
                  <a:pt x="13114" y="14400"/>
                </a:cubicBezTo>
                <a:cubicBezTo>
                  <a:pt x="13114" y="14065"/>
                  <a:pt x="13269" y="13563"/>
                  <a:pt x="13269" y="13228"/>
                </a:cubicBezTo>
                <a:cubicBezTo>
                  <a:pt x="15120" y="12391"/>
                  <a:pt x="15120" y="12391"/>
                  <a:pt x="15120" y="12391"/>
                </a:cubicBezTo>
                <a:cubicBezTo>
                  <a:pt x="15274" y="12223"/>
                  <a:pt x="15429" y="12056"/>
                  <a:pt x="15274" y="11721"/>
                </a:cubicBezTo>
                <a:lnTo>
                  <a:pt x="14811" y="9879"/>
                </a:lnTo>
                <a:close/>
                <a:moveTo>
                  <a:pt x="8640" y="16744"/>
                </a:moveTo>
                <a:cubicBezTo>
                  <a:pt x="6943" y="17247"/>
                  <a:pt x="5091" y="16242"/>
                  <a:pt x="4474" y="14233"/>
                </a:cubicBezTo>
                <a:cubicBezTo>
                  <a:pt x="4011" y="12391"/>
                  <a:pt x="4937" y="10381"/>
                  <a:pt x="6789" y="9879"/>
                </a:cubicBezTo>
                <a:cubicBezTo>
                  <a:pt x="8486" y="9209"/>
                  <a:pt x="10337" y="10381"/>
                  <a:pt x="10800" y="12223"/>
                </a:cubicBezTo>
                <a:cubicBezTo>
                  <a:pt x="11417" y="14065"/>
                  <a:pt x="10337" y="16074"/>
                  <a:pt x="8640" y="16744"/>
                </a:cubicBezTo>
                <a:close/>
                <a:moveTo>
                  <a:pt x="9874" y="12558"/>
                </a:moveTo>
                <a:cubicBezTo>
                  <a:pt x="10337" y="13898"/>
                  <a:pt x="9566" y="15237"/>
                  <a:pt x="8331" y="15740"/>
                </a:cubicBezTo>
                <a:cubicBezTo>
                  <a:pt x="7097" y="16074"/>
                  <a:pt x="5863" y="15405"/>
                  <a:pt x="5400" y="14065"/>
                </a:cubicBezTo>
                <a:cubicBezTo>
                  <a:pt x="5091" y="12558"/>
                  <a:pt x="5709" y="11219"/>
                  <a:pt x="6943" y="10716"/>
                </a:cubicBezTo>
                <a:cubicBezTo>
                  <a:pt x="8177" y="10381"/>
                  <a:pt x="9566" y="11219"/>
                  <a:pt x="9874" y="12558"/>
                </a:cubicBezTo>
                <a:close/>
                <a:moveTo>
                  <a:pt x="21446" y="6865"/>
                </a:moveTo>
                <a:cubicBezTo>
                  <a:pt x="20366" y="6028"/>
                  <a:pt x="20366" y="6028"/>
                  <a:pt x="20366" y="6028"/>
                </a:cubicBezTo>
                <a:cubicBezTo>
                  <a:pt x="20366" y="5693"/>
                  <a:pt x="20366" y="5526"/>
                  <a:pt x="20366" y="5191"/>
                </a:cubicBezTo>
                <a:cubicBezTo>
                  <a:pt x="20211" y="4856"/>
                  <a:pt x="20211" y="4688"/>
                  <a:pt x="20211" y="4353"/>
                </a:cubicBezTo>
                <a:cubicBezTo>
                  <a:pt x="21137" y="3349"/>
                  <a:pt x="21137" y="3349"/>
                  <a:pt x="21137" y="3349"/>
                </a:cubicBezTo>
                <a:cubicBezTo>
                  <a:pt x="21291" y="3181"/>
                  <a:pt x="21291" y="3014"/>
                  <a:pt x="21137" y="2847"/>
                </a:cubicBezTo>
                <a:cubicBezTo>
                  <a:pt x="20520" y="1842"/>
                  <a:pt x="20520" y="1842"/>
                  <a:pt x="20520" y="1842"/>
                </a:cubicBezTo>
                <a:cubicBezTo>
                  <a:pt x="20366" y="1674"/>
                  <a:pt x="20211" y="1674"/>
                  <a:pt x="20057" y="1674"/>
                </a:cubicBezTo>
                <a:cubicBezTo>
                  <a:pt x="18823" y="2344"/>
                  <a:pt x="18823" y="2344"/>
                  <a:pt x="18823" y="2344"/>
                </a:cubicBezTo>
                <a:cubicBezTo>
                  <a:pt x="18360" y="2009"/>
                  <a:pt x="17897" y="1842"/>
                  <a:pt x="17434" y="1674"/>
                </a:cubicBezTo>
                <a:cubicBezTo>
                  <a:pt x="17126" y="335"/>
                  <a:pt x="17126" y="335"/>
                  <a:pt x="17126" y="335"/>
                </a:cubicBezTo>
                <a:cubicBezTo>
                  <a:pt x="17126" y="167"/>
                  <a:pt x="16817" y="0"/>
                  <a:pt x="16663" y="0"/>
                </a:cubicBezTo>
                <a:cubicBezTo>
                  <a:pt x="15583" y="167"/>
                  <a:pt x="15583" y="167"/>
                  <a:pt x="15583" y="167"/>
                </a:cubicBezTo>
                <a:cubicBezTo>
                  <a:pt x="15429" y="167"/>
                  <a:pt x="15274" y="335"/>
                  <a:pt x="15274" y="502"/>
                </a:cubicBezTo>
                <a:cubicBezTo>
                  <a:pt x="15274" y="2009"/>
                  <a:pt x="15274" y="2009"/>
                  <a:pt x="15274" y="2009"/>
                </a:cubicBezTo>
                <a:cubicBezTo>
                  <a:pt x="14811" y="2177"/>
                  <a:pt x="14349" y="2512"/>
                  <a:pt x="14040" y="3014"/>
                </a:cubicBezTo>
                <a:cubicBezTo>
                  <a:pt x="12651" y="2512"/>
                  <a:pt x="12651" y="2512"/>
                  <a:pt x="12651" y="2512"/>
                </a:cubicBezTo>
                <a:cubicBezTo>
                  <a:pt x="12497" y="2512"/>
                  <a:pt x="12343" y="2679"/>
                  <a:pt x="12189" y="2847"/>
                </a:cubicBezTo>
                <a:cubicBezTo>
                  <a:pt x="11880" y="3851"/>
                  <a:pt x="11880" y="3851"/>
                  <a:pt x="11880" y="3851"/>
                </a:cubicBezTo>
                <a:cubicBezTo>
                  <a:pt x="11726" y="4019"/>
                  <a:pt x="11726" y="4186"/>
                  <a:pt x="11880" y="4353"/>
                </a:cubicBezTo>
                <a:cubicBezTo>
                  <a:pt x="13114" y="5191"/>
                  <a:pt x="13114" y="5191"/>
                  <a:pt x="13114" y="5191"/>
                </a:cubicBezTo>
                <a:cubicBezTo>
                  <a:pt x="13114" y="5358"/>
                  <a:pt x="13114" y="5693"/>
                  <a:pt x="13114" y="6028"/>
                </a:cubicBezTo>
                <a:cubicBezTo>
                  <a:pt x="13114" y="6195"/>
                  <a:pt x="13114" y="6530"/>
                  <a:pt x="13269" y="6698"/>
                </a:cubicBezTo>
                <a:cubicBezTo>
                  <a:pt x="12343" y="7870"/>
                  <a:pt x="12343" y="7870"/>
                  <a:pt x="12343" y="7870"/>
                </a:cubicBezTo>
                <a:cubicBezTo>
                  <a:pt x="12189" y="8037"/>
                  <a:pt x="12189" y="8205"/>
                  <a:pt x="12189" y="8372"/>
                </a:cubicBezTo>
                <a:cubicBezTo>
                  <a:pt x="12806" y="9377"/>
                  <a:pt x="12806" y="9377"/>
                  <a:pt x="12806" y="9377"/>
                </a:cubicBezTo>
                <a:cubicBezTo>
                  <a:pt x="12960" y="9544"/>
                  <a:pt x="13114" y="9544"/>
                  <a:pt x="13269" y="9377"/>
                </a:cubicBezTo>
                <a:cubicBezTo>
                  <a:pt x="14503" y="8707"/>
                  <a:pt x="14503" y="8707"/>
                  <a:pt x="14503" y="8707"/>
                </a:cubicBezTo>
                <a:cubicBezTo>
                  <a:pt x="14966" y="9042"/>
                  <a:pt x="15429" y="9377"/>
                  <a:pt x="15891" y="9377"/>
                </a:cubicBezTo>
                <a:cubicBezTo>
                  <a:pt x="16354" y="10884"/>
                  <a:pt x="16354" y="10884"/>
                  <a:pt x="16354" y="10884"/>
                </a:cubicBezTo>
                <a:cubicBezTo>
                  <a:pt x="16354" y="11051"/>
                  <a:pt x="16509" y="11219"/>
                  <a:pt x="16663" y="11219"/>
                </a:cubicBezTo>
                <a:cubicBezTo>
                  <a:pt x="17743" y="11051"/>
                  <a:pt x="17743" y="11051"/>
                  <a:pt x="17743" y="11051"/>
                </a:cubicBezTo>
                <a:cubicBezTo>
                  <a:pt x="17897" y="11051"/>
                  <a:pt x="18051" y="10884"/>
                  <a:pt x="18051" y="10716"/>
                </a:cubicBezTo>
                <a:cubicBezTo>
                  <a:pt x="18206" y="9209"/>
                  <a:pt x="18206" y="9209"/>
                  <a:pt x="18206" y="9209"/>
                </a:cubicBezTo>
                <a:cubicBezTo>
                  <a:pt x="18669" y="8874"/>
                  <a:pt x="18977" y="8540"/>
                  <a:pt x="19440" y="8205"/>
                </a:cubicBezTo>
                <a:cubicBezTo>
                  <a:pt x="20674" y="8540"/>
                  <a:pt x="20674" y="8540"/>
                  <a:pt x="20674" y="8540"/>
                </a:cubicBezTo>
                <a:cubicBezTo>
                  <a:pt x="20829" y="8707"/>
                  <a:pt x="21137" y="8540"/>
                  <a:pt x="21137" y="8372"/>
                </a:cubicBezTo>
                <a:cubicBezTo>
                  <a:pt x="21600" y="7367"/>
                  <a:pt x="21600" y="7367"/>
                  <a:pt x="21600" y="7367"/>
                </a:cubicBezTo>
                <a:cubicBezTo>
                  <a:pt x="21600" y="7200"/>
                  <a:pt x="21600" y="6865"/>
                  <a:pt x="21446" y="6865"/>
                </a:cubicBezTo>
                <a:close/>
                <a:moveTo>
                  <a:pt x="16971" y="7702"/>
                </a:moveTo>
                <a:cubicBezTo>
                  <a:pt x="15891" y="7702"/>
                  <a:pt x="14966" y="6865"/>
                  <a:pt x="14811" y="5860"/>
                </a:cubicBezTo>
                <a:cubicBezTo>
                  <a:pt x="14657" y="4688"/>
                  <a:pt x="15429" y="3684"/>
                  <a:pt x="16509" y="3516"/>
                </a:cubicBezTo>
                <a:cubicBezTo>
                  <a:pt x="17589" y="3349"/>
                  <a:pt x="18514" y="4186"/>
                  <a:pt x="18669" y="5358"/>
                </a:cubicBezTo>
                <a:cubicBezTo>
                  <a:pt x="18669" y="6530"/>
                  <a:pt x="17897" y="7535"/>
                  <a:pt x="16971" y="77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8" name="Shape 4657"/>
          <p:cNvSpPr/>
          <p:nvPr/>
        </p:nvSpPr>
        <p:spPr>
          <a:xfrm>
            <a:off x="4557582" y="1843962"/>
            <a:ext cx="444501" cy="412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435" extrusionOk="0">
                <a:moveTo>
                  <a:pt x="20383" y="1154"/>
                </a:moveTo>
                <a:cubicBezTo>
                  <a:pt x="19166" y="-165"/>
                  <a:pt x="17341" y="-165"/>
                  <a:pt x="16124" y="1154"/>
                </a:cubicBezTo>
                <a:cubicBezTo>
                  <a:pt x="8670" y="9233"/>
                  <a:pt x="8670" y="9233"/>
                  <a:pt x="8670" y="9233"/>
                </a:cubicBezTo>
                <a:cubicBezTo>
                  <a:pt x="12930" y="13850"/>
                  <a:pt x="12930" y="13850"/>
                  <a:pt x="12930" y="13850"/>
                </a:cubicBezTo>
                <a:cubicBezTo>
                  <a:pt x="20383" y="5771"/>
                  <a:pt x="20383" y="5771"/>
                  <a:pt x="20383" y="5771"/>
                </a:cubicBezTo>
                <a:cubicBezTo>
                  <a:pt x="21600" y="4452"/>
                  <a:pt x="21600" y="2473"/>
                  <a:pt x="20383" y="1154"/>
                </a:cubicBezTo>
                <a:close/>
                <a:moveTo>
                  <a:pt x="10648" y="8904"/>
                </a:moveTo>
                <a:cubicBezTo>
                  <a:pt x="17037" y="1979"/>
                  <a:pt x="17037" y="1979"/>
                  <a:pt x="17037" y="1979"/>
                </a:cubicBezTo>
                <a:cubicBezTo>
                  <a:pt x="17189" y="1814"/>
                  <a:pt x="17341" y="1814"/>
                  <a:pt x="17493" y="1979"/>
                </a:cubicBezTo>
                <a:cubicBezTo>
                  <a:pt x="17645" y="2143"/>
                  <a:pt x="17645" y="2308"/>
                  <a:pt x="17493" y="2473"/>
                </a:cubicBezTo>
                <a:cubicBezTo>
                  <a:pt x="11104" y="9398"/>
                  <a:pt x="11104" y="9398"/>
                  <a:pt x="11104" y="9398"/>
                </a:cubicBezTo>
                <a:lnTo>
                  <a:pt x="10648" y="8904"/>
                </a:lnTo>
                <a:close/>
                <a:moveTo>
                  <a:pt x="11713" y="10058"/>
                </a:moveTo>
                <a:cubicBezTo>
                  <a:pt x="18558" y="2473"/>
                  <a:pt x="18558" y="2473"/>
                  <a:pt x="18558" y="2473"/>
                </a:cubicBezTo>
                <a:cubicBezTo>
                  <a:pt x="18710" y="2308"/>
                  <a:pt x="19014" y="2308"/>
                  <a:pt x="19166" y="2473"/>
                </a:cubicBezTo>
                <a:cubicBezTo>
                  <a:pt x="19166" y="2638"/>
                  <a:pt x="19166" y="2968"/>
                  <a:pt x="19166" y="3133"/>
                </a:cubicBezTo>
                <a:cubicBezTo>
                  <a:pt x="12169" y="10553"/>
                  <a:pt x="12169" y="10553"/>
                  <a:pt x="12169" y="10553"/>
                </a:cubicBezTo>
                <a:lnTo>
                  <a:pt x="11713" y="10058"/>
                </a:lnTo>
                <a:close/>
                <a:moveTo>
                  <a:pt x="19623" y="4782"/>
                </a:moveTo>
                <a:cubicBezTo>
                  <a:pt x="13234" y="11707"/>
                  <a:pt x="13234" y="11707"/>
                  <a:pt x="13234" y="11707"/>
                </a:cubicBezTo>
                <a:cubicBezTo>
                  <a:pt x="12777" y="11047"/>
                  <a:pt x="12777" y="11047"/>
                  <a:pt x="12777" y="11047"/>
                </a:cubicBezTo>
                <a:cubicBezTo>
                  <a:pt x="19166" y="4287"/>
                  <a:pt x="19166" y="4287"/>
                  <a:pt x="19166" y="4287"/>
                </a:cubicBezTo>
                <a:cubicBezTo>
                  <a:pt x="19318" y="4122"/>
                  <a:pt x="19470" y="4122"/>
                  <a:pt x="19623" y="4287"/>
                </a:cubicBezTo>
                <a:cubicBezTo>
                  <a:pt x="19775" y="4452"/>
                  <a:pt x="19775" y="4617"/>
                  <a:pt x="19623" y="4782"/>
                </a:cubicBezTo>
                <a:close/>
                <a:moveTo>
                  <a:pt x="10344" y="13356"/>
                </a:moveTo>
                <a:cubicBezTo>
                  <a:pt x="6845" y="17148"/>
                  <a:pt x="6845" y="17148"/>
                  <a:pt x="6845" y="17148"/>
                </a:cubicBezTo>
                <a:cubicBezTo>
                  <a:pt x="7301" y="17643"/>
                  <a:pt x="7301" y="17643"/>
                  <a:pt x="7301" y="17643"/>
                </a:cubicBezTo>
                <a:cubicBezTo>
                  <a:pt x="6845" y="18467"/>
                  <a:pt x="6845" y="18467"/>
                  <a:pt x="6845" y="18467"/>
                </a:cubicBezTo>
                <a:cubicBezTo>
                  <a:pt x="2282" y="21435"/>
                  <a:pt x="2282" y="21435"/>
                  <a:pt x="2282" y="21435"/>
                </a:cubicBezTo>
                <a:cubicBezTo>
                  <a:pt x="1521" y="20611"/>
                  <a:pt x="1521" y="20611"/>
                  <a:pt x="1521" y="20611"/>
                </a:cubicBezTo>
                <a:cubicBezTo>
                  <a:pt x="4259" y="15664"/>
                  <a:pt x="4259" y="15664"/>
                  <a:pt x="4259" y="15664"/>
                </a:cubicBezTo>
                <a:cubicBezTo>
                  <a:pt x="5172" y="15169"/>
                  <a:pt x="5172" y="15169"/>
                  <a:pt x="5172" y="15169"/>
                </a:cubicBezTo>
                <a:cubicBezTo>
                  <a:pt x="5476" y="15664"/>
                  <a:pt x="5476" y="15664"/>
                  <a:pt x="5476" y="15664"/>
                </a:cubicBezTo>
                <a:cubicBezTo>
                  <a:pt x="8975" y="11872"/>
                  <a:pt x="8975" y="11872"/>
                  <a:pt x="8975" y="11872"/>
                </a:cubicBezTo>
                <a:lnTo>
                  <a:pt x="10344" y="13356"/>
                </a:lnTo>
                <a:close/>
                <a:moveTo>
                  <a:pt x="4715" y="10388"/>
                </a:moveTo>
                <a:cubicBezTo>
                  <a:pt x="2130" y="10388"/>
                  <a:pt x="0" y="8079"/>
                  <a:pt x="0" y="5111"/>
                </a:cubicBezTo>
                <a:cubicBezTo>
                  <a:pt x="0" y="4617"/>
                  <a:pt x="0" y="3957"/>
                  <a:pt x="304" y="3462"/>
                </a:cubicBezTo>
                <a:cubicBezTo>
                  <a:pt x="304" y="3462"/>
                  <a:pt x="456" y="3627"/>
                  <a:pt x="456" y="3792"/>
                </a:cubicBezTo>
                <a:cubicBezTo>
                  <a:pt x="2130" y="5606"/>
                  <a:pt x="2130" y="5606"/>
                  <a:pt x="2130" y="5606"/>
                </a:cubicBezTo>
                <a:cubicBezTo>
                  <a:pt x="3042" y="6595"/>
                  <a:pt x="4411" y="6595"/>
                  <a:pt x="5324" y="5606"/>
                </a:cubicBezTo>
                <a:cubicBezTo>
                  <a:pt x="6237" y="4617"/>
                  <a:pt x="6237" y="3133"/>
                  <a:pt x="5324" y="2143"/>
                </a:cubicBezTo>
                <a:cubicBezTo>
                  <a:pt x="3651" y="330"/>
                  <a:pt x="3651" y="330"/>
                  <a:pt x="3651" y="330"/>
                </a:cubicBezTo>
                <a:cubicBezTo>
                  <a:pt x="3651" y="330"/>
                  <a:pt x="3499" y="330"/>
                  <a:pt x="3499" y="165"/>
                </a:cubicBezTo>
                <a:cubicBezTo>
                  <a:pt x="3955" y="165"/>
                  <a:pt x="4259" y="0"/>
                  <a:pt x="4715" y="0"/>
                </a:cubicBezTo>
                <a:cubicBezTo>
                  <a:pt x="7301" y="0"/>
                  <a:pt x="9431" y="2308"/>
                  <a:pt x="9431" y="5111"/>
                </a:cubicBezTo>
                <a:cubicBezTo>
                  <a:pt x="9431" y="8079"/>
                  <a:pt x="7301" y="10388"/>
                  <a:pt x="4715" y="10388"/>
                </a:cubicBezTo>
                <a:close/>
                <a:moveTo>
                  <a:pt x="15363" y="12201"/>
                </a:moveTo>
                <a:cubicBezTo>
                  <a:pt x="11713" y="16324"/>
                  <a:pt x="11713" y="16324"/>
                  <a:pt x="11713" y="16324"/>
                </a:cubicBezTo>
                <a:cubicBezTo>
                  <a:pt x="15515" y="20446"/>
                  <a:pt x="15515" y="20446"/>
                  <a:pt x="15515" y="20446"/>
                </a:cubicBezTo>
                <a:cubicBezTo>
                  <a:pt x="16428" y="21435"/>
                  <a:pt x="18101" y="21435"/>
                  <a:pt x="19166" y="20446"/>
                </a:cubicBezTo>
                <a:cubicBezTo>
                  <a:pt x="20231" y="19291"/>
                  <a:pt x="20231" y="17478"/>
                  <a:pt x="19166" y="16324"/>
                </a:cubicBezTo>
                <a:lnTo>
                  <a:pt x="15363" y="12201"/>
                </a:lnTo>
                <a:close/>
                <a:moveTo>
                  <a:pt x="18254" y="19291"/>
                </a:moveTo>
                <a:cubicBezTo>
                  <a:pt x="17797" y="19786"/>
                  <a:pt x="17037" y="19786"/>
                  <a:pt x="16580" y="19291"/>
                </a:cubicBezTo>
                <a:cubicBezTo>
                  <a:pt x="16276" y="18797"/>
                  <a:pt x="16276" y="18137"/>
                  <a:pt x="16580" y="17643"/>
                </a:cubicBezTo>
                <a:cubicBezTo>
                  <a:pt x="17037" y="17148"/>
                  <a:pt x="17797" y="17148"/>
                  <a:pt x="18254" y="17643"/>
                </a:cubicBezTo>
                <a:cubicBezTo>
                  <a:pt x="18558" y="18137"/>
                  <a:pt x="18558" y="18797"/>
                  <a:pt x="18254" y="1929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49" name="Shape 4690"/>
          <p:cNvSpPr/>
          <p:nvPr/>
        </p:nvSpPr>
        <p:spPr>
          <a:xfrm>
            <a:off x="7244616" y="3366830"/>
            <a:ext cx="336551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486"/>
                </a:moveTo>
                <a:cubicBezTo>
                  <a:pt x="21600" y="3857"/>
                  <a:pt x="16709" y="0"/>
                  <a:pt x="10800" y="0"/>
                </a:cubicBezTo>
                <a:cubicBezTo>
                  <a:pt x="4891" y="0"/>
                  <a:pt x="0" y="3857"/>
                  <a:pt x="0" y="8486"/>
                </a:cubicBezTo>
                <a:cubicBezTo>
                  <a:pt x="0" y="11109"/>
                  <a:pt x="1630" y="13577"/>
                  <a:pt x="4279" y="15120"/>
                </a:cubicBezTo>
                <a:cubicBezTo>
                  <a:pt x="4075" y="15429"/>
                  <a:pt x="4075" y="15737"/>
                  <a:pt x="4075" y="16046"/>
                </a:cubicBezTo>
                <a:cubicBezTo>
                  <a:pt x="4075" y="16509"/>
                  <a:pt x="4279" y="16817"/>
                  <a:pt x="4687" y="17126"/>
                </a:cubicBezTo>
                <a:cubicBezTo>
                  <a:pt x="4279" y="17434"/>
                  <a:pt x="4075" y="17897"/>
                  <a:pt x="4075" y="18206"/>
                </a:cubicBezTo>
                <a:cubicBezTo>
                  <a:pt x="4075" y="19131"/>
                  <a:pt x="4891" y="19903"/>
                  <a:pt x="6113" y="19903"/>
                </a:cubicBezTo>
                <a:cubicBezTo>
                  <a:pt x="6725" y="20983"/>
                  <a:pt x="8558" y="21600"/>
                  <a:pt x="10800" y="21600"/>
                </a:cubicBezTo>
                <a:cubicBezTo>
                  <a:pt x="12838" y="21600"/>
                  <a:pt x="14672" y="20983"/>
                  <a:pt x="15487" y="19903"/>
                </a:cubicBezTo>
                <a:cubicBezTo>
                  <a:pt x="16506" y="19903"/>
                  <a:pt x="17525" y="19131"/>
                  <a:pt x="17525" y="18206"/>
                </a:cubicBezTo>
                <a:cubicBezTo>
                  <a:pt x="17525" y="17897"/>
                  <a:pt x="17321" y="17434"/>
                  <a:pt x="16913" y="17126"/>
                </a:cubicBezTo>
                <a:cubicBezTo>
                  <a:pt x="17321" y="16817"/>
                  <a:pt x="17525" y="16509"/>
                  <a:pt x="17525" y="16046"/>
                </a:cubicBezTo>
                <a:cubicBezTo>
                  <a:pt x="17525" y="15737"/>
                  <a:pt x="17321" y="15429"/>
                  <a:pt x="17117" y="15120"/>
                </a:cubicBezTo>
                <a:cubicBezTo>
                  <a:pt x="19766" y="13577"/>
                  <a:pt x="21600" y="11109"/>
                  <a:pt x="21600" y="8486"/>
                </a:cubicBezTo>
                <a:close/>
                <a:moveTo>
                  <a:pt x="15283" y="18823"/>
                </a:moveTo>
                <a:cubicBezTo>
                  <a:pt x="6113" y="18823"/>
                  <a:pt x="6113" y="18823"/>
                  <a:pt x="6113" y="18823"/>
                </a:cubicBezTo>
                <a:cubicBezTo>
                  <a:pt x="5909" y="18823"/>
                  <a:pt x="5502" y="18514"/>
                  <a:pt x="5502" y="18206"/>
                </a:cubicBezTo>
                <a:cubicBezTo>
                  <a:pt x="5502" y="18051"/>
                  <a:pt x="5909" y="17743"/>
                  <a:pt x="6113" y="17743"/>
                </a:cubicBezTo>
                <a:cubicBezTo>
                  <a:pt x="15283" y="17743"/>
                  <a:pt x="15283" y="17743"/>
                  <a:pt x="15283" y="17743"/>
                </a:cubicBezTo>
                <a:cubicBezTo>
                  <a:pt x="15691" y="17743"/>
                  <a:pt x="16098" y="18051"/>
                  <a:pt x="16098" y="18206"/>
                </a:cubicBezTo>
                <a:cubicBezTo>
                  <a:pt x="16098" y="18514"/>
                  <a:pt x="15691" y="18823"/>
                  <a:pt x="15283" y="18823"/>
                </a:cubicBezTo>
                <a:close/>
                <a:moveTo>
                  <a:pt x="15283" y="16509"/>
                </a:moveTo>
                <a:cubicBezTo>
                  <a:pt x="6113" y="16509"/>
                  <a:pt x="6113" y="16509"/>
                  <a:pt x="6113" y="16509"/>
                </a:cubicBezTo>
                <a:cubicBezTo>
                  <a:pt x="5909" y="16509"/>
                  <a:pt x="5502" y="16354"/>
                  <a:pt x="5502" y="16046"/>
                </a:cubicBezTo>
                <a:cubicBezTo>
                  <a:pt x="5502" y="15737"/>
                  <a:pt x="5909" y="15583"/>
                  <a:pt x="6113" y="15583"/>
                </a:cubicBezTo>
                <a:cubicBezTo>
                  <a:pt x="15283" y="15583"/>
                  <a:pt x="15283" y="15583"/>
                  <a:pt x="15283" y="15583"/>
                </a:cubicBezTo>
                <a:cubicBezTo>
                  <a:pt x="15691" y="15583"/>
                  <a:pt x="16098" y="15737"/>
                  <a:pt x="16098" y="16046"/>
                </a:cubicBezTo>
                <a:cubicBezTo>
                  <a:pt x="16098" y="16354"/>
                  <a:pt x="15691" y="16509"/>
                  <a:pt x="15283" y="16509"/>
                </a:cubicBezTo>
                <a:close/>
                <a:moveTo>
                  <a:pt x="9985" y="12497"/>
                </a:moveTo>
                <a:cubicBezTo>
                  <a:pt x="9985" y="12651"/>
                  <a:pt x="10189" y="12960"/>
                  <a:pt x="10800" y="12960"/>
                </a:cubicBezTo>
                <a:cubicBezTo>
                  <a:pt x="10800" y="12960"/>
                  <a:pt x="11004" y="12960"/>
                  <a:pt x="11208" y="12806"/>
                </a:cubicBezTo>
                <a:cubicBezTo>
                  <a:pt x="11615" y="12651"/>
                  <a:pt x="11819" y="12189"/>
                  <a:pt x="11819" y="11726"/>
                </a:cubicBezTo>
                <a:cubicBezTo>
                  <a:pt x="11819" y="11109"/>
                  <a:pt x="11615" y="10491"/>
                  <a:pt x="11208" y="10029"/>
                </a:cubicBezTo>
                <a:cubicBezTo>
                  <a:pt x="11208" y="10029"/>
                  <a:pt x="11208" y="10029"/>
                  <a:pt x="11208" y="10029"/>
                </a:cubicBezTo>
                <a:cubicBezTo>
                  <a:pt x="11411" y="9720"/>
                  <a:pt x="11819" y="9720"/>
                  <a:pt x="12226" y="9720"/>
                </a:cubicBezTo>
                <a:cubicBezTo>
                  <a:pt x="12226" y="9720"/>
                  <a:pt x="12226" y="9720"/>
                  <a:pt x="12226" y="9720"/>
                </a:cubicBezTo>
                <a:cubicBezTo>
                  <a:pt x="12838" y="9720"/>
                  <a:pt x="13042" y="9874"/>
                  <a:pt x="13245" y="10183"/>
                </a:cubicBezTo>
                <a:cubicBezTo>
                  <a:pt x="13449" y="10646"/>
                  <a:pt x="13653" y="11109"/>
                  <a:pt x="13653" y="11726"/>
                </a:cubicBezTo>
                <a:cubicBezTo>
                  <a:pt x="13653" y="12651"/>
                  <a:pt x="13245" y="13731"/>
                  <a:pt x="13042" y="14349"/>
                </a:cubicBezTo>
                <a:cubicBezTo>
                  <a:pt x="8355" y="14349"/>
                  <a:pt x="8355" y="14349"/>
                  <a:pt x="8355" y="14349"/>
                </a:cubicBezTo>
                <a:cubicBezTo>
                  <a:pt x="8355" y="14194"/>
                  <a:pt x="8151" y="14194"/>
                  <a:pt x="8151" y="14040"/>
                </a:cubicBezTo>
                <a:cubicBezTo>
                  <a:pt x="8151" y="13423"/>
                  <a:pt x="7947" y="12806"/>
                  <a:pt x="7947" y="12034"/>
                </a:cubicBezTo>
                <a:cubicBezTo>
                  <a:pt x="7947" y="11109"/>
                  <a:pt x="8151" y="10183"/>
                  <a:pt x="8966" y="9874"/>
                </a:cubicBezTo>
                <a:cubicBezTo>
                  <a:pt x="9170" y="9874"/>
                  <a:pt x="9374" y="9720"/>
                  <a:pt x="9577" y="9720"/>
                </a:cubicBezTo>
                <a:cubicBezTo>
                  <a:pt x="9781" y="9720"/>
                  <a:pt x="9985" y="9874"/>
                  <a:pt x="10189" y="10029"/>
                </a:cubicBezTo>
                <a:cubicBezTo>
                  <a:pt x="9985" y="10491"/>
                  <a:pt x="9781" y="11109"/>
                  <a:pt x="9781" y="11571"/>
                </a:cubicBezTo>
                <a:cubicBezTo>
                  <a:pt x="9781" y="12034"/>
                  <a:pt x="9781" y="12189"/>
                  <a:pt x="9985" y="12497"/>
                </a:cubicBezTo>
                <a:close/>
                <a:moveTo>
                  <a:pt x="10392" y="11571"/>
                </a:moveTo>
                <a:cubicBezTo>
                  <a:pt x="10392" y="11263"/>
                  <a:pt x="10596" y="10954"/>
                  <a:pt x="10800" y="10491"/>
                </a:cubicBezTo>
                <a:cubicBezTo>
                  <a:pt x="11004" y="10954"/>
                  <a:pt x="11208" y="11263"/>
                  <a:pt x="11208" y="11726"/>
                </a:cubicBezTo>
                <a:cubicBezTo>
                  <a:pt x="11208" y="12034"/>
                  <a:pt x="11004" y="12343"/>
                  <a:pt x="10800" y="12343"/>
                </a:cubicBezTo>
                <a:cubicBezTo>
                  <a:pt x="10800" y="12343"/>
                  <a:pt x="10800" y="12343"/>
                  <a:pt x="10800" y="12343"/>
                </a:cubicBezTo>
                <a:cubicBezTo>
                  <a:pt x="10800" y="12343"/>
                  <a:pt x="10596" y="12343"/>
                  <a:pt x="10596" y="12343"/>
                </a:cubicBezTo>
                <a:cubicBezTo>
                  <a:pt x="10596" y="12343"/>
                  <a:pt x="10392" y="12034"/>
                  <a:pt x="10392" y="11571"/>
                </a:cubicBezTo>
                <a:close/>
                <a:moveTo>
                  <a:pt x="15894" y="14503"/>
                </a:moveTo>
                <a:cubicBezTo>
                  <a:pt x="15691" y="14349"/>
                  <a:pt x="15487" y="14349"/>
                  <a:pt x="15283" y="14349"/>
                </a:cubicBezTo>
                <a:cubicBezTo>
                  <a:pt x="13857" y="14349"/>
                  <a:pt x="13857" y="14349"/>
                  <a:pt x="13857" y="14349"/>
                </a:cubicBezTo>
                <a:cubicBezTo>
                  <a:pt x="14060" y="13731"/>
                  <a:pt x="14264" y="12651"/>
                  <a:pt x="14468" y="11726"/>
                </a:cubicBezTo>
                <a:cubicBezTo>
                  <a:pt x="14264" y="11109"/>
                  <a:pt x="14264" y="10491"/>
                  <a:pt x="14060" y="10029"/>
                </a:cubicBezTo>
                <a:cubicBezTo>
                  <a:pt x="13653" y="9566"/>
                  <a:pt x="13042" y="9103"/>
                  <a:pt x="12430" y="9103"/>
                </a:cubicBezTo>
                <a:cubicBezTo>
                  <a:pt x="12226" y="9103"/>
                  <a:pt x="12226" y="9103"/>
                  <a:pt x="12226" y="9103"/>
                </a:cubicBezTo>
                <a:cubicBezTo>
                  <a:pt x="11615" y="9103"/>
                  <a:pt x="11004" y="9257"/>
                  <a:pt x="10800" y="9566"/>
                </a:cubicBezTo>
                <a:cubicBezTo>
                  <a:pt x="10392" y="9411"/>
                  <a:pt x="9985" y="9257"/>
                  <a:pt x="9577" y="9257"/>
                </a:cubicBezTo>
                <a:cubicBezTo>
                  <a:pt x="9170" y="9257"/>
                  <a:pt x="8762" y="9257"/>
                  <a:pt x="8558" y="9411"/>
                </a:cubicBezTo>
                <a:cubicBezTo>
                  <a:pt x="7336" y="10029"/>
                  <a:pt x="7132" y="11109"/>
                  <a:pt x="7132" y="12034"/>
                </a:cubicBezTo>
                <a:cubicBezTo>
                  <a:pt x="7132" y="12960"/>
                  <a:pt x="7336" y="13731"/>
                  <a:pt x="7540" y="14349"/>
                </a:cubicBezTo>
                <a:cubicBezTo>
                  <a:pt x="6113" y="14349"/>
                  <a:pt x="6113" y="14349"/>
                  <a:pt x="6113" y="14349"/>
                </a:cubicBezTo>
                <a:cubicBezTo>
                  <a:pt x="5909" y="14349"/>
                  <a:pt x="5706" y="14349"/>
                  <a:pt x="5706" y="14503"/>
                </a:cubicBezTo>
                <a:cubicBezTo>
                  <a:pt x="3057" y="13114"/>
                  <a:pt x="1426" y="10954"/>
                  <a:pt x="1426" y="8486"/>
                </a:cubicBezTo>
                <a:cubicBezTo>
                  <a:pt x="1426" y="6480"/>
                  <a:pt x="2445" y="4629"/>
                  <a:pt x="4279" y="3240"/>
                </a:cubicBezTo>
                <a:cubicBezTo>
                  <a:pt x="5909" y="2006"/>
                  <a:pt x="8151" y="1234"/>
                  <a:pt x="10800" y="1234"/>
                </a:cubicBezTo>
                <a:cubicBezTo>
                  <a:pt x="13245" y="1234"/>
                  <a:pt x="15691" y="2006"/>
                  <a:pt x="17321" y="3240"/>
                </a:cubicBezTo>
                <a:cubicBezTo>
                  <a:pt x="18951" y="4629"/>
                  <a:pt x="19970" y="6480"/>
                  <a:pt x="19970" y="8486"/>
                </a:cubicBezTo>
                <a:cubicBezTo>
                  <a:pt x="19970" y="10954"/>
                  <a:pt x="18340" y="13114"/>
                  <a:pt x="15894" y="1450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0" name="Shape 4704"/>
          <p:cNvSpPr/>
          <p:nvPr/>
        </p:nvSpPr>
        <p:spPr>
          <a:xfrm>
            <a:off x="9901346" y="1843962"/>
            <a:ext cx="293689" cy="482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4" h="21600" extrusionOk="0">
                <a:moveTo>
                  <a:pt x="11323" y="4547"/>
                </a:moveTo>
                <a:cubicBezTo>
                  <a:pt x="11090" y="4263"/>
                  <a:pt x="10394" y="4263"/>
                  <a:pt x="10161" y="4547"/>
                </a:cubicBezTo>
                <a:cubicBezTo>
                  <a:pt x="7607" y="6395"/>
                  <a:pt x="7607" y="6395"/>
                  <a:pt x="7607" y="6395"/>
                </a:cubicBezTo>
                <a:cubicBezTo>
                  <a:pt x="7374" y="6537"/>
                  <a:pt x="7374" y="6963"/>
                  <a:pt x="7607" y="7247"/>
                </a:cubicBezTo>
                <a:cubicBezTo>
                  <a:pt x="8071" y="7958"/>
                  <a:pt x="8071" y="7958"/>
                  <a:pt x="8071" y="7958"/>
                </a:cubicBezTo>
                <a:cubicBezTo>
                  <a:pt x="8071" y="7958"/>
                  <a:pt x="8303" y="7958"/>
                  <a:pt x="8303" y="8100"/>
                </a:cubicBezTo>
                <a:cubicBezTo>
                  <a:pt x="13181" y="8100"/>
                  <a:pt x="13181" y="8100"/>
                  <a:pt x="13181" y="8100"/>
                </a:cubicBezTo>
                <a:cubicBezTo>
                  <a:pt x="13413" y="7958"/>
                  <a:pt x="13413" y="7958"/>
                  <a:pt x="13413" y="7958"/>
                </a:cubicBezTo>
                <a:cubicBezTo>
                  <a:pt x="13877" y="7247"/>
                  <a:pt x="13877" y="7247"/>
                  <a:pt x="13877" y="7247"/>
                </a:cubicBezTo>
                <a:cubicBezTo>
                  <a:pt x="14110" y="6963"/>
                  <a:pt x="14110" y="6537"/>
                  <a:pt x="13877" y="6395"/>
                </a:cubicBezTo>
                <a:lnTo>
                  <a:pt x="11323" y="4547"/>
                </a:lnTo>
                <a:close/>
                <a:moveTo>
                  <a:pt x="12948" y="7105"/>
                </a:moveTo>
                <a:cubicBezTo>
                  <a:pt x="12716" y="7532"/>
                  <a:pt x="12716" y="7532"/>
                  <a:pt x="12716" y="7532"/>
                </a:cubicBezTo>
                <a:cubicBezTo>
                  <a:pt x="12716" y="7532"/>
                  <a:pt x="12484" y="7532"/>
                  <a:pt x="12484" y="7674"/>
                </a:cubicBezTo>
                <a:cubicBezTo>
                  <a:pt x="9000" y="7674"/>
                  <a:pt x="9000" y="7674"/>
                  <a:pt x="9000" y="7674"/>
                </a:cubicBezTo>
                <a:cubicBezTo>
                  <a:pt x="9000" y="7532"/>
                  <a:pt x="8768" y="7532"/>
                  <a:pt x="8768" y="7532"/>
                </a:cubicBezTo>
                <a:cubicBezTo>
                  <a:pt x="8536" y="7105"/>
                  <a:pt x="8536" y="7105"/>
                  <a:pt x="8536" y="7105"/>
                </a:cubicBezTo>
                <a:cubicBezTo>
                  <a:pt x="8303" y="6821"/>
                  <a:pt x="8303" y="6537"/>
                  <a:pt x="8536" y="6395"/>
                </a:cubicBezTo>
                <a:cubicBezTo>
                  <a:pt x="10394" y="5116"/>
                  <a:pt x="10394" y="5116"/>
                  <a:pt x="10394" y="5116"/>
                </a:cubicBezTo>
                <a:cubicBezTo>
                  <a:pt x="10626" y="4974"/>
                  <a:pt x="10858" y="4974"/>
                  <a:pt x="11090" y="5116"/>
                </a:cubicBezTo>
                <a:cubicBezTo>
                  <a:pt x="12948" y="6395"/>
                  <a:pt x="12948" y="6395"/>
                  <a:pt x="12948" y="6395"/>
                </a:cubicBezTo>
                <a:cubicBezTo>
                  <a:pt x="13181" y="6537"/>
                  <a:pt x="13181" y="6821"/>
                  <a:pt x="12948" y="7105"/>
                </a:cubicBezTo>
                <a:close/>
                <a:moveTo>
                  <a:pt x="21310" y="1279"/>
                </a:moveTo>
                <a:cubicBezTo>
                  <a:pt x="19916" y="142"/>
                  <a:pt x="19916" y="142"/>
                  <a:pt x="19916" y="142"/>
                </a:cubicBezTo>
                <a:cubicBezTo>
                  <a:pt x="19684" y="142"/>
                  <a:pt x="19684" y="142"/>
                  <a:pt x="19452" y="0"/>
                </a:cubicBezTo>
                <a:cubicBezTo>
                  <a:pt x="19452" y="0"/>
                  <a:pt x="19452" y="0"/>
                  <a:pt x="19452" y="0"/>
                </a:cubicBezTo>
                <a:cubicBezTo>
                  <a:pt x="2265" y="0"/>
                  <a:pt x="2265" y="0"/>
                  <a:pt x="2265" y="0"/>
                </a:cubicBezTo>
                <a:cubicBezTo>
                  <a:pt x="2032" y="0"/>
                  <a:pt x="1800" y="142"/>
                  <a:pt x="1568" y="142"/>
                </a:cubicBezTo>
                <a:cubicBezTo>
                  <a:pt x="174" y="1279"/>
                  <a:pt x="174" y="1279"/>
                  <a:pt x="174" y="1279"/>
                </a:cubicBezTo>
                <a:cubicBezTo>
                  <a:pt x="-58" y="1563"/>
                  <a:pt x="-58" y="1847"/>
                  <a:pt x="174" y="1989"/>
                </a:cubicBezTo>
                <a:cubicBezTo>
                  <a:pt x="5284" y="7105"/>
                  <a:pt x="5284" y="7105"/>
                  <a:pt x="5284" y="7105"/>
                </a:cubicBezTo>
                <a:cubicBezTo>
                  <a:pt x="5516" y="7247"/>
                  <a:pt x="5516" y="7247"/>
                  <a:pt x="5748" y="7247"/>
                </a:cubicBezTo>
                <a:cubicBezTo>
                  <a:pt x="5981" y="7247"/>
                  <a:pt x="5981" y="7247"/>
                  <a:pt x="6213" y="7105"/>
                </a:cubicBezTo>
                <a:cubicBezTo>
                  <a:pt x="10394" y="3979"/>
                  <a:pt x="10394" y="3979"/>
                  <a:pt x="10394" y="3979"/>
                </a:cubicBezTo>
                <a:cubicBezTo>
                  <a:pt x="10626" y="3837"/>
                  <a:pt x="10626" y="3553"/>
                  <a:pt x="10161" y="3411"/>
                </a:cubicBezTo>
                <a:cubicBezTo>
                  <a:pt x="3658" y="568"/>
                  <a:pt x="3658" y="568"/>
                  <a:pt x="3658" y="568"/>
                </a:cubicBezTo>
                <a:cubicBezTo>
                  <a:pt x="17826" y="568"/>
                  <a:pt x="17826" y="568"/>
                  <a:pt x="17826" y="568"/>
                </a:cubicBezTo>
                <a:cubicBezTo>
                  <a:pt x="11323" y="3411"/>
                  <a:pt x="11323" y="3411"/>
                  <a:pt x="11323" y="3411"/>
                </a:cubicBezTo>
                <a:cubicBezTo>
                  <a:pt x="10858" y="3553"/>
                  <a:pt x="10858" y="3837"/>
                  <a:pt x="11090" y="3979"/>
                </a:cubicBezTo>
                <a:cubicBezTo>
                  <a:pt x="15271" y="7105"/>
                  <a:pt x="15271" y="7105"/>
                  <a:pt x="15271" y="7105"/>
                </a:cubicBezTo>
                <a:cubicBezTo>
                  <a:pt x="15503" y="7247"/>
                  <a:pt x="15503" y="7247"/>
                  <a:pt x="15736" y="7247"/>
                </a:cubicBezTo>
                <a:cubicBezTo>
                  <a:pt x="15968" y="7247"/>
                  <a:pt x="15968" y="7247"/>
                  <a:pt x="16200" y="7105"/>
                </a:cubicBezTo>
                <a:cubicBezTo>
                  <a:pt x="21310" y="1989"/>
                  <a:pt x="21310" y="1989"/>
                  <a:pt x="21310" y="1989"/>
                </a:cubicBezTo>
                <a:cubicBezTo>
                  <a:pt x="21542" y="1847"/>
                  <a:pt x="21542" y="1563"/>
                  <a:pt x="21310" y="1279"/>
                </a:cubicBezTo>
                <a:close/>
                <a:moveTo>
                  <a:pt x="5748" y="5684"/>
                </a:moveTo>
                <a:cubicBezTo>
                  <a:pt x="6213" y="5684"/>
                  <a:pt x="6445" y="5826"/>
                  <a:pt x="6445" y="6111"/>
                </a:cubicBezTo>
                <a:cubicBezTo>
                  <a:pt x="6445" y="6395"/>
                  <a:pt x="6213" y="6537"/>
                  <a:pt x="5748" y="6537"/>
                </a:cubicBezTo>
                <a:cubicBezTo>
                  <a:pt x="5516" y="6537"/>
                  <a:pt x="5052" y="6395"/>
                  <a:pt x="5052" y="6111"/>
                </a:cubicBezTo>
                <a:cubicBezTo>
                  <a:pt x="5052" y="5826"/>
                  <a:pt x="5516" y="5684"/>
                  <a:pt x="5748" y="5684"/>
                </a:cubicBezTo>
                <a:close/>
                <a:moveTo>
                  <a:pt x="15736" y="6537"/>
                </a:moveTo>
                <a:cubicBezTo>
                  <a:pt x="15271" y="6537"/>
                  <a:pt x="15039" y="6395"/>
                  <a:pt x="15039" y="6111"/>
                </a:cubicBezTo>
                <a:cubicBezTo>
                  <a:pt x="15039" y="5826"/>
                  <a:pt x="15271" y="5684"/>
                  <a:pt x="15736" y="5684"/>
                </a:cubicBezTo>
                <a:cubicBezTo>
                  <a:pt x="15968" y="5684"/>
                  <a:pt x="16432" y="5826"/>
                  <a:pt x="16432" y="6111"/>
                </a:cubicBezTo>
                <a:cubicBezTo>
                  <a:pt x="16432" y="6395"/>
                  <a:pt x="15968" y="6537"/>
                  <a:pt x="15736" y="6537"/>
                </a:cubicBezTo>
                <a:close/>
                <a:moveTo>
                  <a:pt x="15968" y="17763"/>
                </a:moveTo>
                <a:cubicBezTo>
                  <a:pt x="13413" y="8526"/>
                  <a:pt x="13413" y="8526"/>
                  <a:pt x="13413" y="8526"/>
                </a:cubicBezTo>
                <a:cubicBezTo>
                  <a:pt x="12484" y="8526"/>
                  <a:pt x="12484" y="8526"/>
                  <a:pt x="12484" y="8526"/>
                </a:cubicBezTo>
                <a:cubicBezTo>
                  <a:pt x="12484" y="8811"/>
                  <a:pt x="12484" y="8811"/>
                  <a:pt x="12484" y="8811"/>
                </a:cubicBezTo>
                <a:cubicBezTo>
                  <a:pt x="8303" y="11511"/>
                  <a:pt x="8303" y="11511"/>
                  <a:pt x="8303" y="11511"/>
                </a:cubicBezTo>
                <a:cubicBezTo>
                  <a:pt x="9000" y="8526"/>
                  <a:pt x="9000" y="8526"/>
                  <a:pt x="9000" y="8526"/>
                </a:cubicBezTo>
                <a:cubicBezTo>
                  <a:pt x="8071" y="8526"/>
                  <a:pt x="8071" y="8526"/>
                  <a:pt x="8071" y="8526"/>
                </a:cubicBezTo>
                <a:cubicBezTo>
                  <a:pt x="5516" y="17763"/>
                  <a:pt x="5516" y="17763"/>
                  <a:pt x="5516" y="17763"/>
                </a:cubicBezTo>
                <a:cubicBezTo>
                  <a:pt x="5516" y="18189"/>
                  <a:pt x="5748" y="18474"/>
                  <a:pt x="5981" y="18758"/>
                </a:cubicBezTo>
                <a:cubicBezTo>
                  <a:pt x="10161" y="21458"/>
                  <a:pt x="10161" y="21458"/>
                  <a:pt x="10161" y="21458"/>
                </a:cubicBezTo>
                <a:cubicBezTo>
                  <a:pt x="10394" y="21600"/>
                  <a:pt x="10626" y="21600"/>
                  <a:pt x="10858" y="21600"/>
                </a:cubicBezTo>
                <a:cubicBezTo>
                  <a:pt x="10858" y="21600"/>
                  <a:pt x="11090" y="21600"/>
                  <a:pt x="11323" y="21458"/>
                </a:cubicBezTo>
                <a:cubicBezTo>
                  <a:pt x="15503" y="18758"/>
                  <a:pt x="15503" y="18758"/>
                  <a:pt x="15503" y="18758"/>
                </a:cubicBezTo>
                <a:cubicBezTo>
                  <a:pt x="15736" y="18474"/>
                  <a:pt x="15968" y="18189"/>
                  <a:pt x="15968" y="17763"/>
                </a:cubicBezTo>
                <a:close/>
                <a:moveTo>
                  <a:pt x="14574" y="16484"/>
                </a:moveTo>
                <a:cubicBezTo>
                  <a:pt x="9000" y="19895"/>
                  <a:pt x="9000" y="19895"/>
                  <a:pt x="9000" y="19895"/>
                </a:cubicBezTo>
                <a:cubicBezTo>
                  <a:pt x="8071" y="19184"/>
                  <a:pt x="8071" y="19184"/>
                  <a:pt x="8071" y="19184"/>
                </a:cubicBezTo>
                <a:cubicBezTo>
                  <a:pt x="14342" y="15347"/>
                  <a:pt x="14342" y="15347"/>
                  <a:pt x="14342" y="15347"/>
                </a:cubicBezTo>
                <a:lnTo>
                  <a:pt x="14574" y="16484"/>
                </a:lnTo>
                <a:close/>
                <a:moveTo>
                  <a:pt x="13645" y="12647"/>
                </a:moveTo>
                <a:cubicBezTo>
                  <a:pt x="6910" y="16768"/>
                  <a:pt x="6910" y="16768"/>
                  <a:pt x="6910" y="16768"/>
                </a:cubicBezTo>
                <a:cubicBezTo>
                  <a:pt x="7142" y="15205"/>
                  <a:pt x="7142" y="15205"/>
                  <a:pt x="7142" y="15205"/>
                </a:cubicBezTo>
                <a:cubicBezTo>
                  <a:pt x="13181" y="11511"/>
                  <a:pt x="13181" y="11511"/>
                  <a:pt x="13181" y="11511"/>
                </a:cubicBezTo>
                <a:lnTo>
                  <a:pt x="13645" y="12647"/>
                </a:lnTo>
                <a:close/>
                <a:moveTo>
                  <a:pt x="12716" y="9663"/>
                </a:moveTo>
                <a:cubicBezTo>
                  <a:pt x="12948" y="10800"/>
                  <a:pt x="12948" y="10800"/>
                  <a:pt x="12948" y="10800"/>
                </a:cubicBezTo>
                <a:cubicBezTo>
                  <a:pt x="7607" y="14068"/>
                  <a:pt x="7607" y="14068"/>
                  <a:pt x="7607" y="14068"/>
                </a:cubicBezTo>
                <a:cubicBezTo>
                  <a:pt x="8071" y="12505"/>
                  <a:pt x="8071" y="12505"/>
                  <a:pt x="8071" y="12505"/>
                </a:cubicBezTo>
                <a:lnTo>
                  <a:pt x="12716" y="9663"/>
                </a:lnTo>
                <a:close/>
                <a:moveTo>
                  <a:pt x="6445" y="17905"/>
                </a:moveTo>
                <a:cubicBezTo>
                  <a:pt x="6445" y="17905"/>
                  <a:pt x="6445" y="17905"/>
                  <a:pt x="6445" y="17905"/>
                </a:cubicBezTo>
                <a:cubicBezTo>
                  <a:pt x="13877" y="13500"/>
                  <a:pt x="13877" y="13500"/>
                  <a:pt x="13877" y="13500"/>
                </a:cubicBezTo>
                <a:cubicBezTo>
                  <a:pt x="14110" y="14495"/>
                  <a:pt x="14110" y="14495"/>
                  <a:pt x="14110" y="14495"/>
                </a:cubicBezTo>
                <a:cubicBezTo>
                  <a:pt x="7142" y="18758"/>
                  <a:pt x="7142" y="18758"/>
                  <a:pt x="7142" y="18758"/>
                </a:cubicBezTo>
                <a:cubicBezTo>
                  <a:pt x="6677" y="18332"/>
                  <a:pt x="6677" y="18332"/>
                  <a:pt x="6677" y="18332"/>
                </a:cubicBezTo>
                <a:cubicBezTo>
                  <a:pt x="6445" y="18332"/>
                  <a:pt x="6445" y="18047"/>
                  <a:pt x="6445" y="17905"/>
                </a:cubicBezTo>
                <a:close/>
                <a:moveTo>
                  <a:pt x="14807" y="18332"/>
                </a:moveTo>
                <a:cubicBezTo>
                  <a:pt x="10858" y="21032"/>
                  <a:pt x="10858" y="21032"/>
                  <a:pt x="10858" y="21032"/>
                </a:cubicBezTo>
                <a:cubicBezTo>
                  <a:pt x="9697" y="20321"/>
                  <a:pt x="9697" y="20321"/>
                  <a:pt x="9697" y="20321"/>
                </a:cubicBezTo>
                <a:cubicBezTo>
                  <a:pt x="14807" y="17195"/>
                  <a:pt x="14807" y="17195"/>
                  <a:pt x="14807" y="17195"/>
                </a:cubicBezTo>
                <a:cubicBezTo>
                  <a:pt x="15039" y="17905"/>
                  <a:pt x="15039" y="17905"/>
                  <a:pt x="15039" y="17905"/>
                </a:cubicBezTo>
                <a:cubicBezTo>
                  <a:pt x="15039" y="18047"/>
                  <a:pt x="15039" y="18332"/>
                  <a:pt x="14807" y="1833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51" name="矩形 50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3"/>
          <p:cNvSpPr/>
          <p:nvPr/>
        </p:nvSpPr>
        <p:spPr bwMode="auto">
          <a:xfrm>
            <a:off x="4238560" y="3071070"/>
            <a:ext cx="1825625" cy="1462088"/>
          </a:xfrm>
          <a:custGeom>
            <a:avLst/>
            <a:gdLst>
              <a:gd name="T0" fmla="*/ 171 w 767"/>
              <a:gd name="T1" fmla="*/ 135 h 614"/>
              <a:gd name="T2" fmla="*/ 213 w 767"/>
              <a:gd name="T3" fmla="*/ 94 h 614"/>
              <a:gd name="T4" fmla="*/ 555 w 767"/>
              <a:gd name="T5" fmla="*/ 95 h 614"/>
              <a:gd name="T6" fmla="*/ 596 w 767"/>
              <a:gd name="T7" fmla="*/ 137 h 614"/>
              <a:gd name="T8" fmla="*/ 767 w 767"/>
              <a:gd name="T9" fmla="*/ 308 h 614"/>
              <a:gd name="T10" fmla="*/ 595 w 767"/>
              <a:gd name="T11" fmla="*/ 479 h 614"/>
              <a:gd name="T12" fmla="*/ 554 w 767"/>
              <a:gd name="T13" fmla="*/ 520 h 614"/>
              <a:gd name="T14" fmla="*/ 211 w 767"/>
              <a:gd name="T15" fmla="*/ 519 h 614"/>
              <a:gd name="T16" fmla="*/ 170 w 767"/>
              <a:gd name="T17" fmla="*/ 478 h 614"/>
              <a:gd name="T18" fmla="*/ 0 w 767"/>
              <a:gd name="T19" fmla="*/ 306 h 614"/>
              <a:gd name="T20" fmla="*/ 171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171" y="135"/>
                </a:moveTo>
                <a:cubicBezTo>
                  <a:pt x="213" y="94"/>
                  <a:pt x="213" y="94"/>
                  <a:pt x="213" y="94"/>
                </a:cubicBezTo>
                <a:cubicBezTo>
                  <a:pt x="307" y="0"/>
                  <a:pt x="461" y="1"/>
                  <a:pt x="555" y="95"/>
                </a:cubicBezTo>
                <a:cubicBezTo>
                  <a:pt x="596" y="137"/>
                  <a:pt x="596" y="137"/>
                  <a:pt x="596" y="137"/>
                </a:cubicBezTo>
                <a:cubicBezTo>
                  <a:pt x="767" y="308"/>
                  <a:pt x="767" y="308"/>
                  <a:pt x="767" y="308"/>
                </a:cubicBezTo>
                <a:cubicBezTo>
                  <a:pt x="595" y="479"/>
                  <a:pt x="595" y="479"/>
                  <a:pt x="595" y="479"/>
                </a:cubicBezTo>
                <a:cubicBezTo>
                  <a:pt x="554" y="520"/>
                  <a:pt x="554" y="520"/>
                  <a:pt x="554" y="520"/>
                </a:cubicBezTo>
                <a:cubicBezTo>
                  <a:pt x="459" y="614"/>
                  <a:pt x="305" y="613"/>
                  <a:pt x="211" y="519"/>
                </a:cubicBezTo>
                <a:cubicBezTo>
                  <a:pt x="170" y="478"/>
                  <a:pt x="170" y="478"/>
                  <a:pt x="170" y="478"/>
                </a:cubicBezTo>
                <a:cubicBezTo>
                  <a:pt x="0" y="306"/>
                  <a:pt x="0" y="306"/>
                  <a:pt x="0" y="306"/>
                </a:cubicBezTo>
                <a:lnTo>
                  <a:pt x="171" y="135"/>
                </a:lnTo>
                <a:close/>
              </a:path>
            </a:pathLst>
          </a:custGeom>
          <a:solidFill>
            <a:srgbClr val="374757"/>
          </a:solidFill>
          <a:ln w="28575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8" name="Freeform 19"/>
          <p:cNvSpPr/>
          <p:nvPr/>
        </p:nvSpPr>
        <p:spPr bwMode="auto">
          <a:xfrm>
            <a:off x="5383147" y="1926482"/>
            <a:ext cx="1460500" cy="1825625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374757"/>
          </a:solidFill>
          <a:ln w="28575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9" name="Freeform 25"/>
          <p:cNvSpPr/>
          <p:nvPr/>
        </p:nvSpPr>
        <p:spPr bwMode="auto">
          <a:xfrm>
            <a:off x="6162610" y="3071070"/>
            <a:ext cx="1825625" cy="1462088"/>
          </a:xfrm>
          <a:custGeom>
            <a:avLst/>
            <a:gdLst>
              <a:gd name="T0" fmla="*/ 596 w 767"/>
              <a:gd name="T1" fmla="*/ 135 h 614"/>
              <a:gd name="T2" fmla="*/ 554 w 767"/>
              <a:gd name="T3" fmla="*/ 94 h 614"/>
              <a:gd name="T4" fmla="*/ 212 w 767"/>
              <a:gd name="T5" fmla="*/ 95 h 614"/>
              <a:gd name="T6" fmla="*/ 171 w 767"/>
              <a:gd name="T7" fmla="*/ 137 h 614"/>
              <a:gd name="T8" fmla="*/ 0 w 767"/>
              <a:gd name="T9" fmla="*/ 308 h 614"/>
              <a:gd name="T10" fmla="*/ 172 w 767"/>
              <a:gd name="T11" fmla="*/ 479 h 614"/>
              <a:gd name="T12" fmla="*/ 213 w 767"/>
              <a:gd name="T13" fmla="*/ 520 h 614"/>
              <a:gd name="T14" fmla="*/ 555 w 767"/>
              <a:gd name="T15" fmla="*/ 519 h 614"/>
              <a:gd name="T16" fmla="*/ 597 w 767"/>
              <a:gd name="T17" fmla="*/ 478 h 614"/>
              <a:gd name="T18" fmla="*/ 767 w 767"/>
              <a:gd name="T19" fmla="*/ 306 h 614"/>
              <a:gd name="T20" fmla="*/ 596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596" y="135"/>
                </a:moveTo>
                <a:cubicBezTo>
                  <a:pt x="554" y="94"/>
                  <a:pt x="554" y="94"/>
                  <a:pt x="554" y="94"/>
                </a:cubicBezTo>
                <a:cubicBezTo>
                  <a:pt x="460" y="0"/>
                  <a:pt x="306" y="1"/>
                  <a:pt x="212" y="9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0" y="308"/>
                  <a:pt x="0" y="308"/>
                  <a:pt x="0" y="308"/>
                </a:cubicBezTo>
                <a:cubicBezTo>
                  <a:pt x="172" y="479"/>
                  <a:pt x="172" y="479"/>
                  <a:pt x="172" y="479"/>
                </a:cubicBezTo>
                <a:cubicBezTo>
                  <a:pt x="213" y="520"/>
                  <a:pt x="213" y="520"/>
                  <a:pt x="213" y="520"/>
                </a:cubicBezTo>
                <a:cubicBezTo>
                  <a:pt x="307" y="614"/>
                  <a:pt x="461" y="613"/>
                  <a:pt x="555" y="519"/>
                </a:cubicBezTo>
                <a:cubicBezTo>
                  <a:pt x="597" y="478"/>
                  <a:pt x="597" y="478"/>
                  <a:pt x="597" y="478"/>
                </a:cubicBezTo>
                <a:cubicBezTo>
                  <a:pt x="767" y="306"/>
                  <a:pt x="767" y="306"/>
                  <a:pt x="767" y="306"/>
                </a:cubicBezTo>
                <a:lnTo>
                  <a:pt x="596" y="135"/>
                </a:lnTo>
                <a:close/>
              </a:path>
            </a:pathLst>
          </a:custGeom>
          <a:solidFill>
            <a:srgbClr val="374757"/>
          </a:solidFill>
          <a:ln w="28575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10" name="Freeform 19"/>
          <p:cNvSpPr/>
          <p:nvPr/>
        </p:nvSpPr>
        <p:spPr bwMode="auto">
          <a:xfrm>
            <a:off x="5383147" y="3885642"/>
            <a:ext cx="1460500" cy="1825625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374757"/>
          </a:solidFill>
          <a:ln w="28575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11" name="Freeform 13"/>
          <p:cNvSpPr/>
          <p:nvPr/>
        </p:nvSpPr>
        <p:spPr bwMode="auto">
          <a:xfrm>
            <a:off x="4405097" y="3219961"/>
            <a:ext cx="1453802" cy="1164306"/>
          </a:xfrm>
          <a:custGeom>
            <a:avLst/>
            <a:gdLst>
              <a:gd name="T0" fmla="*/ 171 w 767"/>
              <a:gd name="T1" fmla="*/ 135 h 614"/>
              <a:gd name="T2" fmla="*/ 213 w 767"/>
              <a:gd name="T3" fmla="*/ 94 h 614"/>
              <a:gd name="T4" fmla="*/ 555 w 767"/>
              <a:gd name="T5" fmla="*/ 95 h 614"/>
              <a:gd name="T6" fmla="*/ 596 w 767"/>
              <a:gd name="T7" fmla="*/ 137 h 614"/>
              <a:gd name="T8" fmla="*/ 767 w 767"/>
              <a:gd name="T9" fmla="*/ 308 h 614"/>
              <a:gd name="T10" fmla="*/ 595 w 767"/>
              <a:gd name="T11" fmla="*/ 479 h 614"/>
              <a:gd name="T12" fmla="*/ 554 w 767"/>
              <a:gd name="T13" fmla="*/ 520 h 614"/>
              <a:gd name="T14" fmla="*/ 211 w 767"/>
              <a:gd name="T15" fmla="*/ 519 h 614"/>
              <a:gd name="T16" fmla="*/ 170 w 767"/>
              <a:gd name="T17" fmla="*/ 478 h 614"/>
              <a:gd name="T18" fmla="*/ 0 w 767"/>
              <a:gd name="T19" fmla="*/ 306 h 614"/>
              <a:gd name="T20" fmla="*/ 171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171" y="135"/>
                </a:moveTo>
                <a:cubicBezTo>
                  <a:pt x="213" y="94"/>
                  <a:pt x="213" y="94"/>
                  <a:pt x="213" y="94"/>
                </a:cubicBezTo>
                <a:cubicBezTo>
                  <a:pt x="307" y="0"/>
                  <a:pt x="461" y="1"/>
                  <a:pt x="555" y="95"/>
                </a:cubicBezTo>
                <a:cubicBezTo>
                  <a:pt x="596" y="137"/>
                  <a:pt x="596" y="137"/>
                  <a:pt x="596" y="137"/>
                </a:cubicBezTo>
                <a:cubicBezTo>
                  <a:pt x="767" y="308"/>
                  <a:pt x="767" y="308"/>
                  <a:pt x="767" y="308"/>
                </a:cubicBezTo>
                <a:cubicBezTo>
                  <a:pt x="595" y="479"/>
                  <a:pt x="595" y="479"/>
                  <a:pt x="595" y="479"/>
                </a:cubicBezTo>
                <a:cubicBezTo>
                  <a:pt x="554" y="520"/>
                  <a:pt x="554" y="520"/>
                  <a:pt x="554" y="520"/>
                </a:cubicBezTo>
                <a:cubicBezTo>
                  <a:pt x="459" y="614"/>
                  <a:pt x="305" y="613"/>
                  <a:pt x="211" y="519"/>
                </a:cubicBezTo>
                <a:cubicBezTo>
                  <a:pt x="170" y="478"/>
                  <a:pt x="170" y="478"/>
                  <a:pt x="170" y="478"/>
                </a:cubicBezTo>
                <a:cubicBezTo>
                  <a:pt x="0" y="306"/>
                  <a:pt x="0" y="306"/>
                  <a:pt x="0" y="306"/>
                </a:cubicBezTo>
                <a:lnTo>
                  <a:pt x="171" y="135"/>
                </a:lnTo>
                <a:close/>
              </a:path>
            </a:pathLst>
          </a:custGeom>
          <a:solidFill>
            <a:srgbClr val="4B5D7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12" name="Freeform 19"/>
          <p:cNvSpPr/>
          <p:nvPr/>
        </p:nvSpPr>
        <p:spPr bwMode="auto">
          <a:xfrm>
            <a:off x="5512502" y="2112395"/>
            <a:ext cx="1163040" cy="1453800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4B5D7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13" name="Freeform 25"/>
          <p:cNvSpPr/>
          <p:nvPr/>
        </p:nvSpPr>
        <p:spPr bwMode="auto">
          <a:xfrm>
            <a:off x="6329147" y="3219961"/>
            <a:ext cx="1453802" cy="1164306"/>
          </a:xfrm>
          <a:custGeom>
            <a:avLst/>
            <a:gdLst>
              <a:gd name="T0" fmla="*/ 596 w 767"/>
              <a:gd name="T1" fmla="*/ 135 h 614"/>
              <a:gd name="T2" fmla="*/ 554 w 767"/>
              <a:gd name="T3" fmla="*/ 94 h 614"/>
              <a:gd name="T4" fmla="*/ 212 w 767"/>
              <a:gd name="T5" fmla="*/ 95 h 614"/>
              <a:gd name="T6" fmla="*/ 171 w 767"/>
              <a:gd name="T7" fmla="*/ 137 h 614"/>
              <a:gd name="T8" fmla="*/ 0 w 767"/>
              <a:gd name="T9" fmla="*/ 308 h 614"/>
              <a:gd name="T10" fmla="*/ 172 w 767"/>
              <a:gd name="T11" fmla="*/ 479 h 614"/>
              <a:gd name="T12" fmla="*/ 213 w 767"/>
              <a:gd name="T13" fmla="*/ 520 h 614"/>
              <a:gd name="T14" fmla="*/ 555 w 767"/>
              <a:gd name="T15" fmla="*/ 519 h 614"/>
              <a:gd name="T16" fmla="*/ 597 w 767"/>
              <a:gd name="T17" fmla="*/ 478 h 614"/>
              <a:gd name="T18" fmla="*/ 767 w 767"/>
              <a:gd name="T19" fmla="*/ 306 h 614"/>
              <a:gd name="T20" fmla="*/ 596 w 767"/>
              <a:gd name="T21" fmla="*/ 135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67" h="614">
                <a:moveTo>
                  <a:pt x="596" y="135"/>
                </a:moveTo>
                <a:cubicBezTo>
                  <a:pt x="554" y="94"/>
                  <a:pt x="554" y="94"/>
                  <a:pt x="554" y="94"/>
                </a:cubicBezTo>
                <a:cubicBezTo>
                  <a:pt x="460" y="0"/>
                  <a:pt x="306" y="1"/>
                  <a:pt x="212" y="95"/>
                </a:cubicBezTo>
                <a:cubicBezTo>
                  <a:pt x="171" y="137"/>
                  <a:pt x="171" y="137"/>
                  <a:pt x="171" y="137"/>
                </a:cubicBezTo>
                <a:cubicBezTo>
                  <a:pt x="0" y="308"/>
                  <a:pt x="0" y="308"/>
                  <a:pt x="0" y="308"/>
                </a:cubicBezTo>
                <a:cubicBezTo>
                  <a:pt x="172" y="479"/>
                  <a:pt x="172" y="479"/>
                  <a:pt x="172" y="479"/>
                </a:cubicBezTo>
                <a:cubicBezTo>
                  <a:pt x="213" y="520"/>
                  <a:pt x="213" y="520"/>
                  <a:pt x="213" y="520"/>
                </a:cubicBezTo>
                <a:cubicBezTo>
                  <a:pt x="307" y="614"/>
                  <a:pt x="461" y="613"/>
                  <a:pt x="555" y="519"/>
                </a:cubicBezTo>
                <a:cubicBezTo>
                  <a:pt x="597" y="478"/>
                  <a:pt x="597" y="478"/>
                  <a:pt x="597" y="478"/>
                </a:cubicBezTo>
                <a:cubicBezTo>
                  <a:pt x="767" y="306"/>
                  <a:pt x="767" y="306"/>
                  <a:pt x="767" y="306"/>
                </a:cubicBezTo>
                <a:lnTo>
                  <a:pt x="596" y="135"/>
                </a:lnTo>
                <a:close/>
              </a:path>
            </a:pathLst>
          </a:custGeom>
          <a:solidFill>
            <a:srgbClr val="4B5D7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14" name="Freeform 19"/>
          <p:cNvSpPr/>
          <p:nvPr/>
        </p:nvSpPr>
        <p:spPr bwMode="auto">
          <a:xfrm>
            <a:off x="5512502" y="4071555"/>
            <a:ext cx="1163040" cy="1453800"/>
          </a:xfrm>
          <a:custGeom>
            <a:avLst/>
            <a:gdLst>
              <a:gd name="T0" fmla="*/ 477 w 613"/>
              <a:gd name="T1" fmla="*/ 171 h 767"/>
              <a:gd name="T2" fmla="*/ 519 w 613"/>
              <a:gd name="T3" fmla="*/ 212 h 767"/>
              <a:gd name="T4" fmla="*/ 519 w 613"/>
              <a:gd name="T5" fmla="*/ 555 h 767"/>
              <a:gd name="T6" fmla="*/ 477 w 613"/>
              <a:gd name="T7" fmla="*/ 596 h 767"/>
              <a:gd name="T8" fmla="*/ 306 w 613"/>
              <a:gd name="T9" fmla="*/ 767 h 767"/>
              <a:gd name="T10" fmla="*/ 135 w 613"/>
              <a:gd name="T11" fmla="*/ 596 h 767"/>
              <a:gd name="T12" fmla="*/ 94 w 613"/>
              <a:gd name="T13" fmla="*/ 555 h 767"/>
              <a:gd name="T14" fmla="*/ 94 w 613"/>
              <a:gd name="T15" fmla="*/ 212 h 767"/>
              <a:gd name="T16" fmla="*/ 135 w 613"/>
              <a:gd name="T17" fmla="*/ 171 h 767"/>
              <a:gd name="T18" fmla="*/ 306 w 613"/>
              <a:gd name="T19" fmla="*/ 0 h 767"/>
              <a:gd name="T20" fmla="*/ 477 w 613"/>
              <a:gd name="T21" fmla="*/ 171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13" h="767">
                <a:moveTo>
                  <a:pt x="477" y="171"/>
                </a:moveTo>
                <a:cubicBezTo>
                  <a:pt x="519" y="212"/>
                  <a:pt x="519" y="212"/>
                  <a:pt x="519" y="212"/>
                </a:cubicBezTo>
                <a:cubicBezTo>
                  <a:pt x="613" y="307"/>
                  <a:pt x="613" y="461"/>
                  <a:pt x="519" y="555"/>
                </a:cubicBezTo>
                <a:cubicBezTo>
                  <a:pt x="477" y="596"/>
                  <a:pt x="477" y="596"/>
                  <a:pt x="477" y="596"/>
                </a:cubicBezTo>
                <a:cubicBezTo>
                  <a:pt x="306" y="767"/>
                  <a:pt x="306" y="767"/>
                  <a:pt x="306" y="767"/>
                </a:cubicBezTo>
                <a:cubicBezTo>
                  <a:pt x="135" y="596"/>
                  <a:pt x="135" y="596"/>
                  <a:pt x="135" y="596"/>
                </a:cubicBezTo>
                <a:cubicBezTo>
                  <a:pt x="94" y="555"/>
                  <a:pt x="94" y="555"/>
                  <a:pt x="94" y="555"/>
                </a:cubicBezTo>
                <a:cubicBezTo>
                  <a:pt x="0" y="461"/>
                  <a:pt x="0" y="307"/>
                  <a:pt x="94" y="212"/>
                </a:cubicBezTo>
                <a:cubicBezTo>
                  <a:pt x="135" y="171"/>
                  <a:pt x="135" y="171"/>
                  <a:pt x="135" y="171"/>
                </a:cubicBezTo>
                <a:cubicBezTo>
                  <a:pt x="306" y="0"/>
                  <a:pt x="306" y="0"/>
                  <a:pt x="306" y="0"/>
                </a:cubicBezTo>
                <a:lnTo>
                  <a:pt x="477" y="171"/>
                </a:lnTo>
                <a:close/>
              </a:path>
            </a:pathLst>
          </a:custGeom>
          <a:solidFill>
            <a:srgbClr val="4B5D71"/>
          </a:solidFill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15" name="TextBox 76"/>
          <p:cNvSpPr txBox="1"/>
          <p:nvPr/>
        </p:nvSpPr>
        <p:spPr>
          <a:xfrm>
            <a:off x="5542418" y="2423795"/>
            <a:ext cx="109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gradFill>
                  <a:gsLst>
                    <a:gs pos="0">
                      <a:srgbClr val="F9F9F6"/>
                    </a:gs>
                    <a:gs pos="100000">
                      <a:srgbClr val="9FA3A4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endParaRPr lang="zh-CN" altLang="en-US" sz="4800" dirty="0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76"/>
          <p:cNvSpPr txBox="1"/>
          <p:nvPr/>
        </p:nvSpPr>
        <p:spPr>
          <a:xfrm>
            <a:off x="5542418" y="4382955"/>
            <a:ext cx="109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gradFill>
                  <a:gsLst>
                    <a:gs pos="0">
                      <a:srgbClr val="F9F9F6"/>
                    </a:gs>
                    <a:gs pos="100000">
                      <a:srgbClr val="9FA3A4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endParaRPr lang="zh-CN" altLang="en-US" sz="4800" dirty="0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6506776" y="3386615"/>
            <a:ext cx="109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gradFill>
                  <a:gsLst>
                    <a:gs pos="0">
                      <a:srgbClr val="F9F9F6"/>
                    </a:gs>
                    <a:gs pos="100000">
                      <a:srgbClr val="9FA3A4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4800" dirty="0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76"/>
          <p:cNvSpPr txBox="1"/>
          <p:nvPr/>
        </p:nvSpPr>
        <p:spPr>
          <a:xfrm>
            <a:off x="4578770" y="3386615"/>
            <a:ext cx="1098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gradFill>
                  <a:gsLst>
                    <a:gs pos="0">
                      <a:srgbClr val="F9F9F6"/>
                    </a:gs>
                    <a:gs pos="100000">
                      <a:srgbClr val="9FA3A4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T</a:t>
            </a:r>
            <a:endParaRPr lang="zh-CN" altLang="en-US" sz="4800" dirty="0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65864" y="2023685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165864" y="2423795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165864" y="4252865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165864" y="4652975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834322" y="2023685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834322" y="2423795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834322" y="4252865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zh-CN" altLang="en-US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点击添加标题</a:t>
            </a:r>
            <a:endParaRPr kumimoji="1" lang="zh-CN" altLang="en-US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34322" y="4652975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110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397581" y="2169294"/>
            <a:ext cx="1684937" cy="1684937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2639884" y="2411597"/>
            <a:ext cx="1200329" cy="1200329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830513" y="4023751"/>
            <a:ext cx="670643" cy="670643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4962115" y="4380492"/>
            <a:ext cx="402341" cy="402341"/>
          </a:xfrm>
          <a:prstGeom prst="ellipse">
            <a:avLst/>
          </a:prstGeom>
          <a:solidFill>
            <a:srgbClr val="374757"/>
          </a:solidFill>
          <a:ln w="38100"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712664" y="2288487"/>
            <a:ext cx="43059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374757"/>
                </a:solidFill>
              </a:rPr>
              <a:t>Part Two</a:t>
            </a:r>
            <a:endParaRPr lang="zh-CN" altLang="en-US" sz="8000" b="1" dirty="0">
              <a:solidFill>
                <a:srgbClr val="374757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2664" y="3504932"/>
            <a:ext cx="5994561" cy="629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057" y="1741254"/>
            <a:ext cx="12186034" cy="256507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8332" y="1933872"/>
            <a:ext cx="4427488" cy="2179834"/>
          </a:xfrm>
          <a:prstGeom prst="rect">
            <a:avLst/>
          </a:prstGeom>
          <a:solidFill>
            <a:srgbClr val="4B5D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61969" y="2126219"/>
            <a:ext cx="208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LOREM IPSUM</a:t>
            </a:r>
            <a:endParaRPr lang="zh-CN" altLang="en-US" sz="24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06667" y="2684193"/>
            <a:ext cx="3990816" cy="1254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elit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do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eiusmod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tempor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incididunt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labore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et dolore magna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aliqua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Ut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enim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ad minim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veniam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quis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nostrud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exercitation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ullamco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laboris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nisi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aliquip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ex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commodo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consequat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zh-CN" altLang="en-US" sz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30000"/>
              </a:lnSpc>
            </a:pPr>
            <a:endParaRPr kumimoji="1" lang="zh-CN" altLang="en-US" sz="105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857007" y="4798423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26835" y="4824933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70865" y="4824933"/>
            <a:ext cx="2031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</a:t>
            </a:r>
            <a:endParaRPr lang="zh-CN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658965" y="5595912"/>
            <a:ext cx="427407" cy="427407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628793" y="5595912"/>
            <a:ext cx="427407" cy="427407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8672823" y="5595912"/>
            <a:ext cx="427407" cy="427407"/>
          </a:xfrm>
          <a:prstGeom prst="ellipse">
            <a:avLst/>
          </a:prstGeom>
          <a:solidFill>
            <a:srgbClr val="4B5D71"/>
          </a:solidFill>
          <a:ln w="381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27"/>
          <a:stretch>
            <a:fillRect/>
          </a:stretch>
        </p:blipFill>
        <p:spPr>
          <a:xfrm>
            <a:off x="532346" y="1929881"/>
            <a:ext cx="2998983" cy="218382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8"/>
          <a:stretch>
            <a:fillRect/>
          </a:stretch>
        </p:blipFill>
        <p:spPr>
          <a:xfrm>
            <a:off x="8672823" y="1929881"/>
            <a:ext cx="2998983" cy="2183824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29823" y="2094755"/>
            <a:ext cx="2106826" cy="1168604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019438" y="2094755"/>
            <a:ext cx="2106826" cy="1168604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09053" y="2083180"/>
            <a:ext cx="2106826" cy="1168604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42690" y="1903344"/>
            <a:ext cx="1881092" cy="1168604"/>
          </a:xfrm>
          <a:prstGeom prst="rect">
            <a:avLst/>
          </a:prstGeom>
          <a:solidFill>
            <a:srgbClr val="4B5D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32305" y="1903344"/>
            <a:ext cx="1881092" cy="1168604"/>
          </a:xfrm>
          <a:prstGeom prst="rect">
            <a:avLst/>
          </a:prstGeom>
          <a:solidFill>
            <a:srgbClr val="4B5D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21920" y="1891769"/>
            <a:ext cx="1881092" cy="1168604"/>
          </a:xfrm>
          <a:prstGeom prst="rect">
            <a:avLst/>
          </a:prstGeom>
          <a:solidFill>
            <a:srgbClr val="4B5D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84791" y="34084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FZKai-Z03S" panose="03000509000000000000" pitchFamily="66" charset="-122"/>
                <a:ea typeface="FZKai-Z03S" panose="03000509000000000000" pitchFamily="66" charset="-122"/>
              </a:rPr>
              <a:t>点击添加您的标题</a:t>
            </a:r>
            <a:endParaRPr lang="zh-CN" altLang="en-US" sz="2800" dirty="0">
              <a:latin typeface="FZKai-Z03S" panose="03000509000000000000" pitchFamily="66" charset="-122"/>
              <a:ea typeface="FZKai-Z03S" panose="03000509000000000000" pitchFamily="66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56438" y="2595926"/>
            <a:ext cx="208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LOREM IPSUM</a:t>
            </a:r>
            <a:endParaRPr lang="zh-CN" altLang="en-US" sz="20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606273" y="3327753"/>
            <a:ext cx="135392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78938" y="2595926"/>
            <a:ext cx="208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LOREM IPSUM</a:t>
            </a:r>
            <a:endParaRPr lang="zh-CN" altLang="en-US" sz="20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09053" y="2584351"/>
            <a:ext cx="208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LOREM IPSUM</a:t>
            </a:r>
            <a:endParaRPr lang="zh-CN" altLang="en-US" sz="2000" dirty="0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229822" y="5359078"/>
            <a:ext cx="2106827" cy="19677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19438" y="5359078"/>
            <a:ext cx="2106827" cy="19677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810585" y="5347503"/>
            <a:ext cx="2106827" cy="19677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254000" dist="127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F9F9F6"/>
                  </a:gs>
                  <a:gs pos="100000">
                    <a:srgbClr val="9FA3A4"/>
                  </a:gs>
                </a:gsLst>
                <a:lin ang="5400000" scaled="1"/>
              </a:gra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342081" y="3327753"/>
            <a:ext cx="135392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68222" y="3327753"/>
            <a:ext cx="135392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Lorem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ipsum dolor sit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amet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consectetur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adipisicing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elit.Lorem</a:t>
            </a:r>
            <a:r>
              <a:rPr lang="en-US" altLang="zh-CN" sz="13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zh-CN" sz="13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ips</a:t>
            </a:r>
            <a:endParaRPr lang="zh-CN" altLang="en-US" sz="13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455181"/>
            <a:ext cx="1284791" cy="294550"/>
          </a:xfrm>
          <a:prstGeom prst="rect">
            <a:avLst/>
          </a:prstGeom>
          <a:solidFill>
            <a:srgbClr val="374757"/>
          </a:solidFill>
          <a:ln>
            <a:noFill/>
          </a:ln>
          <a:effectLst>
            <a:outerShdw blurRad="127000" dist="635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F3734"/>
              </a:solidFill>
            </a:endParaRPr>
          </a:p>
        </p:txBody>
      </p:sp>
      <p:sp>
        <p:nvSpPr>
          <p:cNvPr id="19" name="Shape 4651"/>
          <p:cNvSpPr/>
          <p:nvPr/>
        </p:nvSpPr>
        <p:spPr>
          <a:xfrm>
            <a:off x="3060984" y="2140553"/>
            <a:ext cx="444500" cy="409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811" y="9879"/>
                </a:moveTo>
                <a:cubicBezTo>
                  <a:pt x="14811" y="9712"/>
                  <a:pt x="14503" y="9544"/>
                  <a:pt x="14349" y="9544"/>
                </a:cubicBezTo>
                <a:cubicBezTo>
                  <a:pt x="12343" y="9879"/>
                  <a:pt x="12343" y="9879"/>
                  <a:pt x="12343" y="9879"/>
                </a:cubicBezTo>
                <a:cubicBezTo>
                  <a:pt x="12034" y="9544"/>
                  <a:pt x="11880" y="9209"/>
                  <a:pt x="11571" y="9042"/>
                </a:cubicBezTo>
                <a:cubicBezTo>
                  <a:pt x="12343" y="6865"/>
                  <a:pt x="12343" y="6865"/>
                  <a:pt x="12343" y="6865"/>
                </a:cubicBezTo>
                <a:cubicBezTo>
                  <a:pt x="12343" y="6698"/>
                  <a:pt x="12343" y="6530"/>
                  <a:pt x="12189" y="6363"/>
                </a:cubicBezTo>
                <a:cubicBezTo>
                  <a:pt x="10491" y="5358"/>
                  <a:pt x="10491" y="5358"/>
                  <a:pt x="10491" y="5358"/>
                </a:cubicBezTo>
                <a:cubicBezTo>
                  <a:pt x="10337" y="5358"/>
                  <a:pt x="10029" y="5358"/>
                  <a:pt x="10029" y="5526"/>
                </a:cubicBezTo>
                <a:cubicBezTo>
                  <a:pt x="8794" y="7367"/>
                  <a:pt x="8794" y="7367"/>
                  <a:pt x="8794" y="7367"/>
                </a:cubicBezTo>
                <a:cubicBezTo>
                  <a:pt x="8486" y="7367"/>
                  <a:pt x="8023" y="7200"/>
                  <a:pt x="7714" y="7200"/>
                </a:cubicBezTo>
                <a:cubicBezTo>
                  <a:pt x="6789" y="5191"/>
                  <a:pt x="6789" y="5191"/>
                  <a:pt x="6789" y="5191"/>
                </a:cubicBezTo>
                <a:cubicBezTo>
                  <a:pt x="6789" y="5023"/>
                  <a:pt x="6480" y="4856"/>
                  <a:pt x="6326" y="5023"/>
                </a:cubicBezTo>
                <a:cubicBezTo>
                  <a:pt x="4629" y="5526"/>
                  <a:pt x="4629" y="5526"/>
                  <a:pt x="4629" y="5526"/>
                </a:cubicBezTo>
                <a:cubicBezTo>
                  <a:pt x="4320" y="5526"/>
                  <a:pt x="4320" y="5860"/>
                  <a:pt x="4320" y="6028"/>
                </a:cubicBezTo>
                <a:cubicBezTo>
                  <a:pt x="4629" y="8205"/>
                  <a:pt x="4629" y="8205"/>
                  <a:pt x="4629" y="8205"/>
                </a:cubicBezTo>
                <a:cubicBezTo>
                  <a:pt x="4320" y="8540"/>
                  <a:pt x="4011" y="8707"/>
                  <a:pt x="3703" y="9042"/>
                </a:cubicBezTo>
                <a:cubicBezTo>
                  <a:pt x="1851" y="8205"/>
                  <a:pt x="1851" y="8205"/>
                  <a:pt x="1851" y="8205"/>
                </a:cubicBezTo>
                <a:cubicBezTo>
                  <a:pt x="1697" y="8205"/>
                  <a:pt x="1389" y="8205"/>
                  <a:pt x="1389" y="8372"/>
                </a:cubicBezTo>
                <a:cubicBezTo>
                  <a:pt x="463" y="10214"/>
                  <a:pt x="463" y="10214"/>
                  <a:pt x="463" y="10214"/>
                </a:cubicBezTo>
                <a:cubicBezTo>
                  <a:pt x="309" y="10381"/>
                  <a:pt x="463" y="10716"/>
                  <a:pt x="617" y="10716"/>
                </a:cubicBezTo>
                <a:cubicBezTo>
                  <a:pt x="2314" y="12056"/>
                  <a:pt x="2314" y="12056"/>
                  <a:pt x="2314" y="12056"/>
                </a:cubicBezTo>
                <a:cubicBezTo>
                  <a:pt x="2160" y="12391"/>
                  <a:pt x="2160" y="12893"/>
                  <a:pt x="2160" y="13228"/>
                </a:cubicBezTo>
                <a:cubicBezTo>
                  <a:pt x="309" y="14233"/>
                  <a:pt x="309" y="14233"/>
                  <a:pt x="309" y="14233"/>
                </a:cubicBezTo>
                <a:cubicBezTo>
                  <a:pt x="154" y="14233"/>
                  <a:pt x="0" y="14567"/>
                  <a:pt x="0" y="14735"/>
                </a:cubicBezTo>
                <a:cubicBezTo>
                  <a:pt x="617" y="16577"/>
                  <a:pt x="617" y="16577"/>
                  <a:pt x="617" y="16577"/>
                </a:cubicBezTo>
                <a:cubicBezTo>
                  <a:pt x="617" y="16912"/>
                  <a:pt x="926" y="16912"/>
                  <a:pt x="1080" y="16912"/>
                </a:cubicBezTo>
                <a:cubicBezTo>
                  <a:pt x="3086" y="16577"/>
                  <a:pt x="3086" y="16577"/>
                  <a:pt x="3086" y="16577"/>
                </a:cubicBezTo>
                <a:cubicBezTo>
                  <a:pt x="3240" y="16912"/>
                  <a:pt x="3549" y="17247"/>
                  <a:pt x="3857" y="17581"/>
                </a:cubicBezTo>
                <a:cubicBezTo>
                  <a:pt x="3086" y="19591"/>
                  <a:pt x="3086" y="19591"/>
                  <a:pt x="3086" y="19591"/>
                </a:cubicBezTo>
                <a:cubicBezTo>
                  <a:pt x="2931" y="19758"/>
                  <a:pt x="3086" y="20093"/>
                  <a:pt x="3240" y="20093"/>
                </a:cubicBezTo>
                <a:cubicBezTo>
                  <a:pt x="4783" y="21098"/>
                  <a:pt x="4783" y="21098"/>
                  <a:pt x="4783" y="21098"/>
                </a:cubicBezTo>
                <a:cubicBezTo>
                  <a:pt x="5091" y="21265"/>
                  <a:pt x="5246" y="21098"/>
                  <a:pt x="5400" y="20930"/>
                </a:cubicBezTo>
                <a:cubicBezTo>
                  <a:pt x="6634" y="19088"/>
                  <a:pt x="6634" y="19088"/>
                  <a:pt x="6634" y="19088"/>
                </a:cubicBezTo>
                <a:cubicBezTo>
                  <a:pt x="6943" y="19256"/>
                  <a:pt x="7251" y="19256"/>
                  <a:pt x="7714" y="19256"/>
                </a:cubicBezTo>
                <a:cubicBezTo>
                  <a:pt x="8486" y="21265"/>
                  <a:pt x="8486" y="21265"/>
                  <a:pt x="8486" y="21265"/>
                </a:cubicBezTo>
                <a:cubicBezTo>
                  <a:pt x="8640" y="21433"/>
                  <a:pt x="8794" y="21600"/>
                  <a:pt x="9103" y="21600"/>
                </a:cubicBezTo>
                <a:cubicBezTo>
                  <a:pt x="10800" y="20930"/>
                  <a:pt x="10800" y="20930"/>
                  <a:pt x="10800" y="20930"/>
                </a:cubicBezTo>
                <a:cubicBezTo>
                  <a:pt x="10954" y="20930"/>
                  <a:pt x="11109" y="20595"/>
                  <a:pt x="11109" y="20428"/>
                </a:cubicBezTo>
                <a:cubicBezTo>
                  <a:pt x="10800" y="18251"/>
                  <a:pt x="10800" y="18251"/>
                  <a:pt x="10800" y="18251"/>
                </a:cubicBezTo>
                <a:cubicBezTo>
                  <a:pt x="11109" y="18084"/>
                  <a:pt x="11417" y="17749"/>
                  <a:pt x="11571" y="17414"/>
                </a:cubicBezTo>
                <a:cubicBezTo>
                  <a:pt x="13577" y="18251"/>
                  <a:pt x="13577" y="18251"/>
                  <a:pt x="13577" y="18251"/>
                </a:cubicBezTo>
                <a:cubicBezTo>
                  <a:pt x="13731" y="18419"/>
                  <a:pt x="13886" y="18251"/>
                  <a:pt x="14040" y="18084"/>
                </a:cubicBezTo>
                <a:cubicBezTo>
                  <a:pt x="14966" y="16242"/>
                  <a:pt x="14966" y="16242"/>
                  <a:pt x="14966" y="16242"/>
                </a:cubicBezTo>
                <a:cubicBezTo>
                  <a:pt x="14966" y="16074"/>
                  <a:pt x="14966" y="15907"/>
                  <a:pt x="14811" y="15740"/>
                </a:cubicBezTo>
                <a:cubicBezTo>
                  <a:pt x="13114" y="14400"/>
                  <a:pt x="13114" y="14400"/>
                  <a:pt x="13114" y="14400"/>
                </a:cubicBezTo>
                <a:cubicBezTo>
                  <a:pt x="13114" y="14065"/>
                  <a:pt x="13269" y="13563"/>
                  <a:pt x="13269" y="13228"/>
                </a:cubicBezTo>
                <a:cubicBezTo>
                  <a:pt x="15120" y="12391"/>
                  <a:pt x="15120" y="12391"/>
                  <a:pt x="15120" y="12391"/>
                </a:cubicBezTo>
                <a:cubicBezTo>
                  <a:pt x="15274" y="12223"/>
                  <a:pt x="15429" y="12056"/>
                  <a:pt x="15274" y="11721"/>
                </a:cubicBezTo>
                <a:lnTo>
                  <a:pt x="14811" y="9879"/>
                </a:lnTo>
                <a:close/>
                <a:moveTo>
                  <a:pt x="8640" y="16744"/>
                </a:moveTo>
                <a:cubicBezTo>
                  <a:pt x="6943" y="17247"/>
                  <a:pt x="5091" y="16242"/>
                  <a:pt x="4474" y="14233"/>
                </a:cubicBezTo>
                <a:cubicBezTo>
                  <a:pt x="4011" y="12391"/>
                  <a:pt x="4937" y="10381"/>
                  <a:pt x="6789" y="9879"/>
                </a:cubicBezTo>
                <a:cubicBezTo>
                  <a:pt x="8486" y="9209"/>
                  <a:pt x="10337" y="10381"/>
                  <a:pt x="10800" y="12223"/>
                </a:cubicBezTo>
                <a:cubicBezTo>
                  <a:pt x="11417" y="14065"/>
                  <a:pt x="10337" y="16074"/>
                  <a:pt x="8640" y="16744"/>
                </a:cubicBezTo>
                <a:close/>
                <a:moveTo>
                  <a:pt x="9874" y="12558"/>
                </a:moveTo>
                <a:cubicBezTo>
                  <a:pt x="10337" y="13898"/>
                  <a:pt x="9566" y="15237"/>
                  <a:pt x="8331" y="15740"/>
                </a:cubicBezTo>
                <a:cubicBezTo>
                  <a:pt x="7097" y="16074"/>
                  <a:pt x="5863" y="15405"/>
                  <a:pt x="5400" y="14065"/>
                </a:cubicBezTo>
                <a:cubicBezTo>
                  <a:pt x="5091" y="12558"/>
                  <a:pt x="5709" y="11219"/>
                  <a:pt x="6943" y="10716"/>
                </a:cubicBezTo>
                <a:cubicBezTo>
                  <a:pt x="8177" y="10381"/>
                  <a:pt x="9566" y="11219"/>
                  <a:pt x="9874" y="12558"/>
                </a:cubicBezTo>
                <a:close/>
                <a:moveTo>
                  <a:pt x="21446" y="6865"/>
                </a:moveTo>
                <a:cubicBezTo>
                  <a:pt x="20366" y="6028"/>
                  <a:pt x="20366" y="6028"/>
                  <a:pt x="20366" y="6028"/>
                </a:cubicBezTo>
                <a:cubicBezTo>
                  <a:pt x="20366" y="5693"/>
                  <a:pt x="20366" y="5526"/>
                  <a:pt x="20366" y="5191"/>
                </a:cubicBezTo>
                <a:cubicBezTo>
                  <a:pt x="20211" y="4856"/>
                  <a:pt x="20211" y="4688"/>
                  <a:pt x="20211" y="4353"/>
                </a:cubicBezTo>
                <a:cubicBezTo>
                  <a:pt x="21137" y="3349"/>
                  <a:pt x="21137" y="3349"/>
                  <a:pt x="21137" y="3349"/>
                </a:cubicBezTo>
                <a:cubicBezTo>
                  <a:pt x="21291" y="3181"/>
                  <a:pt x="21291" y="3014"/>
                  <a:pt x="21137" y="2847"/>
                </a:cubicBezTo>
                <a:cubicBezTo>
                  <a:pt x="20520" y="1842"/>
                  <a:pt x="20520" y="1842"/>
                  <a:pt x="20520" y="1842"/>
                </a:cubicBezTo>
                <a:cubicBezTo>
                  <a:pt x="20366" y="1674"/>
                  <a:pt x="20211" y="1674"/>
                  <a:pt x="20057" y="1674"/>
                </a:cubicBezTo>
                <a:cubicBezTo>
                  <a:pt x="18823" y="2344"/>
                  <a:pt x="18823" y="2344"/>
                  <a:pt x="18823" y="2344"/>
                </a:cubicBezTo>
                <a:cubicBezTo>
                  <a:pt x="18360" y="2009"/>
                  <a:pt x="17897" y="1842"/>
                  <a:pt x="17434" y="1674"/>
                </a:cubicBezTo>
                <a:cubicBezTo>
                  <a:pt x="17126" y="335"/>
                  <a:pt x="17126" y="335"/>
                  <a:pt x="17126" y="335"/>
                </a:cubicBezTo>
                <a:cubicBezTo>
                  <a:pt x="17126" y="167"/>
                  <a:pt x="16817" y="0"/>
                  <a:pt x="16663" y="0"/>
                </a:cubicBezTo>
                <a:cubicBezTo>
                  <a:pt x="15583" y="167"/>
                  <a:pt x="15583" y="167"/>
                  <a:pt x="15583" y="167"/>
                </a:cubicBezTo>
                <a:cubicBezTo>
                  <a:pt x="15429" y="167"/>
                  <a:pt x="15274" y="335"/>
                  <a:pt x="15274" y="502"/>
                </a:cubicBezTo>
                <a:cubicBezTo>
                  <a:pt x="15274" y="2009"/>
                  <a:pt x="15274" y="2009"/>
                  <a:pt x="15274" y="2009"/>
                </a:cubicBezTo>
                <a:cubicBezTo>
                  <a:pt x="14811" y="2177"/>
                  <a:pt x="14349" y="2512"/>
                  <a:pt x="14040" y="3014"/>
                </a:cubicBezTo>
                <a:cubicBezTo>
                  <a:pt x="12651" y="2512"/>
                  <a:pt x="12651" y="2512"/>
                  <a:pt x="12651" y="2512"/>
                </a:cubicBezTo>
                <a:cubicBezTo>
                  <a:pt x="12497" y="2512"/>
                  <a:pt x="12343" y="2679"/>
                  <a:pt x="12189" y="2847"/>
                </a:cubicBezTo>
                <a:cubicBezTo>
                  <a:pt x="11880" y="3851"/>
                  <a:pt x="11880" y="3851"/>
                  <a:pt x="11880" y="3851"/>
                </a:cubicBezTo>
                <a:cubicBezTo>
                  <a:pt x="11726" y="4019"/>
                  <a:pt x="11726" y="4186"/>
                  <a:pt x="11880" y="4353"/>
                </a:cubicBezTo>
                <a:cubicBezTo>
                  <a:pt x="13114" y="5191"/>
                  <a:pt x="13114" y="5191"/>
                  <a:pt x="13114" y="5191"/>
                </a:cubicBezTo>
                <a:cubicBezTo>
                  <a:pt x="13114" y="5358"/>
                  <a:pt x="13114" y="5693"/>
                  <a:pt x="13114" y="6028"/>
                </a:cubicBezTo>
                <a:cubicBezTo>
                  <a:pt x="13114" y="6195"/>
                  <a:pt x="13114" y="6530"/>
                  <a:pt x="13269" y="6698"/>
                </a:cubicBezTo>
                <a:cubicBezTo>
                  <a:pt x="12343" y="7870"/>
                  <a:pt x="12343" y="7870"/>
                  <a:pt x="12343" y="7870"/>
                </a:cubicBezTo>
                <a:cubicBezTo>
                  <a:pt x="12189" y="8037"/>
                  <a:pt x="12189" y="8205"/>
                  <a:pt x="12189" y="8372"/>
                </a:cubicBezTo>
                <a:cubicBezTo>
                  <a:pt x="12806" y="9377"/>
                  <a:pt x="12806" y="9377"/>
                  <a:pt x="12806" y="9377"/>
                </a:cubicBezTo>
                <a:cubicBezTo>
                  <a:pt x="12960" y="9544"/>
                  <a:pt x="13114" y="9544"/>
                  <a:pt x="13269" y="9377"/>
                </a:cubicBezTo>
                <a:cubicBezTo>
                  <a:pt x="14503" y="8707"/>
                  <a:pt x="14503" y="8707"/>
                  <a:pt x="14503" y="8707"/>
                </a:cubicBezTo>
                <a:cubicBezTo>
                  <a:pt x="14966" y="9042"/>
                  <a:pt x="15429" y="9377"/>
                  <a:pt x="15891" y="9377"/>
                </a:cubicBezTo>
                <a:cubicBezTo>
                  <a:pt x="16354" y="10884"/>
                  <a:pt x="16354" y="10884"/>
                  <a:pt x="16354" y="10884"/>
                </a:cubicBezTo>
                <a:cubicBezTo>
                  <a:pt x="16354" y="11051"/>
                  <a:pt x="16509" y="11219"/>
                  <a:pt x="16663" y="11219"/>
                </a:cubicBezTo>
                <a:cubicBezTo>
                  <a:pt x="17743" y="11051"/>
                  <a:pt x="17743" y="11051"/>
                  <a:pt x="17743" y="11051"/>
                </a:cubicBezTo>
                <a:cubicBezTo>
                  <a:pt x="17897" y="11051"/>
                  <a:pt x="18051" y="10884"/>
                  <a:pt x="18051" y="10716"/>
                </a:cubicBezTo>
                <a:cubicBezTo>
                  <a:pt x="18206" y="9209"/>
                  <a:pt x="18206" y="9209"/>
                  <a:pt x="18206" y="9209"/>
                </a:cubicBezTo>
                <a:cubicBezTo>
                  <a:pt x="18669" y="8874"/>
                  <a:pt x="18977" y="8540"/>
                  <a:pt x="19440" y="8205"/>
                </a:cubicBezTo>
                <a:cubicBezTo>
                  <a:pt x="20674" y="8540"/>
                  <a:pt x="20674" y="8540"/>
                  <a:pt x="20674" y="8540"/>
                </a:cubicBezTo>
                <a:cubicBezTo>
                  <a:pt x="20829" y="8707"/>
                  <a:pt x="21137" y="8540"/>
                  <a:pt x="21137" y="8372"/>
                </a:cubicBezTo>
                <a:cubicBezTo>
                  <a:pt x="21600" y="7367"/>
                  <a:pt x="21600" y="7367"/>
                  <a:pt x="21600" y="7367"/>
                </a:cubicBezTo>
                <a:cubicBezTo>
                  <a:pt x="21600" y="7200"/>
                  <a:pt x="21600" y="6865"/>
                  <a:pt x="21446" y="6865"/>
                </a:cubicBezTo>
                <a:close/>
                <a:moveTo>
                  <a:pt x="16971" y="7702"/>
                </a:moveTo>
                <a:cubicBezTo>
                  <a:pt x="15891" y="7702"/>
                  <a:pt x="14966" y="6865"/>
                  <a:pt x="14811" y="5860"/>
                </a:cubicBezTo>
                <a:cubicBezTo>
                  <a:pt x="14657" y="4688"/>
                  <a:pt x="15429" y="3684"/>
                  <a:pt x="16509" y="3516"/>
                </a:cubicBezTo>
                <a:cubicBezTo>
                  <a:pt x="17589" y="3349"/>
                  <a:pt x="18514" y="4186"/>
                  <a:pt x="18669" y="5358"/>
                </a:cubicBezTo>
                <a:cubicBezTo>
                  <a:pt x="18669" y="6530"/>
                  <a:pt x="17897" y="7535"/>
                  <a:pt x="16971" y="770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0" name="Shape 4657"/>
          <p:cNvSpPr/>
          <p:nvPr/>
        </p:nvSpPr>
        <p:spPr>
          <a:xfrm>
            <a:off x="5796791" y="2098781"/>
            <a:ext cx="444501" cy="412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435" extrusionOk="0">
                <a:moveTo>
                  <a:pt x="20383" y="1154"/>
                </a:moveTo>
                <a:cubicBezTo>
                  <a:pt x="19166" y="-165"/>
                  <a:pt x="17341" y="-165"/>
                  <a:pt x="16124" y="1154"/>
                </a:cubicBezTo>
                <a:cubicBezTo>
                  <a:pt x="8670" y="9233"/>
                  <a:pt x="8670" y="9233"/>
                  <a:pt x="8670" y="9233"/>
                </a:cubicBezTo>
                <a:cubicBezTo>
                  <a:pt x="12930" y="13850"/>
                  <a:pt x="12930" y="13850"/>
                  <a:pt x="12930" y="13850"/>
                </a:cubicBezTo>
                <a:cubicBezTo>
                  <a:pt x="20383" y="5771"/>
                  <a:pt x="20383" y="5771"/>
                  <a:pt x="20383" y="5771"/>
                </a:cubicBezTo>
                <a:cubicBezTo>
                  <a:pt x="21600" y="4452"/>
                  <a:pt x="21600" y="2473"/>
                  <a:pt x="20383" y="1154"/>
                </a:cubicBezTo>
                <a:close/>
                <a:moveTo>
                  <a:pt x="10648" y="8904"/>
                </a:moveTo>
                <a:cubicBezTo>
                  <a:pt x="17037" y="1979"/>
                  <a:pt x="17037" y="1979"/>
                  <a:pt x="17037" y="1979"/>
                </a:cubicBezTo>
                <a:cubicBezTo>
                  <a:pt x="17189" y="1814"/>
                  <a:pt x="17341" y="1814"/>
                  <a:pt x="17493" y="1979"/>
                </a:cubicBezTo>
                <a:cubicBezTo>
                  <a:pt x="17645" y="2143"/>
                  <a:pt x="17645" y="2308"/>
                  <a:pt x="17493" y="2473"/>
                </a:cubicBezTo>
                <a:cubicBezTo>
                  <a:pt x="11104" y="9398"/>
                  <a:pt x="11104" y="9398"/>
                  <a:pt x="11104" y="9398"/>
                </a:cubicBezTo>
                <a:lnTo>
                  <a:pt x="10648" y="8904"/>
                </a:lnTo>
                <a:close/>
                <a:moveTo>
                  <a:pt x="11713" y="10058"/>
                </a:moveTo>
                <a:cubicBezTo>
                  <a:pt x="18558" y="2473"/>
                  <a:pt x="18558" y="2473"/>
                  <a:pt x="18558" y="2473"/>
                </a:cubicBezTo>
                <a:cubicBezTo>
                  <a:pt x="18710" y="2308"/>
                  <a:pt x="19014" y="2308"/>
                  <a:pt x="19166" y="2473"/>
                </a:cubicBezTo>
                <a:cubicBezTo>
                  <a:pt x="19166" y="2638"/>
                  <a:pt x="19166" y="2968"/>
                  <a:pt x="19166" y="3133"/>
                </a:cubicBezTo>
                <a:cubicBezTo>
                  <a:pt x="12169" y="10553"/>
                  <a:pt x="12169" y="10553"/>
                  <a:pt x="12169" y="10553"/>
                </a:cubicBezTo>
                <a:lnTo>
                  <a:pt x="11713" y="10058"/>
                </a:lnTo>
                <a:close/>
                <a:moveTo>
                  <a:pt x="19623" y="4782"/>
                </a:moveTo>
                <a:cubicBezTo>
                  <a:pt x="13234" y="11707"/>
                  <a:pt x="13234" y="11707"/>
                  <a:pt x="13234" y="11707"/>
                </a:cubicBezTo>
                <a:cubicBezTo>
                  <a:pt x="12777" y="11047"/>
                  <a:pt x="12777" y="11047"/>
                  <a:pt x="12777" y="11047"/>
                </a:cubicBezTo>
                <a:cubicBezTo>
                  <a:pt x="19166" y="4287"/>
                  <a:pt x="19166" y="4287"/>
                  <a:pt x="19166" y="4287"/>
                </a:cubicBezTo>
                <a:cubicBezTo>
                  <a:pt x="19318" y="4122"/>
                  <a:pt x="19470" y="4122"/>
                  <a:pt x="19623" y="4287"/>
                </a:cubicBezTo>
                <a:cubicBezTo>
                  <a:pt x="19775" y="4452"/>
                  <a:pt x="19775" y="4617"/>
                  <a:pt x="19623" y="4782"/>
                </a:cubicBezTo>
                <a:close/>
                <a:moveTo>
                  <a:pt x="10344" y="13356"/>
                </a:moveTo>
                <a:cubicBezTo>
                  <a:pt x="6845" y="17148"/>
                  <a:pt x="6845" y="17148"/>
                  <a:pt x="6845" y="17148"/>
                </a:cubicBezTo>
                <a:cubicBezTo>
                  <a:pt x="7301" y="17643"/>
                  <a:pt x="7301" y="17643"/>
                  <a:pt x="7301" y="17643"/>
                </a:cubicBezTo>
                <a:cubicBezTo>
                  <a:pt x="6845" y="18467"/>
                  <a:pt x="6845" y="18467"/>
                  <a:pt x="6845" y="18467"/>
                </a:cubicBezTo>
                <a:cubicBezTo>
                  <a:pt x="2282" y="21435"/>
                  <a:pt x="2282" y="21435"/>
                  <a:pt x="2282" y="21435"/>
                </a:cubicBezTo>
                <a:cubicBezTo>
                  <a:pt x="1521" y="20611"/>
                  <a:pt x="1521" y="20611"/>
                  <a:pt x="1521" y="20611"/>
                </a:cubicBezTo>
                <a:cubicBezTo>
                  <a:pt x="4259" y="15664"/>
                  <a:pt x="4259" y="15664"/>
                  <a:pt x="4259" y="15664"/>
                </a:cubicBezTo>
                <a:cubicBezTo>
                  <a:pt x="5172" y="15169"/>
                  <a:pt x="5172" y="15169"/>
                  <a:pt x="5172" y="15169"/>
                </a:cubicBezTo>
                <a:cubicBezTo>
                  <a:pt x="5476" y="15664"/>
                  <a:pt x="5476" y="15664"/>
                  <a:pt x="5476" y="15664"/>
                </a:cubicBezTo>
                <a:cubicBezTo>
                  <a:pt x="8975" y="11872"/>
                  <a:pt x="8975" y="11872"/>
                  <a:pt x="8975" y="11872"/>
                </a:cubicBezTo>
                <a:lnTo>
                  <a:pt x="10344" y="13356"/>
                </a:lnTo>
                <a:close/>
                <a:moveTo>
                  <a:pt x="4715" y="10388"/>
                </a:moveTo>
                <a:cubicBezTo>
                  <a:pt x="2130" y="10388"/>
                  <a:pt x="0" y="8079"/>
                  <a:pt x="0" y="5111"/>
                </a:cubicBezTo>
                <a:cubicBezTo>
                  <a:pt x="0" y="4617"/>
                  <a:pt x="0" y="3957"/>
                  <a:pt x="304" y="3462"/>
                </a:cubicBezTo>
                <a:cubicBezTo>
                  <a:pt x="304" y="3462"/>
                  <a:pt x="456" y="3627"/>
                  <a:pt x="456" y="3792"/>
                </a:cubicBezTo>
                <a:cubicBezTo>
                  <a:pt x="2130" y="5606"/>
                  <a:pt x="2130" y="5606"/>
                  <a:pt x="2130" y="5606"/>
                </a:cubicBezTo>
                <a:cubicBezTo>
                  <a:pt x="3042" y="6595"/>
                  <a:pt x="4411" y="6595"/>
                  <a:pt x="5324" y="5606"/>
                </a:cubicBezTo>
                <a:cubicBezTo>
                  <a:pt x="6237" y="4617"/>
                  <a:pt x="6237" y="3133"/>
                  <a:pt x="5324" y="2143"/>
                </a:cubicBezTo>
                <a:cubicBezTo>
                  <a:pt x="3651" y="330"/>
                  <a:pt x="3651" y="330"/>
                  <a:pt x="3651" y="330"/>
                </a:cubicBezTo>
                <a:cubicBezTo>
                  <a:pt x="3651" y="330"/>
                  <a:pt x="3499" y="330"/>
                  <a:pt x="3499" y="165"/>
                </a:cubicBezTo>
                <a:cubicBezTo>
                  <a:pt x="3955" y="165"/>
                  <a:pt x="4259" y="0"/>
                  <a:pt x="4715" y="0"/>
                </a:cubicBezTo>
                <a:cubicBezTo>
                  <a:pt x="7301" y="0"/>
                  <a:pt x="9431" y="2308"/>
                  <a:pt x="9431" y="5111"/>
                </a:cubicBezTo>
                <a:cubicBezTo>
                  <a:pt x="9431" y="8079"/>
                  <a:pt x="7301" y="10388"/>
                  <a:pt x="4715" y="10388"/>
                </a:cubicBezTo>
                <a:close/>
                <a:moveTo>
                  <a:pt x="15363" y="12201"/>
                </a:moveTo>
                <a:cubicBezTo>
                  <a:pt x="11713" y="16324"/>
                  <a:pt x="11713" y="16324"/>
                  <a:pt x="11713" y="16324"/>
                </a:cubicBezTo>
                <a:cubicBezTo>
                  <a:pt x="15515" y="20446"/>
                  <a:pt x="15515" y="20446"/>
                  <a:pt x="15515" y="20446"/>
                </a:cubicBezTo>
                <a:cubicBezTo>
                  <a:pt x="16428" y="21435"/>
                  <a:pt x="18101" y="21435"/>
                  <a:pt x="19166" y="20446"/>
                </a:cubicBezTo>
                <a:cubicBezTo>
                  <a:pt x="20231" y="19291"/>
                  <a:pt x="20231" y="17478"/>
                  <a:pt x="19166" y="16324"/>
                </a:cubicBezTo>
                <a:lnTo>
                  <a:pt x="15363" y="12201"/>
                </a:lnTo>
                <a:close/>
                <a:moveTo>
                  <a:pt x="18254" y="19291"/>
                </a:moveTo>
                <a:cubicBezTo>
                  <a:pt x="17797" y="19786"/>
                  <a:pt x="17037" y="19786"/>
                  <a:pt x="16580" y="19291"/>
                </a:cubicBezTo>
                <a:cubicBezTo>
                  <a:pt x="16276" y="18797"/>
                  <a:pt x="16276" y="18137"/>
                  <a:pt x="16580" y="17643"/>
                </a:cubicBezTo>
                <a:cubicBezTo>
                  <a:pt x="17037" y="17148"/>
                  <a:pt x="17797" y="17148"/>
                  <a:pt x="18254" y="17643"/>
                </a:cubicBezTo>
                <a:cubicBezTo>
                  <a:pt x="18558" y="18137"/>
                  <a:pt x="18558" y="18797"/>
                  <a:pt x="18254" y="1929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21" name="Shape 4690"/>
          <p:cNvSpPr/>
          <p:nvPr/>
        </p:nvSpPr>
        <p:spPr>
          <a:xfrm>
            <a:off x="8694190" y="2093844"/>
            <a:ext cx="336551" cy="444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8486"/>
                </a:moveTo>
                <a:cubicBezTo>
                  <a:pt x="21600" y="3857"/>
                  <a:pt x="16709" y="0"/>
                  <a:pt x="10800" y="0"/>
                </a:cubicBezTo>
                <a:cubicBezTo>
                  <a:pt x="4891" y="0"/>
                  <a:pt x="0" y="3857"/>
                  <a:pt x="0" y="8486"/>
                </a:cubicBezTo>
                <a:cubicBezTo>
                  <a:pt x="0" y="11109"/>
                  <a:pt x="1630" y="13577"/>
                  <a:pt x="4279" y="15120"/>
                </a:cubicBezTo>
                <a:cubicBezTo>
                  <a:pt x="4075" y="15429"/>
                  <a:pt x="4075" y="15737"/>
                  <a:pt x="4075" y="16046"/>
                </a:cubicBezTo>
                <a:cubicBezTo>
                  <a:pt x="4075" y="16509"/>
                  <a:pt x="4279" y="16817"/>
                  <a:pt x="4687" y="17126"/>
                </a:cubicBezTo>
                <a:cubicBezTo>
                  <a:pt x="4279" y="17434"/>
                  <a:pt x="4075" y="17897"/>
                  <a:pt x="4075" y="18206"/>
                </a:cubicBezTo>
                <a:cubicBezTo>
                  <a:pt x="4075" y="19131"/>
                  <a:pt x="4891" y="19903"/>
                  <a:pt x="6113" y="19903"/>
                </a:cubicBezTo>
                <a:cubicBezTo>
                  <a:pt x="6725" y="20983"/>
                  <a:pt x="8558" y="21600"/>
                  <a:pt x="10800" y="21600"/>
                </a:cubicBezTo>
                <a:cubicBezTo>
                  <a:pt x="12838" y="21600"/>
                  <a:pt x="14672" y="20983"/>
                  <a:pt x="15487" y="19903"/>
                </a:cubicBezTo>
                <a:cubicBezTo>
                  <a:pt x="16506" y="19903"/>
                  <a:pt x="17525" y="19131"/>
                  <a:pt x="17525" y="18206"/>
                </a:cubicBezTo>
                <a:cubicBezTo>
                  <a:pt x="17525" y="17897"/>
                  <a:pt x="17321" y="17434"/>
                  <a:pt x="16913" y="17126"/>
                </a:cubicBezTo>
                <a:cubicBezTo>
                  <a:pt x="17321" y="16817"/>
                  <a:pt x="17525" y="16509"/>
                  <a:pt x="17525" y="16046"/>
                </a:cubicBezTo>
                <a:cubicBezTo>
                  <a:pt x="17525" y="15737"/>
                  <a:pt x="17321" y="15429"/>
                  <a:pt x="17117" y="15120"/>
                </a:cubicBezTo>
                <a:cubicBezTo>
                  <a:pt x="19766" y="13577"/>
                  <a:pt x="21600" y="11109"/>
                  <a:pt x="21600" y="8486"/>
                </a:cubicBezTo>
                <a:close/>
                <a:moveTo>
                  <a:pt x="15283" y="18823"/>
                </a:moveTo>
                <a:cubicBezTo>
                  <a:pt x="6113" y="18823"/>
                  <a:pt x="6113" y="18823"/>
                  <a:pt x="6113" y="18823"/>
                </a:cubicBezTo>
                <a:cubicBezTo>
                  <a:pt x="5909" y="18823"/>
                  <a:pt x="5502" y="18514"/>
                  <a:pt x="5502" y="18206"/>
                </a:cubicBezTo>
                <a:cubicBezTo>
                  <a:pt x="5502" y="18051"/>
                  <a:pt x="5909" y="17743"/>
                  <a:pt x="6113" y="17743"/>
                </a:cubicBezTo>
                <a:cubicBezTo>
                  <a:pt x="15283" y="17743"/>
                  <a:pt x="15283" y="17743"/>
                  <a:pt x="15283" y="17743"/>
                </a:cubicBezTo>
                <a:cubicBezTo>
                  <a:pt x="15691" y="17743"/>
                  <a:pt x="16098" y="18051"/>
                  <a:pt x="16098" y="18206"/>
                </a:cubicBezTo>
                <a:cubicBezTo>
                  <a:pt x="16098" y="18514"/>
                  <a:pt x="15691" y="18823"/>
                  <a:pt x="15283" y="18823"/>
                </a:cubicBezTo>
                <a:close/>
                <a:moveTo>
                  <a:pt x="15283" y="16509"/>
                </a:moveTo>
                <a:cubicBezTo>
                  <a:pt x="6113" y="16509"/>
                  <a:pt x="6113" y="16509"/>
                  <a:pt x="6113" y="16509"/>
                </a:cubicBezTo>
                <a:cubicBezTo>
                  <a:pt x="5909" y="16509"/>
                  <a:pt x="5502" y="16354"/>
                  <a:pt x="5502" y="16046"/>
                </a:cubicBezTo>
                <a:cubicBezTo>
                  <a:pt x="5502" y="15737"/>
                  <a:pt x="5909" y="15583"/>
                  <a:pt x="6113" y="15583"/>
                </a:cubicBezTo>
                <a:cubicBezTo>
                  <a:pt x="15283" y="15583"/>
                  <a:pt x="15283" y="15583"/>
                  <a:pt x="15283" y="15583"/>
                </a:cubicBezTo>
                <a:cubicBezTo>
                  <a:pt x="15691" y="15583"/>
                  <a:pt x="16098" y="15737"/>
                  <a:pt x="16098" y="16046"/>
                </a:cubicBezTo>
                <a:cubicBezTo>
                  <a:pt x="16098" y="16354"/>
                  <a:pt x="15691" y="16509"/>
                  <a:pt x="15283" y="16509"/>
                </a:cubicBezTo>
                <a:close/>
                <a:moveTo>
                  <a:pt x="9985" y="12497"/>
                </a:moveTo>
                <a:cubicBezTo>
                  <a:pt x="9985" y="12651"/>
                  <a:pt x="10189" y="12960"/>
                  <a:pt x="10800" y="12960"/>
                </a:cubicBezTo>
                <a:cubicBezTo>
                  <a:pt x="10800" y="12960"/>
                  <a:pt x="11004" y="12960"/>
                  <a:pt x="11208" y="12806"/>
                </a:cubicBezTo>
                <a:cubicBezTo>
                  <a:pt x="11615" y="12651"/>
                  <a:pt x="11819" y="12189"/>
                  <a:pt x="11819" y="11726"/>
                </a:cubicBezTo>
                <a:cubicBezTo>
                  <a:pt x="11819" y="11109"/>
                  <a:pt x="11615" y="10491"/>
                  <a:pt x="11208" y="10029"/>
                </a:cubicBezTo>
                <a:cubicBezTo>
                  <a:pt x="11208" y="10029"/>
                  <a:pt x="11208" y="10029"/>
                  <a:pt x="11208" y="10029"/>
                </a:cubicBezTo>
                <a:cubicBezTo>
                  <a:pt x="11411" y="9720"/>
                  <a:pt x="11819" y="9720"/>
                  <a:pt x="12226" y="9720"/>
                </a:cubicBezTo>
                <a:cubicBezTo>
                  <a:pt x="12226" y="9720"/>
                  <a:pt x="12226" y="9720"/>
                  <a:pt x="12226" y="9720"/>
                </a:cubicBezTo>
                <a:cubicBezTo>
                  <a:pt x="12838" y="9720"/>
                  <a:pt x="13042" y="9874"/>
                  <a:pt x="13245" y="10183"/>
                </a:cubicBezTo>
                <a:cubicBezTo>
                  <a:pt x="13449" y="10646"/>
                  <a:pt x="13653" y="11109"/>
                  <a:pt x="13653" y="11726"/>
                </a:cubicBezTo>
                <a:cubicBezTo>
                  <a:pt x="13653" y="12651"/>
                  <a:pt x="13245" y="13731"/>
                  <a:pt x="13042" y="14349"/>
                </a:cubicBezTo>
                <a:cubicBezTo>
                  <a:pt x="8355" y="14349"/>
                  <a:pt x="8355" y="14349"/>
                  <a:pt x="8355" y="14349"/>
                </a:cubicBezTo>
                <a:cubicBezTo>
                  <a:pt x="8355" y="14194"/>
                  <a:pt x="8151" y="14194"/>
                  <a:pt x="8151" y="14040"/>
                </a:cubicBezTo>
                <a:cubicBezTo>
                  <a:pt x="8151" y="13423"/>
                  <a:pt x="7947" y="12806"/>
                  <a:pt x="7947" y="12034"/>
                </a:cubicBezTo>
                <a:cubicBezTo>
                  <a:pt x="7947" y="11109"/>
                  <a:pt x="8151" y="10183"/>
                  <a:pt x="8966" y="9874"/>
                </a:cubicBezTo>
                <a:cubicBezTo>
                  <a:pt x="9170" y="9874"/>
                  <a:pt x="9374" y="9720"/>
                  <a:pt x="9577" y="9720"/>
                </a:cubicBezTo>
                <a:cubicBezTo>
                  <a:pt x="9781" y="9720"/>
                  <a:pt x="9985" y="9874"/>
                  <a:pt x="10189" y="10029"/>
                </a:cubicBezTo>
                <a:cubicBezTo>
                  <a:pt x="9985" y="10491"/>
                  <a:pt x="9781" y="11109"/>
                  <a:pt x="9781" y="11571"/>
                </a:cubicBezTo>
                <a:cubicBezTo>
                  <a:pt x="9781" y="12034"/>
                  <a:pt x="9781" y="12189"/>
                  <a:pt x="9985" y="12497"/>
                </a:cubicBezTo>
                <a:close/>
                <a:moveTo>
                  <a:pt x="10392" y="11571"/>
                </a:moveTo>
                <a:cubicBezTo>
                  <a:pt x="10392" y="11263"/>
                  <a:pt x="10596" y="10954"/>
                  <a:pt x="10800" y="10491"/>
                </a:cubicBezTo>
                <a:cubicBezTo>
                  <a:pt x="11004" y="10954"/>
                  <a:pt x="11208" y="11263"/>
                  <a:pt x="11208" y="11726"/>
                </a:cubicBezTo>
                <a:cubicBezTo>
                  <a:pt x="11208" y="12034"/>
                  <a:pt x="11004" y="12343"/>
                  <a:pt x="10800" y="12343"/>
                </a:cubicBezTo>
                <a:cubicBezTo>
                  <a:pt x="10800" y="12343"/>
                  <a:pt x="10800" y="12343"/>
                  <a:pt x="10800" y="12343"/>
                </a:cubicBezTo>
                <a:cubicBezTo>
                  <a:pt x="10800" y="12343"/>
                  <a:pt x="10596" y="12343"/>
                  <a:pt x="10596" y="12343"/>
                </a:cubicBezTo>
                <a:cubicBezTo>
                  <a:pt x="10596" y="12343"/>
                  <a:pt x="10392" y="12034"/>
                  <a:pt x="10392" y="11571"/>
                </a:cubicBezTo>
                <a:close/>
                <a:moveTo>
                  <a:pt x="15894" y="14503"/>
                </a:moveTo>
                <a:cubicBezTo>
                  <a:pt x="15691" y="14349"/>
                  <a:pt x="15487" y="14349"/>
                  <a:pt x="15283" y="14349"/>
                </a:cubicBezTo>
                <a:cubicBezTo>
                  <a:pt x="13857" y="14349"/>
                  <a:pt x="13857" y="14349"/>
                  <a:pt x="13857" y="14349"/>
                </a:cubicBezTo>
                <a:cubicBezTo>
                  <a:pt x="14060" y="13731"/>
                  <a:pt x="14264" y="12651"/>
                  <a:pt x="14468" y="11726"/>
                </a:cubicBezTo>
                <a:cubicBezTo>
                  <a:pt x="14264" y="11109"/>
                  <a:pt x="14264" y="10491"/>
                  <a:pt x="14060" y="10029"/>
                </a:cubicBezTo>
                <a:cubicBezTo>
                  <a:pt x="13653" y="9566"/>
                  <a:pt x="13042" y="9103"/>
                  <a:pt x="12430" y="9103"/>
                </a:cubicBezTo>
                <a:cubicBezTo>
                  <a:pt x="12226" y="9103"/>
                  <a:pt x="12226" y="9103"/>
                  <a:pt x="12226" y="9103"/>
                </a:cubicBezTo>
                <a:cubicBezTo>
                  <a:pt x="11615" y="9103"/>
                  <a:pt x="11004" y="9257"/>
                  <a:pt x="10800" y="9566"/>
                </a:cubicBezTo>
                <a:cubicBezTo>
                  <a:pt x="10392" y="9411"/>
                  <a:pt x="9985" y="9257"/>
                  <a:pt x="9577" y="9257"/>
                </a:cubicBezTo>
                <a:cubicBezTo>
                  <a:pt x="9170" y="9257"/>
                  <a:pt x="8762" y="9257"/>
                  <a:pt x="8558" y="9411"/>
                </a:cubicBezTo>
                <a:cubicBezTo>
                  <a:pt x="7336" y="10029"/>
                  <a:pt x="7132" y="11109"/>
                  <a:pt x="7132" y="12034"/>
                </a:cubicBezTo>
                <a:cubicBezTo>
                  <a:pt x="7132" y="12960"/>
                  <a:pt x="7336" y="13731"/>
                  <a:pt x="7540" y="14349"/>
                </a:cubicBezTo>
                <a:cubicBezTo>
                  <a:pt x="6113" y="14349"/>
                  <a:pt x="6113" y="14349"/>
                  <a:pt x="6113" y="14349"/>
                </a:cubicBezTo>
                <a:cubicBezTo>
                  <a:pt x="5909" y="14349"/>
                  <a:pt x="5706" y="14349"/>
                  <a:pt x="5706" y="14503"/>
                </a:cubicBezTo>
                <a:cubicBezTo>
                  <a:pt x="3057" y="13114"/>
                  <a:pt x="1426" y="10954"/>
                  <a:pt x="1426" y="8486"/>
                </a:cubicBezTo>
                <a:cubicBezTo>
                  <a:pt x="1426" y="6480"/>
                  <a:pt x="2445" y="4629"/>
                  <a:pt x="4279" y="3240"/>
                </a:cubicBezTo>
                <a:cubicBezTo>
                  <a:pt x="5909" y="2006"/>
                  <a:pt x="8151" y="1234"/>
                  <a:pt x="10800" y="1234"/>
                </a:cubicBezTo>
                <a:cubicBezTo>
                  <a:pt x="13245" y="1234"/>
                  <a:pt x="15691" y="2006"/>
                  <a:pt x="17321" y="3240"/>
                </a:cubicBezTo>
                <a:cubicBezTo>
                  <a:pt x="18951" y="4629"/>
                  <a:pt x="19970" y="6480"/>
                  <a:pt x="19970" y="8486"/>
                </a:cubicBezTo>
                <a:cubicBezTo>
                  <a:pt x="19970" y="10954"/>
                  <a:pt x="18340" y="13114"/>
                  <a:pt x="15894" y="14503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5444</Words>
  <Application>WPS 演示</Application>
  <PresentationFormat>宽屏</PresentationFormat>
  <Paragraphs>232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FZKai-Z03S</vt:lpstr>
      <vt:lpstr>Calibri Light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沙皮</cp:lastModifiedBy>
  <cp:revision>91</cp:revision>
  <dcterms:created xsi:type="dcterms:W3CDTF">2019-01-07T03:21:00Z</dcterms:created>
  <dcterms:modified xsi:type="dcterms:W3CDTF">2019-11-18T03:21:18Z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