
<file path=[Content_Types].xml><?xml version="1.0" encoding="utf-8"?>
<Types xmlns="http://schemas.openxmlformats.org/package/2006/content-types">
  <Default Extension="xlsx" ContentType="application/vnd.openxmlformats-officedocument.spreadsheetml.sheet"/>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3"/>
    <p:sldId id="257" r:id="rId4"/>
    <p:sldId id="1533" r:id="rId5"/>
    <p:sldId id="2186" r:id="rId6"/>
    <p:sldId id="2151" r:id="rId7"/>
    <p:sldId id="295" r:id="rId9"/>
    <p:sldId id="1534" r:id="rId10"/>
    <p:sldId id="613" r:id="rId11"/>
    <p:sldId id="2724" r:id="rId12"/>
    <p:sldId id="536" r:id="rId13"/>
    <p:sldId id="1535" r:id="rId14"/>
    <p:sldId id="270" r:id="rId15"/>
    <p:sldId id="333" r:id="rId16"/>
    <p:sldId id="2612" r:id="rId17"/>
    <p:sldId id="1536" r:id="rId18"/>
    <p:sldId id="792" r:id="rId19"/>
    <p:sldId id="2127" r:id="rId20"/>
    <p:sldId id="2731" r:id="rId21"/>
    <p:sldId id="2732" r:id="rId22"/>
    <p:sldId id="2734" r:id="rId23"/>
  </p:sldIdLst>
  <p:sldSz cx="12192000" cy="6858000"/>
  <p:notesSz cx="6858000" cy="9144000"/>
  <p:embeddedFontLst>
    <p:embeddedFont>
      <p:font typeface="张海山锐线体简" panose="02000000000000000000" charset="-122"/>
      <p:regular r:id="rId27"/>
    </p:embeddedFont>
    <p:embeddedFont>
      <p:font typeface="等线" panose="02010600030101010101" charset="-12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p:scale>
          <a:sx n="66" d="100"/>
          <a:sy n="66" d="100"/>
        </p:scale>
        <p:origin x="1111" y="221"/>
      </p:cViewPr>
      <p:guideLst/>
    </p:cSldViewPr>
  </p:slideViewPr>
  <p:notesTextViewPr>
    <p:cViewPr>
      <p:scale>
        <a:sx n="1" d="1"/>
        <a:sy n="1" d="1"/>
      </p:scale>
      <p:origin x="0" y="0"/>
    </p:cViewPr>
  </p:notesTextViewPr>
  <p:sorterViewPr>
    <p:cViewPr>
      <p:scale>
        <a:sx n="66" d="100"/>
        <a:sy n="66" d="100"/>
      </p:scale>
      <p:origin x="0" y="-77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xVal>
            <c:numRef>
              <c:f>Sheet1!$A$2:$A$15</c:f>
              <c:numCache>
                <c:formatCode>General</c:formatCode>
                <c:ptCount val="14"/>
                <c:pt idx="0">
                  <c:v>0</c:v>
                </c:pt>
                <c:pt idx="1">
                  <c:v>1</c:v>
                </c:pt>
                <c:pt idx="2">
                  <c:v>2</c:v>
                </c:pt>
                <c:pt idx="3">
                  <c:v>3</c:v>
                </c:pt>
                <c:pt idx="4">
                  <c:v>4</c:v>
                </c:pt>
                <c:pt idx="5">
                  <c:v>5</c:v>
                </c:pt>
                <c:pt idx="6">
                  <c:v>6</c:v>
                </c:pt>
                <c:pt idx="7">
                  <c:v>7</c:v>
                </c:pt>
                <c:pt idx="8">
                  <c:v>8</c:v>
                </c:pt>
                <c:pt idx="9">
                  <c:v>9</c:v>
                </c:pt>
                <c:pt idx="10">
                  <c:v>10</c:v>
                </c:pt>
                <c:pt idx="11">
                  <c:v>11</c:v>
                </c:pt>
              </c:numCache>
            </c:numRef>
          </c:xVal>
          <c:yVal>
            <c:numRef>
              <c:f>Sheet1!$B$2:$B$15</c:f>
              <c:numCache>
                <c:formatCode>General</c:formatCode>
                <c:ptCount val="14"/>
                <c:pt idx="0">
                  <c:v>2</c:v>
                </c:pt>
                <c:pt idx="1">
                  <c:v>4</c:v>
                </c:pt>
                <c:pt idx="2">
                  <c:v>1</c:v>
                </c:pt>
                <c:pt idx="3">
                  <c:v>9</c:v>
                </c:pt>
                <c:pt idx="4">
                  <c:v>2</c:v>
                </c:pt>
                <c:pt idx="5">
                  <c:v>7</c:v>
                </c:pt>
                <c:pt idx="6">
                  <c:v>3</c:v>
                </c:pt>
                <c:pt idx="7">
                  <c:v>8</c:v>
                </c:pt>
                <c:pt idx="8">
                  <c:v>2</c:v>
                </c:pt>
                <c:pt idx="9">
                  <c:v>10</c:v>
                </c:pt>
                <c:pt idx="10">
                  <c:v>4</c:v>
                </c:pt>
                <c:pt idx="11">
                  <c:v>15</c:v>
                </c:pt>
              </c:numCache>
            </c:numRef>
          </c:yVal>
          <c:smooth val="1"/>
        </c:ser>
        <c:dLbls>
          <c:showLegendKey val="0"/>
          <c:showVal val="0"/>
          <c:showCatName val="0"/>
          <c:showSerName val="0"/>
          <c:showPercent val="0"/>
          <c:showBubbleSize val="0"/>
        </c:dLbls>
        <c:axId val="2125804992"/>
        <c:axId val="2125808800"/>
      </c:scatterChart>
      <c:valAx>
        <c:axId val="2125804992"/>
        <c:scaling>
          <c:orientation val="minMax"/>
        </c:scaling>
        <c:delete val="0"/>
        <c:axPos val="b"/>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75000"/>
                    <a:lumOff val="25000"/>
                  </a:schemeClr>
                </a:solidFill>
                <a:latin typeface="+mn-lt"/>
                <a:ea typeface="+mn-ea"/>
                <a:cs typeface="+mn-ea"/>
                <a:sym typeface="+mn-lt"/>
              </a:defRPr>
            </a:pPr>
          </a:p>
        </c:txPr>
        <c:crossAx val="2125808800"/>
        <c:crosses val="autoZero"/>
        <c:crossBetween val="midCat"/>
      </c:valAx>
      <c:valAx>
        <c:axId val="212580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75000"/>
                    <a:lumOff val="25000"/>
                  </a:schemeClr>
                </a:solidFill>
                <a:latin typeface="+mn-lt"/>
                <a:ea typeface="+mn-ea"/>
                <a:cs typeface="+mn-ea"/>
                <a:sym typeface="+mn-lt"/>
              </a:defRPr>
            </a:pPr>
          </a:p>
        </c:txPr>
        <c:crossAx val="2125804992"/>
        <c:crosses val="autoZero"/>
        <c:crossBetween val="midCat"/>
      </c:valAx>
      <c:spPr>
        <a:noFill/>
        <a:ln>
          <a:noFill/>
        </a:ln>
        <a:effectLst/>
      </c:spPr>
    </c:plotArea>
    <c:plotVisOnly val="1"/>
    <c:dispBlanksAs val="gap"/>
    <c:showDLblsOverMax val="0"/>
  </c:chart>
  <c:spPr>
    <a:noFill/>
    <a:ln>
      <a:noFill/>
    </a:ln>
    <a:effectLst/>
  </c:spPr>
  <c:txPr>
    <a:bodyPr/>
    <a:lstStyle/>
    <a:p>
      <a:pPr>
        <a:defRPr lang="zh-CN" sz="800" b="0" i="0">
          <a:solidFill>
            <a:schemeClr val="tx1">
              <a:lumMod val="75000"/>
              <a:lumOff val="25000"/>
            </a:schemeClr>
          </a:solidFill>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37DF5-F75E-4E4D-A21C-0D5B7BFE98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731BA-6F5A-4895-8822-2C51E9DEC90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10"/>
        <p:cNvGrpSpPr/>
        <p:nvPr/>
      </p:nvGrpSpPr>
      <p:grpSpPr>
        <a:xfrm>
          <a:off x="0" y="0"/>
          <a:ext cx="0" cy="0"/>
          <a:chOff x="0" y="0"/>
          <a:chExt cx="0" cy="0"/>
        </a:xfrm>
      </p:grpSpPr>
      <p:sp>
        <p:nvSpPr>
          <p:cNvPr id="5411" name="Google Shape;5411;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p>
        </p:txBody>
      </p:sp>
      <p:sp>
        <p:nvSpPr>
          <p:cNvPr id="5412" name="Google Shape;541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r>
              <a:rPr lang="id-ID"/>
              <a:t>1</a:t>
            </a:r>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Main">
    <p:spTree>
      <p:nvGrpSpPr>
        <p:cNvPr id="1" name=""/>
        <p:cNvGrpSpPr/>
        <p:nvPr/>
      </p:nvGrpSpPr>
      <p:grpSpPr>
        <a:xfrm>
          <a:off x="0" y="0"/>
          <a:ext cx="0" cy="0"/>
          <a:chOff x="0" y="0"/>
          <a:chExt cx="0" cy="0"/>
        </a:xfrm>
      </p:grpSpPr>
      <p:sp>
        <p:nvSpPr>
          <p:cNvPr id="33" name="Rectangle 32"/>
          <p:cNvSpPr/>
          <p:nvPr userDrawn="1"/>
        </p:nvSpPr>
        <p:spPr>
          <a:xfrm>
            <a:off x="5147687" y="-223903"/>
            <a:ext cx="1895619" cy="1569660"/>
          </a:xfrm>
          <a:prstGeom prst="rect">
            <a:avLst/>
          </a:prstGeom>
        </p:spPr>
        <p:txBody>
          <a:bodyPr wrap="square">
            <a:spAutoFit/>
          </a:bodyPr>
          <a:lstStyle/>
          <a:p>
            <a:pPr algn="ctr"/>
            <a:fld id="{44B5E3D8-B559-49FC-84E7-900B409E63B2}" type="slidenum">
              <a:rPr kumimoji="0" lang="id-ID" sz="9600" b="1" i="0" u="none" strike="noStrike" kern="1200" cap="none" spc="0" normalizeH="0" baseline="0" noProof="0" smtClean="0">
                <a:ln>
                  <a:noFill/>
                </a:ln>
                <a:solidFill>
                  <a:schemeClr val="bg1"/>
                </a:solidFill>
                <a:effectLst/>
                <a:uLnTx/>
                <a:uFillTx/>
                <a:latin typeface="Montserrat ExtraBold"/>
                <a:ea typeface="Open Sans Condensed Light" panose="020B0306030504020204" pitchFamily="34" charset="0"/>
                <a:cs typeface="Open Sans Condensed Light" panose="020B0306030504020204" pitchFamily="34" charset="0"/>
              </a:rPr>
            </a:fld>
            <a:endParaRPr lang="bg-BG" sz="960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iniM Master">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White Slide">
    <p:spTree>
      <p:nvGrpSpPr>
        <p:cNvPr id="1" name=""/>
        <p:cNvGrpSpPr/>
        <p:nvPr/>
      </p:nvGrpSpPr>
      <p:grpSpPr>
        <a:xfrm>
          <a:off x="0" y="0"/>
          <a:ext cx="0" cy="0"/>
          <a:chOff x="0" y="0"/>
          <a:chExt cx="0" cy="0"/>
        </a:xfrm>
      </p:grpSpPr>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1666875"/>
            <a:ext cx="12192000" cy="2005013"/>
          </a:xfrm>
          <a:prstGeom prst="rect">
            <a:avLst/>
          </a:prstGeom>
        </p:spPr>
        <p:txBody>
          <a:bodyPr/>
          <a:lstStyle/>
          <a:p>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7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matchingName="1_Normal Center">
  <p:cSld name="1_Normal Center">
    <p:spTree>
      <p:nvGrpSpPr>
        <p:cNvPr id="1" name="Shape 135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B043ACC-AD72-457D-9E98-3ECCB65AD4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C87330-4FB2-43D2-80EC-AB72E592A2E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43ACC-AD72-457D-9E98-3ECCB65AD44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87330-4FB2-43D2-80EC-AB72E592A2E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1.xml"/><Relationship Id="rId2" Type="http://schemas.openxmlformats.org/officeDocument/2006/relationships/themeOverride" Target="../theme/themeOverride5.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1"/>
            <a:ext cx="12192000" cy="6858001"/>
            <a:chOff x="0" y="-1"/>
            <a:chExt cx="12192000" cy="6858001"/>
          </a:xfrm>
        </p:grpSpPr>
        <p:pic>
          <p:nvPicPr>
            <p:cNvPr id="5" name="图片 4" descr="图片包含 天空, 雪花, 户外, 建筑物&#10;&#10;自动生成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1"/>
              <a:ext cx="12192000" cy="6857999"/>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15"/>
          <p:cNvSpPr txBox="1"/>
          <p:nvPr/>
        </p:nvSpPr>
        <p:spPr>
          <a:xfrm>
            <a:off x="3077497" y="3162662"/>
            <a:ext cx="6037006"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800" b="1" dirty="0">
                <a:cs typeface="+mn-ea"/>
                <a:sym typeface="+mn-lt"/>
              </a:rPr>
              <a:t>简约商务年终总结</a:t>
            </a:r>
            <a:endParaRPr lang="zh-CN" altLang="en-US" sz="4800" b="1" dirty="0">
              <a:cs typeface="+mn-ea"/>
              <a:sym typeface="+mn-lt"/>
            </a:endParaRPr>
          </a:p>
        </p:txBody>
      </p:sp>
      <p:sp>
        <p:nvSpPr>
          <p:cNvPr id="9" name="Заголовок 1"/>
          <p:cNvSpPr txBox="1"/>
          <p:nvPr/>
        </p:nvSpPr>
        <p:spPr>
          <a:xfrm>
            <a:off x="3178971" y="3955196"/>
            <a:ext cx="5834058" cy="286232"/>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sz="1400" dirty="0">
                <a:latin typeface="+mn-lt"/>
                <a:ea typeface="+mn-ea"/>
                <a:cs typeface="+mn-ea"/>
                <a:sym typeface="+mn-lt"/>
              </a:rPr>
              <a:t>POWERPOINT PRESENTATION TEMPLATE</a:t>
            </a:r>
            <a:endParaRPr lang="en-US" sz="1400" dirty="0">
              <a:latin typeface="+mn-lt"/>
              <a:ea typeface="+mn-ea"/>
              <a:cs typeface="+mn-ea"/>
              <a:sym typeface="+mn-lt"/>
            </a:endParaRPr>
          </a:p>
        </p:txBody>
      </p:sp>
      <p:grpSp>
        <p:nvGrpSpPr>
          <p:cNvPr id="10" name="组合 9"/>
          <p:cNvGrpSpPr/>
          <p:nvPr/>
        </p:nvGrpSpPr>
        <p:grpSpPr>
          <a:xfrm>
            <a:off x="4513563" y="4786193"/>
            <a:ext cx="3164873" cy="382638"/>
            <a:chOff x="6498746" y="4227364"/>
            <a:chExt cx="3453265" cy="274459"/>
          </a:xfrm>
          <a:solidFill>
            <a:schemeClr val="tx1"/>
          </a:solidFill>
        </p:grpSpPr>
        <p:sp>
          <p:nvSpPr>
            <p:cNvPr id="13" name="矩形 12"/>
            <p:cNvSpPr/>
            <p:nvPr/>
          </p:nvSpPr>
          <p:spPr>
            <a:xfrm>
              <a:off x="6498746" y="4228870"/>
              <a:ext cx="1610624" cy="2729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bg1"/>
                  </a:solidFill>
                  <a:cs typeface="+mn-ea"/>
                  <a:sym typeface="+mn-lt"/>
                </a:rPr>
                <a:t>汇报人：稻壳儿</a:t>
              </a:r>
              <a:endParaRPr lang="zh-CN" altLang="en-US" sz="1400" dirty="0">
                <a:solidFill>
                  <a:schemeClr val="bg1"/>
                </a:solidFill>
                <a:cs typeface="+mn-ea"/>
                <a:sym typeface="+mn-lt"/>
              </a:endParaRPr>
            </a:p>
          </p:txBody>
        </p:sp>
        <p:sp>
          <p:nvSpPr>
            <p:cNvPr id="14" name="矩形 13"/>
            <p:cNvSpPr/>
            <p:nvPr/>
          </p:nvSpPr>
          <p:spPr>
            <a:xfrm>
              <a:off x="8557240" y="4227364"/>
              <a:ext cx="1394771" cy="274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chemeClr val="bg1"/>
                  </a:solidFill>
                  <a:cs typeface="+mn-ea"/>
                  <a:sym typeface="+mn-lt"/>
                </a:rPr>
                <a:t>2019/07/01</a:t>
              </a:r>
              <a:endParaRPr lang="zh-CN" altLang="en-US" sz="1400" dirty="0">
                <a:solidFill>
                  <a:schemeClr val="bg1"/>
                </a:solidFill>
                <a:cs typeface="+mn-ea"/>
                <a:sym typeface="+mn-lt"/>
              </a:endParaRPr>
            </a:p>
          </p:txBody>
        </p:sp>
      </p:grpSp>
      <p:sp>
        <p:nvSpPr>
          <p:cNvPr id="11" name="文本框 12"/>
          <p:cNvSpPr txBox="1"/>
          <p:nvPr/>
        </p:nvSpPr>
        <p:spPr>
          <a:xfrm>
            <a:off x="4304146" y="829299"/>
            <a:ext cx="3583708" cy="18620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1500" dirty="0">
                <a:cs typeface="+mn-ea"/>
                <a:sym typeface="+mn-lt"/>
              </a:rPr>
              <a:t>2019</a:t>
            </a:r>
            <a:endParaRPr lang="zh-CN" altLang="en-US" sz="11500" dirty="0">
              <a:cs typeface="+mn-ea"/>
              <a:sym typeface="+mn-lt"/>
            </a:endParaRPr>
          </a:p>
        </p:txBody>
      </p:sp>
      <p:sp>
        <p:nvSpPr>
          <p:cNvPr id="12" name="Заголовок 1"/>
          <p:cNvSpPr txBox="1"/>
          <p:nvPr/>
        </p:nvSpPr>
        <p:spPr>
          <a:xfrm>
            <a:off x="4304146" y="2346148"/>
            <a:ext cx="3583708" cy="369332"/>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sz="2000" dirty="0">
                <a:latin typeface="+mn-lt"/>
                <a:ea typeface="+mn-ea"/>
                <a:cs typeface="+mn-ea"/>
                <a:sym typeface="+mn-lt"/>
              </a:rPr>
              <a:t>BUSINESS REPORT</a:t>
            </a:r>
            <a:endParaRPr lang="en-US" sz="2000" dirty="0">
              <a:latin typeface="+mn-lt"/>
              <a:ea typeface="+mn-ea"/>
              <a:cs typeface="+mn-ea"/>
              <a:sym typeface="+mn-lt"/>
            </a:endParaRPr>
          </a:p>
        </p:txBody>
      </p:sp>
      <p:cxnSp>
        <p:nvCxnSpPr>
          <p:cNvPr id="16" name="直接连接符 15"/>
          <p:cNvCxnSpPr/>
          <p:nvPr/>
        </p:nvCxnSpPr>
        <p:spPr>
          <a:xfrm>
            <a:off x="3178971" y="3003779"/>
            <a:ext cx="58340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78971" y="4301637"/>
            <a:ext cx="58340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1500321" y="2456613"/>
            <a:ext cx="2165424" cy="7443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3"/>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1986" tIns="121808" rIns="280831" bIns="121808" numCol="1" spcCol="1270" anchor="ctr" anchorCtr="0">
            <a:noAutofit/>
          </a:bodyPr>
          <a:lstStyle/>
          <a:p>
            <a:pPr marL="171450" lvl="1" indent="-171450" defTabSz="710565">
              <a:lnSpc>
                <a:spcPct val="90000"/>
              </a:lnSpc>
              <a:spcBef>
                <a:spcPct val="0"/>
              </a:spcBef>
              <a:spcAft>
                <a:spcPct val="15000"/>
              </a:spcAft>
              <a:buChar char="•"/>
            </a:pPr>
            <a:endParaRPr lang="id-ID" sz="1600">
              <a:solidFill>
                <a:schemeClr val="bg1"/>
              </a:solidFill>
              <a:cs typeface="+mn-ea"/>
              <a:sym typeface="+mn-lt"/>
            </a:endParaRPr>
          </a:p>
          <a:p>
            <a:pPr marL="171450" lvl="1" indent="-171450" defTabSz="710565">
              <a:lnSpc>
                <a:spcPct val="90000"/>
              </a:lnSpc>
              <a:spcBef>
                <a:spcPct val="0"/>
              </a:spcBef>
              <a:spcAft>
                <a:spcPct val="15000"/>
              </a:spcAft>
              <a:buChar char="•"/>
            </a:pPr>
            <a:endParaRPr lang="id-ID" sz="1600">
              <a:solidFill>
                <a:schemeClr val="bg1"/>
              </a:solidFill>
              <a:cs typeface="+mn-ea"/>
              <a:sym typeface="+mn-lt"/>
            </a:endParaRPr>
          </a:p>
        </p:txBody>
      </p:sp>
      <p:sp>
        <p:nvSpPr>
          <p:cNvPr id="38" name="Freeform 37"/>
          <p:cNvSpPr/>
          <p:nvPr/>
        </p:nvSpPr>
        <p:spPr>
          <a:xfrm>
            <a:off x="996590" y="2252928"/>
            <a:ext cx="1151702" cy="11517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5804" tIns="185804" rIns="185804" bIns="185804" numCol="1" spcCol="1270" anchor="ctr" anchorCtr="0">
            <a:noAutofit/>
          </a:bodyPr>
          <a:lstStyle/>
          <a:p>
            <a:pPr algn="ctr" defTabSz="1199515">
              <a:lnSpc>
                <a:spcPct val="90000"/>
              </a:lnSpc>
              <a:spcBef>
                <a:spcPct val="0"/>
              </a:spcBef>
              <a:spcAft>
                <a:spcPct val="35000"/>
              </a:spcAft>
            </a:pPr>
            <a:endParaRPr lang="id-ID" sz="2700">
              <a:cs typeface="+mn-ea"/>
              <a:sym typeface="+mn-lt"/>
            </a:endParaRPr>
          </a:p>
        </p:txBody>
      </p:sp>
      <p:sp>
        <p:nvSpPr>
          <p:cNvPr id="43" name="Freeform 39"/>
          <p:cNvSpPr>
            <a:spLocks noChangeAspect="1" noEditPoints="1"/>
          </p:cNvSpPr>
          <p:nvPr/>
        </p:nvSpPr>
        <p:spPr bwMode="auto">
          <a:xfrm>
            <a:off x="1412987" y="2615809"/>
            <a:ext cx="322942" cy="425940"/>
          </a:xfrm>
          <a:custGeom>
            <a:avLst/>
            <a:gdLst>
              <a:gd name="T0" fmla="*/ 256 w 256"/>
              <a:gd name="T1" fmla="*/ 48 h 336"/>
              <a:gd name="T2" fmla="*/ 208 w 256"/>
              <a:gd name="T3" fmla="*/ 0 h 336"/>
              <a:gd name="T4" fmla="*/ 160 w 256"/>
              <a:gd name="T5" fmla="*/ 48 h 336"/>
              <a:gd name="T6" fmla="*/ 188 w 256"/>
              <a:gd name="T7" fmla="*/ 92 h 336"/>
              <a:gd name="T8" fmla="*/ 122 w 256"/>
              <a:gd name="T9" fmla="*/ 150 h 336"/>
              <a:gd name="T10" fmla="*/ 67 w 256"/>
              <a:gd name="T11" fmla="*/ 174 h 336"/>
              <a:gd name="T12" fmla="*/ 67 w 256"/>
              <a:gd name="T13" fmla="*/ 92 h 336"/>
              <a:gd name="T14" fmla="*/ 96 w 256"/>
              <a:gd name="T15" fmla="*/ 48 h 336"/>
              <a:gd name="T16" fmla="*/ 48 w 256"/>
              <a:gd name="T17" fmla="*/ 0 h 336"/>
              <a:gd name="T18" fmla="*/ 0 w 256"/>
              <a:gd name="T19" fmla="*/ 48 h 336"/>
              <a:gd name="T20" fmla="*/ 29 w 256"/>
              <a:gd name="T21" fmla="*/ 92 h 336"/>
              <a:gd name="T22" fmla="*/ 29 w 256"/>
              <a:gd name="T23" fmla="*/ 244 h 336"/>
              <a:gd name="T24" fmla="*/ 0 w 256"/>
              <a:gd name="T25" fmla="*/ 288 h 336"/>
              <a:gd name="T26" fmla="*/ 48 w 256"/>
              <a:gd name="T27" fmla="*/ 336 h 336"/>
              <a:gd name="T28" fmla="*/ 96 w 256"/>
              <a:gd name="T29" fmla="*/ 288 h 336"/>
              <a:gd name="T30" fmla="*/ 68 w 256"/>
              <a:gd name="T31" fmla="*/ 244 h 336"/>
              <a:gd name="T32" fmla="*/ 133 w 256"/>
              <a:gd name="T33" fmla="*/ 186 h 336"/>
              <a:gd name="T34" fmla="*/ 226 w 256"/>
              <a:gd name="T35" fmla="*/ 92 h 336"/>
              <a:gd name="T36" fmla="*/ 256 w 256"/>
              <a:gd name="T37" fmla="*/ 48 h 336"/>
              <a:gd name="T38" fmla="*/ 20 w 256"/>
              <a:gd name="T39" fmla="*/ 48 h 336"/>
              <a:gd name="T40" fmla="*/ 48 w 256"/>
              <a:gd name="T41" fmla="*/ 20 h 336"/>
              <a:gd name="T42" fmla="*/ 75 w 256"/>
              <a:gd name="T43" fmla="*/ 48 h 336"/>
              <a:gd name="T44" fmla="*/ 48 w 256"/>
              <a:gd name="T45" fmla="*/ 76 h 336"/>
              <a:gd name="T46" fmla="*/ 20 w 256"/>
              <a:gd name="T47" fmla="*/ 48 h 336"/>
              <a:gd name="T48" fmla="*/ 48 w 256"/>
              <a:gd name="T49" fmla="*/ 316 h 336"/>
              <a:gd name="T50" fmla="*/ 20 w 256"/>
              <a:gd name="T51" fmla="*/ 288 h 336"/>
              <a:gd name="T52" fmla="*/ 48 w 256"/>
              <a:gd name="T53" fmla="*/ 260 h 336"/>
              <a:gd name="T54" fmla="*/ 75 w 256"/>
              <a:gd name="T55" fmla="*/ 288 h 336"/>
              <a:gd name="T56" fmla="*/ 48 w 256"/>
              <a:gd name="T57" fmla="*/ 316 h 336"/>
              <a:gd name="T58" fmla="*/ 208 w 256"/>
              <a:gd name="T59" fmla="*/ 76 h 336"/>
              <a:gd name="T60" fmla="*/ 180 w 256"/>
              <a:gd name="T61" fmla="*/ 48 h 336"/>
              <a:gd name="T62" fmla="*/ 208 w 256"/>
              <a:gd name="T63" fmla="*/ 20 h 336"/>
              <a:gd name="T64" fmla="*/ 235 w 256"/>
              <a:gd name="T65" fmla="*/ 48 h 336"/>
              <a:gd name="T66" fmla="*/ 208 w 256"/>
              <a:gd name="T67" fmla="*/ 7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336">
                <a:moveTo>
                  <a:pt x="256" y="48"/>
                </a:moveTo>
                <a:cubicBezTo>
                  <a:pt x="256" y="21"/>
                  <a:pt x="234" y="0"/>
                  <a:pt x="208" y="0"/>
                </a:cubicBezTo>
                <a:cubicBezTo>
                  <a:pt x="181" y="0"/>
                  <a:pt x="160" y="21"/>
                  <a:pt x="160" y="48"/>
                </a:cubicBezTo>
                <a:cubicBezTo>
                  <a:pt x="160" y="67"/>
                  <a:pt x="171" y="84"/>
                  <a:pt x="188" y="92"/>
                </a:cubicBezTo>
                <a:cubicBezTo>
                  <a:pt x="183" y="131"/>
                  <a:pt x="158" y="138"/>
                  <a:pt x="122" y="150"/>
                </a:cubicBezTo>
                <a:cubicBezTo>
                  <a:pt x="105" y="155"/>
                  <a:pt x="84" y="162"/>
                  <a:pt x="67" y="174"/>
                </a:cubicBezTo>
                <a:cubicBezTo>
                  <a:pt x="67" y="92"/>
                  <a:pt x="67" y="92"/>
                  <a:pt x="67" y="92"/>
                </a:cubicBezTo>
                <a:cubicBezTo>
                  <a:pt x="84" y="85"/>
                  <a:pt x="96" y="68"/>
                  <a:pt x="96" y="48"/>
                </a:cubicBez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2"/>
                  <a:pt x="68" y="244"/>
                </a:cubicBezTo>
                <a:cubicBezTo>
                  <a:pt x="72" y="205"/>
                  <a:pt x="97" y="197"/>
                  <a:pt x="133" y="186"/>
                </a:cubicBezTo>
                <a:cubicBezTo>
                  <a:pt x="170" y="175"/>
                  <a:pt x="220" y="159"/>
                  <a:pt x="226" y="92"/>
                </a:cubicBezTo>
                <a:cubicBezTo>
                  <a:pt x="244" y="85"/>
                  <a:pt x="256" y="68"/>
                  <a:pt x="256" y="48"/>
                </a:cubicBezTo>
                <a:close/>
                <a:moveTo>
                  <a:pt x="20" y="48"/>
                </a:moveTo>
                <a:cubicBezTo>
                  <a:pt x="20" y="33"/>
                  <a:pt x="32" y="20"/>
                  <a:pt x="48" y="20"/>
                </a:cubicBezTo>
                <a:cubicBezTo>
                  <a:pt x="63" y="20"/>
                  <a:pt x="75" y="33"/>
                  <a:pt x="75" y="48"/>
                </a:cubicBezTo>
                <a:cubicBezTo>
                  <a:pt x="75" y="63"/>
                  <a:pt x="63" y="76"/>
                  <a:pt x="48" y="76"/>
                </a:cubicBezTo>
                <a:cubicBezTo>
                  <a:pt x="32" y="76"/>
                  <a:pt x="20" y="63"/>
                  <a:pt x="20" y="48"/>
                </a:cubicBezTo>
                <a:close/>
                <a:moveTo>
                  <a:pt x="48" y="316"/>
                </a:moveTo>
                <a:cubicBezTo>
                  <a:pt x="32" y="316"/>
                  <a:pt x="20" y="303"/>
                  <a:pt x="20" y="288"/>
                </a:cubicBezTo>
                <a:cubicBezTo>
                  <a:pt x="20" y="273"/>
                  <a:pt x="32" y="260"/>
                  <a:pt x="48" y="260"/>
                </a:cubicBezTo>
                <a:cubicBezTo>
                  <a:pt x="63" y="260"/>
                  <a:pt x="75" y="273"/>
                  <a:pt x="75" y="288"/>
                </a:cubicBezTo>
                <a:cubicBezTo>
                  <a:pt x="75" y="303"/>
                  <a:pt x="63" y="316"/>
                  <a:pt x="48" y="316"/>
                </a:cubicBezTo>
                <a:close/>
                <a:moveTo>
                  <a:pt x="208" y="76"/>
                </a:moveTo>
                <a:cubicBezTo>
                  <a:pt x="192" y="76"/>
                  <a:pt x="180" y="63"/>
                  <a:pt x="180" y="48"/>
                </a:cubicBezTo>
                <a:cubicBezTo>
                  <a:pt x="180" y="33"/>
                  <a:pt x="192" y="20"/>
                  <a:pt x="208" y="20"/>
                </a:cubicBezTo>
                <a:cubicBezTo>
                  <a:pt x="223" y="20"/>
                  <a:pt x="235" y="33"/>
                  <a:pt x="235" y="48"/>
                </a:cubicBezTo>
                <a:cubicBezTo>
                  <a:pt x="235" y="63"/>
                  <a:pt x="223" y="76"/>
                  <a:pt x="208" y="76"/>
                </a:cubicBezTo>
                <a:close/>
              </a:path>
            </a:pathLst>
          </a:custGeom>
          <a:solidFill>
            <a:schemeClr val="bg1">
              <a:lumMod val="95000"/>
            </a:schemeClr>
          </a:solidFill>
          <a:ln>
            <a:noFill/>
          </a:ln>
        </p:spPr>
        <p:txBody>
          <a:bodyPr vert="horz" wrap="square" lIns="91416" tIns="45708" rIns="91416" bIns="45708" numCol="1" anchor="t" anchorCtr="0" compatLnSpc="1"/>
          <a:lstStyle/>
          <a:p>
            <a:endParaRPr lang="en-US" sz="3600" dirty="0">
              <a:cs typeface="+mn-ea"/>
              <a:sym typeface="+mn-lt"/>
            </a:endParaRPr>
          </a:p>
        </p:txBody>
      </p:sp>
      <p:sp>
        <p:nvSpPr>
          <p:cNvPr id="44" name="Freeform 43"/>
          <p:cNvSpPr/>
          <p:nvPr/>
        </p:nvSpPr>
        <p:spPr>
          <a:xfrm>
            <a:off x="2333697" y="2638670"/>
            <a:ext cx="981894" cy="38021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7" tIns="-1" rIns="0" bIns="0" numCol="1" spcCol="1270" anchor="ctr" anchorCtr="0">
            <a:noAutofit/>
          </a:bodyPr>
          <a:lstStyle/>
          <a:p>
            <a:pPr defTabSz="799465">
              <a:lnSpc>
                <a:spcPct val="90000"/>
              </a:lnSpc>
              <a:spcBef>
                <a:spcPct val="0"/>
              </a:spcBef>
              <a:spcAft>
                <a:spcPct val="35000"/>
              </a:spcAft>
            </a:pPr>
            <a:r>
              <a:rPr lang="zh-CN" altLang="en-US" sz="1600" dirty="0">
                <a:solidFill>
                  <a:schemeClr val="bg1"/>
                </a:solidFill>
                <a:cs typeface="+mn-ea"/>
                <a:sym typeface="+mn-lt"/>
              </a:rPr>
              <a:t>关键词</a:t>
            </a:r>
            <a:endParaRPr lang="id-ID" sz="1600" dirty="0">
              <a:solidFill>
                <a:schemeClr val="bg1"/>
              </a:solidFill>
              <a:cs typeface="+mn-ea"/>
              <a:sym typeface="+mn-lt"/>
            </a:endParaRPr>
          </a:p>
        </p:txBody>
      </p:sp>
      <p:grpSp>
        <p:nvGrpSpPr>
          <p:cNvPr id="52" name="Group 51"/>
          <p:cNvGrpSpPr/>
          <p:nvPr/>
        </p:nvGrpSpPr>
        <p:grpSpPr>
          <a:xfrm rot="5400000" flipV="1">
            <a:off x="1663191" y="3351111"/>
            <a:ext cx="409913" cy="644674"/>
            <a:chOff x="5978769" y="2082018"/>
            <a:chExt cx="1069148" cy="2396956"/>
          </a:xfrm>
        </p:grpSpPr>
        <p:cxnSp>
          <p:nvCxnSpPr>
            <p:cNvPr id="53" name="Straight Connector 52"/>
            <p:cNvCxnSpPr/>
            <p:nvPr/>
          </p:nvCxnSpPr>
          <p:spPr>
            <a:xfrm rot="16200000">
              <a:off x="5849439" y="3280496"/>
              <a:ext cx="2396956" cy="0"/>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78769" y="2096086"/>
              <a:ext cx="1069147" cy="0"/>
            </a:xfrm>
            <a:prstGeom prst="line">
              <a:avLst/>
            </a:prstGeom>
            <a:ln w="12700">
              <a:solidFill>
                <a:schemeClr val="bg1">
                  <a:lumMod val="75000"/>
                </a:schemeClr>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grpSp>
      <p:sp>
        <p:nvSpPr>
          <p:cNvPr id="39" name="Freeform 38"/>
          <p:cNvSpPr/>
          <p:nvPr/>
        </p:nvSpPr>
        <p:spPr>
          <a:xfrm>
            <a:off x="4836883" y="2458250"/>
            <a:ext cx="2165424" cy="7443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3"/>
          </a:solidFill>
          <a:ln>
            <a:noFill/>
          </a:ln>
        </p:spPr>
        <p:style>
          <a:lnRef idx="2">
            <a:schemeClr val="accent3">
              <a:tint val="40000"/>
              <a:alpha val="90000"/>
              <a:hueOff val="230682"/>
              <a:satOff val="33626"/>
              <a:lumOff val="2509"/>
              <a:alphaOff val="0"/>
            </a:schemeClr>
          </a:lnRef>
          <a:fillRef idx="1">
            <a:schemeClr val="accent3">
              <a:tint val="40000"/>
              <a:alpha val="90000"/>
              <a:hueOff val="230682"/>
              <a:satOff val="33626"/>
              <a:lumOff val="2509"/>
              <a:alphaOff val="0"/>
            </a:schemeClr>
          </a:fillRef>
          <a:effectRef idx="0">
            <a:schemeClr val="accent3">
              <a:tint val="40000"/>
              <a:alpha val="90000"/>
              <a:hueOff val="230682"/>
              <a:satOff val="33626"/>
              <a:lumOff val="2509"/>
              <a:alphaOff val="0"/>
            </a:schemeClr>
          </a:effectRef>
          <a:fontRef idx="minor">
            <a:schemeClr val="dk1">
              <a:hueOff val="0"/>
              <a:satOff val="0"/>
              <a:lumOff val="0"/>
              <a:alphaOff val="0"/>
            </a:schemeClr>
          </a:fontRef>
        </p:style>
        <p:txBody>
          <a:bodyPr spcFirstLastPara="0" vert="horz" wrap="square" lIns="581986" tIns="121808" rIns="280831" bIns="121808" numCol="1" spcCol="1270" anchor="ctr" anchorCtr="0">
            <a:noAutofit/>
          </a:bodyPr>
          <a:lstStyle/>
          <a:p>
            <a:pPr marL="171450" lvl="1" indent="-171450" defTabSz="710565">
              <a:lnSpc>
                <a:spcPct val="90000"/>
              </a:lnSpc>
              <a:spcBef>
                <a:spcPct val="0"/>
              </a:spcBef>
              <a:spcAft>
                <a:spcPct val="15000"/>
              </a:spcAft>
              <a:buChar char="•"/>
            </a:pPr>
            <a:endParaRPr lang="id-ID" sz="1600" dirty="0">
              <a:solidFill>
                <a:schemeClr val="bg1"/>
              </a:solidFill>
              <a:cs typeface="+mn-ea"/>
              <a:sym typeface="+mn-lt"/>
            </a:endParaRPr>
          </a:p>
          <a:p>
            <a:pPr marL="171450" lvl="1" indent="-171450" defTabSz="710565">
              <a:lnSpc>
                <a:spcPct val="90000"/>
              </a:lnSpc>
              <a:spcBef>
                <a:spcPct val="0"/>
              </a:spcBef>
              <a:spcAft>
                <a:spcPct val="15000"/>
              </a:spcAft>
              <a:buChar char="•"/>
            </a:pPr>
            <a:endParaRPr lang="id-ID" sz="1600">
              <a:solidFill>
                <a:schemeClr val="bg1"/>
              </a:solidFill>
              <a:cs typeface="+mn-ea"/>
              <a:sym typeface="+mn-lt"/>
            </a:endParaRPr>
          </a:p>
        </p:txBody>
      </p:sp>
      <p:sp>
        <p:nvSpPr>
          <p:cNvPr id="40" name="Freeform 39"/>
          <p:cNvSpPr/>
          <p:nvPr/>
        </p:nvSpPr>
        <p:spPr>
          <a:xfrm>
            <a:off x="4333153" y="2254565"/>
            <a:ext cx="1151702" cy="11517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185804" tIns="185804" rIns="185804" bIns="185804" numCol="1" spcCol="1270" anchor="ctr" anchorCtr="0">
            <a:noAutofit/>
          </a:bodyPr>
          <a:lstStyle/>
          <a:p>
            <a:pPr algn="ctr" defTabSz="1199515">
              <a:lnSpc>
                <a:spcPct val="90000"/>
              </a:lnSpc>
              <a:spcBef>
                <a:spcPct val="0"/>
              </a:spcBef>
              <a:spcAft>
                <a:spcPct val="35000"/>
              </a:spcAft>
            </a:pPr>
            <a:endParaRPr lang="id-ID" sz="2700">
              <a:solidFill>
                <a:schemeClr val="bg1"/>
              </a:solidFill>
              <a:cs typeface="+mn-ea"/>
              <a:sym typeface="+mn-lt"/>
            </a:endParaRPr>
          </a:p>
        </p:txBody>
      </p:sp>
      <p:sp>
        <p:nvSpPr>
          <p:cNvPr id="45" name="Freeform 29"/>
          <p:cNvSpPr>
            <a:spLocks noChangeAspect="1" noEditPoints="1"/>
          </p:cNvSpPr>
          <p:nvPr/>
        </p:nvSpPr>
        <p:spPr bwMode="auto">
          <a:xfrm>
            <a:off x="4704056" y="2589765"/>
            <a:ext cx="409894" cy="425940"/>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lumMod val="95000"/>
            </a:schemeClr>
          </a:solidFill>
          <a:ln>
            <a:noFill/>
          </a:ln>
        </p:spPr>
        <p:txBody>
          <a:bodyPr vert="horz" wrap="square" lIns="91416" tIns="45708" rIns="91416" bIns="45708" numCol="1" anchor="t" anchorCtr="0" compatLnSpc="1"/>
          <a:lstStyle/>
          <a:p>
            <a:endParaRPr lang="en-US" sz="3600" dirty="0">
              <a:solidFill>
                <a:schemeClr val="bg1"/>
              </a:solidFill>
              <a:cs typeface="+mn-ea"/>
              <a:sym typeface="+mn-lt"/>
            </a:endParaRPr>
          </a:p>
        </p:txBody>
      </p:sp>
      <p:sp>
        <p:nvSpPr>
          <p:cNvPr id="46" name="Freeform 45"/>
          <p:cNvSpPr/>
          <p:nvPr/>
        </p:nvSpPr>
        <p:spPr>
          <a:xfrm>
            <a:off x="5703596" y="2643740"/>
            <a:ext cx="981894" cy="38021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7" tIns="-1" rIns="0" bIns="0" numCol="1" spcCol="1270" anchor="ctr" anchorCtr="0">
            <a:noAutofit/>
          </a:bodyPr>
          <a:lstStyle/>
          <a:p>
            <a:pPr defTabSz="799465">
              <a:lnSpc>
                <a:spcPct val="90000"/>
              </a:lnSpc>
              <a:spcBef>
                <a:spcPct val="0"/>
              </a:spcBef>
              <a:spcAft>
                <a:spcPct val="35000"/>
              </a:spcAft>
            </a:pPr>
            <a:r>
              <a:rPr lang="zh-CN" altLang="en-US" sz="1600" dirty="0">
                <a:solidFill>
                  <a:schemeClr val="bg1"/>
                </a:solidFill>
                <a:cs typeface="+mn-ea"/>
                <a:sym typeface="+mn-lt"/>
              </a:rPr>
              <a:t>关键词</a:t>
            </a:r>
            <a:endParaRPr lang="id-ID" altLang="zh-CN" sz="1600" dirty="0">
              <a:solidFill>
                <a:schemeClr val="bg1"/>
              </a:solidFill>
              <a:cs typeface="+mn-ea"/>
              <a:sym typeface="+mn-lt"/>
            </a:endParaRPr>
          </a:p>
        </p:txBody>
      </p:sp>
      <p:grpSp>
        <p:nvGrpSpPr>
          <p:cNvPr id="55" name="Group 54"/>
          <p:cNvGrpSpPr/>
          <p:nvPr/>
        </p:nvGrpSpPr>
        <p:grpSpPr>
          <a:xfrm rot="5400000" flipV="1">
            <a:off x="5015546" y="3349475"/>
            <a:ext cx="409913" cy="644674"/>
            <a:chOff x="5978769" y="2082018"/>
            <a:chExt cx="1069148" cy="2396956"/>
          </a:xfrm>
        </p:grpSpPr>
        <p:cxnSp>
          <p:nvCxnSpPr>
            <p:cNvPr id="56" name="Straight Connector 55"/>
            <p:cNvCxnSpPr/>
            <p:nvPr/>
          </p:nvCxnSpPr>
          <p:spPr>
            <a:xfrm rot="16200000">
              <a:off x="5849439" y="3280496"/>
              <a:ext cx="2396956" cy="0"/>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978769" y="2096086"/>
              <a:ext cx="1069147" cy="0"/>
            </a:xfrm>
            <a:prstGeom prst="line">
              <a:avLst/>
            </a:prstGeom>
            <a:ln w="12700">
              <a:solidFill>
                <a:schemeClr val="bg1">
                  <a:lumMod val="75000"/>
                </a:schemeClr>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grpSp>
      <p:sp>
        <p:nvSpPr>
          <p:cNvPr id="41" name="Freeform 40"/>
          <p:cNvSpPr/>
          <p:nvPr/>
        </p:nvSpPr>
        <p:spPr>
          <a:xfrm>
            <a:off x="8075371" y="2458250"/>
            <a:ext cx="2165424" cy="7443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3"/>
          </a:solidFill>
          <a:ln>
            <a:noFill/>
          </a:ln>
        </p:spPr>
        <p:style>
          <a:lnRef idx="2">
            <a:schemeClr val="accent3">
              <a:tint val="40000"/>
              <a:alpha val="90000"/>
              <a:hueOff val="461364"/>
              <a:satOff val="67252"/>
              <a:lumOff val="5018"/>
              <a:alphaOff val="0"/>
            </a:schemeClr>
          </a:lnRef>
          <a:fillRef idx="1">
            <a:schemeClr val="accent3">
              <a:tint val="40000"/>
              <a:alpha val="90000"/>
              <a:hueOff val="461364"/>
              <a:satOff val="67252"/>
              <a:lumOff val="5018"/>
              <a:alphaOff val="0"/>
            </a:schemeClr>
          </a:fillRef>
          <a:effectRef idx="0">
            <a:schemeClr val="accent3">
              <a:tint val="40000"/>
              <a:alpha val="90000"/>
              <a:hueOff val="461364"/>
              <a:satOff val="67252"/>
              <a:lumOff val="5018"/>
              <a:alphaOff val="0"/>
            </a:schemeClr>
          </a:effectRef>
          <a:fontRef idx="minor">
            <a:schemeClr val="dk1">
              <a:hueOff val="0"/>
              <a:satOff val="0"/>
              <a:lumOff val="0"/>
              <a:alphaOff val="0"/>
            </a:schemeClr>
          </a:fontRef>
        </p:style>
        <p:txBody>
          <a:bodyPr spcFirstLastPara="0" vert="horz" wrap="square" lIns="581986" tIns="121808" rIns="280831" bIns="121808" numCol="1" spcCol="1270" anchor="ctr" anchorCtr="0">
            <a:noAutofit/>
          </a:bodyPr>
          <a:lstStyle/>
          <a:p>
            <a:pPr marL="171450" lvl="1" indent="-171450" defTabSz="710565">
              <a:lnSpc>
                <a:spcPct val="90000"/>
              </a:lnSpc>
              <a:spcBef>
                <a:spcPct val="0"/>
              </a:spcBef>
              <a:spcAft>
                <a:spcPct val="15000"/>
              </a:spcAft>
              <a:buChar char="•"/>
            </a:pPr>
            <a:endParaRPr lang="id-ID" sz="1600">
              <a:solidFill>
                <a:schemeClr val="bg1"/>
              </a:solidFill>
              <a:cs typeface="+mn-ea"/>
              <a:sym typeface="+mn-lt"/>
            </a:endParaRPr>
          </a:p>
          <a:p>
            <a:pPr marL="171450" lvl="1" indent="-171450" defTabSz="710565">
              <a:lnSpc>
                <a:spcPct val="90000"/>
              </a:lnSpc>
              <a:spcBef>
                <a:spcPct val="0"/>
              </a:spcBef>
              <a:spcAft>
                <a:spcPct val="15000"/>
              </a:spcAft>
              <a:buChar char="•"/>
            </a:pPr>
            <a:endParaRPr lang="id-ID" sz="1600">
              <a:solidFill>
                <a:schemeClr val="bg1"/>
              </a:solidFill>
              <a:cs typeface="+mn-ea"/>
              <a:sym typeface="+mn-lt"/>
            </a:endParaRPr>
          </a:p>
        </p:txBody>
      </p:sp>
      <p:sp>
        <p:nvSpPr>
          <p:cNvPr id="42" name="Freeform 41"/>
          <p:cNvSpPr/>
          <p:nvPr/>
        </p:nvSpPr>
        <p:spPr>
          <a:xfrm>
            <a:off x="7669715" y="2254565"/>
            <a:ext cx="1151702" cy="11517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spcFirstLastPara="0" vert="horz" wrap="square" lIns="185804" tIns="185804" rIns="185804" bIns="185804" numCol="1" spcCol="1270" anchor="ctr" anchorCtr="0">
            <a:noAutofit/>
          </a:bodyPr>
          <a:lstStyle/>
          <a:p>
            <a:pPr algn="ctr" defTabSz="1199515">
              <a:lnSpc>
                <a:spcPct val="90000"/>
              </a:lnSpc>
              <a:spcBef>
                <a:spcPct val="0"/>
              </a:spcBef>
              <a:spcAft>
                <a:spcPct val="35000"/>
              </a:spcAft>
            </a:pPr>
            <a:endParaRPr lang="id-ID" sz="2700">
              <a:solidFill>
                <a:schemeClr val="bg1"/>
              </a:solidFill>
              <a:cs typeface="+mn-ea"/>
              <a:sym typeface="+mn-lt"/>
            </a:endParaRPr>
          </a:p>
        </p:txBody>
      </p:sp>
      <p:sp>
        <p:nvSpPr>
          <p:cNvPr id="47" name="Freeform 54"/>
          <p:cNvSpPr>
            <a:spLocks noChangeAspect="1" noEditPoints="1"/>
          </p:cNvSpPr>
          <p:nvPr/>
        </p:nvSpPr>
        <p:spPr bwMode="auto">
          <a:xfrm>
            <a:off x="8018629" y="2578984"/>
            <a:ext cx="453871" cy="456259"/>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lumMod val="95000"/>
            </a:schemeClr>
          </a:solidFill>
          <a:ln>
            <a:noFill/>
          </a:ln>
        </p:spPr>
        <p:txBody>
          <a:bodyPr vert="horz" wrap="square" lIns="91416" tIns="45708" rIns="91416" bIns="45708" numCol="1" anchor="t" anchorCtr="0" compatLnSpc="1"/>
          <a:lstStyle/>
          <a:p>
            <a:endParaRPr lang="en-US" sz="3600" dirty="0">
              <a:solidFill>
                <a:schemeClr val="bg1"/>
              </a:solidFill>
              <a:cs typeface="+mn-ea"/>
              <a:sym typeface="+mn-lt"/>
            </a:endParaRPr>
          </a:p>
        </p:txBody>
      </p:sp>
      <p:sp>
        <p:nvSpPr>
          <p:cNvPr id="48" name="Freeform 47"/>
          <p:cNvSpPr/>
          <p:nvPr/>
        </p:nvSpPr>
        <p:spPr>
          <a:xfrm>
            <a:off x="9045858" y="2640307"/>
            <a:ext cx="981894" cy="380216"/>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7" tIns="-1" rIns="0" bIns="0" numCol="1" spcCol="1270" anchor="ctr" anchorCtr="0">
            <a:noAutofit/>
          </a:bodyPr>
          <a:lstStyle/>
          <a:p>
            <a:pPr defTabSz="799465">
              <a:lnSpc>
                <a:spcPct val="90000"/>
              </a:lnSpc>
              <a:spcBef>
                <a:spcPct val="0"/>
              </a:spcBef>
              <a:spcAft>
                <a:spcPct val="35000"/>
              </a:spcAft>
            </a:pPr>
            <a:r>
              <a:rPr lang="zh-CN" altLang="en-US" sz="1600" dirty="0">
                <a:solidFill>
                  <a:schemeClr val="bg1"/>
                </a:solidFill>
                <a:cs typeface="+mn-ea"/>
                <a:sym typeface="+mn-lt"/>
              </a:rPr>
              <a:t>关键词</a:t>
            </a:r>
            <a:endParaRPr lang="id-ID" altLang="zh-CN" sz="1600" dirty="0">
              <a:solidFill>
                <a:schemeClr val="bg1"/>
              </a:solidFill>
              <a:cs typeface="+mn-ea"/>
              <a:sym typeface="+mn-lt"/>
            </a:endParaRPr>
          </a:p>
        </p:txBody>
      </p:sp>
      <p:grpSp>
        <p:nvGrpSpPr>
          <p:cNvPr id="58" name="Group 57"/>
          <p:cNvGrpSpPr/>
          <p:nvPr/>
        </p:nvGrpSpPr>
        <p:grpSpPr>
          <a:xfrm rot="5400000" flipV="1">
            <a:off x="8362944" y="3349475"/>
            <a:ext cx="409913" cy="644674"/>
            <a:chOff x="5978769" y="2082018"/>
            <a:chExt cx="1069148" cy="2396956"/>
          </a:xfrm>
        </p:grpSpPr>
        <p:cxnSp>
          <p:nvCxnSpPr>
            <p:cNvPr id="59" name="Straight Connector 58"/>
            <p:cNvCxnSpPr/>
            <p:nvPr/>
          </p:nvCxnSpPr>
          <p:spPr>
            <a:xfrm rot="16200000">
              <a:off x="5849439" y="3280496"/>
              <a:ext cx="2396956" cy="0"/>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978769" y="2096086"/>
              <a:ext cx="1069147" cy="0"/>
            </a:xfrm>
            <a:prstGeom prst="line">
              <a:avLst/>
            </a:prstGeom>
            <a:ln w="12700">
              <a:solidFill>
                <a:schemeClr val="bg1">
                  <a:lumMod val="75000"/>
                </a:schemeClr>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grpSp>
      <p:sp>
        <p:nvSpPr>
          <p:cNvPr id="61" name="Content Placeholder 2"/>
          <p:cNvSpPr txBox="1"/>
          <p:nvPr/>
        </p:nvSpPr>
        <p:spPr>
          <a:xfrm>
            <a:off x="1248321" y="5249587"/>
            <a:ext cx="9593128" cy="656035"/>
          </a:xfrm>
          <a:prstGeom prst="rect">
            <a:avLst/>
          </a:prstGeom>
        </p:spPr>
        <p:txBody>
          <a:bodyPr vert="horz" lIns="91416" tIns="45708" rIns="91416" bIns="4570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1100" dirty="0">
                <a:cs typeface="+mn-ea"/>
                <a:sym typeface="+mn-lt"/>
              </a:rPr>
              <a:t>Lorem Ipsum has been the industry's standard dummy text ever since the 1500s</a:t>
            </a:r>
            <a:r>
              <a:rPr lang="id-ID" sz="1100" dirty="0">
                <a:cs typeface="+mn-ea"/>
                <a:sym typeface="+mn-lt"/>
              </a:rPr>
              <a:t>. Fusce som libero topi sombrero bikinan meksiko</a:t>
            </a:r>
            <a:r>
              <a:rPr lang="en-US" sz="1100" dirty="0">
                <a:cs typeface="+mn-ea"/>
                <a:sym typeface="+mn-lt"/>
              </a:rPr>
              <a:t> when an unknown printer took a galley of type and scrambled it to make a type specimen book. It has survived not only five centuries, but also the leap into electronic typesetting</a:t>
            </a:r>
            <a:endParaRPr lang="id-ID" sz="1100" dirty="0">
              <a:cs typeface="+mn-ea"/>
              <a:sym typeface="+mn-lt"/>
            </a:endParaRPr>
          </a:p>
        </p:txBody>
      </p:sp>
      <p:sp>
        <p:nvSpPr>
          <p:cNvPr id="36" name="Shape 507"/>
          <p:cNvSpPr txBox="1"/>
          <p:nvPr/>
        </p:nvSpPr>
        <p:spPr>
          <a:xfrm>
            <a:off x="2296537" y="3555841"/>
            <a:ext cx="2460000" cy="544397"/>
          </a:xfrm>
          <a:prstGeom prst="rect">
            <a:avLst/>
          </a:prstGeom>
          <a:noFill/>
          <a:ln>
            <a:noFill/>
          </a:ln>
        </p:spPr>
        <p:txBody>
          <a:bodyPr lIns="71433" tIns="71433" rIns="71433" bIns="71433" anchor="b" anchorCtr="0">
            <a:noAutofit/>
          </a:bodyPr>
          <a:lstStyle/>
          <a:p>
            <a:r>
              <a:rPr lang="zh-CN" altLang="en-US" b="1" dirty="0">
                <a:cs typeface="+mn-ea"/>
                <a:sym typeface="+mn-lt"/>
              </a:rPr>
              <a:t>输入您的小标题</a:t>
            </a:r>
            <a:endParaRPr lang="zh-CN" altLang="en-US" b="1" dirty="0">
              <a:cs typeface="+mn-ea"/>
              <a:sym typeface="+mn-lt"/>
            </a:endParaRPr>
          </a:p>
        </p:txBody>
      </p:sp>
      <p:sp>
        <p:nvSpPr>
          <p:cNvPr id="62" name="Shape 508"/>
          <p:cNvSpPr txBox="1"/>
          <p:nvPr/>
        </p:nvSpPr>
        <p:spPr>
          <a:xfrm>
            <a:off x="2296539" y="4100220"/>
            <a:ext cx="2460000" cy="924397"/>
          </a:xfrm>
          <a:prstGeom prst="rect">
            <a:avLst/>
          </a:prstGeom>
          <a:noFill/>
          <a:ln>
            <a:noFill/>
          </a:ln>
        </p:spPr>
        <p:txBody>
          <a:bodyPr lIns="71433" tIns="71433" rIns="71433" bIns="71433" anchor="t" anchorCtr="0">
            <a:noAutofit/>
          </a:bodyPr>
          <a:lstStyle/>
          <a:p>
            <a:pPr>
              <a:lnSpc>
                <a:spcPct val="130000"/>
              </a:lnSpc>
              <a:buClr>
                <a:srgbClr val="000000"/>
              </a:buClr>
              <a:buSzPct val="25000"/>
            </a:pPr>
            <a:r>
              <a:rPr lang="en-GB" sz="1100" dirty="0">
                <a:cs typeface="+mn-ea"/>
                <a:sym typeface="+mn-lt"/>
              </a:rPr>
              <a:t>Geometry arose independently in a number of early cultures as a body of practical…</a:t>
            </a:r>
            <a:endParaRPr lang="en-GB" sz="1100" dirty="0">
              <a:cs typeface="+mn-ea"/>
              <a:sym typeface="+mn-lt"/>
            </a:endParaRPr>
          </a:p>
        </p:txBody>
      </p:sp>
      <p:sp>
        <p:nvSpPr>
          <p:cNvPr id="63" name="Shape 507"/>
          <p:cNvSpPr txBox="1"/>
          <p:nvPr/>
        </p:nvSpPr>
        <p:spPr>
          <a:xfrm>
            <a:off x="5636211" y="3563131"/>
            <a:ext cx="2460000" cy="544397"/>
          </a:xfrm>
          <a:prstGeom prst="rect">
            <a:avLst/>
          </a:prstGeom>
          <a:noFill/>
          <a:ln>
            <a:noFill/>
          </a:ln>
        </p:spPr>
        <p:txBody>
          <a:bodyPr lIns="71433" tIns="71433" rIns="71433" bIns="71433" anchor="b" anchorCtr="0">
            <a:noAutofit/>
          </a:bodyPr>
          <a:lstStyle/>
          <a:p>
            <a:r>
              <a:rPr lang="zh-CN" altLang="en-US" b="1" dirty="0">
                <a:cs typeface="+mn-ea"/>
                <a:sym typeface="+mn-lt"/>
              </a:rPr>
              <a:t>输入您的小标题</a:t>
            </a:r>
            <a:endParaRPr lang="zh-CN" altLang="en-US" b="1" dirty="0">
              <a:cs typeface="+mn-ea"/>
              <a:sym typeface="+mn-lt"/>
            </a:endParaRPr>
          </a:p>
        </p:txBody>
      </p:sp>
      <p:sp>
        <p:nvSpPr>
          <p:cNvPr id="64" name="Shape 508"/>
          <p:cNvSpPr txBox="1"/>
          <p:nvPr/>
        </p:nvSpPr>
        <p:spPr>
          <a:xfrm>
            <a:off x="5636213" y="4107510"/>
            <a:ext cx="2460000" cy="924397"/>
          </a:xfrm>
          <a:prstGeom prst="rect">
            <a:avLst/>
          </a:prstGeom>
          <a:noFill/>
          <a:ln>
            <a:noFill/>
          </a:ln>
        </p:spPr>
        <p:txBody>
          <a:bodyPr lIns="71433" tIns="71433" rIns="71433" bIns="71433" anchor="t" anchorCtr="0">
            <a:noAutofit/>
          </a:bodyPr>
          <a:lstStyle/>
          <a:p>
            <a:pPr>
              <a:lnSpc>
                <a:spcPct val="130000"/>
              </a:lnSpc>
              <a:buClr>
                <a:srgbClr val="000000"/>
              </a:buClr>
              <a:buSzPct val="25000"/>
            </a:pPr>
            <a:r>
              <a:rPr lang="en-GB" sz="1100" dirty="0">
                <a:cs typeface="+mn-ea"/>
                <a:sym typeface="+mn-lt"/>
              </a:rPr>
              <a:t>Geometry arose independently in a number of early cultures as a body of practical…</a:t>
            </a:r>
            <a:endParaRPr lang="en-GB" sz="1100" dirty="0">
              <a:cs typeface="+mn-ea"/>
              <a:sym typeface="+mn-lt"/>
            </a:endParaRPr>
          </a:p>
        </p:txBody>
      </p:sp>
      <p:sp>
        <p:nvSpPr>
          <p:cNvPr id="65" name="Shape 507"/>
          <p:cNvSpPr txBox="1"/>
          <p:nvPr/>
        </p:nvSpPr>
        <p:spPr>
          <a:xfrm>
            <a:off x="8978652" y="3511237"/>
            <a:ext cx="2460000" cy="544397"/>
          </a:xfrm>
          <a:prstGeom prst="rect">
            <a:avLst/>
          </a:prstGeom>
          <a:noFill/>
          <a:ln>
            <a:noFill/>
          </a:ln>
        </p:spPr>
        <p:txBody>
          <a:bodyPr lIns="71433" tIns="71433" rIns="71433" bIns="71433" anchor="b" anchorCtr="0">
            <a:noAutofit/>
          </a:bodyPr>
          <a:lstStyle/>
          <a:p>
            <a:r>
              <a:rPr lang="zh-CN" altLang="en-US" b="1" dirty="0">
                <a:cs typeface="+mn-ea"/>
                <a:sym typeface="+mn-lt"/>
              </a:rPr>
              <a:t>输入您的小标题</a:t>
            </a:r>
            <a:endParaRPr lang="zh-CN" altLang="en-US" b="1" dirty="0">
              <a:cs typeface="+mn-ea"/>
              <a:sym typeface="+mn-lt"/>
            </a:endParaRPr>
          </a:p>
        </p:txBody>
      </p:sp>
      <p:sp>
        <p:nvSpPr>
          <p:cNvPr id="66" name="Shape 508"/>
          <p:cNvSpPr txBox="1"/>
          <p:nvPr/>
        </p:nvSpPr>
        <p:spPr>
          <a:xfrm>
            <a:off x="8978654" y="4055616"/>
            <a:ext cx="2460000" cy="924397"/>
          </a:xfrm>
          <a:prstGeom prst="rect">
            <a:avLst/>
          </a:prstGeom>
          <a:noFill/>
          <a:ln>
            <a:noFill/>
          </a:ln>
        </p:spPr>
        <p:txBody>
          <a:bodyPr lIns="71433" tIns="71433" rIns="71433" bIns="71433" anchor="t" anchorCtr="0">
            <a:noAutofit/>
          </a:bodyPr>
          <a:lstStyle/>
          <a:p>
            <a:pPr>
              <a:lnSpc>
                <a:spcPct val="130000"/>
              </a:lnSpc>
              <a:buClr>
                <a:srgbClr val="000000"/>
              </a:buClr>
              <a:buSzPct val="25000"/>
            </a:pPr>
            <a:r>
              <a:rPr lang="en-GB" sz="1100">
                <a:cs typeface="+mn-ea"/>
                <a:sym typeface="+mn-lt"/>
              </a:rPr>
              <a:t>Geometry arose independently in a number of early cultures as a body of practical…</a:t>
            </a:r>
            <a:endParaRPr lang="en-GB" sz="1100">
              <a:cs typeface="+mn-ea"/>
              <a:sym typeface="+mn-lt"/>
            </a:endParaRPr>
          </a:p>
        </p:txBody>
      </p:sp>
      <p:sp>
        <p:nvSpPr>
          <p:cNvPr id="32"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35"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Text"/>
          <p:cNvSpPr txBox="1"/>
          <p:nvPr/>
        </p:nvSpPr>
        <p:spPr>
          <a:xfrm>
            <a:off x="4448188" y="3424432"/>
            <a:ext cx="3295624" cy="5539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dirty="0">
                <a:cs typeface="+mn-ea"/>
                <a:sym typeface="+mn-lt"/>
              </a:rPr>
              <a:t>工作不足及改进</a:t>
            </a:r>
            <a:endParaRPr lang="en-US" altLang="zh-CN" sz="3600" dirty="0">
              <a:cs typeface="+mn-ea"/>
              <a:sym typeface="+mn-lt"/>
            </a:endParaRPr>
          </a:p>
        </p:txBody>
      </p:sp>
      <p:sp>
        <p:nvSpPr>
          <p:cNvPr id="5" name="Footer Text"/>
          <p:cNvSpPr txBox="1"/>
          <p:nvPr/>
        </p:nvSpPr>
        <p:spPr>
          <a:xfrm>
            <a:off x="5643100" y="2435218"/>
            <a:ext cx="883577" cy="9233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a:cs typeface="+mn-ea"/>
                <a:sym typeface="+mn-lt"/>
              </a:rPr>
              <a:t>0</a:t>
            </a:r>
            <a:r>
              <a:rPr lang="en-US" altLang="zh-CN" sz="6000" dirty="0">
                <a:cs typeface="+mn-ea"/>
                <a:sym typeface="+mn-lt"/>
              </a:rPr>
              <a:t>3</a:t>
            </a:r>
            <a:endParaRPr lang="en-US" sz="3200" dirty="0">
              <a:cs typeface="+mn-ea"/>
              <a:sym typeface="+mn-lt"/>
            </a:endParaRPr>
          </a:p>
        </p:txBody>
      </p:sp>
      <p:sp>
        <p:nvSpPr>
          <p:cNvPr id="6" name="矩形 5"/>
          <p:cNvSpPr/>
          <p:nvPr/>
        </p:nvSpPr>
        <p:spPr>
          <a:xfrm>
            <a:off x="3911043" y="4022673"/>
            <a:ext cx="4369914"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0" kern="100" dirty="0">
                <a:cs typeface="+mn-ea"/>
                <a:sym typeface="+mn-lt"/>
              </a:rPr>
              <a:t>Lorem ipsum dolor sit </a:t>
            </a:r>
            <a:r>
              <a:rPr lang="en-US" altLang="zh-CN" sz="1000" kern="100" dirty="0" err="1">
                <a:cs typeface="+mn-ea"/>
                <a:sym typeface="+mn-lt"/>
              </a:rPr>
              <a:t>amet</a:t>
            </a:r>
            <a:r>
              <a:rPr lang="en-US" altLang="zh-CN" sz="1000" kern="100" dirty="0">
                <a:cs typeface="+mn-ea"/>
                <a:sym typeface="+mn-lt"/>
              </a:rPr>
              <a:t>, </a:t>
            </a:r>
            <a:r>
              <a:rPr lang="en-US" altLang="zh-CN" sz="1000" kern="100" dirty="0" err="1">
                <a:cs typeface="+mn-ea"/>
                <a:sym typeface="+mn-lt"/>
              </a:rPr>
              <a:t>consectetur</a:t>
            </a:r>
            <a:r>
              <a:rPr lang="en-US" altLang="zh-CN" sz="1000" kern="100" dirty="0">
                <a:cs typeface="+mn-ea"/>
                <a:sym typeface="+mn-lt"/>
              </a:rPr>
              <a:t> </a:t>
            </a:r>
            <a:r>
              <a:rPr lang="en-US" altLang="zh-CN" sz="1000" kern="100" dirty="0" err="1">
                <a:cs typeface="+mn-ea"/>
                <a:sym typeface="+mn-lt"/>
              </a:rPr>
              <a:t>adipiscing</a:t>
            </a:r>
            <a:r>
              <a:rPr lang="en-US" altLang="zh-CN" sz="1000" kern="100" dirty="0">
                <a:cs typeface="+mn-ea"/>
                <a:sym typeface="+mn-lt"/>
              </a:rPr>
              <a:t> </a:t>
            </a:r>
            <a:r>
              <a:rPr lang="en-US" altLang="zh-CN" sz="1000" kern="100" dirty="0" err="1">
                <a:cs typeface="+mn-ea"/>
                <a:sym typeface="+mn-lt"/>
              </a:rPr>
              <a:t>elit</a:t>
            </a:r>
            <a:r>
              <a:rPr lang="en-US" altLang="zh-CN" sz="1000" kern="100" dirty="0">
                <a:cs typeface="+mn-ea"/>
                <a:sym typeface="+mn-lt"/>
              </a:rPr>
              <a:t>. Nunc </a:t>
            </a:r>
            <a:r>
              <a:rPr lang="en-US" altLang="zh-CN" sz="1000" kern="100" dirty="0" err="1">
                <a:cs typeface="+mn-ea"/>
                <a:sym typeface="+mn-lt"/>
              </a:rPr>
              <a:t>condimentum</a:t>
            </a:r>
            <a:r>
              <a:rPr lang="en-US" altLang="zh-CN" sz="1000" kern="100" dirty="0">
                <a:cs typeface="+mn-ea"/>
                <a:sym typeface="+mn-lt"/>
              </a:rPr>
              <a:t> dui </a:t>
            </a:r>
            <a:r>
              <a:rPr lang="en-US" altLang="zh-CN" sz="1000" kern="100" dirty="0" err="1">
                <a:cs typeface="+mn-ea"/>
                <a:sym typeface="+mn-lt"/>
              </a:rPr>
              <a:t>nec</a:t>
            </a:r>
            <a:r>
              <a:rPr lang="en-US" altLang="zh-CN" sz="1000" kern="100" dirty="0">
                <a:cs typeface="+mn-ea"/>
                <a:sym typeface="+mn-lt"/>
              </a:rPr>
              <a:t> </a:t>
            </a:r>
            <a:r>
              <a:rPr lang="en-US" altLang="zh-CN" sz="1000" kern="100" dirty="0" err="1">
                <a:cs typeface="+mn-ea"/>
                <a:sym typeface="+mn-lt"/>
              </a:rPr>
              <a:t>erat</a:t>
            </a:r>
            <a:r>
              <a:rPr lang="en-US" altLang="zh-CN" sz="1000" kern="100" dirty="0">
                <a:cs typeface="+mn-ea"/>
                <a:sym typeface="+mn-lt"/>
              </a:rPr>
              <a:t> </a:t>
            </a:r>
            <a:r>
              <a:rPr lang="en-US" altLang="zh-CN" sz="1000" kern="100" dirty="0" err="1">
                <a:cs typeface="+mn-ea"/>
                <a:sym typeface="+mn-lt"/>
              </a:rPr>
              <a:t>dapibus</a:t>
            </a:r>
            <a:r>
              <a:rPr lang="en-US" altLang="zh-CN" sz="1000" kern="100" dirty="0">
                <a:cs typeface="+mn-ea"/>
                <a:sym typeface="+mn-lt"/>
              </a:rPr>
              <a:t>, </a:t>
            </a:r>
            <a:r>
              <a:rPr lang="en-US" altLang="zh-CN" sz="1000" kern="100" dirty="0" err="1">
                <a:cs typeface="+mn-ea"/>
                <a:sym typeface="+mn-lt"/>
              </a:rPr>
              <a:t>nec</a:t>
            </a:r>
            <a:r>
              <a:rPr lang="en-US" altLang="zh-CN" sz="1000" kern="100" dirty="0">
                <a:cs typeface="+mn-ea"/>
                <a:sym typeface="+mn-lt"/>
              </a:rPr>
              <a:t> </a:t>
            </a:r>
            <a:r>
              <a:rPr lang="en-US" altLang="zh-CN" sz="1000" kern="100" dirty="0" err="1">
                <a:cs typeface="+mn-ea"/>
                <a:sym typeface="+mn-lt"/>
              </a:rPr>
              <a:t>tristique</a:t>
            </a:r>
            <a:r>
              <a:rPr lang="en-US" altLang="zh-CN" sz="1000" kern="100" dirty="0">
                <a:cs typeface="+mn-ea"/>
                <a:sym typeface="+mn-lt"/>
              </a:rPr>
              <a:t> mi </a:t>
            </a:r>
            <a:r>
              <a:rPr lang="en-US" altLang="zh-CN" sz="1000" kern="100" dirty="0" err="1">
                <a:cs typeface="+mn-ea"/>
                <a:sym typeface="+mn-lt"/>
              </a:rPr>
              <a:t>feugiat</a:t>
            </a:r>
            <a:r>
              <a:rPr lang="en-US" altLang="zh-CN" sz="1000" kern="100" dirty="0">
                <a:cs typeface="+mn-ea"/>
                <a:sym typeface="+mn-lt"/>
              </a:rPr>
              <a:t>. </a:t>
            </a:r>
            <a:endParaRPr lang="zh-CN" altLang="en-US" sz="1000" dirty="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p:cNvSpPr/>
          <p:nvPr/>
        </p:nvSpPr>
        <p:spPr>
          <a:xfrm>
            <a:off x="1455582" y="1720448"/>
            <a:ext cx="362134" cy="759488"/>
          </a:xfrm>
          <a:custGeom>
            <a:avLst/>
            <a:gdLst/>
            <a:ahLst/>
            <a:cxnLst>
              <a:cxn ang="0">
                <a:pos x="wd2" y="hd2"/>
              </a:cxn>
              <a:cxn ang="5400000">
                <a:pos x="wd2" y="hd2"/>
              </a:cxn>
              <a:cxn ang="10800000">
                <a:pos x="wd2" y="hd2"/>
              </a:cxn>
              <a:cxn ang="16200000">
                <a:pos x="wd2" y="hd2"/>
              </a:cxn>
            </a:cxnLst>
            <a:rect l="0" t="0" r="r" b="b"/>
            <a:pathLst>
              <a:path w="21600" h="21600" extrusionOk="0">
                <a:moveTo>
                  <a:pt x="8084" y="21600"/>
                </a:moveTo>
                <a:lnTo>
                  <a:pt x="8084" y="5115"/>
                </a:lnTo>
                <a:lnTo>
                  <a:pt x="0" y="5115"/>
                </a:lnTo>
                <a:lnTo>
                  <a:pt x="0" y="0"/>
                </a:lnTo>
                <a:lnTo>
                  <a:pt x="21600" y="0"/>
                </a:lnTo>
                <a:lnTo>
                  <a:pt x="21600" y="21600"/>
                </a:lnTo>
                <a:cubicBezTo>
                  <a:pt x="21600" y="21600"/>
                  <a:pt x="8084" y="21600"/>
                  <a:pt x="8084" y="21600"/>
                </a:cubicBez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4" name="Shape"/>
          <p:cNvSpPr/>
          <p:nvPr/>
        </p:nvSpPr>
        <p:spPr>
          <a:xfrm>
            <a:off x="1331503" y="4230588"/>
            <a:ext cx="608252" cy="769239"/>
          </a:xfrm>
          <a:custGeom>
            <a:avLst/>
            <a:gdLst/>
            <a:ahLst/>
            <a:cxnLst>
              <a:cxn ang="0">
                <a:pos x="wd2" y="hd2"/>
              </a:cxn>
              <a:cxn ang="5400000">
                <a:pos x="wd2" y="hd2"/>
              </a:cxn>
              <a:cxn ang="10800000">
                <a:pos x="wd2" y="hd2"/>
              </a:cxn>
              <a:cxn ang="16200000">
                <a:pos x="wd2" y="hd2"/>
              </a:cxn>
            </a:cxnLst>
            <a:rect l="0" t="0" r="r" b="b"/>
            <a:pathLst>
              <a:path w="21600" h="21600" extrusionOk="0">
                <a:moveTo>
                  <a:pt x="21022" y="5689"/>
                </a:moveTo>
                <a:cubicBezTo>
                  <a:pt x="21022" y="8092"/>
                  <a:pt x="18828" y="10465"/>
                  <a:pt x="15863" y="12869"/>
                </a:cubicBezTo>
                <a:lnTo>
                  <a:pt x="11166" y="16672"/>
                </a:lnTo>
                <a:lnTo>
                  <a:pt x="21600" y="16672"/>
                </a:lnTo>
                <a:lnTo>
                  <a:pt x="21600" y="21600"/>
                </a:lnTo>
                <a:lnTo>
                  <a:pt x="924" y="21600"/>
                </a:lnTo>
                <a:lnTo>
                  <a:pt x="924" y="17584"/>
                </a:lnTo>
                <a:lnTo>
                  <a:pt x="10396" y="9735"/>
                </a:lnTo>
                <a:cubicBezTo>
                  <a:pt x="11666" y="8670"/>
                  <a:pt x="12667" y="7453"/>
                  <a:pt x="12667" y="6602"/>
                </a:cubicBezTo>
                <a:cubicBezTo>
                  <a:pt x="12667" y="5659"/>
                  <a:pt x="11820" y="5141"/>
                  <a:pt x="10319" y="5141"/>
                </a:cubicBezTo>
                <a:cubicBezTo>
                  <a:pt x="8201" y="5141"/>
                  <a:pt x="5544" y="6176"/>
                  <a:pt x="3003" y="7849"/>
                </a:cubicBezTo>
                <a:lnTo>
                  <a:pt x="0" y="3286"/>
                </a:lnTo>
                <a:cubicBezTo>
                  <a:pt x="3658" y="1247"/>
                  <a:pt x="7470" y="0"/>
                  <a:pt x="11551" y="0"/>
                </a:cubicBezTo>
                <a:cubicBezTo>
                  <a:pt x="16980" y="0"/>
                  <a:pt x="21022" y="2282"/>
                  <a:pt x="21022" y="5689"/>
                </a:cubicBez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5" name="Shape"/>
          <p:cNvSpPr/>
          <p:nvPr/>
        </p:nvSpPr>
        <p:spPr>
          <a:xfrm>
            <a:off x="6913832" y="1716311"/>
            <a:ext cx="594157" cy="767070"/>
          </a:xfrm>
          <a:custGeom>
            <a:avLst/>
            <a:gdLst/>
            <a:ahLst/>
            <a:cxnLst>
              <a:cxn ang="0">
                <a:pos x="wd2" y="hd2"/>
              </a:cxn>
              <a:cxn ang="5400000">
                <a:pos x="wd2" y="hd2"/>
              </a:cxn>
              <a:cxn ang="10800000">
                <a:pos x="wd2" y="hd2"/>
              </a:cxn>
              <a:cxn ang="16200000">
                <a:pos x="wd2" y="hd2"/>
              </a:cxn>
            </a:cxnLst>
            <a:rect l="0" t="0" r="r" b="b"/>
            <a:pathLst>
              <a:path w="21600" h="21600" extrusionOk="0">
                <a:moveTo>
                  <a:pt x="15215" y="8695"/>
                </a:moveTo>
                <a:cubicBezTo>
                  <a:pt x="18920" y="9244"/>
                  <a:pt x="21600" y="11319"/>
                  <a:pt x="21600" y="14553"/>
                </a:cubicBezTo>
                <a:cubicBezTo>
                  <a:pt x="21600" y="18702"/>
                  <a:pt x="17383" y="21600"/>
                  <a:pt x="10800" y="21600"/>
                </a:cubicBezTo>
                <a:cubicBezTo>
                  <a:pt x="6780" y="21600"/>
                  <a:pt x="2641" y="20502"/>
                  <a:pt x="0" y="18885"/>
                </a:cubicBezTo>
                <a:lnTo>
                  <a:pt x="3272" y="14064"/>
                </a:lnTo>
                <a:cubicBezTo>
                  <a:pt x="5361" y="15925"/>
                  <a:pt x="7686" y="16871"/>
                  <a:pt x="10130" y="16871"/>
                </a:cubicBezTo>
                <a:cubicBezTo>
                  <a:pt x="12377" y="16871"/>
                  <a:pt x="13599" y="16078"/>
                  <a:pt x="13559" y="14614"/>
                </a:cubicBezTo>
                <a:cubicBezTo>
                  <a:pt x="13559" y="13119"/>
                  <a:pt x="12377" y="12387"/>
                  <a:pt x="10091" y="12387"/>
                </a:cubicBezTo>
                <a:lnTo>
                  <a:pt x="5361" y="12387"/>
                </a:lnTo>
                <a:lnTo>
                  <a:pt x="5361" y="9031"/>
                </a:lnTo>
                <a:lnTo>
                  <a:pt x="10997" y="4698"/>
                </a:lnTo>
                <a:lnTo>
                  <a:pt x="1419" y="4698"/>
                </a:lnTo>
                <a:lnTo>
                  <a:pt x="1419" y="0"/>
                </a:lnTo>
                <a:lnTo>
                  <a:pt x="20339" y="0"/>
                </a:lnTo>
                <a:lnTo>
                  <a:pt x="20339" y="3569"/>
                </a:lnTo>
                <a:lnTo>
                  <a:pt x="13993" y="8481"/>
                </a:lnTo>
                <a:cubicBezTo>
                  <a:pt x="13993" y="8481"/>
                  <a:pt x="15215" y="8695"/>
                  <a:pt x="15215" y="8695"/>
                </a:cubicBez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6" name="Shape"/>
          <p:cNvSpPr/>
          <p:nvPr/>
        </p:nvSpPr>
        <p:spPr>
          <a:xfrm>
            <a:off x="6875916" y="4235370"/>
            <a:ext cx="667886" cy="759488"/>
          </a:xfrm>
          <a:custGeom>
            <a:avLst/>
            <a:gdLst/>
            <a:ahLst/>
            <a:cxnLst>
              <a:cxn ang="0">
                <a:pos x="wd2" y="hd2"/>
              </a:cxn>
              <a:cxn ang="5400000">
                <a:pos x="wd2" y="hd2"/>
              </a:cxn>
              <a:cxn ang="10800000">
                <a:pos x="wd2" y="hd2"/>
              </a:cxn>
              <a:cxn ang="16200000">
                <a:pos x="wd2" y="hd2"/>
              </a:cxn>
            </a:cxnLst>
            <a:rect l="0" t="0" r="r" b="b"/>
            <a:pathLst>
              <a:path w="21600" h="21600" extrusionOk="0">
                <a:moveTo>
                  <a:pt x="11607" y="12479"/>
                </a:moveTo>
                <a:lnTo>
                  <a:pt x="11607" y="8135"/>
                </a:lnTo>
                <a:lnTo>
                  <a:pt x="18374" y="8135"/>
                </a:lnTo>
                <a:lnTo>
                  <a:pt x="18374" y="12479"/>
                </a:lnTo>
                <a:lnTo>
                  <a:pt x="21600" y="12479"/>
                </a:lnTo>
                <a:lnTo>
                  <a:pt x="21600" y="17194"/>
                </a:lnTo>
                <a:lnTo>
                  <a:pt x="18374" y="17194"/>
                </a:lnTo>
                <a:lnTo>
                  <a:pt x="18374" y="21600"/>
                </a:lnTo>
                <a:lnTo>
                  <a:pt x="11607" y="21600"/>
                </a:lnTo>
                <a:lnTo>
                  <a:pt x="11607" y="17194"/>
                </a:lnTo>
                <a:lnTo>
                  <a:pt x="0" y="17194"/>
                </a:lnTo>
                <a:lnTo>
                  <a:pt x="0" y="12942"/>
                </a:lnTo>
                <a:lnTo>
                  <a:pt x="7434" y="0"/>
                </a:lnTo>
                <a:lnTo>
                  <a:pt x="14412" y="0"/>
                </a:lnTo>
                <a:lnTo>
                  <a:pt x="7434" y="12479"/>
                </a:lnTo>
                <a:cubicBezTo>
                  <a:pt x="7434" y="12479"/>
                  <a:pt x="11607" y="12479"/>
                  <a:pt x="11607" y="12479"/>
                </a:cubicBez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7" name="Shape"/>
          <p:cNvSpPr/>
          <p:nvPr/>
        </p:nvSpPr>
        <p:spPr>
          <a:xfrm>
            <a:off x="546100" y="1715988"/>
            <a:ext cx="686319" cy="772487"/>
          </a:xfrm>
          <a:custGeom>
            <a:avLst/>
            <a:gdLst/>
            <a:ahLst/>
            <a:cxnLst>
              <a:cxn ang="0">
                <a:pos x="wd2" y="hd2"/>
              </a:cxn>
              <a:cxn ang="5400000">
                <a:pos x="wd2" y="hd2"/>
              </a:cxn>
              <a:cxn ang="10800000">
                <a:pos x="wd2" y="hd2"/>
              </a:cxn>
              <a:cxn ang="16200000">
                <a:pos x="wd2" y="hd2"/>
              </a:cxn>
            </a:cxnLst>
            <a:rect l="0" t="0" r="r" b="b"/>
            <a:pathLst>
              <a:path w="21600" h="21600" extrusionOk="0">
                <a:moveTo>
                  <a:pt x="7268" y="10785"/>
                </a:moveTo>
                <a:cubicBezTo>
                  <a:pt x="7268" y="15329"/>
                  <a:pt x="8258" y="17025"/>
                  <a:pt x="10817" y="17025"/>
                </a:cubicBezTo>
                <a:cubicBezTo>
                  <a:pt x="13308" y="17025"/>
                  <a:pt x="14298" y="15329"/>
                  <a:pt x="14298" y="10785"/>
                </a:cubicBezTo>
                <a:cubicBezTo>
                  <a:pt x="14298" y="6241"/>
                  <a:pt x="13308" y="4574"/>
                  <a:pt x="10817" y="4574"/>
                </a:cubicBezTo>
                <a:cubicBezTo>
                  <a:pt x="8258" y="4574"/>
                  <a:pt x="7268" y="6241"/>
                  <a:pt x="7268" y="10785"/>
                </a:cubicBezTo>
                <a:close/>
                <a:moveTo>
                  <a:pt x="21600" y="10785"/>
                </a:moveTo>
                <a:cubicBezTo>
                  <a:pt x="21600" y="17753"/>
                  <a:pt x="17710" y="21600"/>
                  <a:pt x="10817" y="21600"/>
                </a:cubicBezTo>
                <a:cubicBezTo>
                  <a:pt x="3822" y="21600"/>
                  <a:pt x="0" y="17753"/>
                  <a:pt x="0" y="10785"/>
                </a:cubicBezTo>
                <a:cubicBezTo>
                  <a:pt x="0" y="3847"/>
                  <a:pt x="3822" y="0"/>
                  <a:pt x="10817" y="0"/>
                </a:cubicBezTo>
                <a:cubicBezTo>
                  <a:pt x="17710" y="0"/>
                  <a:pt x="21600" y="3847"/>
                  <a:pt x="21600" y="10785"/>
                </a:cubicBez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8" name="Shape"/>
          <p:cNvSpPr/>
          <p:nvPr/>
        </p:nvSpPr>
        <p:spPr>
          <a:xfrm>
            <a:off x="549883" y="4230588"/>
            <a:ext cx="686320" cy="772487"/>
          </a:xfrm>
          <a:custGeom>
            <a:avLst/>
            <a:gdLst/>
            <a:ahLst/>
            <a:cxnLst>
              <a:cxn ang="0">
                <a:pos x="wd2" y="hd2"/>
              </a:cxn>
              <a:cxn ang="5400000">
                <a:pos x="wd2" y="hd2"/>
              </a:cxn>
              <a:cxn ang="10800000">
                <a:pos x="wd2" y="hd2"/>
              </a:cxn>
              <a:cxn ang="16200000">
                <a:pos x="wd2" y="hd2"/>
              </a:cxn>
            </a:cxnLst>
            <a:rect l="0" t="0" r="r" b="b"/>
            <a:pathLst>
              <a:path w="21600" h="21600" extrusionOk="0">
                <a:moveTo>
                  <a:pt x="7268" y="10785"/>
                </a:moveTo>
                <a:cubicBezTo>
                  <a:pt x="7268" y="15329"/>
                  <a:pt x="8258" y="17025"/>
                  <a:pt x="10817" y="17025"/>
                </a:cubicBezTo>
                <a:cubicBezTo>
                  <a:pt x="13308" y="17025"/>
                  <a:pt x="14298" y="15329"/>
                  <a:pt x="14298" y="10785"/>
                </a:cubicBezTo>
                <a:cubicBezTo>
                  <a:pt x="14298" y="6241"/>
                  <a:pt x="13308" y="4574"/>
                  <a:pt x="10817" y="4574"/>
                </a:cubicBezTo>
                <a:cubicBezTo>
                  <a:pt x="8258" y="4574"/>
                  <a:pt x="7268" y="6241"/>
                  <a:pt x="7268" y="10785"/>
                </a:cubicBezTo>
                <a:close/>
                <a:moveTo>
                  <a:pt x="21600" y="10785"/>
                </a:moveTo>
                <a:cubicBezTo>
                  <a:pt x="21600" y="17753"/>
                  <a:pt x="17710" y="21600"/>
                  <a:pt x="10817" y="21600"/>
                </a:cubicBezTo>
                <a:cubicBezTo>
                  <a:pt x="3822" y="21600"/>
                  <a:pt x="0" y="17753"/>
                  <a:pt x="0" y="10785"/>
                </a:cubicBezTo>
                <a:cubicBezTo>
                  <a:pt x="0" y="3847"/>
                  <a:pt x="3822" y="0"/>
                  <a:pt x="10817" y="0"/>
                </a:cubicBezTo>
                <a:cubicBezTo>
                  <a:pt x="17710" y="0"/>
                  <a:pt x="21600" y="3847"/>
                  <a:pt x="21600" y="10785"/>
                </a:cubicBez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19" name="Shape"/>
          <p:cNvSpPr/>
          <p:nvPr/>
        </p:nvSpPr>
        <p:spPr>
          <a:xfrm>
            <a:off x="6108700" y="1711852"/>
            <a:ext cx="686319" cy="772487"/>
          </a:xfrm>
          <a:custGeom>
            <a:avLst/>
            <a:gdLst/>
            <a:ahLst/>
            <a:cxnLst>
              <a:cxn ang="0">
                <a:pos x="wd2" y="hd2"/>
              </a:cxn>
              <a:cxn ang="5400000">
                <a:pos x="wd2" y="hd2"/>
              </a:cxn>
              <a:cxn ang="10800000">
                <a:pos x="wd2" y="hd2"/>
              </a:cxn>
              <a:cxn ang="16200000">
                <a:pos x="wd2" y="hd2"/>
              </a:cxn>
            </a:cxnLst>
            <a:rect l="0" t="0" r="r" b="b"/>
            <a:pathLst>
              <a:path w="21600" h="21600" extrusionOk="0">
                <a:moveTo>
                  <a:pt x="7268" y="10785"/>
                </a:moveTo>
                <a:cubicBezTo>
                  <a:pt x="7268" y="15329"/>
                  <a:pt x="8258" y="17025"/>
                  <a:pt x="10817" y="17025"/>
                </a:cubicBezTo>
                <a:cubicBezTo>
                  <a:pt x="13308" y="17025"/>
                  <a:pt x="14298" y="15329"/>
                  <a:pt x="14298" y="10785"/>
                </a:cubicBezTo>
                <a:cubicBezTo>
                  <a:pt x="14298" y="6241"/>
                  <a:pt x="13308" y="4574"/>
                  <a:pt x="10817" y="4574"/>
                </a:cubicBezTo>
                <a:cubicBezTo>
                  <a:pt x="8258" y="4574"/>
                  <a:pt x="7268" y="6241"/>
                  <a:pt x="7268" y="10785"/>
                </a:cubicBezTo>
                <a:close/>
                <a:moveTo>
                  <a:pt x="21600" y="10785"/>
                </a:moveTo>
                <a:cubicBezTo>
                  <a:pt x="21600" y="17753"/>
                  <a:pt x="17710" y="21600"/>
                  <a:pt x="10817" y="21600"/>
                </a:cubicBezTo>
                <a:cubicBezTo>
                  <a:pt x="3822" y="21600"/>
                  <a:pt x="0" y="17753"/>
                  <a:pt x="0" y="10785"/>
                </a:cubicBezTo>
                <a:cubicBezTo>
                  <a:pt x="0" y="3847"/>
                  <a:pt x="3822" y="0"/>
                  <a:pt x="10817" y="0"/>
                </a:cubicBezTo>
                <a:cubicBezTo>
                  <a:pt x="17710" y="0"/>
                  <a:pt x="21600" y="3847"/>
                  <a:pt x="21600" y="10785"/>
                </a:cubicBez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20" name="Shape"/>
          <p:cNvSpPr/>
          <p:nvPr/>
        </p:nvSpPr>
        <p:spPr>
          <a:xfrm>
            <a:off x="6108884" y="4226452"/>
            <a:ext cx="686320" cy="772487"/>
          </a:xfrm>
          <a:custGeom>
            <a:avLst/>
            <a:gdLst/>
            <a:ahLst/>
            <a:cxnLst>
              <a:cxn ang="0">
                <a:pos x="wd2" y="hd2"/>
              </a:cxn>
              <a:cxn ang="5400000">
                <a:pos x="wd2" y="hd2"/>
              </a:cxn>
              <a:cxn ang="10800000">
                <a:pos x="wd2" y="hd2"/>
              </a:cxn>
              <a:cxn ang="16200000">
                <a:pos x="wd2" y="hd2"/>
              </a:cxn>
            </a:cxnLst>
            <a:rect l="0" t="0" r="r" b="b"/>
            <a:pathLst>
              <a:path w="21600" h="21600" extrusionOk="0">
                <a:moveTo>
                  <a:pt x="7268" y="10785"/>
                </a:moveTo>
                <a:cubicBezTo>
                  <a:pt x="7268" y="15329"/>
                  <a:pt x="8258" y="17025"/>
                  <a:pt x="10817" y="17025"/>
                </a:cubicBezTo>
                <a:cubicBezTo>
                  <a:pt x="13308" y="17025"/>
                  <a:pt x="14298" y="15329"/>
                  <a:pt x="14298" y="10785"/>
                </a:cubicBezTo>
                <a:cubicBezTo>
                  <a:pt x="14298" y="6241"/>
                  <a:pt x="13308" y="4574"/>
                  <a:pt x="10817" y="4574"/>
                </a:cubicBezTo>
                <a:cubicBezTo>
                  <a:pt x="8258" y="4574"/>
                  <a:pt x="7268" y="6241"/>
                  <a:pt x="7268" y="10785"/>
                </a:cubicBezTo>
                <a:close/>
                <a:moveTo>
                  <a:pt x="21600" y="10785"/>
                </a:moveTo>
                <a:cubicBezTo>
                  <a:pt x="21600" y="17753"/>
                  <a:pt x="17710" y="21600"/>
                  <a:pt x="10817" y="21600"/>
                </a:cubicBezTo>
                <a:cubicBezTo>
                  <a:pt x="3822" y="21600"/>
                  <a:pt x="0" y="17753"/>
                  <a:pt x="0" y="10785"/>
                </a:cubicBezTo>
                <a:cubicBezTo>
                  <a:pt x="0" y="3847"/>
                  <a:pt x="3822" y="0"/>
                  <a:pt x="10817" y="0"/>
                </a:cubicBezTo>
                <a:cubicBezTo>
                  <a:pt x="17710" y="0"/>
                  <a:pt x="21600" y="3847"/>
                  <a:pt x="21600" y="10785"/>
                </a:cubicBez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defRPr>
            </a:pPr>
            <a:endParaRPr sz="1500" dirty="0">
              <a:cs typeface="+mn-ea"/>
              <a:sym typeface="+mn-lt"/>
            </a:endParaRPr>
          </a:p>
        </p:txBody>
      </p:sp>
      <p:sp>
        <p:nvSpPr>
          <p:cNvPr id="321" name="Nam quam nunc, blandit vel, luctus pulvinar, hendrerit id, lorem. Maecenas nec odio et ante tincidunt tempus."/>
          <p:cNvSpPr/>
          <p:nvPr/>
        </p:nvSpPr>
        <p:spPr>
          <a:xfrm>
            <a:off x="2306648" y="2066925"/>
            <a:ext cx="3327236" cy="1128642"/>
          </a:xfrm>
          <a:prstGeom prst="rect">
            <a:avLst/>
          </a:prstGeom>
        </p:spPr>
        <p:txBody>
          <a:bodyPr wrap="square">
            <a:spAutoFit/>
          </a:bodyPr>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nSpc>
                <a:spcPct val="114000"/>
              </a:lnSpc>
            </a:pPr>
            <a:r>
              <a:rPr sz="1200" dirty="0">
                <a:solidFill>
                  <a:schemeClr val="tx1"/>
                </a:solidFill>
                <a:latin typeface="+mn-lt"/>
                <a:ea typeface="+mn-ea"/>
                <a:cs typeface="+mn-ea"/>
                <a:sym typeface="+mn-lt"/>
              </a:rPr>
              <a:t>Nam quam nunc, blandit vel, luctus pulvinar, hendrerit id, lorem. Maecenas nec odio et ante tincidunt tempus. </a:t>
            </a:r>
            <a:r>
              <a:rPr lang="en-US" altLang="zh-CN" sz="1200" dirty="0">
                <a:solidFill>
                  <a:schemeClr val="tx1"/>
                </a:solidFill>
                <a:latin typeface="+mn-lt"/>
                <a:ea typeface="+mn-ea"/>
                <a:cs typeface="+mn-ea"/>
                <a:sym typeface="+mn-lt"/>
              </a:rPr>
              <a:t>Nam </a:t>
            </a:r>
            <a:r>
              <a:rPr lang="en-US" altLang="zh-CN" sz="1200" dirty="0" err="1">
                <a:solidFill>
                  <a:schemeClr val="tx1"/>
                </a:solidFill>
                <a:latin typeface="+mn-lt"/>
                <a:ea typeface="+mn-ea"/>
                <a:cs typeface="+mn-ea"/>
                <a:sym typeface="+mn-lt"/>
              </a:rPr>
              <a:t>quam</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nunc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blandit</a:t>
            </a:r>
            <a:r>
              <a:rPr lang="en-US" altLang="zh-CN" sz="1200" dirty="0">
                <a:solidFill>
                  <a:schemeClr val="tx1"/>
                </a:solidFill>
                <a:latin typeface="+mn-lt"/>
                <a:ea typeface="+mn-ea"/>
                <a:cs typeface="+mn-ea"/>
                <a:sym typeface="+mn-lt"/>
              </a:rPr>
              <a:t> vel, </a:t>
            </a:r>
            <a:r>
              <a:rPr lang="en-US" altLang="zh-CN" sz="1200" dirty="0" err="1">
                <a:solidFill>
                  <a:schemeClr val="tx1"/>
                </a:solidFill>
                <a:latin typeface="+mn-lt"/>
                <a:ea typeface="+mn-ea"/>
                <a:cs typeface="+mn-ea"/>
                <a:sym typeface="+mn-lt"/>
              </a:rPr>
              <a:t>luctus</a:t>
            </a:r>
            <a:r>
              <a:rPr lang="en-US" altLang="zh-CN" sz="1200" dirty="0">
                <a:solidFill>
                  <a:schemeClr val="tx1"/>
                </a:solidFill>
                <a:latin typeface="+mn-lt"/>
                <a:ea typeface="+mn-ea"/>
                <a:cs typeface="+mn-ea"/>
                <a:sym typeface="+mn-lt"/>
              </a:rPr>
              <a:t> pulvinar, </a:t>
            </a:r>
            <a:r>
              <a:rPr lang="en-US" altLang="zh-CN" sz="1200" dirty="0" err="1">
                <a:solidFill>
                  <a:schemeClr val="tx1"/>
                </a:solidFill>
                <a:latin typeface="+mn-lt"/>
                <a:ea typeface="+mn-ea"/>
                <a:cs typeface="+mn-ea"/>
                <a:sym typeface="+mn-lt"/>
              </a:rPr>
              <a:t>hendrerit</a:t>
            </a:r>
            <a:r>
              <a:rPr lang="en-US" altLang="zh-CN" sz="1200" dirty="0">
                <a:solidFill>
                  <a:schemeClr val="tx1"/>
                </a:solidFill>
                <a:latin typeface="+mn-lt"/>
                <a:ea typeface="+mn-ea"/>
                <a:cs typeface="+mn-ea"/>
                <a:sym typeface="+mn-lt"/>
              </a:rPr>
              <a:t> id, lorem. Maecenas </a:t>
            </a:r>
            <a:r>
              <a:rPr lang="en-US" altLang="zh-CN" sz="1200" dirty="0" err="1">
                <a:solidFill>
                  <a:schemeClr val="tx1"/>
                </a:solidFill>
                <a:latin typeface="+mn-lt"/>
                <a:ea typeface="+mn-ea"/>
                <a:cs typeface="+mn-ea"/>
                <a:sym typeface="+mn-lt"/>
              </a:rPr>
              <a:t>nec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odio</a:t>
            </a:r>
            <a:r>
              <a:rPr lang="en-US" altLang="zh-CN" sz="1200" dirty="0">
                <a:solidFill>
                  <a:schemeClr val="tx1"/>
                </a:solidFill>
                <a:latin typeface="+mn-lt"/>
                <a:ea typeface="+mn-ea"/>
                <a:cs typeface="+mn-ea"/>
                <a:sym typeface="+mn-lt"/>
              </a:rPr>
              <a:t> et ante </a:t>
            </a:r>
            <a:r>
              <a:rPr lang="en-US" altLang="zh-CN" sz="1200" dirty="0" err="1">
                <a:solidFill>
                  <a:schemeClr val="tx1"/>
                </a:solidFill>
                <a:latin typeface="+mn-lt"/>
                <a:ea typeface="+mn-ea"/>
                <a:cs typeface="+mn-ea"/>
                <a:sym typeface="+mn-lt"/>
              </a:rPr>
              <a:t>tincidunt</a:t>
            </a:r>
            <a:r>
              <a:rPr lang="en-US" altLang="zh-CN" sz="1200" dirty="0">
                <a:solidFill>
                  <a:schemeClr val="tx1"/>
                </a:solidFill>
                <a:latin typeface="+mn-lt"/>
                <a:ea typeface="+mn-ea"/>
                <a:cs typeface="+mn-ea"/>
                <a:sym typeface="+mn-lt"/>
              </a:rPr>
              <a:t> tempus. </a:t>
            </a:r>
            <a:endParaRPr lang="en-US" altLang="zh-CN" sz="1200" dirty="0">
              <a:solidFill>
                <a:schemeClr val="tx1"/>
              </a:solidFill>
              <a:latin typeface="+mn-lt"/>
              <a:ea typeface="+mn-ea"/>
              <a:cs typeface="+mn-ea"/>
              <a:sym typeface="+mn-lt"/>
            </a:endParaRPr>
          </a:p>
        </p:txBody>
      </p:sp>
      <p:sp>
        <p:nvSpPr>
          <p:cNvPr id="322" name="Revenue Stream One"/>
          <p:cNvSpPr/>
          <p:nvPr/>
        </p:nvSpPr>
        <p:spPr>
          <a:xfrm>
            <a:off x="2310551" y="1614181"/>
            <a:ext cx="1162178" cy="372090"/>
          </a:xfrm>
          <a:prstGeom prst="rect">
            <a:avLst/>
          </a:prstGeom>
          <a:ln w="12700">
            <a:miter lim="400000"/>
          </a:ln>
        </p:spPr>
        <p:txBody>
          <a:bodyPr wrap="none" lIns="0" tIns="0" rIns="0" bIns="0" anchor="ctr">
            <a:spAutoFit/>
          </a:bodyPr>
          <a:lstStyle>
            <a:lvl1pPr algn="l" defTabSz="1155700">
              <a:lnSpc>
                <a:spcPct val="80000"/>
              </a:lnSpc>
              <a:defRPr sz="3000">
                <a:solidFill>
                  <a:srgbClr val="323C40"/>
                </a:solidFill>
                <a:latin typeface="Helvetica"/>
                <a:ea typeface="Helvetica"/>
                <a:cs typeface="Helvetica"/>
                <a:sym typeface="Helvetica"/>
              </a:defRPr>
            </a:lvl1pPr>
          </a:lstStyle>
          <a:p>
            <a:pPr>
              <a:lnSpc>
                <a:spcPct val="150000"/>
              </a:lnSpc>
            </a:pPr>
            <a:r>
              <a:rPr lang="zh-CN" altLang="en-US" sz="1800" b="1" dirty="0">
                <a:solidFill>
                  <a:schemeClr val="tx1"/>
                </a:solidFill>
                <a:latin typeface="+mn-lt"/>
                <a:ea typeface="+mn-ea"/>
                <a:cs typeface="+mn-ea"/>
                <a:sym typeface="+mn-lt"/>
              </a:rPr>
              <a:t>输入小标题</a:t>
            </a:r>
            <a:endParaRPr lang="zh-CN" altLang="en-US" sz="1800" b="1" dirty="0">
              <a:solidFill>
                <a:schemeClr val="tx1"/>
              </a:solidFill>
              <a:latin typeface="+mn-lt"/>
              <a:ea typeface="+mn-ea"/>
              <a:cs typeface="+mn-ea"/>
              <a:sym typeface="+mn-lt"/>
            </a:endParaRPr>
          </a:p>
        </p:txBody>
      </p:sp>
      <p:sp>
        <p:nvSpPr>
          <p:cNvPr id="323" name="Nam quam nunc, blandit vel, luctus pulvinar, hendrerit id, lorem. Maecenas nec odio et ante tincidunt tempus."/>
          <p:cNvSpPr/>
          <p:nvPr/>
        </p:nvSpPr>
        <p:spPr>
          <a:xfrm>
            <a:off x="7799398" y="2041525"/>
            <a:ext cx="3327236" cy="1128642"/>
          </a:xfrm>
          <a:prstGeom prst="rect">
            <a:avLst/>
          </a:prstGeom>
        </p:spPr>
        <p:txBody>
          <a:bodyPr wrap="square">
            <a:spAutoFit/>
          </a:bodyPr>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nSpc>
                <a:spcPct val="114000"/>
              </a:lnSpc>
            </a:pPr>
            <a:r>
              <a:rPr sz="1200" dirty="0">
                <a:solidFill>
                  <a:schemeClr val="tx1"/>
                </a:solidFill>
                <a:latin typeface="+mn-lt"/>
                <a:ea typeface="+mn-ea"/>
                <a:cs typeface="+mn-ea"/>
                <a:sym typeface="+mn-lt"/>
              </a:rPr>
              <a:t>Nam quam nunc, blandit vel, luctus pulvinar, hendrerit id, lorem. Maecenas nec odio et ante tincidunt tempus. </a:t>
            </a:r>
            <a:r>
              <a:rPr lang="en-US" altLang="zh-CN" sz="1200" dirty="0">
                <a:solidFill>
                  <a:schemeClr val="tx1"/>
                </a:solidFill>
                <a:latin typeface="+mn-lt"/>
                <a:ea typeface="+mn-ea"/>
                <a:cs typeface="+mn-ea"/>
                <a:sym typeface="+mn-lt"/>
              </a:rPr>
              <a:t>Nam </a:t>
            </a:r>
            <a:r>
              <a:rPr lang="en-US" altLang="zh-CN" sz="1200" dirty="0" err="1">
                <a:solidFill>
                  <a:schemeClr val="tx1"/>
                </a:solidFill>
                <a:latin typeface="+mn-lt"/>
                <a:ea typeface="+mn-ea"/>
                <a:cs typeface="+mn-ea"/>
                <a:sym typeface="+mn-lt"/>
              </a:rPr>
              <a:t>quam</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nunc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blandit</a:t>
            </a:r>
            <a:r>
              <a:rPr lang="en-US" altLang="zh-CN" sz="1200" dirty="0">
                <a:solidFill>
                  <a:schemeClr val="tx1"/>
                </a:solidFill>
                <a:latin typeface="+mn-lt"/>
                <a:ea typeface="+mn-ea"/>
                <a:cs typeface="+mn-ea"/>
                <a:sym typeface="+mn-lt"/>
              </a:rPr>
              <a:t> vel, </a:t>
            </a:r>
            <a:r>
              <a:rPr lang="en-US" altLang="zh-CN" sz="1200" dirty="0" err="1">
                <a:solidFill>
                  <a:schemeClr val="tx1"/>
                </a:solidFill>
                <a:latin typeface="+mn-lt"/>
                <a:ea typeface="+mn-ea"/>
                <a:cs typeface="+mn-ea"/>
                <a:sym typeface="+mn-lt"/>
              </a:rPr>
              <a:t>luctus</a:t>
            </a:r>
            <a:r>
              <a:rPr lang="en-US" altLang="zh-CN" sz="1200" dirty="0">
                <a:solidFill>
                  <a:schemeClr val="tx1"/>
                </a:solidFill>
                <a:latin typeface="+mn-lt"/>
                <a:ea typeface="+mn-ea"/>
                <a:cs typeface="+mn-ea"/>
                <a:sym typeface="+mn-lt"/>
              </a:rPr>
              <a:t> pulvinar, </a:t>
            </a:r>
            <a:r>
              <a:rPr lang="en-US" altLang="zh-CN" sz="1200" dirty="0" err="1">
                <a:solidFill>
                  <a:schemeClr val="tx1"/>
                </a:solidFill>
                <a:latin typeface="+mn-lt"/>
                <a:ea typeface="+mn-ea"/>
                <a:cs typeface="+mn-ea"/>
                <a:sym typeface="+mn-lt"/>
              </a:rPr>
              <a:t>hendrerit</a:t>
            </a:r>
            <a:r>
              <a:rPr lang="en-US" altLang="zh-CN" sz="1200" dirty="0">
                <a:solidFill>
                  <a:schemeClr val="tx1"/>
                </a:solidFill>
                <a:latin typeface="+mn-lt"/>
                <a:ea typeface="+mn-ea"/>
                <a:cs typeface="+mn-ea"/>
                <a:sym typeface="+mn-lt"/>
              </a:rPr>
              <a:t> id, lorem. Maecenas </a:t>
            </a:r>
            <a:r>
              <a:rPr lang="en-US" altLang="zh-CN" sz="1200" dirty="0" err="1">
                <a:solidFill>
                  <a:schemeClr val="tx1"/>
                </a:solidFill>
                <a:latin typeface="+mn-lt"/>
                <a:ea typeface="+mn-ea"/>
                <a:cs typeface="+mn-ea"/>
                <a:sym typeface="+mn-lt"/>
              </a:rPr>
              <a:t>nec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odio</a:t>
            </a:r>
            <a:r>
              <a:rPr lang="en-US" altLang="zh-CN" sz="1200" dirty="0">
                <a:solidFill>
                  <a:schemeClr val="tx1"/>
                </a:solidFill>
                <a:latin typeface="+mn-lt"/>
                <a:ea typeface="+mn-ea"/>
                <a:cs typeface="+mn-ea"/>
                <a:sym typeface="+mn-lt"/>
              </a:rPr>
              <a:t> et ante </a:t>
            </a:r>
            <a:r>
              <a:rPr lang="en-US" altLang="zh-CN" sz="1200" dirty="0" err="1">
                <a:solidFill>
                  <a:schemeClr val="tx1"/>
                </a:solidFill>
                <a:latin typeface="+mn-lt"/>
                <a:ea typeface="+mn-ea"/>
                <a:cs typeface="+mn-ea"/>
                <a:sym typeface="+mn-lt"/>
              </a:rPr>
              <a:t>tincidunt</a:t>
            </a:r>
            <a:r>
              <a:rPr lang="en-US" altLang="zh-CN" sz="1200" dirty="0">
                <a:solidFill>
                  <a:schemeClr val="tx1"/>
                </a:solidFill>
                <a:latin typeface="+mn-lt"/>
                <a:ea typeface="+mn-ea"/>
                <a:cs typeface="+mn-ea"/>
                <a:sym typeface="+mn-lt"/>
              </a:rPr>
              <a:t> tempus. </a:t>
            </a:r>
            <a:endParaRPr lang="en-US" altLang="zh-CN" sz="1200" dirty="0">
              <a:solidFill>
                <a:schemeClr val="tx1"/>
              </a:solidFill>
              <a:latin typeface="+mn-lt"/>
              <a:ea typeface="+mn-ea"/>
              <a:cs typeface="+mn-ea"/>
              <a:sym typeface="+mn-lt"/>
            </a:endParaRPr>
          </a:p>
        </p:txBody>
      </p:sp>
      <p:sp>
        <p:nvSpPr>
          <p:cNvPr id="324" name="Revenue Stream Two"/>
          <p:cNvSpPr/>
          <p:nvPr/>
        </p:nvSpPr>
        <p:spPr>
          <a:xfrm>
            <a:off x="7803301" y="1588781"/>
            <a:ext cx="1162178" cy="372090"/>
          </a:xfrm>
          <a:prstGeom prst="rect">
            <a:avLst/>
          </a:prstGeom>
          <a:ln w="12700">
            <a:miter lim="400000"/>
          </a:ln>
        </p:spPr>
        <p:txBody>
          <a:bodyPr wrap="none" lIns="0" tIns="0" rIns="0" bIns="0" anchor="ctr">
            <a:spAutoFit/>
          </a:bodyPr>
          <a:lstStyle>
            <a:lvl1pPr algn="l" defTabSz="1155700">
              <a:lnSpc>
                <a:spcPct val="80000"/>
              </a:lnSpc>
              <a:defRPr sz="3000">
                <a:solidFill>
                  <a:srgbClr val="323C40"/>
                </a:solidFill>
                <a:latin typeface="Helvetica"/>
                <a:ea typeface="Helvetica"/>
                <a:cs typeface="Helvetica"/>
                <a:sym typeface="Helvetica"/>
              </a:defRPr>
            </a:lvl1pPr>
          </a:lstStyle>
          <a:p>
            <a:pPr>
              <a:lnSpc>
                <a:spcPct val="150000"/>
              </a:lnSpc>
            </a:pPr>
            <a:r>
              <a:rPr lang="zh-CN" altLang="en-US" sz="1800" b="1" dirty="0">
                <a:solidFill>
                  <a:schemeClr val="tx1"/>
                </a:solidFill>
                <a:latin typeface="+mn-lt"/>
                <a:ea typeface="+mn-ea"/>
                <a:cs typeface="+mn-ea"/>
                <a:sym typeface="+mn-lt"/>
              </a:rPr>
              <a:t>输入小标题</a:t>
            </a:r>
            <a:endParaRPr lang="zh-CN" altLang="en-US" sz="1800" b="1" dirty="0">
              <a:solidFill>
                <a:schemeClr val="tx1"/>
              </a:solidFill>
              <a:latin typeface="+mn-lt"/>
              <a:ea typeface="+mn-ea"/>
              <a:cs typeface="+mn-ea"/>
              <a:sym typeface="+mn-lt"/>
            </a:endParaRPr>
          </a:p>
        </p:txBody>
      </p:sp>
      <p:sp>
        <p:nvSpPr>
          <p:cNvPr id="325" name="Nam quam nunc, blandit vel, luctus pulvinar, hendrerit id, lorem. Maecenas nec odio et ante tincidunt tempus."/>
          <p:cNvSpPr/>
          <p:nvPr/>
        </p:nvSpPr>
        <p:spPr>
          <a:xfrm>
            <a:off x="2306648" y="4594225"/>
            <a:ext cx="3327236" cy="1128642"/>
          </a:xfrm>
          <a:prstGeom prst="rect">
            <a:avLst/>
          </a:prstGeom>
        </p:spPr>
        <p:txBody>
          <a:bodyPr wrap="square">
            <a:spAutoFit/>
          </a:bodyPr>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nSpc>
                <a:spcPct val="114000"/>
              </a:lnSpc>
            </a:pPr>
            <a:r>
              <a:rPr sz="1200" dirty="0">
                <a:solidFill>
                  <a:schemeClr val="tx1"/>
                </a:solidFill>
                <a:latin typeface="+mn-lt"/>
                <a:ea typeface="+mn-ea"/>
                <a:cs typeface="+mn-ea"/>
                <a:sym typeface="+mn-lt"/>
              </a:rPr>
              <a:t>Nam quam nunc, blandit vel, luctus pulvinar, hendrerit id, lorem. Maecenas nec odio et ante tincidunt tempus. </a:t>
            </a:r>
            <a:r>
              <a:rPr lang="en-US" altLang="zh-CN" sz="1200" dirty="0">
                <a:solidFill>
                  <a:schemeClr val="tx1"/>
                </a:solidFill>
                <a:latin typeface="+mn-lt"/>
                <a:ea typeface="+mn-ea"/>
                <a:cs typeface="+mn-ea"/>
                <a:sym typeface="+mn-lt"/>
              </a:rPr>
              <a:t>Nam </a:t>
            </a:r>
            <a:r>
              <a:rPr lang="en-US" altLang="zh-CN" sz="1200" dirty="0" err="1">
                <a:solidFill>
                  <a:schemeClr val="tx1"/>
                </a:solidFill>
                <a:latin typeface="+mn-lt"/>
                <a:ea typeface="+mn-ea"/>
                <a:cs typeface="+mn-ea"/>
                <a:sym typeface="+mn-lt"/>
              </a:rPr>
              <a:t>quam</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nunc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blandit</a:t>
            </a:r>
            <a:r>
              <a:rPr lang="en-US" altLang="zh-CN" sz="1200" dirty="0">
                <a:solidFill>
                  <a:schemeClr val="tx1"/>
                </a:solidFill>
                <a:latin typeface="+mn-lt"/>
                <a:ea typeface="+mn-ea"/>
                <a:cs typeface="+mn-ea"/>
                <a:sym typeface="+mn-lt"/>
              </a:rPr>
              <a:t> vel, </a:t>
            </a:r>
            <a:r>
              <a:rPr lang="en-US" altLang="zh-CN" sz="1200" dirty="0" err="1">
                <a:solidFill>
                  <a:schemeClr val="tx1"/>
                </a:solidFill>
                <a:latin typeface="+mn-lt"/>
                <a:ea typeface="+mn-ea"/>
                <a:cs typeface="+mn-ea"/>
                <a:sym typeface="+mn-lt"/>
              </a:rPr>
              <a:t>luctus</a:t>
            </a:r>
            <a:r>
              <a:rPr lang="en-US" altLang="zh-CN" sz="1200" dirty="0">
                <a:solidFill>
                  <a:schemeClr val="tx1"/>
                </a:solidFill>
                <a:latin typeface="+mn-lt"/>
                <a:ea typeface="+mn-ea"/>
                <a:cs typeface="+mn-ea"/>
                <a:sym typeface="+mn-lt"/>
              </a:rPr>
              <a:t> pulvinar, </a:t>
            </a:r>
            <a:r>
              <a:rPr lang="en-US" altLang="zh-CN" sz="1200" dirty="0" err="1">
                <a:solidFill>
                  <a:schemeClr val="tx1"/>
                </a:solidFill>
                <a:latin typeface="+mn-lt"/>
                <a:ea typeface="+mn-ea"/>
                <a:cs typeface="+mn-ea"/>
                <a:sym typeface="+mn-lt"/>
              </a:rPr>
              <a:t>hendrerit</a:t>
            </a:r>
            <a:r>
              <a:rPr lang="en-US" altLang="zh-CN" sz="1200" dirty="0">
                <a:solidFill>
                  <a:schemeClr val="tx1"/>
                </a:solidFill>
                <a:latin typeface="+mn-lt"/>
                <a:ea typeface="+mn-ea"/>
                <a:cs typeface="+mn-ea"/>
                <a:sym typeface="+mn-lt"/>
              </a:rPr>
              <a:t> id, lorem. Maecenas </a:t>
            </a:r>
            <a:r>
              <a:rPr lang="en-US" altLang="zh-CN" sz="1200" dirty="0" err="1">
                <a:solidFill>
                  <a:schemeClr val="tx1"/>
                </a:solidFill>
                <a:latin typeface="+mn-lt"/>
                <a:ea typeface="+mn-ea"/>
                <a:cs typeface="+mn-ea"/>
                <a:sym typeface="+mn-lt"/>
              </a:rPr>
              <a:t>nec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odio</a:t>
            </a:r>
            <a:r>
              <a:rPr lang="en-US" altLang="zh-CN" sz="1200" dirty="0">
                <a:solidFill>
                  <a:schemeClr val="tx1"/>
                </a:solidFill>
                <a:latin typeface="+mn-lt"/>
                <a:ea typeface="+mn-ea"/>
                <a:cs typeface="+mn-ea"/>
                <a:sym typeface="+mn-lt"/>
              </a:rPr>
              <a:t> et ante </a:t>
            </a:r>
            <a:r>
              <a:rPr lang="en-US" altLang="zh-CN" sz="1200" dirty="0" err="1">
                <a:solidFill>
                  <a:schemeClr val="tx1"/>
                </a:solidFill>
                <a:latin typeface="+mn-lt"/>
                <a:ea typeface="+mn-ea"/>
                <a:cs typeface="+mn-ea"/>
                <a:sym typeface="+mn-lt"/>
              </a:rPr>
              <a:t>tincidunt</a:t>
            </a:r>
            <a:r>
              <a:rPr lang="en-US" altLang="zh-CN" sz="1200" dirty="0">
                <a:solidFill>
                  <a:schemeClr val="tx1"/>
                </a:solidFill>
                <a:latin typeface="+mn-lt"/>
                <a:ea typeface="+mn-ea"/>
                <a:cs typeface="+mn-ea"/>
                <a:sym typeface="+mn-lt"/>
              </a:rPr>
              <a:t> tempus. </a:t>
            </a:r>
            <a:endParaRPr lang="en-US" altLang="zh-CN" sz="1200" dirty="0">
              <a:solidFill>
                <a:schemeClr val="tx1"/>
              </a:solidFill>
              <a:latin typeface="+mn-lt"/>
              <a:ea typeface="+mn-ea"/>
              <a:cs typeface="+mn-ea"/>
              <a:sym typeface="+mn-lt"/>
            </a:endParaRPr>
          </a:p>
        </p:txBody>
      </p:sp>
      <p:sp>
        <p:nvSpPr>
          <p:cNvPr id="326" name="Revenue Stream Three"/>
          <p:cNvSpPr/>
          <p:nvPr/>
        </p:nvSpPr>
        <p:spPr>
          <a:xfrm>
            <a:off x="2310551" y="4141481"/>
            <a:ext cx="1162178" cy="372090"/>
          </a:xfrm>
          <a:prstGeom prst="rect">
            <a:avLst/>
          </a:prstGeom>
          <a:ln w="12700">
            <a:miter lim="400000"/>
          </a:ln>
        </p:spPr>
        <p:txBody>
          <a:bodyPr wrap="none" lIns="0" tIns="0" rIns="0" bIns="0" anchor="ctr">
            <a:spAutoFit/>
          </a:bodyPr>
          <a:lstStyle>
            <a:lvl1pPr algn="l" defTabSz="1155700">
              <a:lnSpc>
                <a:spcPct val="80000"/>
              </a:lnSpc>
              <a:defRPr sz="3000">
                <a:solidFill>
                  <a:srgbClr val="323C40"/>
                </a:solidFill>
                <a:latin typeface="Helvetica"/>
                <a:ea typeface="Helvetica"/>
                <a:cs typeface="Helvetica"/>
                <a:sym typeface="Helvetica"/>
              </a:defRPr>
            </a:lvl1pPr>
          </a:lstStyle>
          <a:p>
            <a:pPr>
              <a:lnSpc>
                <a:spcPct val="150000"/>
              </a:lnSpc>
            </a:pPr>
            <a:r>
              <a:rPr lang="zh-CN" altLang="en-US" sz="1800" b="1" dirty="0">
                <a:solidFill>
                  <a:schemeClr val="tx1"/>
                </a:solidFill>
                <a:latin typeface="+mn-lt"/>
                <a:ea typeface="+mn-ea"/>
                <a:cs typeface="+mn-ea"/>
                <a:sym typeface="+mn-lt"/>
              </a:rPr>
              <a:t>输入小标题</a:t>
            </a:r>
            <a:endParaRPr lang="zh-CN" altLang="en-US" sz="1800" b="1" dirty="0">
              <a:solidFill>
                <a:schemeClr val="tx1"/>
              </a:solidFill>
              <a:latin typeface="+mn-lt"/>
              <a:ea typeface="+mn-ea"/>
              <a:cs typeface="+mn-ea"/>
              <a:sym typeface="+mn-lt"/>
            </a:endParaRPr>
          </a:p>
        </p:txBody>
      </p:sp>
      <p:sp>
        <p:nvSpPr>
          <p:cNvPr id="327" name="Nam quam nunc, blandit vel, luctus pulvinar, hendrerit id, lorem. Maecenas nec odio et ante tincidunt tempus."/>
          <p:cNvSpPr/>
          <p:nvPr/>
        </p:nvSpPr>
        <p:spPr>
          <a:xfrm>
            <a:off x="7799398" y="4568825"/>
            <a:ext cx="3327236" cy="1128642"/>
          </a:xfrm>
          <a:prstGeom prst="rect">
            <a:avLst/>
          </a:prstGeom>
        </p:spPr>
        <p:txBody>
          <a:bodyPr wrap="square">
            <a:spAutoFit/>
          </a:bodyPr>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nSpc>
                <a:spcPct val="114000"/>
              </a:lnSpc>
            </a:pPr>
            <a:r>
              <a:rPr sz="1200" dirty="0">
                <a:solidFill>
                  <a:schemeClr val="tx1"/>
                </a:solidFill>
                <a:latin typeface="+mn-lt"/>
                <a:ea typeface="+mn-ea"/>
                <a:cs typeface="+mn-ea"/>
                <a:sym typeface="+mn-lt"/>
              </a:rPr>
              <a:t>Nam quam nunc, blandit vel, luctus pulvinar, hendrerit id, lorem. Maecenas nec odio et ante tincidunt tempus. </a:t>
            </a:r>
            <a:r>
              <a:rPr lang="en-US" altLang="zh-CN" sz="1200" dirty="0">
                <a:solidFill>
                  <a:schemeClr val="tx1"/>
                </a:solidFill>
                <a:latin typeface="+mn-lt"/>
                <a:ea typeface="+mn-ea"/>
                <a:cs typeface="+mn-ea"/>
                <a:sym typeface="+mn-lt"/>
              </a:rPr>
              <a:t>Nam </a:t>
            </a:r>
            <a:r>
              <a:rPr lang="en-US" altLang="zh-CN" sz="1200" dirty="0" err="1">
                <a:solidFill>
                  <a:schemeClr val="tx1"/>
                </a:solidFill>
                <a:latin typeface="+mn-lt"/>
                <a:ea typeface="+mn-ea"/>
                <a:cs typeface="+mn-ea"/>
                <a:sym typeface="+mn-lt"/>
              </a:rPr>
              <a:t>quam</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nunc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blandit</a:t>
            </a:r>
            <a:r>
              <a:rPr lang="en-US" altLang="zh-CN" sz="1200" dirty="0">
                <a:solidFill>
                  <a:schemeClr val="tx1"/>
                </a:solidFill>
                <a:latin typeface="+mn-lt"/>
                <a:ea typeface="+mn-ea"/>
                <a:cs typeface="+mn-ea"/>
                <a:sym typeface="+mn-lt"/>
              </a:rPr>
              <a:t> vel, </a:t>
            </a:r>
            <a:r>
              <a:rPr lang="en-US" altLang="zh-CN" sz="1200" dirty="0" err="1">
                <a:solidFill>
                  <a:schemeClr val="tx1"/>
                </a:solidFill>
                <a:latin typeface="+mn-lt"/>
                <a:ea typeface="+mn-ea"/>
                <a:cs typeface="+mn-ea"/>
                <a:sym typeface="+mn-lt"/>
              </a:rPr>
              <a:t>luctus</a:t>
            </a:r>
            <a:r>
              <a:rPr lang="en-US" altLang="zh-CN" sz="1200" dirty="0">
                <a:solidFill>
                  <a:schemeClr val="tx1"/>
                </a:solidFill>
                <a:latin typeface="+mn-lt"/>
                <a:ea typeface="+mn-ea"/>
                <a:cs typeface="+mn-ea"/>
                <a:sym typeface="+mn-lt"/>
              </a:rPr>
              <a:t> pulvinar, </a:t>
            </a:r>
            <a:r>
              <a:rPr lang="en-US" altLang="zh-CN" sz="1200" dirty="0" err="1">
                <a:solidFill>
                  <a:schemeClr val="tx1"/>
                </a:solidFill>
                <a:latin typeface="+mn-lt"/>
                <a:ea typeface="+mn-ea"/>
                <a:cs typeface="+mn-ea"/>
                <a:sym typeface="+mn-lt"/>
              </a:rPr>
              <a:t>hendrerit</a:t>
            </a:r>
            <a:r>
              <a:rPr lang="en-US" altLang="zh-CN" sz="1200" dirty="0">
                <a:solidFill>
                  <a:schemeClr val="tx1"/>
                </a:solidFill>
                <a:latin typeface="+mn-lt"/>
                <a:ea typeface="+mn-ea"/>
                <a:cs typeface="+mn-ea"/>
                <a:sym typeface="+mn-lt"/>
              </a:rPr>
              <a:t> id, lorem. Maecenas </a:t>
            </a:r>
            <a:r>
              <a:rPr lang="en-US" altLang="zh-CN" sz="1200" dirty="0" err="1">
                <a:solidFill>
                  <a:schemeClr val="tx1"/>
                </a:solidFill>
                <a:latin typeface="+mn-lt"/>
                <a:ea typeface="+mn-ea"/>
                <a:cs typeface="+mn-ea"/>
                <a:sym typeface="+mn-lt"/>
              </a:rPr>
              <a:t>nec</a:t>
            </a:r>
            <a:r>
              <a:rPr lang="en-US" altLang="zh-CN" sz="1200" dirty="0">
                <a:solidFill>
                  <a:schemeClr val="tx1"/>
                </a:solidFill>
                <a:latin typeface="+mn-lt"/>
                <a:ea typeface="+mn-ea"/>
                <a:cs typeface="+mn-ea"/>
                <a:sym typeface="+mn-lt"/>
              </a:rPr>
              <a:t> </a:t>
            </a:r>
            <a:r>
              <a:rPr lang="en-US" altLang="zh-CN" sz="1200" dirty="0" err="1">
                <a:solidFill>
                  <a:schemeClr val="tx1"/>
                </a:solidFill>
                <a:latin typeface="+mn-lt"/>
                <a:ea typeface="+mn-ea"/>
                <a:cs typeface="+mn-ea"/>
                <a:sym typeface="+mn-lt"/>
              </a:rPr>
              <a:t>odio</a:t>
            </a:r>
            <a:r>
              <a:rPr lang="en-US" altLang="zh-CN" sz="1200" dirty="0">
                <a:solidFill>
                  <a:schemeClr val="tx1"/>
                </a:solidFill>
                <a:latin typeface="+mn-lt"/>
                <a:ea typeface="+mn-ea"/>
                <a:cs typeface="+mn-ea"/>
                <a:sym typeface="+mn-lt"/>
              </a:rPr>
              <a:t> et ante </a:t>
            </a:r>
            <a:r>
              <a:rPr lang="en-US" altLang="zh-CN" sz="1200" dirty="0" err="1">
                <a:solidFill>
                  <a:schemeClr val="tx1"/>
                </a:solidFill>
                <a:latin typeface="+mn-lt"/>
                <a:ea typeface="+mn-ea"/>
                <a:cs typeface="+mn-ea"/>
                <a:sym typeface="+mn-lt"/>
              </a:rPr>
              <a:t>tincidunt</a:t>
            </a:r>
            <a:r>
              <a:rPr lang="en-US" altLang="zh-CN" sz="1200" dirty="0">
                <a:solidFill>
                  <a:schemeClr val="tx1"/>
                </a:solidFill>
                <a:latin typeface="+mn-lt"/>
                <a:ea typeface="+mn-ea"/>
                <a:cs typeface="+mn-ea"/>
                <a:sym typeface="+mn-lt"/>
              </a:rPr>
              <a:t> tempus. </a:t>
            </a:r>
            <a:endParaRPr lang="en-US" altLang="zh-CN" sz="1200" dirty="0">
              <a:solidFill>
                <a:schemeClr val="tx1"/>
              </a:solidFill>
              <a:latin typeface="+mn-lt"/>
              <a:ea typeface="+mn-ea"/>
              <a:cs typeface="+mn-ea"/>
              <a:sym typeface="+mn-lt"/>
            </a:endParaRPr>
          </a:p>
        </p:txBody>
      </p:sp>
      <p:sp>
        <p:nvSpPr>
          <p:cNvPr id="328" name="Revenue Stream Four"/>
          <p:cNvSpPr/>
          <p:nvPr/>
        </p:nvSpPr>
        <p:spPr>
          <a:xfrm>
            <a:off x="7803301" y="4116081"/>
            <a:ext cx="1162178" cy="372090"/>
          </a:xfrm>
          <a:prstGeom prst="rect">
            <a:avLst/>
          </a:prstGeom>
          <a:ln w="12700">
            <a:miter lim="400000"/>
          </a:ln>
        </p:spPr>
        <p:txBody>
          <a:bodyPr wrap="none" lIns="0" tIns="0" rIns="0" bIns="0" anchor="ctr">
            <a:spAutoFit/>
          </a:bodyPr>
          <a:lstStyle>
            <a:lvl1pPr algn="l" defTabSz="1155700">
              <a:lnSpc>
                <a:spcPct val="80000"/>
              </a:lnSpc>
              <a:defRPr sz="3000">
                <a:solidFill>
                  <a:srgbClr val="323C40"/>
                </a:solidFill>
                <a:latin typeface="Helvetica"/>
                <a:ea typeface="Helvetica"/>
                <a:cs typeface="Helvetica"/>
                <a:sym typeface="Helvetica"/>
              </a:defRPr>
            </a:lvl1pPr>
          </a:lstStyle>
          <a:p>
            <a:pPr>
              <a:lnSpc>
                <a:spcPct val="150000"/>
              </a:lnSpc>
            </a:pPr>
            <a:r>
              <a:rPr lang="zh-CN" altLang="en-US" sz="1800" b="1" dirty="0">
                <a:solidFill>
                  <a:schemeClr val="tx1"/>
                </a:solidFill>
                <a:latin typeface="+mn-lt"/>
                <a:ea typeface="+mn-ea"/>
                <a:cs typeface="+mn-ea"/>
                <a:sym typeface="+mn-lt"/>
              </a:rPr>
              <a:t>输入小标题</a:t>
            </a:r>
            <a:endParaRPr lang="zh-CN" altLang="en-US" sz="1800" b="1" dirty="0">
              <a:solidFill>
                <a:schemeClr val="tx1"/>
              </a:solidFill>
              <a:latin typeface="+mn-lt"/>
              <a:ea typeface="+mn-ea"/>
              <a:cs typeface="+mn-ea"/>
              <a:sym typeface="+mn-lt"/>
            </a:endParaRPr>
          </a:p>
        </p:txBody>
      </p:sp>
      <p:sp>
        <p:nvSpPr>
          <p:cNvPr id="18"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19"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4089060" y="1835800"/>
            <a:ext cx="3919196" cy="4236652"/>
          </a:xfrm>
          <a:prstGeom prst="roundRect">
            <a:avLst>
              <a:gd name="adj" fmla="val 1756"/>
            </a:avLst>
          </a:prstGeom>
          <a:solidFill>
            <a:schemeClr val="bg1">
              <a:lumMod val="95000"/>
            </a:schemeClr>
          </a:solidFill>
          <a:ln>
            <a:noFill/>
          </a:ln>
          <a:effectLst>
            <a:outerShdw blurRad="508000" dist="190500" dir="5400000" algn="ctr" rotWithShape="0">
              <a:schemeClr val="tx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cs typeface="+mn-ea"/>
              <a:sym typeface="+mn-lt"/>
            </a:endParaRPr>
          </a:p>
        </p:txBody>
      </p:sp>
      <p:sp>
        <p:nvSpPr>
          <p:cNvPr id="6" name="Oval 5"/>
          <p:cNvSpPr/>
          <p:nvPr/>
        </p:nvSpPr>
        <p:spPr>
          <a:xfrm>
            <a:off x="1530194" y="2060388"/>
            <a:ext cx="1036081" cy="1035793"/>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0624" tIns="55312" rIns="110624" bIns="55312" rtlCol="0" anchor="ctr"/>
          <a:lstStyle/>
          <a:p>
            <a:pPr algn="ctr"/>
            <a:endParaRPr lang="bg-BG">
              <a:solidFill>
                <a:schemeClr val="tx1"/>
              </a:solidFill>
              <a:cs typeface="+mn-ea"/>
              <a:sym typeface="+mn-lt"/>
            </a:endParaRPr>
          </a:p>
        </p:txBody>
      </p:sp>
      <p:sp>
        <p:nvSpPr>
          <p:cNvPr id="7" name="Freeform 306"/>
          <p:cNvSpPr/>
          <p:nvPr/>
        </p:nvSpPr>
        <p:spPr bwMode="auto">
          <a:xfrm>
            <a:off x="1931229" y="2461538"/>
            <a:ext cx="234011" cy="233494"/>
          </a:xfrm>
          <a:custGeom>
            <a:avLst/>
            <a:gdLst>
              <a:gd name="T0" fmla="*/ 63 w 64"/>
              <a:gd name="T1" fmla="*/ 8 h 64"/>
              <a:gd name="T2" fmla="*/ 35 w 64"/>
              <a:gd name="T3" fmla="*/ 0 h 64"/>
              <a:gd name="T4" fmla="*/ 5 w 64"/>
              <a:gd name="T5" fmla="*/ 13 h 64"/>
              <a:gd name="T6" fmla="*/ 0 w 64"/>
              <a:gd name="T7" fmla="*/ 27 h 64"/>
              <a:gd name="T8" fmla="*/ 2 w 64"/>
              <a:gd name="T9" fmla="*/ 42 h 64"/>
              <a:gd name="T10" fmla="*/ 44 w 64"/>
              <a:gd name="T11" fmla="*/ 10 h 64"/>
              <a:gd name="T12" fmla="*/ 15 w 64"/>
              <a:gd name="T13" fmla="*/ 29 h 64"/>
              <a:gd name="T14" fmla="*/ 14 w 64"/>
              <a:gd name="T15" fmla="*/ 30 h 64"/>
              <a:gd name="T16" fmla="*/ 9 w 64"/>
              <a:gd name="T17" fmla="*/ 40 h 64"/>
              <a:gd name="T18" fmla="*/ 4 w 64"/>
              <a:gd name="T19" fmla="*/ 64 h 64"/>
              <a:gd name="T20" fmla="*/ 12 w 64"/>
              <a:gd name="T21" fmla="*/ 64 h 64"/>
              <a:gd name="T22" fmla="*/ 13 w 64"/>
              <a:gd name="T23" fmla="*/ 48 h 64"/>
              <a:gd name="T24" fmla="*/ 22 w 64"/>
              <a:gd name="T25" fmla="*/ 48 h 64"/>
              <a:gd name="T26" fmla="*/ 39 w 64"/>
              <a:gd name="T27" fmla="*/ 43 h 64"/>
              <a:gd name="T28" fmla="*/ 46 w 64"/>
              <a:gd name="T29" fmla="*/ 32 h 64"/>
              <a:gd name="T30" fmla="*/ 63 w 64"/>
              <a:gd name="T31" fmla="*/ 12 h 64"/>
              <a:gd name="T32" fmla="*/ 64 w 64"/>
              <a:gd name="T33" fmla="*/ 10 h 64"/>
              <a:gd name="T34" fmla="*/ 63 w 64"/>
              <a:gd name="T3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4">
                <a:moveTo>
                  <a:pt x="63" y="8"/>
                </a:moveTo>
                <a:cubicBezTo>
                  <a:pt x="56" y="3"/>
                  <a:pt x="46" y="0"/>
                  <a:pt x="35" y="0"/>
                </a:cubicBezTo>
                <a:cubicBezTo>
                  <a:pt x="21" y="0"/>
                  <a:pt x="10" y="5"/>
                  <a:pt x="5" y="13"/>
                </a:cubicBezTo>
                <a:cubicBezTo>
                  <a:pt x="2" y="17"/>
                  <a:pt x="0" y="21"/>
                  <a:pt x="0" y="27"/>
                </a:cubicBezTo>
                <a:cubicBezTo>
                  <a:pt x="0" y="31"/>
                  <a:pt x="1" y="36"/>
                  <a:pt x="2" y="42"/>
                </a:cubicBezTo>
                <a:cubicBezTo>
                  <a:pt x="8" y="24"/>
                  <a:pt x="25" y="10"/>
                  <a:pt x="44" y="10"/>
                </a:cubicBezTo>
                <a:cubicBezTo>
                  <a:pt x="44" y="10"/>
                  <a:pt x="26" y="15"/>
                  <a:pt x="15" y="29"/>
                </a:cubicBezTo>
                <a:cubicBezTo>
                  <a:pt x="15" y="29"/>
                  <a:pt x="15" y="29"/>
                  <a:pt x="14" y="30"/>
                </a:cubicBezTo>
                <a:cubicBezTo>
                  <a:pt x="12" y="33"/>
                  <a:pt x="10" y="36"/>
                  <a:pt x="9" y="40"/>
                </a:cubicBezTo>
                <a:cubicBezTo>
                  <a:pt x="6" y="46"/>
                  <a:pt x="4" y="54"/>
                  <a:pt x="4" y="64"/>
                </a:cubicBezTo>
                <a:cubicBezTo>
                  <a:pt x="12" y="64"/>
                  <a:pt x="12" y="64"/>
                  <a:pt x="12" y="64"/>
                </a:cubicBezTo>
                <a:cubicBezTo>
                  <a:pt x="12" y="64"/>
                  <a:pt x="11" y="56"/>
                  <a:pt x="13" y="48"/>
                </a:cubicBezTo>
                <a:cubicBezTo>
                  <a:pt x="16" y="48"/>
                  <a:pt x="20" y="48"/>
                  <a:pt x="22" y="48"/>
                </a:cubicBezTo>
                <a:cubicBezTo>
                  <a:pt x="30" y="48"/>
                  <a:pt x="35" y="47"/>
                  <a:pt x="39" y="43"/>
                </a:cubicBezTo>
                <a:cubicBezTo>
                  <a:pt x="42" y="40"/>
                  <a:pt x="44" y="36"/>
                  <a:pt x="46" y="32"/>
                </a:cubicBezTo>
                <a:cubicBezTo>
                  <a:pt x="49" y="25"/>
                  <a:pt x="53" y="18"/>
                  <a:pt x="63" y="12"/>
                </a:cubicBezTo>
                <a:cubicBezTo>
                  <a:pt x="64" y="11"/>
                  <a:pt x="64" y="11"/>
                  <a:pt x="64" y="10"/>
                </a:cubicBezTo>
                <a:cubicBezTo>
                  <a:pt x="64" y="9"/>
                  <a:pt x="64" y="9"/>
                  <a:pt x="63" y="8"/>
                </a:cubicBezTo>
                <a:close/>
              </a:path>
            </a:pathLst>
          </a:custGeom>
          <a:solidFill>
            <a:schemeClr val="accent2"/>
          </a:solidFill>
          <a:ln>
            <a:noFill/>
          </a:ln>
        </p:spPr>
        <p:txBody>
          <a:bodyPr vert="horz" wrap="square" lIns="92172" tIns="46086" rIns="92172" bIns="46086" numCol="1" anchor="t" anchorCtr="0" compatLnSpc="1"/>
          <a:lstStyle/>
          <a:p>
            <a:endParaRPr lang="bg-BG">
              <a:cs typeface="+mn-ea"/>
              <a:sym typeface="+mn-lt"/>
            </a:endParaRPr>
          </a:p>
        </p:txBody>
      </p:sp>
      <p:sp>
        <p:nvSpPr>
          <p:cNvPr id="8" name="TextBox 7"/>
          <p:cNvSpPr txBox="1"/>
          <p:nvPr/>
        </p:nvSpPr>
        <p:spPr>
          <a:xfrm>
            <a:off x="1072147" y="3413685"/>
            <a:ext cx="1952174" cy="335420"/>
          </a:xfrm>
          <a:prstGeom prst="rect">
            <a:avLst/>
          </a:prstGeom>
          <a:noFill/>
        </p:spPr>
        <p:txBody>
          <a:bodyPr wrap="square" lIns="110624" tIns="55312" rIns="110624" bIns="55312" rtlCol="0">
            <a:spAutoFit/>
          </a:bodyPr>
          <a:lstStyle/>
          <a:p>
            <a:pPr algn="ctr">
              <a:lnSpc>
                <a:spcPts val="1700"/>
              </a:lnSpc>
              <a:spcAft>
                <a:spcPts val="600"/>
              </a:spcAft>
            </a:pPr>
            <a:r>
              <a:rPr lang="zh-CN" altLang="en-US" b="1" dirty="0">
                <a:cs typeface="+mn-ea"/>
                <a:sym typeface="+mn-lt"/>
              </a:rPr>
              <a:t>输入您的小标题</a:t>
            </a:r>
            <a:endParaRPr lang="en-US" b="1" dirty="0">
              <a:cs typeface="+mn-ea"/>
              <a:sym typeface="+mn-lt"/>
            </a:endParaRPr>
          </a:p>
        </p:txBody>
      </p:sp>
      <p:sp>
        <p:nvSpPr>
          <p:cNvPr id="2" name="Rectangle 1"/>
          <p:cNvSpPr/>
          <p:nvPr/>
        </p:nvSpPr>
        <p:spPr>
          <a:xfrm>
            <a:off x="637145" y="3974657"/>
            <a:ext cx="2822178" cy="999056"/>
          </a:xfrm>
          <a:prstGeom prst="rect">
            <a:avLst/>
          </a:prstGeom>
        </p:spPr>
        <p:txBody>
          <a:bodyPr wrap="square">
            <a:spAutoFit/>
          </a:bodyPr>
          <a:lstStyle/>
          <a:p>
            <a:pPr lvl="0" algn="ctr">
              <a:lnSpc>
                <a:spcPts val="1800"/>
              </a:lnSpc>
              <a:spcAft>
                <a:spcPts val="600"/>
              </a:spcAft>
            </a:pPr>
            <a:r>
              <a:rPr lang="en-US" sz="1200" dirty="0">
                <a:cs typeface="+mn-ea"/>
                <a:sym typeface="+mn-lt"/>
              </a:rPr>
              <a:t>There are many variations of passages of Lorem Ipsum available, but the majority have suffered alteration in some form, by injected </a:t>
            </a:r>
            <a:r>
              <a:rPr lang="en-US" sz="1200" dirty="0" err="1">
                <a:cs typeface="+mn-ea"/>
                <a:sym typeface="+mn-lt"/>
              </a:rPr>
              <a:t>humour</a:t>
            </a:r>
            <a:r>
              <a:rPr lang="en-US" sz="1200" dirty="0">
                <a:cs typeface="+mn-ea"/>
                <a:sym typeface="+mn-lt"/>
              </a:rPr>
              <a:t>.</a:t>
            </a:r>
            <a:endParaRPr lang="en-US" sz="1200" dirty="0">
              <a:cs typeface="+mn-ea"/>
              <a:sym typeface="+mn-lt"/>
            </a:endParaRPr>
          </a:p>
        </p:txBody>
      </p:sp>
      <p:cxnSp>
        <p:nvCxnSpPr>
          <p:cNvPr id="22" name="Straight Connector 21"/>
          <p:cNvCxnSpPr/>
          <p:nvPr/>
        </p:nvCxnSpPr>
        <p:spPr>
          <a:xfrm flipV="1">
            <a:off x="1305741" y="3832946"/>
            <a:ext cx="1484987" cy="6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30618" y="2060388"/>
            <a:ext cx="1036081" cy="1035793"/>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0624" tIns="55312" rIns="110624" bIns="55312" rtlCol="0" anchor="ctr"/>
          <a:lstStyle/>
          <a:p>
            <a:pPr algn="ctr"/>
            <a:endParaRPr lang="bg-BG">
              <a:solidFill>
                <a:schemeClr val="tx1"/>
              </a:solidFill>
              <a:cs typeface="+mn-ea"/>
              <a:sym typeface="+mn-lt"/>
            </a:endParaRPr>
          </a:p>
        </p:txBody>
      </p:sp>
      <p:sp>
        <p:nvSpPr>
          <p:cNvPr id="32" name="TextBox 31"/>
          <p:cNvSpPr txBox="1"/>
          <p:nvPr/>
        </p:nvSpPr>
        <p:spPr>
          <a:xfrm>
            <a:off x="4932492" y="3416262"/>
            <a:ext cx="2232332" cy="335420"/>
          </a:xfrm>
          <a:prstGeom prst="rect">
            <a:avLst/>
          </a:prstGeom>
          <a:noFill/>
        </p:spPr>
        <p:txBody>
          <a:bodyPr wrap="square" lIns="110624" tIns="55312" rIns="110624" bIns="55312" rtlCol="0">
            <a:spAutoFit/>
          </a:bodyPr>
          <a:lstStyle/>
          <a:p>
            <a:pPr algn="ctr">
              <a:lnSpc>
                <a:spcPts val="1700"/>
              </a:lnSpc>
              <a:spcAft>
                <a:spcPts val="600"/>
              </a:spcAft>
            </a:pPr>
            <a:r>
              <a:rPr lang="zh-CN" altLang="en-US" b="1" dirty="0">
                <a:cs typeface="+mn-ea"/>
                <a:sym typeface="+mn-lt"/>
              </a:rPr>
              <a:t>输入您的小标题</a:t>
            </a:r>
            <a:endParaRPr lang="en-US" altLang="zh-CN" b="1" dirty="0">
              <a:cs typeface="+mn-ea"/>
              <a:sym typeface="+mn-lt"/>
            </a:endParaRPr>
          </a:p>
        </p:txBody>
      </p:sp>
      <p:sp>
        <p:nvSpPr>
          <p:cNvPr id="33" name="Rectangle 32"/>
          <p:cNvSpPr/>
          <p:nvPr/>
        </p:nvSpPr>
        <p:spPr>
          <a:xfrm>
            <a:off x="4637569" y="3974657"/>
            <a:ext cx="2822178" cy="999056"/>
          </a:xfrm>
          <a:prstGeom prst="rect">
            <a:avLst/>
          </a:prstGeom>
        </p:spPr>
        <p:txBody>
          <a:bodyPr wrap="square">
            <a:spAutoFit/>
          </a:bodyPr>
          <a:lstStyle/>
          <a:p>
            <a:pPr lvl="0" algn="ctr">
              <a:lnSpc>
                <a:spcPts val="1800"/>
              </a:lnSpc>
              <a:spcAft>
                <a:spcPts val="600"/>
              </a:spcAft>
            </a:pPr>
            <a:r>
              <a:rPr lang="en-US" sz="1200">
                <a:cs typeface="+mn-ea"/>
                <a:sym typeface="+mn-lt"/>
              </a:rPr>
              <a:t>There are many variations of passages of Lorem Ipsum available, but the majority have suffered alteration in some form, by injected humour.</a:t>
            </a:r>
            <a:endParaRPr lang="en-US" sz="1200">
              <a:cs typeface="+mn-ea"/>
              <a:sym typeface="+mn-lt"/>
            </a:endParaRPr>
          </a:p>
        </p:txBody>
      </p:sp>
      <p:cxnSp>
        <p:nvCxnSpPr>
          <p:cNvPr id="34" name="Straight Connector 33"/>
          <p:cNvCxnSpPr/>
          <p:nvPr/>
        </p:nvCxnSpPr>
        <p:spPr>
          <a:xfrm flipV="1">
            <a:off x="5306165" y="3832946"/>
            <a:ext cx="1484987" cy="6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9531047" y="2060388"/>
            <a:ext cx="1036081" cy="1035793"/>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10624" tIns="55312" rIns="110624" bIns="55312" rtlCol="0" anchor="ctr"/>
          <a:lstStyle/>
          <a:p>
            <a:pPr algn="ctr"/>
            <a:endParaRPr lang="bg-BG">
              <a:solidFill>
                <a:schemeClr val="tx1"/>
              </a:solidFill>
              <a:cs typeface="+mn-ea"/>
              <a:sym typeface="+mn-lt"/>
            </a:endParaRPr>
          </a:p>
        </p:txBody>
      </p:sp>
      <p:sp>
        <p:nvSpPr>
          <p:cNvPr id="39" name="TextBox 38"/>
          <p:cNvSpPr txBox="1"/>
          <p:nvPr/>
        </p:nvSpPr>
        <p:spPr>
          <a:xfrm>
            <a:off x="9073000" y="3416262"/>
            <a:ext cx="1952174" cy="335420"/>
          </a:xfrm>
          <a:prstGeom prst="rect">
            <a:avLst/>
          </a:prstGeom>
          <a:noFill/>
        </p:spPr>
        <p:txBody>
          <a:bodyPr wrap="square" lIns="110624" tIns="55312" rIns="110624" bIns="55312" rtlCol="0">
            <a:spAutoFit/>
          </a:bodyPr>
          <a:lstStyle/>
          <a:p>
            <a:pPr algn="ctr">
              <a:lnSpc>
                <a:spcPts val="1700"/>
              </a:lnSpc>
              <a:spcAft>
                <a:spcPts val="600"/>
              </a:spcAft>
            </a:pPr>
            <a:r>
              <a:rPr lang="zh-CN" altLang="en-US" b="1" dirty="0">
                <a:cs typeface="+mn-ea"/>
                <a:sym typeface="+mn-lt"/>
              </a:rPr>
              <a:t>输入您的小标题</a:t>
            </a:r>
            <a:endParaRPr lang="en-US" altLang="zh-CN" b="1" dirty="0">
              <a:cs typeface="+mn-ea"/>
              <a:sym typeface="+mn-lt"/>
            </a:endParaRPr>
          </a:p>
        </p:txBody>
      </p:sp>
      <p:sp>
        <p:nvSpPr>
          <p:cNvPr id="40" name="Rectangle 39"/>
          <p:cNvSpPr/>
          <p:nvPr/>
        </p:nvSpPr>
        <p:spPr>
          <a:xfrm>
            <a:off x="8637998" y="3974657"/>
            <a:ext cx="2822178" cy="999056"/>
          </a:xfrm>
          <a:prstGeom prst="rect">
            <a:avLst/>
          </a:prstGeom>
        </p:spPr>
        <p:txBody>
          <a:bodyPr wrap="square">
            <a:spAutoFit/>
          </a:bodyPr>
          <a:lstStyle/>
          <a:p>
            <a:pPr lvl="0" algn="ctr">
              <a:lnSpc>
                <a:spcPts val="1800"/>
              </a:lnSpc>
              <a:spcAft>
                <a:spcPts val="600"/>
              </a:spcAft>
            </a:pPr>
            <a:r>
              <a:rPr lang="en-US" sz="1200" dirty="0">
                <a:cs typeface="+mn-ea"/>
                <a:sym typeface="+mn-lt"/>
              </a:rPr>
              <a:t>There are many variations of passages of Lorem Ipsum available, but the majority have suffered alteration in some form, by injected </a:t>
            </a:r>
            <a:r>
              <a:rPr lang="en-US" sz="1200" dirty="0" err="1">
                <a:cs typeface="+mn-ea"/>
                <a:sym typeface="+mn-lt"/>
              </a:rPr>
              <a:t>humour</a:t>
            </a:r>
            <a:r>
              <a:rPr lang="en-US" sz="1200" dirty="0">
                <a:cs typeface="+mn-ea"/>
                <a:sym typeface="+mn-lt"/>
              </a:rPr>
              <a:t>.</a:t>
            </a:r>
            <a:endParaRPr lang="en-US" sz="1200" dirty="0">
              <a:cs typeface="+mn-ea"/>
              <a:sym typeface="+mn-lt"/>
            </a:endParaRPr>
          </a:p>
        </p:txBody>
      </p:sp>
      <p:cxnSp>
        <p:nvCxnSpPr>
          <p:cNvPr id="41" name="Straight Connector 40"/>
          <p:cNvCxnSpPr/>
          <p:nvPr/>
        </p:nvCxnSpPr>
        <p:spPr>
          <a:xfrm flipV="1">
            <a:off x="9306594" y="3832946"/>
            <a:ext cx="1484987" cy="6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Freeform 291"/>
          <p:cNvSpPr>
            <a:spLocks noEditPoints="1"/>
          </p:cNvSpPr>
          <p:nvPr/>
        </p:nvSpPr>
        <p:spPr bwMode="auto">
          <a:xfrm>
            <a:off x="5931653" y="2461538"/>
            <a:ext cx="234011" cy="233494"/>
          </a:xfrm>
          <a:custGeom>
            <a:avLst/>
            <a:gdLst>
              <a:gd name="T0" fmla="*/ 25 w 64"/>
              <a:gd name="T1" fmla="*/ 42 h 64"/>
              <a:gd name="T2" fmla="*/ 19 w 64"/>
              <a:gd name="T3" fmla="*/ 41 h 64"/>
              <a:gd name="T4" fmla="*/ 16 w 64"/>
              <a:gd name="T5" fmla="*/ 36 h 64"/>
              <a:gd name="T6" fmla="*/ 11 w 64"/>
              <a:gd name="T7" fmla="*/ 40 h 64"/>
              <a:gd name="T8" fmla="*/ 6 w 64"/>
              <a:gd name="T9" fmla="*/ 39 h 64"/>
              <a:gd name="T10" fmla="*/ 5 w 64"/>
              <a:gd name="T11" fmla="*/ 45 h 64"/>
              <a:gd name="T12" fmla="*/ 0 w 64"/>
              <a:gd name="T13" fmla="*/ 48 h 64"/>
              <a:gd name="T14" fmla="*/ 4 w 64"/>
              <a:gd name="T15" fmla="*/ 53 h 64"/>
              <a:gd name="T16" fmla="*/ 3 w 64"/>
              <a:gd name="T17" fmla="*/ 58 h 64"/>
              <a:gd name="T18" fmla="*/ 9 w 64"/>
              <a:gd name="T19" fmla="*/ 59 h 64"/>
              <a:gd name="T20" fmla="*/ 12 w 64"/>
              <a:gd name="T21" fmla="*/ 64 h 64"/>
              <a:gd name="T22" fmla="*/ 17 w 64"/>
              <a:gd name="T23" fmla="*/ 60 h 64"/>
              <a:gd name="T24" fmla="*/ 22 w 64"/>
              <a:gd name="T25" fmla="*/ 61 h 64"/>
              <a:gd name="T26" fmla="*/ 23 w 64"/>
              <a:gd name="T27" fmla="*/ 55 h 64"/>
              <a:gd name="T28" fmla="*/ 28 w 64"/>
              <a:gd name="T29" fmla="*/ 52 h 64"/>
              <a:gd name="T30" fmla="*/ 24 w 64"/>
              <a:gd name="T31" fmla="*/ 47 h 64"/>
              <a:gd name="T32" fmla="*/ 14 w 64"/>
              <a:gd name="T33" fmla="*/ 54 h 64"/>
              <a:gd name="T34" fmla="*/ 14 w 64"/>
              <a:gd name="T35" fmla="*/ 46 h 64"/>
              <a:gd name="T36" fmla="*/ 14 w 64"/>
              <a:gd name="T37" fmla="*/ 54 h 64"/>
              <a:gd name="T38" fmla="*/ 64 w 64"/>
              <a:gd name="T39" fmla="*/ 20 h 64"/>
              <a:gd name="T40" fmla="*/ 59 w 64"/>
              <a:gd name="T41" fmla="*/ 18 h 64"/>
              <a:gd name="T42" fmla="*/ 62 w 64"/>
              <a:gd name="T43" fmla="*/ 12 h 64"/>
              <a:gd name="T44" fmla="*/ 57 w 64"/>
              <a:gd name="T45" fmla="*/ 11 h 64"/>
              <a:gd name="T46" fmla="*/ 56 w 64"/>
              <a:gd name="T47" fmla="*/ 5 h 64"/>
              <a:gd name="T48" fmla="*/ 51 w 64"/>
              <a:gd name="T49" fmla="*/ 7 h 64"/>
              <a:gd name="T50" fmla="*/ 49 w 64"/>
              <a:gd name="T51" fmla="*/ 1 h 64"/>
              <a:gd name="T52" fmla="*/ 45 w 64"/>
              <a:gd name="T53" fmla="*/ 4 h 64"/>
              <a:gd name="T54" fmla="*/ 40 w 64"/>
              <a:gd name="T55" fmla="*/ 0 h 64"/>
              <a:gd name="T56" fmla="*/ 38 w 64"/>
              <a:gd name="T57" fmla="*/ 4 h 64"/>
              <a:gd name="T58" fmla="*/ 32 w 64"/>
              <a:gd name="T59" fmla="*/ 2 h 64"/>
              <a:gd name="T60" fmla="*/ 31 w 64"/>
              <a:gd name="T61" fmla="*/ 7 h 64"/>
              <a:gd name="T62" fmla="*/ 25 w 64"/>
              <a:gd name="T63" fmla="*/ 8 h 64"/>
              <a:gd name="T64" fmla="*/ 27 w 64"/>
              <a:gd name="T65" fmla="*/ 13 h 64"/>
              <a:gd name="T66" fmla="*/ 21 w 64"/>
              <a:gd name="T67" fmla="*/ 15 h 64"/>
              <a:gd name="T68" fmla="*/ 24 w 64"/>
              <a:gd name="T69" fmla="*/ 19 h 64"/>
              <a:gd name="T70" fmla="*/ 20 w 64"/>
              <a:gd name="T71" fmla="*/ 24 h 64"/>
              <a:gd name="T72" fmla="*/ 24 w 64"/>
              <a:gd name="T73" fmla="*/ 26 h 64"/>
              <a:gd name="T74" fmla="*/ 22 w 64"/>
              <a:gd name="T75" fmla="*/ 32 h 64"/>
              <a:gd name="T76" fmla="*/ 27 w 64"/>
              <a:gd name="T77" fmla="*/ 33 h 64"/>
              <a:gd name="T78" fmla="*/ 28 w 64"/>
              <a:gd name="T79" fmla="*/ 39 h 64"/>
              <a:gd name="T80" fmla="*/ 33 w 64"/>
              <a:gd name="T81" fmla="*/ 37 h 64"/>
              <a:gd name="T82" fmla="*/ 35 w 64"/>
              <a:gd name="T83" fmla="*/ 43 h 64"/>
              <a:gd name="T84" fmla="*/ 39 w 64"/>
              <a:gd name="T85" fmla="*/ 40 h 64"/>
              <a:gd name="T86" fmla="*/ 44 w 64"/>
              <a:gd name="T87" fmla="*/ 44 h 64"/>
              <a:gd name="T88" fmla="*/ 46 w 64"/>
              <a:gd name="T89" fmla="*/ 39 h 64"/>
              <a:gd name="T90" fmla="*/ 52 w 64"/>
              <a:gd name="T91" fmla="*/ 42 h 64"/>
              <a:gd name="T92" fmla="*/ 53 w 64"/>
              <a:gd name="T93" fmla="*/ 37 h 64"/>
              <a:gd name="T94" fmla="*/ 59 w 64"/>
              <a:gd name="T95" fmla="*/ 36 h 64"/>
              <a:gd name="T96" fmla="*/ 57 w 64"/>
              <a:gd name="T97" fmla="*/ 31 h 64"/>
              <a:gd name="T98" fmla="*/ 63 w 64"/>
              <a:gd name="T99" fmla="*/ 29 h 64"/>
              <a:gd name="T100" fmla="*/ 60 w 64"/>
              <a:gd name="T101" fmla="*/ 25 h 64"/>
              <a:gd name="T102" fmla="*/ 42 w 64"/>
              <a:gd name="T103" fmla="*/ 31 h 64"/>
              <a:gd name="T104" fmla="*/ 42 w 64"/>
              <a:gd name="T105" fmla="*/ 13 h 64"/>
              <a:gd name="T106" fmla="*/ 42 w 64"/>
              <a:gd name="T107"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23" y="45"/>
                </a:moveTo>
                <a:cubicBezTo>
                  <a:pt x="25" y="42"/>
                  <a:pt x="25" y="42"/>
                  <a:pt x="25" y="42"/>
                </a:cubicBezTo>
                <a:cubicBezTo>
                  <a:pt x="22" y="39"/>
                  <a:pt x="22" y="39"/>
                  <a:pt x="22" y="39"/>
                </a:cubicBezTo>
                <a:cubicBezTo>
                  <a:pt x="19" y="41"/>
                  <a:pt x="19" y="41"/>
                  <a:pt x="19" y="41"/>
                </a:cubicBezTo>
                <a:cubicBezTo>
                  <a:pt x="18" y="41"/>
                  <a:pt x="17" y="41"/>
                  <a:pt x="17" y="40"/>
                </a:cubicBezTo>
                <a:cubicBezTo>
                  <a:pt x="16" y="36"/>
                  <a:pt x="16" y="36"/>
                  <a:pt x="16" y="36"/>
                </a:cubicBezTo>
                <a:cubicBezTo>
                  <a:pt x="12" y="36"/>
                  <a:pt x="12" y="36"/>
                  <a:pt x="12" y="36"/>
                </a:cubicBezTo>
                <a:cubicBezTo>
                  <a:pt x="11" y="40"/>
                  <a:pt x="11" y="40"/>
                  <a:pt x="11" y="40"/>
                </a:cubicBezTo>
                <a:cubicBezTo>
                  <a:pt x="11" y="41"/>
                  <a:pt x="10" y="41"/>
                  <a:pt x="9" y="41"/>
                </a:cubicBezTo>
                <a:cubicBezTo>
                  <a:pt x="6" y="39"/>
                  <a:pt x="6" y="39"/>
                  <a:pt x="6" y="39"/>
                </a:cubicBezTo>
                <a:cubicBezTo>
                  <a:pt x="3" y="42"/>
                  <a:pt x="3" y="42"/>
                  <a:pt x="3" y="42"/>
                </a:cubicBezTo>
                <a:cubicBezTo>
                  <a:pt x="5" y="45"/>
                  <a:pt x="5" y="45"/>
                  <a:pt x="5" y="45"/>
                </a:cubicBezTo>
                <a:cubicBezTo>
                  <a:pt x="5" y="46"/>
                  <a:pt x="5" y="47"/>
                  <a:pt x="4" y="47"/>
                </a:cubicBezTo>
                <a:cubicBezTo>
                  <a:pt x="0" y="48"/>
                  <a:pt x="0" y="48"/>
                  <a:pt x="0" y="48"/>
                </a:cubicBezTo>
                <a:cubicBezTo>
                  <a:pt x="0" y="52"/>
                  <a:pt x="0" y="52"/>
                  <a:pt x="0" y="52"/>
                </a:cubicBezTo>
                <a:cubicBezTo>
                  <a:pt x="4" y="53"/>
                  <a:pt x="4" y="53"/>
                  <a:pt x="4" y="53"/>
                </a:cubicBezTo>
                <a:cubicBezTo>
                  <a:pt x="5" y="53"/>
                  <a:pt x="5" y="54"/>
                  <a:pt x="5" y="55"/>
                </a:cubicBezTo>
                <a:cubicBezTo>
                  <a:pt x="3" y="58"/>
                  <a:pt x="3" y="58"/>
                  <a:pt x="3" y="58"/>
                </a:cubicBezTo>
                <a:cubicBezTo>
                  <a:pt x="6" y="61"/>
                  <a:pt x="6" y="61"/>
                  <a:pt x="6" y="61"/>
                </a:cubicBezTo>
                <a:cubicBezTo>
                  <a:pt x="9" y="59"/>
                  <a:pt x="9" y="59"/>
                  <a:pt x="9" y="59"/>
                </a:cubicBezTo>
                <a:cubicBezTo>
                  <a:pt x="10" y="59"/>
                  <a:pt x="11" y="59"/>
                  <a:pt x="11" y="60"/>
                </a:cubicBezTo>
                <a:cubicBezTo>
                  <a:pt x="12" y="64"/>
                  <a:pt x="12" y="64"/>
                  <a:pt x="12" y="64"/>
                </a:cubicBezTo>
                <a:cubicBezTo>
                  <a:pt x="16" y="64"/>
                  <a:pt x="16" y="64"/>
                  <a:pt x="16" y="64"/>
                </a:cubicBezTo>
                <a:cubicBezTo>
                  <a:pt x="17" y="60"/>
                  <a:pt x="17" y="60"/>
                  <a:pt x="17" y="60"/>
                </a:cubicBezTo>
                <a:cubicBezTo>
                  <a:pt x="17" y="59"/>
                  <a:pt x="18" y="59"/>
                  <a:pt x="19" y="59"/>
                </a:cubicBezTo>
                <a:cubicBezTo>
                  <a:pt x="22" y="61"/>
                  <a:pt x="22" y="61"/>
                  <a:pt x="22" y="61"/>
                </a:cubicBezTo>
                <a:cubicBezTo>
                  <a:pt x="25" y="58"/>
                  <a:pt x="25" y="58"/>
                  <a:pt x="25" y="58"/>
                </a:cubicBezTo>
                <a:cubicBezTo>
                  <a:pt x="23" y="55"/>
                  <a:pt x="23" y="55"/>
                  <a:pt x="23" y="55"/>
                </a:cubicBezTo>
                <a:cubicBezTo>
                  <a:pt x="23" y="54"/>
                  <a:pt x="23" y="53"/>
                  <a:pt x="24" y="53"/>
                </a:cubicBezTo>
                <a:cubicBezTo>
                  <a:pt x="28" y="52"/>
                  <a:pt x="28" y="52"/>
                  <a:pt x="28" y="52"/>
                </a:cubicBezTo>
                <a:cubicBezTo>
                  <a:pt x="28" y="48"/>
                  <a:pt x="28" y="48"/>
                  <a:pt x="28" y="48"/>
                </a:cubicBezTo>
                <a:cubicBezTo>
                  <a:pt x="24" y="47"/>
                  <a:pt x="24" y="47"/>
                  <a:pt x="24" y="47"/>
                </a:cubicBezTo>
                <a:cubicBezTo>
                  <a:pt x="23" y="47"/>
                  <a:pt x="23" y="46"/>
                  <a:pt x="23" y="45"/>
                </a:cubicBezTo>
                <a:close/>
                <a:moveTo>
                  <a:pt x="14" y="54"/>
                </a:moveTo>
                <a:cubicBezTo>
                  <a:pt x="12" y="54"/>
                  <a:pt x="10" y="52"/>
                  <a:pt x="10" y="50"/>
                </a:cubicBezTo>
                <a:cubicBezTo>
                  <a:pt x="10" y="48"/>
                  <a:pt x="12" y="46"/>
                  <a:pt x="14" y="46"/>
                </a:cubicBezTo>
                <a:cubicBezTo>
                  <a:pt x="16" y="46"/>
                  <a:pt x="18" y="48"/>
                  <a:pt x="18" y="50"/>
                </a:cubicBezTo>
                <a:cubicBezTo>
                  <a:pt x="18" y="52"/>
                  <a:pt x="16" y="54"/>
                  <a:pt x="14" y="54"/>
                </a:cubicBezTo>
                <a:moveTo>
                  <a:pt x="64" y="24"/>
                </a:moveTo>
                <a:cubicBezTo>
                  <a:pt x="64" y="20"/>
                  <a:pt x="64" y="20"/>
                  <a:pt x="64" y="20"/>
                </a:cubicBezTo>
                <a:cubicBezTo>
                  <a:pt x="60" y="19"/>
                  <a:pt x="60" y="19"/>
                  <a:pt x="60" y="19"/>
                </a:cubicBezTo>
                <a:cubicBezTo>
                  <a:pt x="60" y="19"/>
                  <a:pt x="60" y="18"/>
                  <a:pt x="59" y="18"/>
                </a:cubicBezTo>
                <a:cubicBezTo>
                  <a:pt x="63" y="15"/>
                  <a:pt x="63" y="15"/>
                  <a:pt x="63" y="15"/>
                </a:cubicBezTo>
                <a:cubicBezTo>
                  <a:pt x="62" y="12"/>
                  <a:pt x="62" y="12"/>
                  <a:pt x="62" y="12"/>
                </a:cubicBezTo>
                <a:cubicBezTo>
                  <a:pt x="57" y="13"/>
                  <a:pt x="57" y="13"/>
                  <a:pt x="57" y="13"/>
                </a:cubicBezTo>
                <a:cubicBezTo>
                  <a:pt x="57" y="12"/>
                  <a:pt x="57" y="12"/>
                  <a:pt x="57" y="11"/>
                </a:cubicBezTo>
                <a:cubicBezTo>
                  <a:pt x="59" y="8"/>
                  <a:pt x="59" y="8"/>
                  <a:pt x="59" y="8"/>
                </a:cubicBezTo>
                <a:cubicBezTo>
                  <a:pt x="56" y="5"/>
                  <a:pt x="56" y="5"/>
                  <a:pt x="56" y="5"/>
                </a:cubicBezTo>
                <a:cubicBezTo>
                  <a:pt x="53" y="7"/>
                  <a:pt x="53" y="7"/>
                  <a:pt x="53" y="7"/>
                </a:cubicBezTo>
                <a:cubicBezTo>
                  <a:pt x="52" y="7"/>
                  <a:pt x="52" y="7"/>
                  <a:pt x="51" y="7"/>
                </a:cubicBezTo>
                <a:cubicBezTo>
                  <a:pt x="52" y="2"/>
                  <a:pt x="52" y="2"/>
                  <a:pt x="52" y="2"/>
                </a:cubicBezTo>
                <a:cubicBezTo>
                  <a:pt x="49" y="1"/>
                  <a:pt x="49" y="1"/>
                  <a:pt x="49" y="1"/>
                </a:cubicBezTo>
                <a:cubicBezTo>
                  <a:pt x="46" y="4"/>
                  <a:pt x="46" y="4"/>
                  <a:pt x="46" y="4"/>
                </a:cubicBezTo>
                <a:cubicBezTo>
                  <a:pt x="46" y="4"/>
                  <a:pt x="45" y="4"/>
                  <a:pt x="45" y="4"/>
                </a:cubicBezTo>
                <a:cubicBezTo>
                  <a:pt x="44" y="0"/>
                  <a:pt x="44" y="0"/>
                  <a:pt x="44" y="0"/>
                </a:cubicBezTo>
                <a:cubicBezTo>
                  <a:pt x="40" y="0"/>
                  <a:pt x="40" y="0"/>
                  <a:pt x="40" y="0"/>
                </a:cubicBezTo>
                <a:cubicBezTo>
                  <a:pt x="39" y="4"/>
                  <a:pt x="39" y="4"/>
                  <a:pt x="39" y="4"/>
                </a:cubicBezTo>
                <a:cubicBezTo>
                  <a:pt x="39" y="4"/>
                  <a:pt x="38" y="4"/>
                  <a:pt x="38" y="4"/>
                </a:cubicBezTo>
                <a:cubicBezTo>
                  <a:pt x="35" y="1"/>
                  <a:pt x="35" y="1"/>
                  <a:pt x="35" y="1"/>
                </a:cubicBezTo>
                <a:cubicBezTo>
                  <a:pt x="32" y="2"/>
                  <a:pt x="32" y="2"/>
                  <a:pt x="32" y="2"/>
                </a:cubicBezTo>
                <a:cubicBezTo>
                  <a:pt x="33" y="7"/>
                  <a:pt x="33" y="7"/>
                  <a:pt x="33" y="7"/>
                </a:cubicBezTo>
                <a:cubicBezTo>
                  <a:pt x="32" y="7"/>
                  <a:pt x="32" y="7"/>
                  <a:pt x="31" y="7"/>
                </a:cubicBezTo>
                <a:cubicBezTo>
                  <a:pt x="28" y="5"/>
                  <a:pt x="28" y="5"/>
                  <a:pt x="28" y="5"/>
                </a:cubicBezTo>
                <a:cubicBezTo>
                  <a:pt x="25" y="8"/>
                  <a:pt x="25" y="8"/>
                  <a:pt x="25" y="8"/>
                </a:cubicBezTo>
                <a:cubicBezTo>
                  <a:pt x="27" y="11"/>
                  <a:pt x="27" y="11"/>
                  <a:pt x="27" y="11"/>
                </a:cubicBezTo>
                <a:cubicBezTo>
                  <a:pt x="27" y="12"/>
                  <a:pt x="27" y="12"/>
                  <a:pt x="27" y="13"/>
                </a:cubicBezTo>
                <a:cubicBezTo>
                  <a:pt x="22" y="12"/>
                  <a:pt x="22" y="12"/>
                  <a:pt x="22" y="12"/>
                </a:cubicBezTo>
                <a:cubicBezTo>
                  <a:pt x="21" y="15"/>
                  <a:pt x="21" y="15"/>
                  <a:pt x="21" y="15"/>
                </a:cubicBezTo>
                <a:cubicBezTo>
                  <a:pt x="24" y="18"/>
                  <a:pt x="24" y="18"/>
                  <a:pt x="24" y="18"/>
                </a:cubicBezTo>
                <a:cubicBezTo>
                  <a:pt x="24" y="18"/>
                  <a:pt x="24" y="19"/>
                  <a:pt x="24" y="19"/>
                </a:cubicBezTo>
                <a:cubicBezTo>
                  <a:pt x="20" y="20"/>
                  <a:pt x="20" y="20"/>
                  <a:pt x="20" y="20"/>
                </a:cubicBezTo>
                <a:cubicBezTo>
                  <a:pt x="20" y="24"/>
                  <a:pt x="20" y="24"/>
                  <a:pt x="20" y="24"/>
                </a:cubicBezTo>
                <a:cubicBezTo>
                  <a:pt x="24" y="25"/>
                  <a:pt x="24" y="25"/>
                  <a:pt x="24" y="25"/>
                </a:cubicBezTo>
                <a:cubicBezTo>
                  <a:pt x="24" y="25"/>
                  <a:pt x="24" y="26"/>
                  <a:pt x="24" y="26"/>
                </a:cubicBezTo>
                <a:cubicBezTo>
                  <a:pt x="21" y="29"/>
                  <a:pt x="21" y="29"/>
                  <a:pt x="21" y="29"/>
                </a:cubicBezTo>
                <a:cubicBezTo>
                  <a:pt x="22" y="32"/>
                  <a:pt x="22" y="32"/>
                  <a:pt x="22" y="32"/>
                </a:cubicBezTo>
                <a:cubicBezTo>
                  <a:pt x="27" y="31"/>
                  <a:pt x="27" y="31"/>
                  <a:pt x="27" y="31"/>
                </a:cubicBezTo>
                <a:cubicBezTo>
                  <a:pt x="27" y="32"/>
                  <a:pt x="27" y="32"/>
                  <a:pt x="27" y="33"/>
                </a:cubicBezTo>
                <a:cubicBezTo>
                  <a:pt x="25" y="36"/>
                  <a:pt x="25" y="36"/>
                  <a:pt x="25" y="36"/>
                </a:cubicBezTo>
                <a:cubicBezTo>
                  <a:pt x="28" y="39"/>
                  <a:pt x="28" y="39"/>
                  <a:pt x="28" y="39"/>
                </a:cubicBezTo>
                <a:cubicBezTo>
                  <a:pt x="31" y="37"/>
                  <a:pt x="31" y="37"/>
                  <a:pt x="31" y="37"/>
                </a:cubicBezTo>
                <a:cubicBezTo>
                  <a:pt x="32" y="37"/>
                  <a:pt x="32" y="37"/>
                  <a:pt x="33" y="37"/>
                </a:cubicBezTo>
                <a:cubicBezTo>
                  <a:pt x="32" y="42"/>
                  <a:pt x="32" y="42"/>
                  <a:pt x="32" y="42"/>
                </a:cubicBezTo>
                <a:cubicBezTo>
                  <a:pt x="35" y="43"/>
                  <a:pt x="35" y="43"/>
                  <a:pt x="35" y="43"/>
                </a:cubicBezTo>
                <a:cubicBezTo>
                  <a:pt x="38" y="39"/>
                  <a:pt x="38" y="39"/>
                  <a:pt x="38" y="39"/>
                </a:cubicBezTo>
                <a:cubicBezTo>
                  <a:pt x="38" y="40"/>
                  <a:pt x="39" y="40"/>
                  <a:pt x="39" y="40"/>
                </a:cubicBezTo>
                <a:cubicBezTo>
                  <a:pt x="40" y="44"/>
                  <a:pt x="40" y="44"/>
                  <a:pt x="40" y="44"/>
                </a:cubicBezTo>
                <a:cubicBezTo>
                  <a:pt x="44" y="44"/>
                  <a:pt x="44" y="44"/>
                  <a:pt x="44" y="44"/>
                </a:cubicBezTo>
                <a:cubicBezTo>
                  <a:pt x="45" y="40"/>
                  <a:pt x="45" y="40"/>
                  <a:pt x="45" y="40"/>
                </a:cubicBezTo>
                <a:cubicBezTo>
                  <a:pt x="45" y="40"/>
                  <a:pt x="46" y="40"/>
                  <a:pt x="46" y="39"/>
                </a:cubicBezTo>
                <a:cubicBezTo>
                  <a:pt x="49" y="43"/>
                  <a:pt x="49" y="43"/>
                  <a:pt x="49" y="43"/>
                </a:cubicBezTo>
                <a:cubicBezTo>
                  <a:pt x="52" y="42"/>
                  <a:pt x="52" y="42"/>
                  <a:pt x="52" y="42"/>
                </a:cubicBezTo>
                <a:cubicBezTo>
                  <a:pt x="51" y="37"/>
                  <a:pt x="51" y="37"/>
                  <a:pt x="51" y="37"/>
                </a:cubicBezTo>
                <a:cubicBezTo>
                  <a:pt x="52" y="37"/>
                  <a:pt x="52" y="37"/>
                  <a:pt x="53" y="37"/>
                </a:cubicBezTo>
                <a:cubicBezTo>
                  <a:pt x="56" y="39"/>
                  <a:pt x="56" y="39"/>
                  <a:pt x="56" y="39"/>
                </a:cubicBezTo>
                <a:cubicBezTo>
                  <a:pt x="59" y="36"/>
                  <a:pt x="59" y="36"/>
                  <a:pt x="59" y="36"/>
                </a:cubicBezTo>
                <a:cubicBezTo>
                  <a:pt x="57" y="33"/>
                  <a:pt x="57" y="33"/>
                  <a:pt x="57" y="33"/>
                </a:cubicBezTo>
                <a:cubicBezTo>
                  <a:pt x="57" y="32"/>
                  <a:pt x="57" y="32"/>
                  <a:pt x="57" y="31"/>
                </a:cubicBezTo>
                <a:cubicBezTo>
                  <a:pt x="62" y="32"/>
                  <a:pt x="62" y="32"/>
                  <a:pt x="62" y="32"/>
                </a:cubicBezTo>
                <a:cubicBezTo>
                  <a:pt x="63" y="29"/>
                  <a:pt x="63" y="29"/>
                  <a:pt x="63" y="29"/>
                </a:cubicBezTo>
                <a:cubicBezTo>
                  <a:pt x="59" y="26"/>
                  <a:pt x="59" y="26"/>
                  <a:pt x="59" y="26"/>
                </a:cubicBezTo>
                <a:cubicBezTo>
                  <a:pt x="60" y="26"/>
                  <a:pt x="60" y="25"/>
                  <a:pt x="60" y="25"/>
                </a:cubicBezTo>
                <a:lnTo>
                  <a:pt x="64" y="24"/>
                </a:lnTo>
                <a:close/>
                <a:moveTo>
                  <a:pt x="42" y="31"/>
                </a:moveTo>
                <a:cubicBezTo>
                  <a:pt x="37" y="31"/>
                  <a:pt x="33" y="27"/>
                  <a:pt x="33" y="22"/>
                </a:cubicBezTo>
                <a:cubicBezTo>
                  <a:pt x="33" y="17"/>
                  <a:pt x="37" y="13"/>
                  <a:pt x="42" y="13"/>
                </a:cubicBezTo>
                <a:cubicBezTo>
                  <a:pt x="47" y="13"/>
                  <a:pt x="51" y="17"/>
                  <a:pt x="51" y="22"/>
                </a:cubicBezTo>
                <a:cubicBezTo>
                  <a:pt x="51" y="27"/>
                  <a:pt x="47" y="31"/>
                  <a:pt x="42" y="31"/>
                </a:cubicBezTo>
              </a:path>
            </a:pathLst>
          </a:custGeom>
          <a:solidFill>
            <a:schemeClr val="accent2"/>
          </a:solidFill>
          <a:ln>
            <a:noFill/>
          </a:ln>
        </p:spPr>
        <p:txBody>
          <a:bodyPr vert="horz" wrap="square" lIns="92172" tIns="46086" rIns="92172" bIns="46086" numCol="1" anchor="t" anchorCtr="0" compatLnSpc="1"/>
          <a:lstStyle/>
          <a:p>
            <a:endParaRPr lang="bg-BG">
              <a:cs typeface="+mn-ea"/>
              <a:sym typeface="+mn-lt"/>
            </a:endParaRPr>
          </a:p>
        </p:txBody>
      </p:sp>
      <p:sp>
        <p:nvSpPr>
          <p:cNvPr id="47" name="Rounded Rectangle 46"/>
          <p:cNvSpPr/>
          <p:nvPr/>
        </p:nvSpPr>
        <p:spPr>
          <a:xfrm>
            <a:off x="5258967" y="5323860"/>
            <a:ext cx="1579382" cy="307102"/>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a:solidFill>
                  <a:schemeClr val="tx1"/>
                </a:solidFill>
                <a:cs typeface="+mn-ea"/>
                <a:sym typeface="+mn-lt"/>
              </a:rPr>
              <a:t>Read More</a:t>
            </a:r>
            <a:endParaRPr lang="en-US" sz="1100">
              <a:solidFill>
                <a:schemeClr val="tx1"/>
              </a:solidFill>
              <a:cs typeface="+mn-ea"/>
              <a:sym typeface="+mn-lt"/>
            </a:endParaRPr>
          </a:p>
        </p:txBody>
      </p:sp>
      <p:sp>
        <p:nvSpPr>
          <p:cNvPr id="48" name="Rounded Rectangle 47"/>
          <p:cNvSpPr/>
          <p:nvPr/>
        </p:nvSpPr>
        <p:spPr>
          <a:xfrm>
            <a:off x="9259396" y="5323860"/>
            <a:ext cx="1579382" cy="307102"/>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a:solidFill>
                  <a:schemeClr val="tx1"/>
                </a:solidFill>
                <a:cs typeface="+mn-ea"/>
                <a:sym typeface="+mn-lt"/>
              </a:rPr>
              <a:t>Read More</a:t>
            </a:r>
            <a:endParaRPr lang="en-US" sz="1100">
              <a:solidFill>
                <a:schemeClr val="tx1"/>
              </a:solidFill>
              <a:cs typeface="+mn-ea"/>
              <a:sym typeface="+mn-lt"/>
            </a:endParaRPr>
          </a:p>
        </p:txBody>
      </p:sp>
      <p:sp>
        <p:nvSpPr>
          <p:cNvPr id="49" name="Rounded Rectangle 48"/>
          <p:cNvSpPr/>
          <p:nvPr/>
        </p:nvSpPr>
        <p:spPr>
          <a:xfrm>
            <a:off x="1258543" y="5323860"/>
            <a:ext cx="1579382" cy="307102"/>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a:solidFill>
                  <a:schemeClr val="tx1"/>
                </a:solidFill>
                <a:cs typeface="+mn-ea"/>
                <a:sym typeface="+mn-lt"/>
              </a:rPr>
              <a:t>Read More</a:t>
            </a:r>
            <a:endParaRPr lang="en-US" sz="1100">
              <a:solidFill>
                <a:schemeClr val="tx1"/>
              </a:solidFill>
              <a:cs typeface="+mn-ea"/>
              <a:sym typeface="+mn-lt"/>
            </a:endParaRPr>
          </a:p>
        </p:txBody>
      </p:sp>
      <p:sp>
        <p:nvSpPr>
          <p:cNvPr id="50" name="Freeform 270"/>
          <p:cNvSpPr>
            <a:spLocks noChangeAspect="1" noEditPoints="1"/>
          </p:cNvSpPr>
          <p:nvPr/>
        </p:nvSpPr>
        <p:spPr bwMode="auto">
          <a:xfrm flipH="1">
            <a:off x="9931829" y="2461538"/>
            <a:ext cx="234517" cy="234000"/>
          </a:xfrm>
          <a:custGeom>
            <a:avLst/>
            <a:gdLst>
              <a:gd name="T0" fmla="*/ 62 w 65"/>
              <a:gd name="T1" fmla="*/ 54 h 65"/>
              <a:gd name="T2" fmla="*/ 47 w 65"/>
              <a:gd name="T3" fmla="*/ 42 h 65"/>
              <a:gd name="T4" fmla="*/ 42 w 65"/>
              <a:gd name="T5" fmla="*/ 40 h 65"/>
              <a:gd name="T6" fmla="*/ 48 w 65"/>
              <a:gd name="T7" fmla="*/ 24 h 65"/>
              <a:gd name="T8" fmla="*/ 24 w 65"/>
              <a:gd name="T9" fmla="*/ 0 h 65"/>
              <a:gd name="T10" fmla="*/ 0 w 65"/>
              <a:gd name="T11" fmla="*/ 24 h 65"/>
              <a:gd name="T12" fmla="*/ 24 w 65"/>
              <a:gd name="T13" fmla="*/ 48 h 65"/>
              <a:gd name="T14" fmla="*/ 40 w 65"/>
              <a:gd name="T15" fmla="*/ 42 h 65"/>
              <a:gd name="T16" fmla="*/ 42 w 65"/>
              <a:gd name="T17" fmla="*/ 47 h 65"/>
              <a:gd name="T18" fmla="*/ 54 w 65"/>
              <a:gd name="T19" fmla="*/ 62 h 65"/>
              <a:gd name="T20" fmla="*/ 62 w 65"/>
              <a:gd name="T21" fmla="*/ 62 h 65"/>
              <a:gd name="T22" fmla="*/ 62 w 65"/>
              <a:gd name="T23" fmla="*/ 54 h 65"/>
              <a:gd name="T24" fmla="*/ 24 w 65"/>
              <a:gd name="T25" fmla="*/ 40 h 65"/>
              <a:gd name="T26" fmla="*/ 8 w 65"/>
              <a:gd name="T27" fmla="*/ 24 h 65"/>
              <a:gd name="T28" fmla="*/ 24 w 65"/>
              <a:gd name="T29" fmla="*/ 8 h 65"/>
              <a:gd name="T30" fmla="*/ 40 w 65"/>
              <a:gd name="T31" fmla="*/ 24 h 65"/>
              <a:gd name="T32" fmla="*/ 24 w 65"/>
              <a:gd name="T33"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2" y="54"/>
                </a:moveTo>
                <a:cubicBezTo>
                  <a:pt x="47" y="42"/>
                  <a:pt x="47" y="42"/>
                  <a:pt x="47" y="42"/>
                </a:cubicBezTo>
                <a:cubicBezTo>
                  <a:pt x="45" y="40"/>
                  <a:pt x="44" y="40"/>
                  <a:pt x="42" y="40"/>
                </a:cubicBezTo>
                <a:cubicBezTo>
                  <a:pt x="46" y="35"/>
                  <a:pt x="48" y="30"/>
                  <a:pt x="48" y="24"/>
                </a:cubicBezTo>
                <a:cubicBezTo>
                  <a:pt x="48" y="11"/>
                  <a:pt x="37" y="0"/>
                  <a:pt x="24" y="0"/>
                </a:cubicBezTo>
                <a:cubicBezTo>
                  <a:pt x="11" y="0"/>
                  <a:pt x="0" y="11"/>
                  <a:pt x="0" y="24"/>
                </a:cubicBezTo>
                <a:cubicBezTo>
                  <a:pt x="0" y="37"/>
                  <a:pt x="11" y="48"/>
                  <a:pt x="24" y="48"/>
                </a:cubicBezTo>
                <a:cubicBezTo>
                  <a:pt x="30" y="48"/>
                  <a:pt x="35" y="46"/>
                  <a:pt x="40" y="42"/>
                </a:cubicBezTo>
                <a:cubicBezTo>
                  <a:pt x="40" y="44"/>
                  <a:pt x="40" y="45"/>
                  <a:pt x="42" y="47"/>
                </a:cubicBezTo>
                <a:cubicBezTo>
                  <a:pt x="54" y="62"/>
                  <a:pt x="54" y="62"/>
                  <a:pt x="54" y="62"/>
                </a:cubicBezTo>
                <a:cubicBezTo>
                  <a:pt x="57" y="64"/>
                  <a:pt x="60" y="65"/>
                  <a:pt x="62" y="62"/>
                </a:cubicBezTo>
                <a:cubicBezTo>
                  <a:pt x="65" y="60"/>
                  <a:pt x="64" y="57"/>
                  <a:pt x="62" y="54"/>
                </a:cubicBezTo>
                <a:close/>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solidFill>
            <a:schemeClr val="accent2"/>
          </a:solidFill>
          <a:ln>
            <a:noFill/>
          </a:ln>
        </p:spPr>
        <p:txBody>
          <a:bodyPr vert="horz" wrap="square" lIns="92172" tIns="46086" rIns="92172" bIns="46086" numCol="1" anchor="t" anchorCtr="0" compatLnSpc="1"/>
          <a:lstStyle/>
          <a:p>
            <a:endParaRPr lang="bg-BG">
              <a:cs typeface="+mn-ea"/>
              <a:sym typeface="+mn-lt"/>
            </a:endParaRPr>
          </a:p>
        </p:txBody>
      </p:sp>
      <p:sp>
        <p:nvSpPr>
          <p:cNvPr id="24"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25"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5"/>
          <p:cNvSpPr/>
          <p:nvPr/>
        </p:nvSpPr>
        <p:spPr>
          <a:xfrm>
            <a:off x="5833303" y="2326166"/>
            <a:ext cx="1218384" cy="812256"/>
          </a:xfrm>
          <a:custGeom>
            <a:avLst/>
            <a:gdLst>
              <a:gd name="connsiteX0" fmla="*/ 0 w 4062941"/>
              <a:gd name="connsiteY0" fmla="*/ 2708627 h 2708627"/>
              <a:gd name="connsiteX1" fmla="*/ 2031470 w 4062941"/>
              <a:gd name="connsiteY1" fmla="*/ 0 h 2708627"/>
              <a:gd name="connsiteX2" fmla="*/ 2031471 w 4062941"/>
              <a:gd name="connsiteY2" fmla="*/ 0 h 2708627"/>
              <a:gd name="connsiteX3" fmla="*/ 4062941 w 4062941"/>
              <a:gd name="connsiteY3" fmla="*/ 2708627 h 2708627"/>
              <a:gd name="connsiteX4" fmla="*/ 0 w 4062941"/>
              <a:gd name="connsiteY4" fmla="*/ 2708627 h 270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2941" h="2708627">
                <a:moveTo>
                  <a:pt x="0" y="2708627"/>
                </a:moveTo>
                <a:lnTo>
                  <a:pt x="2031470" y="0"/>
                </a:lnTo>
                <a:lnTo>
                  <a:pt x="2031471" y="0"/>
                </a:lnTo>
                <a:lnTo>
                  <a:pt x="4062941" y="2708627"/>
                </a:lnTo>
                <a:lnTo>
                  <a:pt x="0" y="2708627"/>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algn="ctr" defTabSz="1444625">
              <a:lnSpc>
                <a:spcPct val="90000"/>
              </a:lnSpc>
              <a:spcBef>
                <a:spcPct val="0"/>
              </a:spcBef>
              <a:spcAft>
                <a:spcPct val="35000"/>
              </a:spcAft>
            </a:pPr>
            <a:endParaRPr lang="en-US" sz="3250">
              <a:solidFill>
                <a:schemeClr val="bg1"/>
              </a:solidFill>
              <a:cs typeface="+mn-ea"/>
              <a:sym typeface="+mn-lt"/>
            </a:endParaRPr>
          </a:p>
        </p:txBody>
      </p:sp>
      <p:sp>
        <p:nvSpPr>
          <p:cNvPr id="29" name="Freeform: Shape 6"/>
          <p:cNvSpPr/>
          <p:nvPr/>
        </p:nvSpPr>
        <p:spPr>
          <a:xfrm>
            <a:off x="5224111" y="3169883"/>
            <a:ext cx="2436768" cy="812256"/>
          </a:xfrm>
          <a:custGeom>
            <a:avLst/>
            <a:gdLst>
              <a:gd name="connsiteX0" fmla="*/ 0 w 8125883"/>
              <a:gd name="connsiteY0" fmla="*/ 2708627 h 2708627"/>
              <a:gd name="connsiteX1" fmla="*/ 2031470 w 8125883"/>
              <a:gd name="connsiteY1" fmla="*/ 0 h 2708627"/>
              <a:gd name="connsiteX2" fmla="*/ 6094413 w 8125883"/>
              <a:gd name="connsiteY2" fmla="*/ 0 h 2708627"/>
              <a:gd name="connsiteX3" fmla="*/ 8125883 w 8125883"/>
              <a:gd name="connsiteY3" fmla="*/ 2708627 h 2708627"/>
              <a:gd name="connsiteX4" fmla="*/ 0 w 8125883"/>
              <a:gd name="connsiteY4" fmla="*/ 2708627 h 270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883" h="2708627">
                <a:moveTo>
                  <a:pt x="0" y="2708627"/>
                </a:moveTo>
                <a:lnTo>
                  <a:pt x="2031470" y="0"/>
                </a:lnTo>
                <a:lnTo>
                  <a:pt x="6094413" y="0"/>
                </a:lnTo>
                <a:lnTo>
                  <a:pt x="8125883" y="2708627"/>
                </a:lnTo>
                <a:lnTo>
                  <a:pt x="0" y="2708627"/>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2290" tIns="41275" rIns="752290" bIns="41275" numCol="1" spcCol="1270" anchor="ctr" anchorCtr="0">
            <a:noAutofit/>
          </a:bodyPr>
          <a:lstStyle/>
          <a:p>
            <a:pPr algn="ctr" defTabSz="1444625">
              <a:lnSpc>
                <a:spcPct val="90000"/>
              </a:lnSpc>
              <a:spcBef>
                <a:spcPct val="0"/>
              </a:spcBef>
              <a:spcAft>
                <a:spcPct val="35000"/>
              </a:spcAft>
            </a:pPr>
            <a:endParaRPr lang="en-US" sz="3250">
              <a:solidFill>
                <a:schemeClr val="bg1"/>
              </a:solidFill>
              <a:cs typeface="+mn-ea"/>
              <a:sym typeface="+mn-lt"/>
            </a:endParaRPr>
          </a:p>
        </p:txBody>
      </p:sp>
      <p:sp>
        <p:nvSpPr>
          <p:cNvPr id="30" name="Freeform: Shape 7"/>
          <p:cNvSpPr/>
          <p:nvPr/>
        </p:nvSpPr>
        <p:spPr>
          <a:xfrm>
            <a:off x="4614919" y="4013601"/>
            <a:ext cx="3655152" cy="812256"/>
          </a:xfrm>
          <a:custGeom>
            <a:avLst/>
            <a:gdLst>
              <a:gd name="connsiteX0" fmla="*/ 0 w 12188825"/>
              <a:gd name="connsiteY0" fmla="*/ 2708627 h 2708627"/>
              <a:gd name="connsiteX1" fmla="*/ 2031470 w 12188825"/>
              <a:gd name="connsiteY1" fmla="*/ 0 h 2708627"/>
              <a:gd name="connsiteX2" fmla="*/ 10157355 w 12188825"/>
              <a:gd name="connsiteY2" fmla="*/ 0 h 2708627"/>
              <a:gd name="connsiteX3" fmla="*/ 12188825 w 12188825"/>
              <a:gd name="connsiteY3" fmla="*/ 2708627 h 2708627"/>
              <a:gd name="connsiteX4" fmla="*/ 0 w 12188825"/>
              <a:gd name="connsiteY4" fmla="*/ 2708627 h 270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2708627">
                <a:moveTo>
                  <a:pt x="0" y="2708627"/>
                </a:moveTo>
                <a:lnTo>
                  <a:pt x="2031470" y="0"/>
                </a:lnTo>
                <a:lnTo>
                  <a:pt x="10157355" y="0"/>
                </a:lnTo>
                <a:lnTo>
                  <a:pt x="12188825" y="2708627"/>
                </a:lnTo>
                <a:lnTo>
                  <a:pt x="0" y="2708627"/>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798" tIns="41275" rIns="1107797" bIns="41275" numCol="1" spcCol="1270" anchor="ctr" anchorCtr="0">
            <a:noAutofit/>
          </a:bodyPr>
          <a:lstStyle/>
          <a:p>
            <a:pPr algn="ctr" defTabSz="1444625">
              <a:lnSpc>
                <a:spcPct val="90000"/>
              </a:lnSpc>
              <a:spcBef>
                <a:spcPct val="0"/>
              </a:spcBef>
              <a:spcAft>
                <a:spcPct val="35000"/>
              </a:spcAft>
            </a:pPr>
            <a:endParaRPr lang="en-US" sz="3250">
              <a:solidFill>
                <a:schemeClr val="bg1"/>
              </a:solidFill>
              <a:cs typeface="+mn-ea"/>
              <a:sym typeface="+mn-lt"/>
            </a:endParaRPr>
          </a:p>
        </p:txBody>
      </p:sp>
      <p:sp>
        <p:nvSpPr>
          <p:cNvPr id="31" name="Freeform: Shape 8"/>
          <p:cNvSpPr/>
          <p:nvPr/>
        </p:nvSpPr>
        <p:spPr>
          <a:xfrm>
            <a:off x="4005727" y="4857319"/>
            <a:ext cx="4873536" cy="812256"/>
          </a:xfrm>
          <a:custGeom>
            <a:avLst/>
            <a:gdLst>
              <a:gd name="connsiteX0" fmla="*/ 0 w 16251767"/>
              <a:gd name="connsiteY0" fmla="*/ 2708627 h 2708627"/>
              <a:gd name="connsiteX1" fmla="*/ 2031470 w 16251767"/>
              <a:gd name="connsiteY1" fmla="*/ 0 h 2708627"/>
              <a:gd name="connsiteX2" fmla="*/ 14220297 w 16251767"/>
              <a:gd name="connsiteY2" fmla="*/ 0 h 2708627"/>
              <a:gd name="connsiteX3" fmla="*/ 16251767 w 16251767"/>
              <a:gd name="connsiteY3" fmla="*/ 2708627 h 2708627"/>
              <a:gd name="connsiteX4" fmla="*/ 0 w 16251767"/>
              <a:gd name="connsiteY4" fmla="*/ 2708627 h 270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767" h="2708627">
                <a:moveTo>
                  <a:pt x="0" y="2708627"/>
                </a:moveTo>
                <a:lnTo>
                  <a:pt x="2031470" y="0"/>
                </a:lnTo>
                <a:lnTo>
                  <a:pt x="14220297" y="0"/>
                </a:lnTo>
                <a:lnTo>
                  <a:pt x="16251767" y="2708627"/>
                </a:lnTo>
                <a:lnTo>
                  <a:pt x="0" y="2708627"/>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3305" tIns="41275" rIns="1463305" bIns="41275" numCol="1" spcCol="1270" anchor="ctr" anchorCtr="0">
            <a:noAutofit/>
          </a:bodyPr>
          <a:lstStyle/>
          <a:p>
            <a:pPr algn="ctr" defTabSz="1444625">
              <a:lnSpc>
                <a:spcPct val="90000"/>
              </a:lnSpc>
              <a:spcBef>
                <a:spcPct val="0"/>
              </a:spcBef>
              <a:spcAft>
                <a:spcPct val="35000"/>
              </a:spcAft>
            </a:pPr>
            <a:endParaRPr lang="en-US" sz="3250">
              <a:solidFill>
                <a:schemeClr val="bg1"/>
              </a:solidFill>
              <a:cs typeface="+mn-ea"/>
              <a:sym typeface="+mn-lt"/>
            </a:endParaRPr>
          </a:p>
        </p:txBody>
      </p:sp>
      <p:sp>
        <p:nvSpPr>
          <p:cNvPr id="33" name="Oval 32"/>
          <p:cNvSpPr/>
          <p:nvPr/>
        </p:nvSpPr>
        <p:spPr>
          <a:xfrm>
            <a:off x="6636809" y="2622178"/>
            <a:ext cx="220232" cy="22023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cs typeface="+mn-ea"/>
              <a:sym typeface="+mn-lt"/>
            </a:endParaRPr>
          </a:p>
        </p:txBody>
      </p:sp>
      <p:cxnSp>
        <p:nvCxnSpPr>
          <p:cNvPr id="35" name="Straight Connector 34"/>
          <p:cNvCxnSpPr/>
          <p:nvPr/>
        </p:nvCxnSpPr>
        <p:spPr>
          <a:xfrm rot="5400000" flipH="1" flipV="1">
            <a:off x="7248165" y="2341169"/>
            <a:ext cx="604" cy="782853"/>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5400000">
            <a:off x="7639894" y="2396703"/>
            <a:ext cx="671183" cy="67118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cs typeface="+mn-ea"/>
              <a:sym typeface="+mn-lt"/>
            </a:endParaRPr>
          </a:p>
        </p:txBody>
      </p:sp>
      <p:sp>
        <p:nvSpPr>
          <p:cNvPr id="38" name="Oval 37"/>
          <p:cNvSpPr/>
          <p:nvPr/>
        </p:nvSpPr>
        <p:spPr>
          <a:xfrm>
            <a:off x="7839274" y="4291102"/>
            <a:ext cx="220232" cy="22023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cs typeface="+mn-ea"/>
              <a:sym typeface="+mn-lt"/>
            </a:endParaRPr>
          </a:p>
        </p:txBody>
      </p:sp>
      <p:cxnSp>
        <p:nvCxnSpPr>
          <p:cNvPr id="40" name="Straight Connector 39"/>
          <p:cNvCxnSpPr/>
          <p:nvPr/>
        </p:nvCxnSpPr>
        <p:spPr>
          <a:xfrm rot="5400000" flipH="1" flipV="1">
            <a:off x="8450630" y="4010093"/>
            <a:ext cx="604" cy="782853"/>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rot="5400000">
            <a:off x="8842359" y="4065627"/>
            <a:ext cx="671183" cy="67118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cs typeface="+mn-ea"/>
              <a:sym typeface="+mn-lt"/>
            </a:endParaRPr>
          </a:p>
        </p:txBody>
      </p:sp>
      <p:sp>
        <p:nvSpPr>
          <p:cNvPr id="46" name="Oval 45"/>
          <p:cNvSpPr/>
          <p:nvPr/>
        </p:nvSpPr>
        <p:spPr>
          <a:xfrm rot="10800000">
            <a:off x="5459762" y="3395359"/>
            <a:ext cx="220232" cy="22023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cs typeface="+mn-ea"/>
              <a:sym typeface="+mn-lt"/>
            </a:endParaRPr>
          </a:p>
        </p:txBody>
      </p:sp>
      <p:cxnSp>
        <p:nvCxnSpPr>
          <p:cNvPr id="51" name="Straight Connector 50"/>
          <p:cNvCxnSpPr/>
          <p:nvPr/>
        </p:nvCxnSpPr>
        <p:spPr>
          <a:xfrm rot="16200000" flipH="1" flipV="1">
            <a:off x="5068034" y="3113746"/>
            <a:ext cx="604" cy="782853"/>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16200000">
            <a:off x="4005726" y="3169884"/>
            <a:ext cx="671183" cy="67118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cs typeface="+mn-ea"/>
              <a:sym typeface="+mn-lt"/>
            </a:endParaRPr>
          </a:p>
        </p:txBody>
      </p:sp>
      <p:sp>
        <p:nvSpPr>
          <p:cNvPr id="57" name="Oval 56"/>
          <p:cNvSpPr/>
          <p:nvPr/>
        </p:nvSpPr>
        <p:spPr>
          <a:xfrm rot="10800000">
            <a:off x="4167317" y="5153331"/>
            <a:ext cx="220232" cy="22023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cs typeface="+mn-ea"/>
              <a:sym typeface="+mn-lt"/>
            </a:endParaRPr>
          </a:p>
        </p:txBody>
      </p:sp>
      <p:cxnSp>
        <p:nvCxnSpPr>
          <p:cNvPr id="61" name="Straight Connector 60"/>
          <p:cNvCxnSpPr/>
          <p:nvPr/>
        </p:nvCxnSpPr>
        <p:spPr>
          <a:xfrm rot="16200000" flipH="1" flipV="1">
            <a:off x="3775589" y="4871718"/>
            <a:ext cx="604" cy="782853"/>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rot="16200000">
            <a:off x="2713281" y="4927856"/>
            <a:ext cx="671183" cy="67118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cs typeface="+mn-ea"/>
              <a:sym typeface="+mn-lt"/>
            </a:endParaRPr>
          </a:p>
        </p:txBody>
      </p:sp>
      <p:sp>
        <p:nvSpPr>
          <p:cNvPr id="67" name="TextBox 66"/>
          <p:cNvSpPr txBox="1"/>
          <p:nvPr/>
        </p:nvSpPr>
        <p:spPr>
          <a:xfrm>
            <a:off x="6048603" y="2741642"/>
            <a:ext cx="744538" cy="350352"/>
          </a:xfrm>
          <a:prstGeom prst="rect">
            <a:avLst/>
          </a:prstGeom>
          <a:noFill/>
        </p:spPr>
        <p:txBody>
          <a:bodyPr wrap="square" rtlCol="0">
            <a:spAutoFit/>
          </a:bodyPr>
          <a:lstStyle/>
          <a:p>
            <a:pPr algn="ctr">
              <a:lnSpc>
                <a:spcPct val="130000"/>
              </a:lnSpc>
              <a:spcAft>
                <a:spcPts val="300"/>
              </a:spcAft>
            </a:pPr>
            <a:r>
              <a:rPr lang="en-US" sz="1400" dirty="0">
                <a:solidFill>
                  <a:schemeClr val="bg1"/>
                </a:solidFill>
                <a:cs typeface="+mn-ea"/>
                <a:sym typeface="+mn-lt"/>
              </a:rPr>
              <a:t>10K</a:t>
            </a:r>
            <a:endParaRPr lang="en-US" sz="1200" dirty="0">
              <a:solidFill>
                <a:schemeClr val="bg1"/>
              </a:solidFill>
              <a:cs typeface="+mn-ea"/>
              <a:sym typeface="+mn-lt"/>
            </a:endParaRPr>
          </a:p>
        </p:txBody>
      </p:sp>
      <p:sp>
        <p:nvSpPr>
          <p:cNvPr id="68" name="TextBox 67"/>
          <p:cNvSpPr txBox="1"/>
          <p:nvPr/>
        </p:nvSpPr>
        <p:spPr>
          <a:xfrm>
            <a:off x="6070226" y="3272247"/>
            <a:ext cx="744538" cy="630429"/>
          </a:xfrm>
          <a:prstGeom prst="rect">
            <a:avLst/>
          </a:prstGeom>
          <a:noFill/>
        </p:spPr>
        <p:txBody>
          <a:bodyPr wrap="square" rtlCol="0">
            <a:spAutoFit/>
          </a:bodyPr>
          <a:lstStyle/>
          <a:p>
            <a:pPr algn="ctr">
              <a:lnSpc>
                <a:spcPct val="130000"/>
              </a:lnSpc>
              <a:spcAft>
                <a:spcPts val="300"/>
              </a:spcAft>
            </a:pPr>
            <a:r>
              <a:rPr lang="en-US" sz="1400" dirty="0">
                <a:solidFill>
                  <a:schemeClr val="bg1"/>
                </a:solidFill>
                <a:cs typeface="+mn-ea"/>
                <a:sym typeface="+mn-lt"/>
              </a:rPr>
              <a:t>80% MALE</a:t>
            </a:r>
            <a:endParaRPr lang="en-US" sz="1200" dirty="0">
              <a:solidFill>
                <a:schemeClr val="bg1"/>
              </a:solidFill>
              <a:cs typeface="+mn-ea"/>
              <a:sym typeface="+mn-lt"/>
            </a:endParaRPr>
          </a:p>
        </p:txBody>
      </p:sp>
      <p:sp>
        <p:nvSpPr>
          <p:cNvPr id="69" name="TextBox 68"/>
          <p:cNvSpPr txBox="1"/>
          <p:nvPr/>
        </p:nvSpPr>
        <p:spPr>
          <a:xfrm>
            <a:off x="5894010" y="4115964"/>
            <a:ext cx="1096969" cy="630429"/>
          </a:xfrm>
          <a:prstGeom prst="rect">
            <a:avLst/>
          </a:prstGeom>
          <a:noFill/>
        </p:spPr>
        <p:txBody>
          <a:bodyPr wrap="square" rtlCol="0">
            <a:spAutoFit/>
          </a:bodyPr>
          <a:lstStyle/>
          <a:p>
            <a:pPr algn="ctr">
              <a:lnSpc>
                <a:spcPct val="130000"/>
              </a:lnSpc>
              <a:spcAft>
                <a:spcPts val="300"/>
              </a:spcAft>
            </a:pPr>
            <a:r>
              <a:rPr lang="en-US" sz="1400" dirty="0">
                <a:solidFill>
                  <a:schemeClr val="bg1"/>
                </a:solidFill>
                <a:cs typeface="+mn-ea"/>
                <a:sym typeface="+mn-lt"/>
              </a:rPr>
              <a:t>2017 AGENDA</a:t>
            </a:r>
            <a:endParaRPr lang="en-US" sz="1200" dirty="0">
              <a:solidFill>
                <a:schemeClr val="bg1"/>
              </a:solidFill>
              <a:cs typeface="+mn-ea"/>
              <a:sym typeface="+mn-lt"/>
            </a:endParaRPr>
          </a:p>
        </p:txBody>
      </p:sp>
      <p:sp>
        <p:nvSpPr>
          <p:cNvPr id="70" name="TextBox 69"/>
          <p:cNvSpPr txBox="1"/>
          <p:nvPr/>
        </p:nvSpPr>
        <p:spPr>
          <a:xfrm>
            <a:off x="5729019" y="4971961"/>
            <a:ext cx="1519708" cy="630429"/>
          </a:xfrm>
          <a:prstGeom prst="rect">
            <a:avLst/>
          </a:prstGeom>
          <a:noFill/>
        </p:spPr>
        <p:txBody>
          <a:bodyPr wrap="square" rtlCol="0">
            <a:spAutoFit/>
          </a:bodyPr>
          <a:lstStyle/>
          <a:p>
            <a:pPr algn="ctr">
              <a:lnSpc>
                <a:spcPct val="130000"/>
              </a:lnSpc>
              <a:spcAft>
                <a:spcPts val="300"/>
              </a:spcAft>
            </a:pPr>
            <a:r>
              <a:rPr lang="en-US" sz="1400" dirty="0">
                <a:solidFill>
                  <a:schemeClr val="bg1"/>
                </a:solidFill>
                <a:cs typeface="+mn-ea"/>
                <a:sym typeface="+mn-lt"/>
              </a:rPr>
              <a:t>LOREM IPSUM DOLOR SIT</a:t>
            </a:r>
            <a:endParaRPr lang="en-US" sz="1200" dirty="0">
              <a:solidFill>
                <a:schemeClr val="bg1"/>
              </a:solidFill>
              <a:cs typeface="+mn-ea"/>
              <a:sym typeface="+mn-lt"/>
            </a:endParaRPr>
          </a:p>
        </p:txBody>
      </p:sp>
      <p:sp>
        <p:nvSpPr>
          <p:cNvPr id="71" name="Freeform 153"/>
          <p:cNvSpPr/>
          <p:nvPr/>
        </p:nvSpPr>
        <p:spPr bwMode="auto">
          <a:xfrm>
            <a:off x="2860491" y="5082498"/>
            <a:ext cx="328679" cy="328679"/>
          </a:xfrm>
          <a:custGeom>
            <a:avLst/>
            <a:gdLst>
              <a:gd name="T0" fmla="*/ 50 w 62"/>
              <a:gd name="T1" fmla="*/ 49 h 62"/>
              <a:gd name="T2" fmla="*/ 44 w 62"/>
              <a:gd name="T3" fmla="*/ 54 h 62"/>
              <a:gd name="T4" fmla="*/ 24 w 62"/>
              <a:gd name="T5" fmla="*/ 54 h 62"/>
              <a:gd name="T6" fmla="*/ 21 w 62"/>
              <a:gd name="T7" fmla="*/ 50 h 62"/>
              <a:gd name="T8" fmla="*/ 24 w 62"/>
              <a:gd name="T9" fmla="*/ 42 h 62"/>
              <a:gd name="T10" fmla="*/ 56 w 62"/>
              <a:gd name="T11" fmla="*/ 42 h 62"/>
              <a:gd name="T12" fmla="*/ 62 w 62"/>
              <a:gd name="T13" fmla="*/ 14 h 62"/>
              <a:gd name="T14" fmla="*/ 11 w 62"/>
              <a:gd name="T15" fmla="*/ 7 h 62"/>
              <a:gd name="T16" fmla="*/ 7 w 62"/>
              <a:gd name="T17" fmla="*/ 5 h 62"/>
              <a:gd name="T18" fmla="*/ 7 w 62"/>
              <a:gd name="T19" fmla="*/ 4 h 62"/>
              <a:gd name="T20" fmla="*/ 4 w 62"/>
              <a:gd name="T21" fmla="*/ 0 h 62"/>
              <a:gd name="T22" fmla="*/ 0 w 62"/>
              <a:gd name="T23" fmla="*/ 4 h 62"/>
              <a:gd name="T24" fmla="*/ 4 w 62"/>
              <a:gd name="T25" fmla="*/ 8 h 62"/>
              <a:gd name="T26" fmla="*/ 4 w 62"/>
              <a:gd name="T27" fmla="*/ 8 h 62"/>
              <a:gd name="T28" fmla="*/ 9 w 62"/>
              <a:gd name="T29" fmla="*/ 11 h 62"/>
              <a:gd name="T30" fmla="*/ 17 w 62"/>
              <a:gd name="T31" fmla="*/ 42 h 62"/>
              <a:gd name="T32" fmla="*/ 19 w 62"/>
              <a:gd name="T33" fmla="*/ 42 h 62"/>
              <a:gd name="T34" fmla="*/ 17 w 62"/>
              <a:gd name="T35" fmla="*/ 49 h 62"/>
              <a:gd name="T36" fmla="*/ 17 w 62"/>
              <a:gd name="T37" fmla="*/ 49 h 62"/>
              <a:gd name="T38" fmla="*/ 10 w 62"/>
              <a:gd name="T39" fmla="*/ 55 h 62"/>
              <a:gd name="T40" fmla="*/ 17 w 62"/>
              <a:gd name="T41" fmla="*/ 62 h 62"/>
              <a:gd name="T42" fmla="*/ 23 w 62"/>
              <a:gd name="T43" fmla="*/ 58 h 62"/>
              <a:gd name="T44" fmla="*/ 44 w 62"/>
              <a:gd name="T45" fmla="*/ 58 h 62"/>
              <a:gd name="T46" fmla="*/ 50 w 62"/>
              <a:gd name="T47" fmla="*/ 62 h 62"/>
              <a:gd name="T48" fmla="*/ 57 w 62"/>
              <a:gd name="T49" fmla="*/ 55 h 62"/>
              <a:gd name="T50" fmla="*/ 50 w 62"/>
              <a:gd name="T51"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62">
                <a:moveTo>
                  <a:pt x="50" y="49"/>
                </a:moveTo>
                <a:cubicBezTo>
                  <a:pt x="47" y="49"/>
                  <a:pt x="45" y="51"/>
                  <a:pt x="44" y="54"/>
                </a:cubicBezTo>
                <a:cubicBezTo>
                  <a:pt x="24" y="54"/>
                  <a:pt x="24" y="54"/>
                  <a:pt x="24" y="54"/>
                </a:cubicBezTo>
                <a:cubicBezTo>
                  <a:pt x="23" y="52"/>
                  <a:pt x="22" y="51"/>
                  <a:pt x="21" y="50"/>
                </a:cubicBezTo>
                <a:cubicBezTo>
                  <a:pt x="24" y="42"/>
                  <a:pt x="24" y="42"/>
                  <a:pt x="24" y="42"/>
                </a:cubicBezTo>
                <a:cubicBezTo>
                  <a:pt x="56" y="42"/>
                  <a:pt x="56" y="42"/>
                  <a:pt x="56" y="42"/>
                </a:cubicBezTo>
                <a:cubicBezTo>
                  <a:pt x="62" y="14"/>
                  <a:pt x="62" y="14"/>
                  <a:pt x="62" y="14"/>
                </a:cubicBezTo>
                <a:cubicBezTo>
                  <a:pt x="11" y="7"/>
                  <a:pt x="11" y="7"/>
                  <a:pt x="11" y="7"/>
                </a:cubicBezTo>
                <a:cubicBezTo>
                  <a:pt x="7" y="5"/>
                  <a:pt x="7" y="5"/>
                  <a:pt x="7" y="5"/>
                </a:cubicBezTo>
                <a:cubicBezTo>
                  <a:pt x="7" y="4"/>
                  <a:pt x="7" y="4"/>
                  <a:pt x="7" y="4"/>
                </a:cubicBezTo>
                <a:cubicBezTo>
                  <a:pt x="7" y="2"/>
                  <a:pt x="6" y="0"/>
                  <a:pt x="4" y="0"/>
                </a:cubicBezTo>
                <a:cubicBezTo>
                  <a:pt x="1" y="0"/>
                  <a:pt x="0" y="2"/>
                  <a:pt x="0" y="4"/>
                </a:cubicBezTo>
                <a:cubicBezTo>
                  <a:pt x="0" y="6"/>
                  <a:pt x="1" y="8"/>
                  <a:pt x="4" y="8"/>
                </a:cubicBezTo>
                <a:cubicBezTo>
                  <a:pt x="4" y="8"/>
                  <a:pt x="4" y="8"/>
                  <a:pt x="4" y="8"/>
                </a:cubicBezTo>
                <a:cubicBezTo>
                  <a:pt x="9" y="11"/>
                  <a:pt x="9" y="11"/>
                  <a:pt x="9" y="11"/>
                </a:cubicBezTo>
                <a:cubicBezTo>
                  <a:pt x="17" y="42"/>
                  <a:pt x="17" y="42"/>
                  <a:pt x="17" y="42"/>
                </a:cubicBezTo>
                <a:cubicBezTo>
                  <a:pt x="19" y="42"/>
                  <a:pt x="19" y="42"/>
                  <a:pt x="19" y="42"/>
                </a:cubicBezTo>
                <a:cubicBezTo>
                  <a:pt x="17" y="49"/>
                  <a:pt x="17" y="49"/>
                  <a:pt x="17" y="49"/>
                </a:cubicBezTo>
                <a:cubicBezTo>
                  <a:pt x="17" y="49"/>
                  <a:pt x="17" y="49"/>
                  <a:pt x="17" y="49"/>
                </a:cubicBezTo>
                <a:cubicBezTo>
                  <a:pt x="13" y="49"/>
                  <a:pt x="10" y="52"/>
                  <a:pt x="10" y="55"/>
                </a:cubicBezTo>
                <a:cubicBezTo>
                  <a:pt x="10" y="59"/>
                  <a:pt x="13" y="62"/>
                  <a:pt x="17" y="62"/>
                </a:cubicBezTo>
                <a:cubicBezTo>
                  <a:pt x="20" y="62"/>
                  <a:pt x="22" y="60"/>
                  <a:pt x="23" y="58"/>
                </a:cubicBezTo>
                <a:cubicBezTo>
                  <a:pt x="44" y="58"/>
                  <a:pt x="44" y="58"/>
                  <a:pt x="44" y="58"/>
                </a:cubicBezTo>
                <a:cubicBezTo>
                  <a:pt x="45" y="60"/>
                  <a:pt x="47" y="62"/>
                  <a:pt x="50" y="62"/>
                </a:cubicBezTo>
                <a:cubicBezTo>
                  <a:pt x="54" y="62"/>
                  <a:pt x="57" y="59"/>
                  <a:pt x="57" y="55"/>
                </a:cubicBezTo>
                <a:cubicBezTo>
                  <a:pt x="57" y="52"/>
                  <a:pt x="54" y="49"/>
                  <a:pt x="50" y="49"/>
                </a:cubicBezTo>
                <a:close/>
              </a:path>
            </a:pathLst>
          </a:custGeom>
          <a:solidFill>
            <a:schemeClr val="bg1"/>
          </a:solidFill>
          <a:ln>
            <a:noFill/>
          </a:ln>
        </p:spPr>
        <p:txBody>
          <a:bodyPr vert="horz" wrap="square" lIns="60960" tIns="30480" rIns="60960" bIns="30480" numCol="1" anchor="t" anchorCtr="0" compatLnSpc="1"/>
          <a:lstStyle/>
          <a:p>
            <a:endParaRPr lang="id-ID" sz="1200">
              <a:solidFill>
                <a:schemeClr val="bg1"/>
              </a:solidFill>
              <a:cs typeface="+mn-ea"/>
              <a:sym typeface="+mn-lt"/>
            </a:endParaRPr>
          </a:p>
        </p:txBody>
      </p:sp>
      <p:grpSp>
        <p:nvGrpSpPr>
          <p:cNvPr id="72" name="Group 71"/>
          <p:cNvGrpSpPr/>
          <p:nvPr/>
        </p:nvGrpSpPr>
        <p:grpSpPr>
          <a:xfrm>
            <a:off x="7814566" y="2530275"/>
            <a:ext cx="335890" cy="449908"/>
            <a:chOff x="7029451" y="3441701"/>
            <a:chExt cx="692150" cy="927099"/>
          </a:xfrm>
          <a:solidFill>
            <a:schemeClr val="bg1"/>
          </a:solidFill>
        </p:grpSpPr>
        <p:sp>
          <p:nvSpPr>
            <p:cNvPr id="73" name="Freeform 15"/>
            <p:cNvSpPr>
              <a:spLocks noEditPoints="1"/>
            </p:cNvSpPr>
            <p:nvPr/>
          </p:nvSpPr>
          <p:spPr bwMode="auto">
            <a:xfrm>
              <a:off x="7029451" y="3681413"/>
              <a:ext cx="630238" cy="687387"/>
            </a:xfrm>
            <a:custGeom>
              <a:avLst/>
              <a:gdLst>
                <a:gd name="T0" fmla="*/ 152 w 165"/>
                <a:gd name="T1" fmla="*/ 110 h 181"/>
                <a:gd name="T2" fmla="*/ 125 w 165"/>
                <a:gd name="T3" fmla="*/ 85 h 181"/>
                <a:gd name="T4" fmla="*/ 125 w 165"/>
                <a:gd name="T5" fmla="*/ 82 h 181"/>
                <a:gd name="T6" fmla="*/ 100 w 165"/>
                <a:gd name="T7" fmla="*/ 98 h 181"/>
                <a:gd name="T8" fmla="*/ 95 w 165"/>
                <a:gd name="T9" fmla="*/ 101 h 181"/>
                <a:gd name="T10" fmla="*/ 94 w 165"/>
                <a:gd name="T11" fmla="*/ 94 h 181"/>
                <a:gd name="T12" fmla="*/ 96 w 165"/>
                <a:gd name="T13" fmla="*/ 49 h 181"/>
                <a:gd name="T14" fmla="*/ 109 w 165"/>
                <a:gd name="T15" fmla="*/ 38 h 181"/>
                <a:gd name="T16" fmla="*/ 110 w 165"/>
                <a:gd name="T17" fmla="*/ 38 h 181"/>
                <a:gd name="T18" fmla="*/ 110 w 165"/>
                <a:gd name="T19" fmla="*/ 36 h 181"/>
                <a:gd name="T20" fmla="*/ 113 w 165"/>
                <a:gd name="T21" fmla="*/ 16 h 181"/>
                <a:gd name="T22" fmla="*/ 115 w 165"/>
                <a:gd name="T23" fmla="*/ 11 h 181"/>
                <a:gd name="T24" fmla="*/ 115 w 165"/>
                <a:gd name="T25" fmla="*/ 12 h 181"/>
                <a:gd name="T26" fmla="*/ 118 w 165"/>
                <a:gd name="T27" fmla="*/ 8 h 181"/>
                <a:gd name="T28" fmla="*/ 120 w 165"/>
                <a:gd name="T29" fmla="*/ 6 h 181"/>
                <a:gd name="T30" fmla="*/ 38 w 165"/>
                <a:gd name="T31" fmla="*/ 32 h 181"/>
                <a:gd name="T32" fmla="*/ 31 w 165"/>
                <a:gd name="T33" fmla="*/ 150 h 181"/>
                <a:gd name="T34" fmla="*/ 150 w 165"/>
                <a:gd name="T35" fmla="*/ 144 h 181"/>
                <a:gd name="T36" fmla="*/ 160 w 165"/>
                <a:gd name="T37" fmla="*/ 131 h 181"/>
                <a:gd name="T38" fmla="*/ 152 w 165"/>
                <a:gd name="T39" fmla="*/ 110 h 181"/>
                <a:gd name="T40" fmla="*/ 53 w 165"/>
                <a:gd name="T41" fmla="*/ 118 h 181"/>
                <a:gd name="T42" fmla="*/ 35 w 165"/>
                <a:gd name="T43" fmla="*/ 118 h 181"/>
                <a:gd name="T44" fmla="*/ 35 w 165"/>
                <a:gd name="T45" fmla="*/ 100 h 181"/>
                <a:gd name="T46" fmla="*/ 53 w 165"/>
                <a:gd name="T47" fmla="*/ 100 h 181"/>
                <a:gd name="T48" fmla="*/ 53 w 165"/>
                <a:gd name="T49" fmla="*/ 118 h 181"/>
                <a:gd name="T50" fmla="*/ 41 w 165"/>
                <a:gd name="T51" fmla="*/ 76 h 181"/>
                <a:gd name="T52" fmla="*/ 41 w 165"/>
                <a:gd name="T53" fmla="*/ 58 h 181"/>
                <a:gd name="T54" fmla="*/ 59 w 165"/>
                <a:gd name="T55" fmla="*/ 58 h 181"/>
                <a:gd name="T56" fmla="*/ 59 w 165"/>
                <a:gd name="T57" fmla="*/ 76 h 181"/>
                <a:gd name="T58" fmla="*/ 41 w 165"/>
                <a:gd name="T59" fmla="*/ 76 h 181"/>
                <a:gd name="T60" fmla="*/ 84 w 165"/>
                <a:gd name="T61" fmla="*/ 147 h 181"/>
                <a:gd name="T62" fmla="*/ 66 w 165"/>
                <a:gd name="T63" fmla="*/ 147 h 181"/>
                <a:gd name="T64" fmla="*/ 66 w 165"/>
                <a:gd name="T65" fmla="*/ 129 h 181"/>
                <a:gd name="T66" fmla="*/ 84 w 165"/>
                <a:gd name="T67" fmla="*/ 129 h 181"/>
                <a:gd name="T68" fmla="*/ 84 w 165"/>
                <a:gd name="T69" fmla="*/ 147 h 181"/>
                <a:gd name="T70" fmla="*/ 71 w 165"/>
                <a:gd name="T71" fmla="*/ 46 h 181"/>
                <a:gd name="T72" fmla="*/ 71 w 165"/>
                <a:gd name="T73" fmla="*/ 28 h 181"/>
                <a:gd name="T74" fmla="*/ 89 w 165"/>
                <a:gd name="T75" fmla="*/ 28 h 181"/>
                <a:gd name="T76" fmla="*/ 89 w 165"/>
                <a:gd name="T77" fmla="*/ 46 h 181"/>
                <a:gd name="T78" fmla="*/ 71 w 165"/>
                <a:gd name="T79" fmla="*/ 46 h 181"/>
                <a:gd name="T80" fmla="*/ 125 w 165"/>
                <a:gd name="T81" fmla="*/ 147 h 181"/>
                <a:gd name="T82" fmla="*/ 107 w 165"/>
                <a:gd name="T83" fmla="*/ 147 h 181"/>
                <a:gd name="T84" fmla="*/ 107 w 165"/>
                <a:gd name="T85" fmla="*/ 129 h 181"/>
                <a:gd name="T86" fmla="*/ 125 w 165"/>
                <a:gd name="T87" fmla="*/ 129 h 181"/>
                <a:gd name="T88" fmla="*/ 125 w 165"/>
                <a:gd name="T89"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181">
                  <a:moveTo>
                    <a:pt x="152" y="110"/>
                  </a:moveTo>
                  <a:cubicBezTo>
                    <a:pt x="152" y="110"/>
                    <a:pt x="125" y="101"/>
                    <a:pt x="125" y="85"/>
                  </a:cubicBezTo>
                  <a:cubicBezTo>
                    <a:pt x="125" y="84"/>
                    <a:pt x="125" y="83"/>
                    <a:pt x="125" y="82"/>
                  </a:cubicBezTo>
                  <a:cubicBezTo>
                    <a:pt x="115" y="89"/>
                    <a:pt x="104" y="96"/>
                    <a:pt x="100" y="98"/>
                  </a:cubicBezTo>
                  <a:cubicBezTo>
                    <a:pt x="95" y="101"/>
                    <a:pt x="95" y="101"/>
                    <a:pt x="95" y="101"/>
                  </a:cubicBezTo>
                  <a:cubicBezTo>
                    <a:pt x="94" y="94"/>
                    <a:pt x="94" y="94"/>
                    <a:pt x="94" y="94"/>
                  </a:cubicBezTo>
                  <a:cubicBezTo>
                    <a:pt x="93" y="89"/>
                    <a:pt x="90" y="59"/>
                    <a:pt x="96" y="49"/>
                  </a:cubicBezTo>
                  <a:cubicBezTo>
                    <a:pt x="99" y="44"/>
                    <a:pt x="103" y="40"/>
                    <a:pt x="109" y="38"/>
                  </a:cubicBezTo>
                  <a:cubicBezTo>
                    <a:pt x="109" y="38"/>
                    <a:pt x="110" y="38"/>
                    <a:pt x="110" y="38"/>
                  </a:cubicBezTo>
                  <a:cubicBezTo>
                    <a:pt x="110" y="36"/>
                    <a:pt x="110" y="36"/>
                    <a:pt x="110" y="36"/>
                  </a:cubicBezTo>
                  <a:cubicBezTo>
                    <a:pt x="110" y="31"/>
                    <a:pt x="110" y="22"/>
                    <a:pt x="113" y="16"/>
                  </a:cubicBezTo>
                  <a:cubicBezTo>
                    <a:pt x="115" y="11"/>
                    <a:pt x="115" y="11"/>
                    <a:pt x="115" y="11"/>
                  </a:cubicBezTo>
                  <a:cubicBezTo>
                    <a:pt x="115" y="12"/>
                    <a:pt x="115" y="12"/>
                    <a:pt x="115" y="12"/>
                  </a:cubicBezTo>
                  <a:cubicBezTo>
                    <a:pt x="118" y="8"/>
                    <a:pt x="118" y="8"/>
                    <a:pt x="118" y="8"/>
                  </a:cubicBezTo>
                  <a:cubicBezTo>
                    <a:pt x="118" y="7"/>
                    <a:pt x="119" y="7"/>
                    <a:pt x="120" y="6"/>
                  </a:cubicBezTo>
                  <a:cubicBezTo>
                    <a:pt x="92" y="0"/>
                    <a:pt x="61" y="9"/>
                    <a:pt x="38" y="32"/>
                  </a:cubicBezTo>
                  <a:cubicBezTo>
                    <a:pt x="3" y="66"/>
                    <a:pt x="0" y="119"/>
                    <a:pt x="31" y="150"/>
                  </a:cubicBezTo>
                  <a:cubicBezTo>
                    <a:pt x="62" y="181"/>
                    <a:pt x="115" y="178"/>
                    <a:pt x="150" y="144"/>
                  </a:cubicBezTo>
                  <a:cubicBezTo>
                    <a:pt x="158" y="135"/>
                    <a:pt x="160" y="131"/>
                    <a:pt x="160" y="131"/>
                  </a:cubicBezTo>
                  <a:cubicBezTo>
                    <a:pt x="165" y="123"/>
                    <a:pt x="161" y="114"/>
                    <a:pt x="152" y="110"/>
                  </a:cubicBezTo>
                  <a:close/>
                  <a:moveTo>
                    <a:pt x="53" y="118"/>
                  </a:moveTo>
                  <a:cubicBezTo>
                    <a:pt x="48" y="123"/>
                    <a:pt x="40" y="123"/>
                    <a:pt x="35" y="118"/>
                  </a:cubicBezTo>
                  <a:cubicBezTo>
                    <a:pt x="30" y="113"/>
                    <a:pt x="30" y="105"/>
                    <a:pt x="35" y="100"/>
                  </a:cubicBezTo>
                  <a:cubicBezTo>
                    <a:pt x="40" y="95"/>
                    <a:pt x="48" y="95"/>
                    <a:pt x="53" y="100"/>
                  </a:cubicBezTo>
                  <a:cubicBezTo>
                    <a:pt x="58" y="105"/>
                    <a:pt x="58" y="113"/>
                    <a:pt x="53" y="118"/>
                  </a:cubicBezTo>
                  <a:close/>
                  <a:moveTo>
                    <a:pt x="41" y="76"/>
                  </a:moveTo>
                  <a:cubicBezTo>
                    <a:pt x="36" y="71"/>
                    <a:pt x="36" y="63"/>
                    <a:pt x="41" y="58"/>
                  </a:cubicBezTo>
                  <a:cubicBezTo>
                    <a:pt x="46" y="53"/>
                    <a:pt x="54" y="53"/>
                    <a:pt x="59" y="58"/>
                  </a:cubicBezTo>
                  <a:cubicBezTo>
                    <a:pt x="64" y="63"/>
                    <a:pt x="64" y="71"/>
                    <a:pt x="59" y="76"/>
                  </a:cubicBezTo>
                  <a:cubicBezTo>
                    <a:pt x="54" y="81"/>
                    <a:pt x="46" y="81"/>
                    <a:pt x="41" y="76"/>
                  </a:cubicBezTo>
                  <a:close/>
                  <a:moveTo>
                    <a:pt x="84" y="147"/>
                  </a:moveTo>
                  <a:cubicBezTo>
                    <a:pt x="79" y="152"/>
                    <a:pt x="71" y="152"/>
                    <a:pt x="66" y="147"/>
                  </a:cubicBezTo>
                  <a:cubicBezTo>
                    <a:pt x="61" y="142"/>
                    <a:pt x="61" y="134"/>
                    <a:pt x="66" y="129"/>
                  </a:cubicBezTo>
                  <a:cubicBezTo>
                    <a:pt x="71" y="124"/>
                    <a:pt x="79" y="124"/>
                    <a:pt x="84" y="129"/>
                  </a:cubicBezTo>
                  <a:cubicBezTo>
                    <a:pt x="89" y="134"/>
                    <a:pt x="89" y="142"/>
                    <a:pt x="84" y="147"/>
                  </a:cubicBezTo>
                  <a:close/>
                  <a:moveTo>
                    <a:pt x="71" y="46"/>
                  </a:moveTo>
                  <a:cubicBezTo>
                    <a:pt x="66" y="41"/>
                    <a:pt x="66" y="33"/>
                    <a:pt x="71" y="28"/>
                  </a:cubicBezTo>
                  <a:cubicBezTo>
                    <a:pt x="76" y="23"/>
                    <a:pt x="84" y="23"/>
                    <a:pt x="89" y="28"/>
                  </a:cubicBezTo>
                  <a:cubicBezTo>
                    <a:pt x="94" y="33"/>
                    <a:pt x="94" y="41"/>
                    <a:pt x="89" y="46"/>
                  </a:cubicBezTo>
                  <a:cubicBezTo>
                    <a:pt x="84" y="51"/>
                    <a:pt x="76" y="51"/>
                    <a:pt x="71" y="46"/>
                  </a:cubicBezTo>
                  <a:close/>
                  <a:moveTo>
                    <a:pt x="125" y="147"/>
                  </a:moveTo>
                  <a:cubicBezTo>
                    <a:pt x="120" y="152"/>
                    <a:pt x="112" y="152"/>
                    <a:pt x="107" y="147"/>
                  </a:cubicBezTo>
                  <a:cubicBezTo>
                    <a:pt x="102" y="142"/>
                    <a:pt x="102" y="134"/>
                    <a:pt x="107" y="129"/>
                  </a:cubicBezTo>
                  <a:cubicBezTo>
                    <a:pt x="112" y="124"/>
                    <a:pt x="120" y="124"/>
                    <a:pt x="125" y="129"/>
                  </a:cubicBezTo>
                  <a:cubicBezTo>
                    <a:pt x="130" y="134"/>
                    <a:pt x="130" y="142"/>
                    <a:pt x="125"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solidFill>
                  <a:schemeClr val="bg1"/>
                </a:solidFill>
                <a:cs typeface="+mn-ea"/>
                <a:sym typeface="+mn-lt"/>
              </a:endParaRPr>
            </a:p>
          </p:txBody>
        </p:sp>
        <p:sp>
          <p:nvSpPr>
            <p:cNvPr id="74" name="Freeform 16"/>
            <p:cNvSpPr/>
            <p:nvPr/>
          </p:nvSpPr>
          <p:spPr bwMode="auto">
            <a:xfrm>
              <a:off x="7556501" y="3784600"/>
              <a:ext cx="122238" cy="147637"/>
            </a:xfrm>
            <a:custGeom>
              <a:avLst/>
              <a:gdLst>
                <a:gd name="T0" fmla="*/ 20 w 32"/>
                <a:gd name="T1" fmla="*/ 0 h 39"/>
                <a:gd name="T2" fmla="*/ 20 w 32"/>
                <a:gd name="T3" fmla="*/ 2 h 39"/>
                <a:gd name="T4" fmla="*/ 18 w 32"/>
                <a:gd name="T5" fmla="*/ 6 h 39"/>
                <a:gd name="T6" fmla="*/ 18 w 32"/>
                <a:gd name="T7" fmla="*/ 6 h 39"/>
                <a:gd name="T8" fmla="*/ 16 w 32"/>
                <a:gd name="T9" fmla="*/ 10 h 39"/>
                <a:gd name="T10" fmla="*/ 1 w 32"/>
                <a:gd name="T11" fmla="*/ 25 h 39"/>
                <a:gd name="T12" fmla="*/ 0 w 32"/>
                <a:gd name="T13" fmla="*/ 25 h 39"/>
                <a:gd name="T14" fmla="*/ 0 w 32"/>
                <a:gd name="T15" fmla="*/ 39 h 39"/>
                <a:gd name="T16" fmla="*/ 19 w 32"/>
                <a:gd name="T17" fmla="*/ 31 h 39"/>
                <a:gd name="T18" fmla="*/ 28 w 32"/>
                <a:gd name="T19" fmla="*/ 10 h 39"/>
                <a:gd name="T20" fmla="*/ 20 w 3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9">
                  <a:moveTo>
                    <a:pt x="20" y="0"/>
                  </a:moveTo>
                  <a:cubicBezTo>
                    <a:pt x="20" y="1"/>
                    <a:pt x="20" y="2"/>
                    <a:pt x="20" y="2"/>
                  </a:cubicBezTo>
                  <a:cubicBezTo>
                    <a:pt x="18" y="6"/>
                    <a:pt x="18" y="6"/>
                    <a:pt x="18" y="6"/>
                  </a:cubicBezTo>
                  <a:cubicBezTo>
                    <a:pt x="18" y="6"/>
                    <a:pt x="18" y="6"/>
                    <a:pt x="18" y="6"/>
                  </a:cubicBezTo>
                  <a:cubicBezTo>
                    <a:pt x="16" y="10"/>
                    <a:pt x="16" y="10"/>
                    <a:pt x="16" y="10"/>
                  </a:cubicBezTo>
                  <a:cubicBezTo>
                    <a:pt x="12" y="16"/>
                    <a:pt x="6" y="22"/>
                    <a:pt x="1" y="25"/>
                  </a:cubicBezTo>
                  <a:cubicBezTo>
                    <a:pt x="0" y="25"/>
                    <a:pt x="0" y="25"/>
                    <a:pt x="0" y="25"/>
                  </a:cubicBezTo>
                  <a:cubicBezTo>
                    <a:pt x="1" y="30"/>
                    <a:pt x="2" y="34"/>
                    <a:pt x="0" y="39"/>
                  </a:cubicBezTo>
                  <a:cubicBezTo>
                    <a:pt x="9" y="34"/>
                    <a:pt x="19" y="31"/>
                    <a:pt x="19" y="31"/>
                  </a:cubicBezTo>
                  <a:cubicBezTo>
                    <a:pt x="28" y="28"/>
                    <a:pt x="32" y="19"/>
                    <a:pt x="28" y="10"/>
                  </a:cubicBezTo>
                  <a:cubicBezTo>
                    <a:pt x="28" y="10"/>
                    <a:pt x="26" y="7"/>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solidFill>
                  <a:schemeClr val="bg1"/>
                </a:solidFill>
                <a:cs typeface="+mn-ea"/>
                <a:sym typeface="+mn-lt"/>
              </a:endParaRPr>
            </a:p>
          </p:txBody>
        </p:sp>
        <p:sp>
          <p:nvSpPr>
            <p:cNvPr id="75" name="Freeform 17"/>
            <p:cNvSpPr/>
            <p:nvPr/>
          </p:nvSpPr>
          <p:spPr bwMode="auto">
            <a:xfrm>
              <a:off x="7389813" y="3829050"/>
              <a:ext cx="163513" cy="214312"/>
            </a:xfrm>
            <a:custGeom>
              <a:avLst/>
              <a:gdLst>
                <a:gd name="T0" fmla="*/ 30 w 43"/>
                <a:gd name="T1" fmla="*/ 5 h 56"/>
                <a:gd name="T2" fmla="*/ 5 w 43"/>
                <a:gd name="T3" fmla="*/ 13 h 56"/>
                <a:gd name="T4" fmla="*/ 4 w 43"/>
                <a:gd name="T5" fmla="*/ 56 h 56"/>
                <a:gd name="T6" fmla="*/ 38 w 43"/>
                <a:gd name="T7" fmla="*/ 30 h 56"/>
                <a:gd name="T8" fmla="*/ 30 w 43"/>
                <a:gd name="T9" fmla="*/ 5 h 56"/>
              </a:gdLst>
              <a:ahLst/>
              <a:cxnLst>
                <a:cxn ang="0">
                  <a:pos x="T0" y="T1"/>
                </a:cxn>
                <a:cxn ang="0">
                  <a:pos x="T2" y="T3"/>
                </a:cxn>
                <a:cxn ang="0">
                  <a:pos x="T4" y="T5"/>
                </a:cxn>
                <a:cxn ang="0">
                  <a:pos x="T6" y="T7"/>
                </a:cxn>
                <a:cxn ang="0">
                  <a:pos x="T8" y="T9"/>
                </a:cxn>
              </a:cxnLst>
              <a:rect l="0" t="0" r="r" b="b"/>
              <a:pathLst>
                <a:path w="43" h="56">
                  <a:moveTo>
                    <a:pt x="30" y="5"/>
                  </a:moveTo>
                  <a:cubicBezTo>
                    <a:pt x="21" y="0"/>
                    <a:pt x="10" y="4"/>
                    <a:pt x="5" y="13"/>
                  </a:cubicBezTo>
                  <a:cubicBezTo>
                    <a:pt x="0" y="22"/>
                    <a:pt x="4" y="56"/>
                    <a:pt x="4" y="56"/>
                  </a:cubicBezTo>
                  <a:cubicBezTo>
                    <a:pt x="4" y="56"/>
                    <a:pt x="34" y="39"/>
                    <a:pt x="38" y="30"/>
                  </a:cubicBezTo>
                  <a:cubicBezTo>
                    <a:pt x="43" y="21"/>
                    <a:pt x="40" y="10"/>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solidFill>
                  <a:schemeClr val="bg1"/>
                </a:solidFill>
                <a:cs typeface="+mn-ea"/>
                <a:sym typeface="+mn-lt"/>
              </a:endParaRPr>
            </a:p>
          </p:txBody>
        </p:sp>
        <p:sp>
          <p:nvSpPr>
            <p:cNvPr id="76" name="Freeform 18"/>
            <p:cNvSpPr/>
            <p:nvPr/>
          </p:nvSpPr>
          <p:spPr bwMode="auto">
            <a:xfrm>
              <a:off x="7491413" y="3441701"/>
              <a:ext cx="230188" cy="346075"/>
            </a:xfrm>
            <a:custGeom>
              <a:avLst/>
              <a:gdLst>
                <a:gd name="T0" fmla="*/ 51 w 60"/>
                <a:gd name="T1" fmla="*/ 9 h 91"/>
                <a:gd name="T2" fmla="*/ 0 w 60"/>
                <a:gd name="T3" fmla="*/ 75 h 91"/>
                <a:gd name="T4" fmla="*/ 32 w 60"/>
                <a:gd name="T5" fmla="*/ 91 h 91"/>
                <a:gd name="T6" fmla="*/ 57 w 60"/>
                <a:gd name="T7" fmla="*/ 12 h 91"/>
                <a:gd name="T8" fmla="*/ 51 w 60"/>
                <a:gd name="T9" fmla="*/ 9 h 91"/>
              </a:gdLst>
              <a:ahLst/>
              <a:cxnLst>
                <a:cxn ang="0">
                  <a:pos x="T0" y="T1"/>
                </a:cxn>
                <a:cxn ang="0">
                  <a:pos x="T2" y="T3"/>
                </a:cxn>
                <a:cxn ang="0">
                  <a:pos x="T4" y="T5"/>
                </a:cxn>
                <a:cxn ang="0">
                  <a:pos x="T6" y="T7"/>
                </a:cxn>
                <a:cxn ang="0">
                  <a:pos x="T8" y="T9"/>
                </a:cxn>
              </a:cxnLst>
              <a:rect l="0" t="0" r="r" b="b"/>
              <a:pathLst>
                <a:path w="60" h="91">
                  <a:moveTo>
                    <a:pt x="51" y="9"/>
                  </a:moveTo>
                  <a:cubicBezTo>
                    <a:pt x="51" y="9"/>
                    <a:pt x="12" y="57"/>
                    <a:pt x="0" y="75"/>
                  </a:cubicBezTo>
                  <a:cubicBezTo>
                    <a:pt x="32" y="91"/>
                    <a:pt x="32" y="91"/>
                    <a:pt x="32" y="91"/>
                  </a:cubicBezTo>
                  <a:cubicBezTo>
                    <a:pt x="40" y="71"/>
                    <a:pt x="57" y="12"/>
                    <a:pt x="57" y="12"/>
                  </a:cubicBezTo>
                  <a:cubicBezTo>
                    <a:pt x="60" y="2"/>
                    <a:pt x="57" y="0"/>
                    <a:pt x="5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solidFill>
                  <a:schemeClr val="bg1"/>
                </a:solidFill>
                <a:cs typeface="+mn-ea"/>
                <a:sym typeface="+mn-lt"/>
              </a:endParaRPr>
            </a:p>
          </p:txBody>
        </p:sp>
        <p:sp>
          <p:nvSpPr>
            <p:cNvPr id="77" name="Freeform 19"/>
            <p:cNvSpPr/>
            <p:nvPr/>
          </p:nvSpPr>
          <p:spPr bwMode="auto">
            <a:xfrm>
              <a:off x="7466013" y="3749675"/>
              <a:ext cx="136525" cy="117475"/>
            </a:xfrm>
            <a:custGeom>
              <a:avLst/>
              <a:gdLst>
                <a:gd name="T0" fmla="*/ 36 w 36"/>
                <a:gd name="T1" fmla="*/ 18 h 31"/>
                <a:gd name="T2" fmla="*/ 3 w 36"/>
                <a:gd name="T3" fmla="*/ 0 h 31"/>
                <a:gd name="T4" fmla="*/ 0 w 36"/>
                <a:gd name="T5" fmla="*/ 19 h 31"/>
                <a:gd name="T6" fmla="*/ 13 w 36"/>
                <a:gd name="T7" fmla="*/ 22 h 31"/>
                <a:gd name="T8" fmla="*/ 22 w 36"/>
                <a:gd name="T9" fmla="*/ 31 h 31"/>
                <a:gd name="T10" fmla="*/ 36 w 36"/>
                <a:gd name="T11" fmla="*/ 18 h 31"/>
              </a:gdLst>
              <a:ahLst/>
              <a:cxnLst>
                <a:cxn ang="0">
                  <a:pos x="T0" y="T1"/>
                </a:cxn>
                <a:cxn ang="0">
                  <a:pos x="T2" y="T3"/>
                </a:cxn>
                <a:cxn ang="0">
                  <a:pos x="T4" y="T5"/>
                </a:cxn>
                <a:cxn ang="0">
                  <a:pos x="T6" y="T7"/>
                </a:cxn>
                <a:cxn ang="0">
                  <a:pos x="T8" y="T9"/>
                </a:cxn>
                <a:cxn ang="0">
                  <a:pos x="T10" y="T11"/>
                </a:cxn>
              </a:cxnLst>
              <a:rect l="0" t="0" r="r" b="b"/>
              <a:pathLst>
                <a:path w="36" h="31">
                  <a:moveTo>
                    <a:pt x="36" y="18"/>
                  </a:moveTo>
                  <a:cubicBezTo>
                    <a:pt x="3" y="0"/>
                    <a:pt x="3" y="0"/>
                    <a:pt x="3" y="0"/>
                  </a:cubicBezTo>
                  <a:cubicBezTo>
                    <a:pt x="0" y="6"/>
                    <a:pt x="0" y="15"/>
                    <a:pt x="0" y="19"/>
                  </a:cubicBezTo>
                  <a:cubicBezTo>
                    <a:pt x="4" y="19"/>
                    <a:pt x="8" y="20"/>
                    <a:pt x="13" y="22"/>
                  </a:cubicBezTo>
                  <a:cubicBezTo>
                    <a:pt x="17" y="24"/>
                    <a:pt x="20" y="27"/>
                    <a:pt x="22" y="31"/>
                  </a:cubicBezTo>
                  <a:cubicBezTo>
                    <a:pt x="26" y="28"/>
                    <a:pt x="32" y="23"/>
                    <a:pt x="3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solidFill>
                  <a:schemeClr val="bg1"/>
                </a:solidFill>
                <a:cs typeface="+mn-ea"/>
                <a:sym typeface="+mn-lt"/>
              </a:endParaRPr>
            </a:p>
          </p:txBody>
        </p:sp>
      </p:grpSp>
      <p:grpSp>
        <p:nvGrpSpPr>
          <p:cNvPr id="78" name="Group 77"/>
          <p:cNvGrpSpPr/>
          <p:nvPr/>
        </p:nvGrpSpPr>
        <p:grpSpPr>
          <a:xfrm>
            <a:off x="8990018" y="4244183"/>
            <a:ext cx="366208" cy="340589"/>
            <a:chOff x="3338513" y="696913"/>
            <a:chExt cx="771525" cy="717550"/>
          </a:xfrm>
          <a:solidFill>
            <a:schemeClr val="bg1"/>
          </a:solidFill>
        </p:grpSpPr>
        <p:sp>
          <p:nvSpPr>
            <p:cNvPr id="79" name="Freeform 23"/>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solidFill>
                  <a:schemeClr val="bg1"/>
                </a:solidFill>
                <a:cs typeface="+mn-ea"/>
                <a:sym typeface="+mn-lt"/>
              </a:endParaRPr>
            </a:p>
          </p:txBody>
        </p:sp>
        <p:sp>
          <p:nvSpPr>
            <p:cNvPr id="80" name="Rectangle 24"/>
            <p:cNvSpPr>
              <a:spLocks noChangeArrowheads="1"/>
            </p:cNvSpPr>
            <p:nvPr/>
          </p:nvSpPr>
          <p:spPr bwMode="auto">
            <a:xfrm>
              <a:off x="3338513" y="960438"/>
              <a:ext cx="163513" cy="390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lstStyle/>
            <a:p>
              <a:endParaRPr lang="id-ID" sz="1200">
                <a:solidFill>
                  <a:schemeClr val="bg1"/>
                </a:solidFill>
                <a:cs typeface="+mn-ea"/>
                <a:sym typeface="+mn-lt"/>
              </a:endParaRPr>
            </a:p>
          </p:txBody>
        </p:sp>
      </p:grpSp>
      <p:sp>
        <p:nvSpPr>
          <p:cNvPr id="81" name="Freeform 264"/>
          <p:cNvSpPr>
            <a:spLocks noEditPoints="1"/>
          </p:cNvSpPr>
          <p:nvPr/>
        </p:nvSpPr>
        <p:spPr bwMode="auto">
          <a:xfrm>
            <a:off x="4151911" y="3306377"/>
            <a:ext cx="362127" cy="393165"/>
          </a:xfrm>
          <a:custGeom>
            <a:avLst/>
            <a:gdLst>
              <a:gd name="T0" fmla="*/ 20 w 74"/>
              <a:gd name="T1" fmla="*/ 17 h 77"/>
              <a:gd name="T2" fmla="*/ 36 w 74"/>
              <a:gd name="T3" fmla="*/ 14 h 77"/>
              <a:gd name="T4" fmla="*/ 37 w 74"/>
              <a:gd name="T5" fmla="*/ 0 h 77"/>
              <a:gd name="T6" fmla="*/ 38 w 74"/>
              <a:gd name="T7" fmla="*/ 14 h 77"/>
              <a:gd name="T8" fmla="*/ 54 w 74"/>
              <a:gd name="T9" fmla="*/ 17 h 77"/>
              <a:gd name="T10" fmla="*/ 59 w 74"/>
              <a:gd name="T11" fmla="*/ 22 h 77"/>
              <a:gd name="T12" fmla="*/ 57 w 74"/>
              <a:gd name="T13" fmla="*/ 22 h 77"/>
              <a:gd name="T14" fmla="*/ 37 w 74"/>
              <a:gd name="T15" fmla="*/ 22 h 77"/>
              <a:gd name="T16" fmla="*/ 17 w 74"/>
              <a:gd name="T17" fmla="*/ 22 h 77"/>
              <a:gd name="T18" fmla="*/ 15 w 74"/>
              <a:gd name="T19" fmla="*/ 22 h 77"/>
              <a:gd name="T20" fmla="*/ 73 w 74"/>
              <a:gd name="T21" fmla="*/ 69 h 77"/>
              <a:gd name="T22" fmla="*/ 53 w 74"/>
              <a:gd name="T23" fmla="*/ 56 h 77"/>
              <a:gd name="T24" fmla="*/ 44 w 74"/>
              <a:gd name="T25" fmla="*/ 52 h 77"/>
              <a:gd name="T26" fmla="*/ 52 w 74"/>
              <a:gd name="T27" fmla="*/ 48 h 77"/>
              <a:gd name="T28" fmla="*/ 53 w 74"/>
              <a:gd name="T29" fmla="*/ 47 h 77"/>
              <a:gd name="T30" fmla="*/ 51 w 74"/>
              <a:gd name="T31" fmla="*/ 41 h 77"/>
              <a:gd name="T32" fmla="*/ 51 w 74"/>
              <a:gd name="T33" fmla="*/ 36 h 77"/>
              <a:gd name="T34" fmla="*/ 64 w 74"/>
              <a:gd name="T35" fmla="*/ 37 h 77"/>
              <a:gd name="T36" fmla="*/ 62 w 74"/>
              <a:gd name="T37" fmla="*/ 44 h 77"/>
              <a:gd name="T38" fmla="*/ 62 w 74"/>
              <a:gd name="T39" fmla="*/ 48 h 77"/>
              <a:gd name="T40" fmla="*/ 65 w 74"/>
              <a:gd name="T41" fmla="*/ 48 h 77"/>
              <a:gd name="T42" fmla="*/ 57 w 74"/>
              <a:gd name="T43" fmla="*/ 52 h 77"/>
              <a:gd name="T44" fmla="*/ 57 w 74"/>
              <a:gd name="T45" fmla="*/ 52 h 77"/>
              <a:gd name="T46" fmla="*/ 59 w 74"/>
              <a:gd name="T47" fmla="*/ 57 h 77"/>
              <a:gd name="T48" fmla="*/ 54 w 74"/>
              <a:gd name="T49" fmla="*/ 76 h 77"/>
              <a:gd name="T50" fmla="*/ 21 w 74"/>
              <a:gd name="T51" fmla="*/ 77 h 77"/>
              <a:gd name="T52" fmla="*/ 20 w 74"/>
              <a:gd name="T53" fmla="*/ 77 h 77"/>
              <a:gd name="T54" fmla="*/ 23 w 74"/>
              <a:gd name="T55" fmla="*/ 57 h 77"/>
              <a:gd name="T56" fmla="*/ 31 w 74"/>
              <a:gd name="T57" fmla="*/ 54 h 77"/>
              <a:gd name="T58" fmla="*/ 32 w 74"/>
              <a:gd name="T59" fmla="*/ 52 h 77"/>
              <a:gd name="T60" fmla="*/ 29 w 74"/>
              <a:gd name="T61" fmla="*/ 44 h 77"/>
              <a:gd name="T62" fmla="*/ 37 w 74"/>
              <a:gd name="T63" fmla="*/ 33 h 77"/>
              <a:gd name="T64" fmla="*/ 45 w 74"/>
              <a:gd name="T65" fmla="*/ 44 h 77"/>
              <a:gd name="T66" fmla="*/ 42 w 74"/>
              <a:gd name="T67" fmla="*/ 54 h 77"/>
              <a:gd name="T68" fmla="*/ 42 w 74"/>
              <a:gd name="T69" fmla="*/ 54 h 77"/>
              <a:gd name="T70" fmla="*/ 51 w 74"/>
              <a:gd name="T71" fmla="*/ 57 h 77"/>
              <a:gd name="T72" fmla="*/ 35 w 74"/>
              <a:gd name="T73" fmla="*/ 63 h 77"/>
              <a:gd name="T74" fmla="*/ 38 w 74"/>
              <a:gd name="T75" fmla="*/ 58 h 77"/>
              <a:gd name="T76" fmla="*/ 21 w 74"/>
              <a:gd name="T77" fmla="*/ 56 h 77"/>
              <a:gd name="T78" fmla="*/ 1 w 74"/>
              <a:gd name="T79" fmla="*/ 69 h 77"/>
              <a:gd name="T80" fmla="*/ 0 w 74"/>
              <a:gd name="T81" fmla="*/ 69 h 77"/>
              <a:gd name="T82" fmla="*/ 9 w 74"/>
              <a:gd name="T83" fmla="*/ 48 h 77"/>
              <a:gd name="T84" fmla="*/ 11 w 74"/>
              <a:gd name="T85" fmla="*/ 47 h 77"/>
              <a:gd name="T86" fmla="*/ 12 w 74"/>
              <a:gd name="T87" fmla="*/ 44 h 77"/>
              <a:gd name="T88" fmla="*/ 9 w 74"/>
              <a:gd name="T89" fmla="*/ 37 h 77"/>
              <a:gd name="T90" fmla="*/ 23 w 74"/>
              <a:gd name="T91" fmla="*/ 36 h 77"/>
              <a:gd name="T92" fmla="*/ 22 w 74"/>
              <a:gd name="T93" fmla="*/ 41 h 77"/>
              <a:gd name="T94" fmla="*/ 21 w 74"/>
              <a:gd name="T95" fmla="*/ 48 h 77"/>
              <a:gd name="T96" fmla="*/ 22 w 74"/>
              <a:gd name="T97" fmla="*/ 48 h 77"/>
              <a:gd name="T98" fmla="*/ 30 w 74"/>
              <a:gd name="T99" fmla="*/ 52 h 77"/>
              <a:gd name="T100" fmla="*/ 21 w 74"/>
              <a:gd name="T101" fmla="*/ 56 h 77"/>
              <a:gd name="T102" fmla="*/ 14 w 74"/>
              <a:gd name="T103" fmla="*/ 56 h 77"/>
              <a:gd name="T104" fmla="*/ 17 w 74"/>
              <a:gd name="T105" fmla="*/ 5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77">
                <a:moveTo>
                  <a:pt x="11" y="18"/>
                </a:moveTo>
                <a:cubicBezTo>
                  <a:pt x="11" y="15"/>
                  <a:pt x="13" y="13"/>
                  <a:pt x="16" y="13"/>
                </a:cubicBezTo>
                <a:cubicBezTo>
                  <a:pt x="18" y="13"/>
                  <a:pt x="19" y="15"/>
                  <a:pt x="20" y="17"/>
                </a:cubicBezTo>
                <a:cubicBezTo>
                  <a:pt x="20" y="17"/>
                  <a:pt x="20" y="17"/>
                  <a:pt x="20" y="17"/>
                </a:cubicBezTo>
                <a:cubicBezTo>
                  <a:pt x="33" y="17"/>
                  <a:pt x="33" y="17"/>
                  <a:pt x="33" y="17"/>
                </a:cubicBezTo>
                <a:cubicBezTo>
                  <a:pt x="33" y="15"/>
                  <a:pt x="34" y="14"/>
                  <a:pt x="36" y="14"/>
                </a:cubicBezTo>
                <a:cubicBezTo>
                  <a:pt x="36" y="9"/>
                  <a:pt x="36" y="9"/>
                  <a:pt x="36" y="9"/>
                </a:cubicBezTo>
                <a:cubicBezTo>
                  <a:pt x="34" y="9"/>
                  <a:pt x="32" y="7"/>
                  <a:pt x="32" y="5"/>
                </a:cubicBezTo>
                <a:cubicBezTo>
                  <a:pt x="32" y="2"/>
                  <a:pt x="34" y="0"/>
                  <a:pt x="37" y="0"/>
                </a:cubicBezTo>
                <a:cubicBezTo>
                  <a:pt x="39" y="0"/>
                  <a:pt x="41" y="2"/>
                  <a:pt x="41" y="5"/>
                </a:cubicBezTo>
                <a:cubicBezTo>
                  <a:pt x="41" y="7"/>
                  <a:pt x="40" y="9"/>
                  <a:pt x="38" y="9"/>
                </a:cubicBezTo>
                <a:cubicBezTo>
                  <a:pt x="38" y="14"/>
                  <a:pt x="38" y="14"/>
                  <a:pt x="38" y="14"/>
                </a:cubicBezTo>
                <a:cubicBezTo>
                  <a:pt x="39" y="14"/>
                  <a:pt x="40" y="15"/>
                  <a:pt x="41" y="17"/>
                </a:cubicBezTo>
                <a:cubicBezTo>
                  <a:pt x="54" y="17"/>
                  <a:pt x="54" y="17"/>
                  <a:pt x="54" y="17"/>
                </a:cubicBezTo>
                <a:cubicBezTo>
                  <a:pt x="54" y="17"/>
                  <a:pt x="54" y="17"/>
                  <a:pt x="54" y="17"/>
                </a:cubicBezTo>
                <a:cubicBezTo>
                  <a:pt x="54" y="15"/>
                  <a:pt x="56" y="13"/>
                  <a:pt x="58" y="13"/>
                </a:cubicBezTo>
                <a:cubicBezTo>
                  <a:pt x="60" y="13"/>
                  <a:pt x="62" y="15"/>
                  <a:pt x="62" y="18"/>
                </a:cubicBezTo>
                <a:cubicBezTo>
                  <a:pt x="62" y="20"/>
                  <a:pt x="61" y="22"/>
                  <a:pt x="59" y="22"/>
                </a:cubicBezTo>
                <a:cubicBezTo>
                  <a:pt x="59" y="27"/>
                  <a:pt x="59" y="27"/>
                  <a:pt x="59" y="27"/>
                </a:cubicBezTo>
                <a:cubicBezTo>
                  <a:pt x="57" y="27"/>
                  <a:pt x="57" y="27"/>
                  <a:pt x="57" y="27"/>
                </a:cubicBezTo>
                <a:cubicBezTo>
                  <a:pt x="57" y="22"/>
                  <a:pt x="57" y="22"/>
                  <a:pt x="57" y="22"/>
                </a:cubicBezTo>
                <a:cubicBezTo>
                  <a:pt x="55" y="22"/>
                  <a:pt x="54" y="20"/>
                  <a:pt x="54" y="19"/>
                </a:cubicBezTo>
                <a:cubicBezTo>
                  <a:pt x="41" y="19"/>
                  <a:pt x="41" y="19"/>
                  <a:pt x="41" y="19"/>
                </a:cubicBezTo>
                <a:cubicBezTo>
                  <a:pt x="41" y="21"/>
                  <a:pt x="39" y="22"/>
                  <a:pt x="37" y="22"/>
                </a:cubicBezTo>
                <a:cubicBezTo>
                  <a:pt x="35" y="22"/>
                  <a:pt x="33" y="21"/>
                  <a:pt x="33" y="19"/>
                </a:cubicBezTo>
                <a:cubicBezTo>
                  <a:pt x="20" y="19"/>
                  <a:pt x="20" y="19"/>
                  <a:pt x="20" y="19"/>
                </a:cubicBezTo>
                <a:cubicBezTo>
                  <a:pt x="20" y="20"/>
                  <a:pt x="18" y="22"/>
                  <a:pt x="17" y="22"/>
                </a:cubicBezTo>
                <a:cubicBezTo>
                  <a:pt x="17" y="27"/>
                  <a:pt x="17" y="27"/>
                  <a:pt x="17" y="27"/>
                </a:cubicBezTo>
                <a:cubicBezTo>
                  <a:pt x="15" y="27"/>
                  <a:pt x="15" y="27"/>
                  <a:pt x="15" y="27"/>
                </a:cubicBezTo>
                <a:cubicBezTo>
                  <a:pt x="15" y="22"/>
                  <a:pt x="15" y="22"/>
                  <a:pt x="15" y="22"/>
                </a:cubicBezTo>
                <a:cubicBezTo>
                  <a:pt x="13" y="22"/>
                  <a:pt x="11" y="20"/>
                  <a:pt x="11" y="18"/>
                </a:cubicBezTo>
                <a:close/>
                <a:moveTo>
                  <a:pt x="74" y="68"/>
                </a:moveTo>
                <a:cubicBezTo>
                  <a:pt x="74" y="69"/>
                  <a:pt x="74" y="69"/>
                  <a:pt x="73" y="69"/>
                </a:cubicBezTo>
                <a:cubicBezTo>
                  <a:pt x="73" y="69"/>
                  <a:pt x="73" y="69"/>
                  <a:pt x="73" y="69"/>
                </a:cubicBezTo>
                <a:cubicBezTo>
                  <a:pt x="55" y="69"/>
                  <a:pt x="55" y="69"/>
                  <a:pt x="55" y="69"/>
                </a:cubicBezTo>
                <a:cubicBezTo>
                  <a:pt x="54" y="58"/>
                  <a:pt x="53" y="57"/>
                  <a:pt x="53" y="56"/>
                </a:cubicBezTo>
                <a:cubicBezTo>
                  <a:pt x="51" y="55"/>
                  <a:pt x="49" y="54"/>
                  <a:pt x="45" y="53"/>
                </a:cubicBezTo>
                <a:cubicBezTo>
                  <a:pt x="45" y="53"/>
                  <a:pt x="45" y="53"/>
                  <a:pt x="45" y="53"/>
                </a:cubicBezTo>
                <a:cubicBezTo>
                  <a:pt x="44" y="52"/>
                  <a:pt x="44" y="52"/>
                  <a:pt x="44" y="52"/>
                </a:cubicBezTo>
                <a:cubicBezTo>
                  <a:pt x="44" y="52"/>
                  <a:pt x="44" y="51"/>
                  <a:pt x="44" y="51"/>
                </a:cubicBezTo>
                <a:cubicBezTo>
                  <a:pt x="45" y="50"/>
                  <a:pt x="48" y="49"/>
                  <a:pt x="50" y="48"/>
                </a:cubicBezTo>
                <a:cubicBezTo>
                  <a:pt x="51" y="48"/>
                  <a:pt x="52" y="48"/>
                  <a:pt x="52" y="48"/>
                </a:cubicBezTo>
                <a:cubicBezTo>
                  <a:pt x="52" y="48"/>
                  <a:pt x="52" y="48"/>
                  <a:pt x="52" y="48"/>
                </a:cubicBezTo>
                <a:cubicBezTo>
                  <a:pt x="52" y="48"/>
                  <a:pt x="53" y="48"/>
                  <a:pt x="53" y="47"/>
                </a:cubicBezTo>
                <a:cubicBezTo>
                  <a:pt x="53" y="47"/>
                  <a:pt x="53" y="47"/>
                  <a:pt x="53" y="47"/>
                </a:cubicBezTo>
                <a:cubicBezTo>
                  <a:pt x="53" y="47"/>
                  <a:pt x="53" y="47"/>
                  <a:pt x="53" y="46"/>
                </a:cubicBezTo>
                <a:cubicBezTo>
                  <a:pt x="53" y="45"/>
                  <a:pt x="53" y="45"/>
                  <a:pt x="53" y="44"/>
                </a:cubicBezTo>
                <a:cubicBezTo>
                  <a:pt x="53" y="43"/>
                  <a:pt x="52" y="42"/>
                  <a:pt x="51" y="41"/>
                </a:cubicBezTo>
                <a:cubicBezTo>
                  <a:pt x="51" y="41"/>
                  <a:pt x="50" y="40"/>
                  <a:pt x="50" y="39"/>
                </a:cubicBezTo>
                <a:cubicBezTo>
                  <a:pt x="50" y="38"/>
                  <a:pt x="50" y="37"/>
                  <a:pt x="51" y="37"/>
                </a:cubicBezTo>
                <a:cubicBezTo>
                  <a:pt x="51" y="37"/>
                  <a:pt x="51" y="36"/>
                  <a:pt x="51" y="36"/>
                </a:cubicBezTo>
                <a:cubicBezTo>
                  <a:pt x="51" y="31"/>
                  <a:pt x="53" y="28"/>
                  <a:pt x="58" y="28"/>
                </a:cubicBezTo>
                <a:cubicBezTo>
                  <a:pt x="62" y="28"/>
                  <a:pt x="64" y="31"/>
                  <a:pt x="64" y="36"/>
                </a:cubicBezTo>
                <a:cubicBezTo>
                  <a:pt x="64" y="36"/>
                  <a:pt x="64" y="37"/>
                  <a:pt x="64" y="37"/>
                </a:cubicBezTo>
                <a:cubicBezTo>
                  <a:pt x="65" y="37"/>
                  <a:pt x="65" y="38"/>
                  <a:pt x="65" y="39"/>
                </a:cubicBezTo>
                <a:cubicBezTo>
                  <a:pt x="65" y="40"/>
                  <a:pt x="64" y="41"/>
                  <a:pt x="64" y="41"/>
                </a:cubicBezTo>
                <a:cubicBezTo>
                  <a:pt x="63" y="42"/>
                  <a:pt x="63" y="43"/>
                  <a:pt x="62" y="44"/>
                </a:cubicBezTo>
                <a:cubicBezTo>
                  <a:pt x="62" y="46"/>
                  <a:pt x="62" y="47"/>
                  <a:pt x="62" y="47"/>
                </a:cubicBezTo>
                <a:cubicBezTo>
                  <a:pt x="62" y="47"/>
                  <a:pt x="62" y="48"/>
                  <a:pt x="62" y="48"/>
                </a:cubicBezTo>
                <a:cubicBezTo>
                  <a:pt x="62" y="48"/>
                  <a:pt x="62" y="48"/>
                  <a:pt x="62" y="48"/>
                </a:cubicBezTo>
                <a:cubicBezTo>
                  <a:pt x="62" y="48"/>
                  <a:pt x="62" y="48"/>
                  <a:pt x="62" y="48"/>
                </a:cubicBezTo>
                <a:cubicBezTo>
                  <a:pt x="63" y="48"/>
                  <a:pt x="63" y="48"/>
                  <a:pt x="63" y="48"/>
                </a:cubicBezTo>
                <a:cubicBezTo>
                  <a:pt x="64" y="48"/>
                  <a:pt x="64" y="48"/>
                  <a:pt x="65" y="48"/>
                </a:cubicBezTo>
                <a:cubicBezTo>
                  <a:pt x="67" y="49"/>
                  <a:pt x="70" y="50"/>
                  <a:pt x="71" y="51"/>
                </a:cubicBezTo>
                <a:cubicBezTo>
                  <a:pt x="72" y="53"/>
                  <a:pt x="73" y="66"/>
                  <a:pt x="74" y="68"/>
                </a:cubicBezTo>
                <a:close/>
                <a:moveTo>
                  <a:pt x="57" y="52"/>
                </a:moveTo>
                <a:cubicBezTo>
                  <a:pt x="53" y="49"/>
                  <a:pt x="53" y="49"/>
                  <a:pt x="53" y="49"/>
                </a:cubicBezTo>
                <a:cubicBezTo>
                  <a:pt x="56" y="56"/>
                  <a:pt x="56" y="56"/>
                  <a:pt x="56" y="56"/>
                </a:cubicBezTo>
                <a:lnTo>
                  <a:pt x="57" y="52"/>
                </a:lnTo>
                <a:close/>
                <a:moveTo>
                  <a:pt x="62" y="49"/>
                </a:moveTo>
                <a:cubicBezTo>
                  <a:pt x="58" y="52"/>
                  <a:pt x="58" y="52"/>
                  <a:pt x="58" y="52"/>
                </a:cubicBezTo>
                <a:cubicBezTo>
                  <a:pt x="59" y="57"/>
                  <a:pt x="59" y="57"/>
                  <a:pt x="59" y="57"/>
                </a:cubicBezTo>
                <a:lnTo>
                  <a:pt x="62" y="49"/>
                </a:lnTo>
                <a:close/>
                <a:moveTo>
                  <a:pt x="51" y="57"/>
                </a:moveTo>
                <a:cubicBezTo>
                  <a:pt x="53" y="59"/>
                  <a:pt x="54" y="73"/>
                  <a:pt x="54" y="76"/>
                </a:cubicBezTo>
                <a:cubicBezTo>
                  <a:pt x="54" y="76"/>
                  <a:pt x="54" y="76"/>
                  <a:pt x="54" y="77"/>
                </a:cubicBezTo>
                <a:cubicBezTo>
                  <a:pt x="54" y="77"/>
                  <a:pt x="53" y="77"/>
                  <a:pt x="53" y="77"/>
                </a:cubicBezTo>
                <a:cubicBezTo>
                  <a:pt x="21" y="77"/>
                  <a:pt x="21" y="77"/>
                  <a:pt x="21" y="77"/>
                </a:cubicBezTo>
                <a:cubicBezTo>
                  <a:pt x="21" y="77"/>
                  <a:pt x="21" y="77"/>
                  <a:pt x="20" y="77"/>
                </a:cubicBezTo>
                <a:cubicBezTo>
                  <a:pt x="20" y="77"/>
                  <a:pt x="20" y="77"/>
                  <a:pt x="20" y="77"/>
                </a:cubicBezTo>
                <a:cubicBezTo>
                  <a:pt x="20" y="77"/>
                  <a:pt x="20" y="77"/>
                  <a:pt x="20" y="77"/>
                </a:cubicBezTo>
                <a:cubicBezTo>
                  <a:pt x="20" y="77"/>
                  <a:pt x="20" y="77"/>
                  <a:pt x="20" y="77"/>
                </a:cubicBezTo>
                <a:cubicBezTo>
                  <a:pt x="20" y="76"/>
                  <a:pt x="20" y="76"/>
                  <a:pt x="20" y="76"/>
                </a:cubicBezTo>
                <a:cubicBezTo>
                  <a:pt x="20" y="73"/>
                  <a:pt x="21" y="59"/>
                  <a:pt x="23" y="57"/>
                </a:cubicBezTo>
                <a:cubicBezTo>
                  <a:pt x="24" y="56"/>
                  <a:pt x="26" y="55"/>
                  <a:pt x="29" y="55"/>
                </a:cubicBezTo>
                <a:cubicBezTo>
                  <a:pt x="30" y="54"/>
                  <a:pt x="30" y="54"/>
                  <a:pt x="31" y="54"/>
                </a:cubicBezTo>
                <a:cubicBezTo>
                  <a:pt x="31" y="54"/>
                  <a:pt x="31" y="54"/>
                  <a:pt x="31" y="54"/>
                </a:cubicBezTo>
                <a:cubicBezTo>
                  <a:pt x="31" y="54"/>
                  <a:pt x="32" y="54"/>
                  <a:pt x="32" y="54"/>
                </a:cubicBezTo>
                <a:cubicBezTo>
                  <a:pt x="32" y="54"/>
                  <a:pt x="32" y="54"/>
                  <a:pt x="32" y="54"/>
                </a:cubicBezTo>
                <a:cubicBezTo>
                  <a:pt x="32" y="53"/>
                  <a:pt x="32" y="53"/>
                  <a:pt x="32" y="52"/>
                </a:cubicBezTo>
                <a:cubicBezTo>
                  <a:pt x="32" y="51"/>
                  <a:pt x="32" y="51"/>
                  <a:pt x="32" y="50"/>
                </a:cubicBezTo>
                <a:cubicBezTo>
                  <a:pt x="31" y="49"/>
                  <a:pt x="31" y="48"/>
                  <a:pt x="30" y="47"/>
                </a:cubicBezTo>
                <a:cubicBezTo>
                  <a:pt x="30" y="46"/>
                  <a:pt x="29" y="46"/>
                  <a:pt x="29" y="44"/>
                </a:cubicBezTo>
                <a:cubicBezTo>
                  <a:pt x="29" y="43"/>
                  <a:pt x="29" y="43"/>
                  <a:pt x="29" y="42"/>
                </a:cubicBezTo>
                <a:cubicBezTo>
                  <a:pt x="29" y="42"/>
                  <a:pt x="29" y="42"/>
                  <a:pt x="29" y="41"/>
                </a:cubicBezTo>
                <a:cubicBezTo>
                  <a:pt x="29" y="37"/>
                  <a:pt x="32" y="33"/>
                  <a:pt x="37" y="33"/>
                </a:cubicBezTo>
                <a:cubicBezTo>
                  <a:pt x="41" y="33"/>
                  <a:pt x="44" y="37"/>
                  <a:pt x="44" y="41"/>
                </a:cubicBezTo>
                <a:cubicBezTo>
                  <a:pt x="44" y="42"/>
                  <a:pt x="44" y="42"/>
                  <a:pt x="44" y="42"/>
                </a:cubicBezTo>
                <a:cubicBezTo>
                  <a:pt x="44" y="43"/>
                  <a:pt x="45" y="43"/>
                  <a:pt x="45" y="44"/>
                </a:cubicBezTo>
                <a:cubicBezTo>
                  <a:pt x="44" y="46"/>
                  <a:pt x="44" y="46"/>
                  <a:pt x="43" y="47"/>
                </a:cubicBezTo>
                <a:cubicBezTo>
                  <a:pt x="43" y="48"/>
                  <a:pt x="42" y="49"/>
                  <a:pt x="41" y="50"/>
                </a:cubicBezTo>
                <a:cubicBezTo>
                  <a:pt x="41" y="52"/>
                  <a:pt x="42" y="53"/>
                  <a:pt x="42" y="54"/>
                </a:cubicBezTo>
                <a:cubicBezTo>
                  <a:pt x="42" y="54"/>
                  <a:pt x="42" y="54"/>
                  <a:pt x="42" y="54"/>
                </a:cubicBezTo>
                <a:cubicBezTo>
                  <a:pt x="42" y="54"/>
                  <a:pt x="42" y="54"/>
                  <a:pt x="42" y="54"/>
                </a:cubicBezTo>
                <a:cubicBezTo>
                  <a:pt x="42" y="54"/>
                  <a:pt x="42" y="54"/>
                  <a:pt x="42" y="54"/>
                </a:cubicBezTo>
                <a:cubicBezTo>
                  <a:pt x="42" y="54"/>
                  <a:pt x="42" y="54"/>
                  <a:pt x="43" y="54"/>
                </a:cubicBezTo>
                <a:cubicBezTo>
                  <a:pt x="43" y="54"/>
                  <a:pt x="44" y="54"/>
                  <a:pt x="45" y="55"/>
                </a:cubicBezTo>
                <a:cubicBezTo>
                  <a:pt x="47" y="55"/>
                  <a:pt x="50" y="56"/>
                  <a:pt x="51" y="57"/>
                </a:cubicBezTo>
                <a:close/>
                <a:moveTo>
                  <a:pt x="36" y="58"/>
                </a:moveTo>
                <a:cubicBezTo>
                  <a:pt x="32" y="55"/>
                  <a:pt x="32" y="55"/>
                  <a:pt x="32" y="55"/>
                </a:cubicBezTo>
                <a:cubicBezTo>
                  <a:pt x="35" y="63"/>
                  <a:pt x="35" y="63"/>
                  <a:pt x="35" y="63"/>
                </a:cubicBezTo>
                <a:lnTo>
                  <a:pt x="36" y="58"/>
                </a:lnTo>
                <a:close/>
                <a:moveTo>
                  <a:pt x="41" y="55"/>
                </a:moveTo>
                <a:cubicBezTo>
                  <a:pt x="38" y="58"/>
                  <a:pt x="38" y="58"/>
                  <a:pt x="38" y="58"/>
                </a:cubicBezTo>
                <a:cubicBezTo>
                  <a:pt x="39" y="64"/>
                  <a:pt x="39" y="64"/>
                  <a:pt x="39" y="64"/>
                </a:cubicBezTo>
                <a:lnTo>
                  <a:pt x="41" y="55"/>
                </a:lnTo>
                <a:close/>
                <a:moveTo>
                  <a:pt x="21" y="56"/>
                </a:moveTo>
                <a:cubicBezTo>
                  <a:pt x="21" y="57"/>
                  <a:pt x="19" y="58"/>
                  <a:pt x="18" y="69"/>
                </a:cubicBezTo>
                <a:cubicBezTo>
                  <a:pt x="1" y="69"/>
                  <a:pt x="1" y="69"/>
                  <a:pt x="1" y="69"/>
                </a:cubicBezTo>
                <a:cubicBezTo>
                  <a:pt x="1" y="69"/>
                  <a:pt x="1" y="69"/>
                  <a:pt x="1" y="69"/>
                </a:cubicBezTo>
                <a:cubicBezTo>
                  <a:pt x="1" y="69"/>
                  <a:pt x="0" y="69"/>
                  <a:pt x="0" y="69"/>
                </a:cubicBezTo>
                <a:cubicBezTo>
                  <a:pt x="0" y="69"/>
                  <a:pt x="0" y="69"/>
                  <a:pt x="0" y="69"/>
                </a:cubicBezTo>
                <a:cubicBezTo>
                  <a:pt x="0" y="69"/>
                  <a:pt x="0" y="69"/>
                  <a:pt x="0" y="69"/>
                </a:cubicBezTo>
                <a:cubicBezTo>
                  <a:pt x="0" y="69"/>
                  <a:pt x="0" y="69"/>
                  <a:pt x="0" y="68"/>
                </a:cubicBezTo>
                <a:cubicBezTo>
                  <a:pt x="0" y="66"/>
                  <a:pt x="1" y="53"/>
                  <a:pt x="3" y="51"/>
                </a:cubicBezTo>
                <a:cubicBezTo>
                  <a:pt x="4" y="50"/>
                  <a:pt x="6" y="49"/>
                  <a:pt x="9" y="48"/>
                </a:cubicBezTo>
                <a:cubicBezTo>
                  <a:pt x="9" y="48"/>
                  <a:pt x="10" y="48"/>
                  <a:pt x="11" y="48"/>
                </a:cubicBezTo>
                <a:cubicBezTo>
                  <a:pt x="11" y="48"/>
                  <a:pt x="11" y="48"/>
                  <a:pt x="11" y="48"/>
                </a:cubicBezTo>
                <a:cubicBezTo>
                  <a:pt x="11" y="48"/>
                  <a:pt x="11" y="48"/>
                  <a:pt x="11" y="47"/>
                </a:cubicBezTo>
                <a:cubicBezTo>
                  <a:pt x="11" y="47"/>
                  <a:pt x="11" y="47"/>
                  <a:pt x="11" y="47"/>
                </a:cubicBezTo>
                <a:cubicBezTo>
                  <a:pt x="11" y="47"/>
                  <a:pt x="12" y="47"/>
                  <a:pt x="12" y="46"/>
                </a:cubicBezTo>
                <a:cubicBezTo>
                  <a:pt x="12" y="45"/>
                  <a:pt x="12" y="45"/>
                  <a:pt x="12" y="44"/>
                </a:cubicBezTo>
                <a:cubicBezTo>
                  <a:pt x="11" y="43"/>
                  <a:pt x="10" y="42"/>
                  <a:pt x="10" y="41"/>
                </a:cubicBezTo>
                <a:cubicBezTo>
                  <a:pt x="10" y="41"/>
                  <a:pt x="9" y="40"/>
                  <a:pt x="9" y="39"/>
                </a:cubicBezTo>
                <a:cubicBezTo>
                  <a:pt x="8" y="38"/>
                  <a:pt x="9" y="37"/>
                  <a:pt x="9" y="37"/>
                </a:cubicBezTo>
                <a:cubicBezTo>
                  <a:pt x="9" y="37"/>
                  <a:pt x="9" y="36"/>
                  <a:pt x="9" y="36"/>
                </a:cubicBezTo>
                <a:cubicBezTo>
                  <a:pt x="9" y="31"/>
                  <a:pt x="12" y="28"/>
                  <a:pt x="16" y="28"/>
                </a:cubicBezTo>
                <a:cubicBezTo>
                  <a:pt x="20" y="28"/>
                  <a:pt x="23" y="31"/>
                  <a:pt x="23" y="36"/>
                </a:cubicBezTo>
                <a:cubicBezTo>
                  <a:pt x="23" y="36"/>
                  <a:pt x="23" y="37"/>
                  <a:pt x="23" y="37"/>
                </a:cubicBezTo>
                <a:cubicBezTo>
                  <a:pt x="23" y="37"/>
                  <a:pt x="24" y="38"/>
                  <a:pt x="23" y="39"/>
                </a:cubicBezTo>
                <a:cubicBezTo>
                  <a:pt x="23" y="40"/>
                  <a:pt x="22" y="41"/>
                  <a:pt x="22" y="41"/>
                </a:cubicBezTo>
                <a:cubicBezTo>
                  <a:pt x="22" y="42"/>
                  <a:pt x="21" y="43"/>
                  <a:pt x="20" y="44"/>
                </a:cubicBezTo>
                <a:cubicBezTo>
                  <a:pt x="20" y="46"/>
                  <a:pt x="20" y="47"/>
                  <a:pt x="21" y="47"/>
                </a:cubicBezTo>
                <a:cubicBezTo>
                  <a:pt x="21" y="47"/>
                  <a:pt x="21" y="48"/>
                  <a:pt x="21" y="48"/>
                </a:cubicBezTo>
                <a:cubicBezTo>
                  <a:pt x="21" y="48"/>
                  <a:pt x="21" y="48"/>
                  <a:pt x="21" y="48"/>
                </a:cubicBezTo>
                <a:cubicBezTo>
                  <a:pt x="21" y="48"/>
                  <a:pt x="21" y="48"/>
                  <a:pt x="21" y="48"/>
                </a:cubicBezTo>
                <a:cubicBezTo>
                  <a:pt x="21" y="48"/>
                  <a:pt x="21" y="48"/>
                  <a:pt x="22" y="48"/>
                </a:cubicBezTo>
                <a:cubicBezTo>
                  <a:pt x="22" y="48"/>
                  <a:pt x="23" y="48"/>
                  <a:pt x="23" y="48"/>
                </a:cubicBezTo>
                <a:cubicBezTo>
                  <a:pt x="26" y="49"/>
                  <a:pt x="28" y="50"/>
                  <a:pt x="29" y="51"/>
                </a:cubicBezTo>
                <a:cubicBezTo>
                  <a:pt x="30" y="51"/>
                  <a:pt x="30" y="52"/>
                  <a:pt x="30" y="52"/>
                </a:cubicBezTo>
                <a:cubicBezTo>
                  <a:pt x="30" y="52"/>
                  <a:pt x="29" y="52"/>
                  <a:pt x="29" y="53"/>
                </a:cubicBezTo>
                <a:cubicBezTo>
                  <a:pt x="28" y="53"/>
                  <a:pt x="28" y="53"/>
                  <a:pt x="28" y="53"/>
                </a:cubicBezTo>
                <a:cubicBezTo>
                  <a:pt x="25" y="54"/>
                  <a:pt x="22" y="55"/>
                  <a:pt x="21" y="56"/>
                </a:cubicBezTo>
                <a:close/>
                <a:moveTo>
                  <a:pt x="15" y="52"/>
                </a:moveTo>
                <a:cubicBezTo>
                  <a:pt x="12" y="49"/>
                  <a:pt x="12" y="49"/>
                  <a:pt x="12" y="49"/>
                </a:cubicBezTo>
                <a:cubicBezTo>
                  <a:pt x="14" y="56"/>
                  <a:pt x="14" y="56"/>
                  <a:pt x="14" y="56"/>
                </a:cubicBezTo>
                <a:lnTo>
                  <a:pt x="15" y="52"/>
                </a:lnTo>
                <a:close/>
                <a:moveTo>
                  <a:pt x="20" y="49"/>
                </a:moveTo>
                <a:cubicBezTo>
                  <a:pt x="17" y="52"/>
                  <a:pt x="17" y="52"/>
                  <a:pt x="17" y="52"/>
                </a:cubicBezTo>
                <a:cubicBezTo>
                  <a:pt x="18" y="57"/>
                  <a:pt x="18" y="57"/>
                  <a:pt x="18" y="57"/>
                </a:cubicBezTo>
                <a:lnTo>
                  <a:pt x="20" y="49"/>
                </a:lnTo>
                <a:close/>
              </a:path>
            </a:pathLst>
          </a:custGeom>
          <a:solidFill>
            <a:schemeClr val="bg1"/>
          </a:solidFill>
          <a:ln>
            <a:noFill/>
          </a:ln>
        </p:spPr>
        <p:txBody>
          <a:bodyPr vert="horz" wrap="square" lIns="45720" tIns="22860" rIns="45720" bIns="22860" numCol="1" anchor="t" anchorCtr="0" compatLnSpc="1"/>
          <a:lstStyle/>
          <a:p>
            <a:endParaRPr lang="en-US" sz="900">
              <a:solidFill>
                <a:schemeClr val="bg1"/>
              </a:solidFill>
              <a:cs typeface="+mn-ea"/>
              <a:sym typeface="+mn-lt"/>
            </a:endParaRPr>
          </a:p>
        </p:txBody>
      </p:sp>
      <p:sp>
        <p:nvSpPr>
          <p:cNvPr id="54" name="TextBox 33"/>
          <p:cNvSpPr txBox="1"/>
          <p:nvPr/>
        </p:nvSpPr>
        <p:spPr>
          <a:xfrm>
            <a:off x="8444832" y="2354637"/>
            <a:ext cx="2329087" cy="1012137"/>
          </a:xfrm>
          <a:prstGeom prst="rect">
            <a:avLst/>
          </a:prstGeom>
          <a:noFill/>
        </p:spPr>
        <p:txBody>
          <a:bodyPr wrap="square" rtlCol="0">
            <a:spAutoFit/>
          </a:bodyPr>
          <a:lstStyle/>
          <a:p>
            <a:r>
              <a:rPr lang="zh-CN" altLang="en-US" dirty="0">
                <a:cs typeface="+mn-ea"/>
                <a:sym typeface="+mn-lt"/>
              </a:rPr>
              <a:t>输入您的小标题</a:t>
            </a:r>
            <a:endParaRPr lang="zh-CN" altLang="en-US" dirty="0">
              <a:cs typeface="+mn-ea"/>
              <a:sym typeface="+mn-lt"/>
            </a:endParaRPr>
          </a:p>
          <a:p>
            <a:pPr>
              <a:lnSpc>
                <a:spcPct val="130000"/>
              </a:lnSpc>
              <a:spcAft>
                <a:spcPts val="300"/>
              </a:spcAft>
            </a:pPr>
            <a:r>
              <a:rPr lang="en-US" sz="1100" dirty="0">
                <a:cs typeface="+mn-ea"/>
                <a:sym typeface="+mn-lt"/>
              </a:rPr>
              <a:t>Lorem ipsum type the sentence your want here or something you want to share right in this </a:t>
            </a:r>
            <a:r>
              <a:rPr lang="en-US" sz="1100" dirty="0" err="1">
                <a:cs typeface="+mn-ea"/>
                <a:sym typeface="+mn-lt"/>
              </a:rPr>
              <a:t>boz</a:t>
            </a:r>
            <a:endParaRPr lang="en-US" sz="1100" dirty="0">
              <a:cs typeface="+mn-ea"/>
              <a:sym typeface="+mn-lt"/>
            </a:endParaRPr>
          </a:p>
        </p:txBody>
      </p:sp>
      <p:sp>
        <p:nvSpPr>
          <p:cNvPr id="55" name="TextBox 33"/>
          <p:cNvSpPr txBox="1"/>
          <p:nvPr/>
        </p:nvSpPr>
        <p:spPr>
          <a:xfrm>
            <a:off x="9611541" y="4023243"/>
            <a:ext cx="2329087" cy="1012137"/>
          </a:xfrm>
          <a:prstGeom prst="rect">
            <a:avLst/>
          </a:prstGeom>
          <a:noFill/>
        </p:spPr>
        <p:txBody>
          <a:bodyPr wrap="square" rtlCol="0">
            <a:spAutoFit/>
          </a:bodyPr>
          <a:lstStyle/>
          <a:p>
            <a:r>
              <a:rPr lang="zh-CN" altLang="en-US" dirty="0">
                <a:cs typeface="+mn-ea"/>
                <a:sym typeface="+mn-lt"/>
              </a:rPr>
              <a:t>输入您的小标题</a:t>
            </a:r>
            <a:endParaRPr lang="zh-CN" altLang="en-US" dirty="0">
              <a:cs typeface="+mn-ea"/>
              <a:sym typeface="+mn-lt"/>
            </a:endParaRPr>
          </a:p>
          <a:p>
            <a:pPr>
              <a:lnSpc>
                <a:spcPct val="130000"/>
              </a:lnSpc>
              <a:spcAft>
                <a:spcPts val="300"/>
              </a:spcAft>
            </a:pPr>
            <a:r>
              <a:rPr lang="en-US" sz="1100" dirty="0">
                <a:cs typeface="+mn-ea"/>
                <a:sym typeface="+mn-lt"/>
              </a:rPr>
              <a:t>Lorem ipsum type the sentence your want here or something you want to share right in this </a:t>
            </a:r>
            <a:r>
              <a:rPr lang="en-US" sz="1100" dirty="0" err="1">
                <a:cs typeface="+mn-ea"/>
                <a:sym typeface="+mn-lt"/>
              </a:rPr>
              <a:t>boz</a:t>
            </a:r>
            <a:endParaRPr lang="en-US" sz="1100" dirty="0">
              <a:cs typeface="+mn-ea"/>
              <a:sym typeface="+mn-lt"/>
            </a:endParaRPr>
          </a:p>
        </p:txBody>
      </p:sp>
      <p:sp>
        <p:nvSpPr>
          <p:cNvPr id="56" name="TextBox 33"/>
          <p:cNvSpPr txBox="1"/>
          <p:nvPr/>
        </p:nvSpPr>
        <p:spPr>
          <a:xfrm>
            <a:off x="1482380" y="3109523"/>
            <a:ext cx="2329087" cy="1012137"/>
          </a:xfrm>
          <a:prstGeom prst="rect">
            <a:avLst/>
          </a:prstGeom>
          <a:noFill/>
        </p:spPr>
        <p:txBody>
          <a:bodyPr wrap="square" rtlCol="0">
            <a:spAutoFit/>
          </a:bodyPr>
          <a:lstStyle/>
          <a:p>
            <a:pPr algn="r"/>
            <a:r>
              <a:rPr lang="zh-CN" altLang="en-US" dirty="0">
                <a:cs typeface="+mn-ea"/>
                <a:sym typeface="+mn-lt"/>
              </a:rPr>
              <a:t>输入您的小标题</a:t>
            </a:r>
            <a:endParaRPr lang="zh-CN" altLang="en-US" dirty="0">
              <a:cs typeface="+mn-ea"/>
              <a:sym typeface="+mn-lt"/>
            </a:endParaRPr>
          </a:p>
          <a:p>
            <a:pPr algn="r">
              <a:lnSpc>
                <a:spcPct val="130000"/>
              </a:lnSpc>
              <a:spcAft>
                <a:spcPts val="300"/>
              </a:spcAft>
            </a:pPr>
            <a:r>
              <a:rPr lang="en-US" sz="1100" dirty="0">
                <a:cs typeface="+mn-ea"/>
                <a:sym typeface="+mn-lt"/>
              </a:rPr>
              <a:t>Lorem ipsum type the sentence your want here or something you want to share right in this </a:t>
            </a:r>
            <a:r>
              <a:rPr lang="en-US" sz="1100" dirty="0" err="1">
                <a:cs typeface="+mn-ea"/>
                <a:sym typeface="+mn-lt"/>
              </a:rPr>
              <a:t>boz</a:t>
            </a:r>
            <a:endParaRPr lang="en-US" sz="1100" dirty="0">
              <a:cs typeface="+mn-ea"/>
              <a:sym typeface="+mn-lt"/>
            </a:endParaRPr>
          </a:p>
        </p:txBody>
      </p:sp>
      <p:sp>
        <p:nvSpPr>
          <p:cNvPr id="59" name="TextBox 33"/>
          <p:cNvSpPr txBox="1"/>
          <p:nvPr/>
        </p:nvSpPr>
        <p:spPr>
          <a:xfrm>
            <a:off x="256973" y="4905108"/>
            <a:ext cx="2329087" cy="1012137"/>
          </a:xfrm>
          <a:prstGeom prst="rect">
            <a:avLst/>
          </a:prstGeom>
          <a:noFill/>
        </p:spPr>
        <p:txBody>
          <a:bodyPr wrap="square" rtlCol="0">
            <a:spAutoFit/>
          </a:bodyPr>
          <a:lstStyle/>
          <a:p>
            <a:pPr algn="r"/>
            <a:r>
              <a:rPr lang="zh-CN" altLang="en-US" dirty="0">
                <a:cs typeface="+mn-ea"/>
                <a:sym typeface="+mn-lt"/>
              </a:rPr>
              <a:t>输入您的小标题</a:t>
            </a:r>
            <a:endParaRPr lang="zh-CN" altLang="en-US" dirty="0">
              <a:cs typeface="+mn-ea"/>
              <a:sym typeface="+mn-lt"/>
            </a:endParaRPr>
          </a:p>
          <a:p>
            <a:pPr algn="r">
              <a:lnSpc>
                <a:spcPct val="130000"/>
              </a:lnSpc>
              <a:spcAft>
                <a:spcPts val="300"/>
              </a:spcAft>
            </a:pPr>
            <a:r>
              <a:rPr lang="en-US" sz="1100" dirty="0">
                <a:cs typeface="+mn-ea"/>
                <a:sym typeface="+mn-lt"/>
              </a:rPr>
              <a:t>Lorem ipsum type the sentence your want here or something you want to share right in this </a:t>
            </a:r>
            <a:r>
              <a:rPr lang="en-US" sz="1100" dirty="0" err="1">
                <a:cs typeface="+mn-ea"/>
                <a:sym typeface="+mn-lt"/>
              </a:rPr>
              <a:t>boz</a:t>
            </a:r>
            <a:endParaRPr lang="en-US" sz="1100" dirty="0">
              <a:cs typeface="+mn-ea"/>
              <a:sym typeface="+mn-lt"/>
            </a:endParaRPr>
          </a:p>
        </p:txBody>
      </p:sp>
      <p:sp>
        <p:nvSpPr>
          <p:cNvPr id="41"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42"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Text"/>
          <p:cNvSpPr txBox="1"/>
          <p:nvPr/>
        </p:nvSpPr>
        <p:spPr>
          <a:xfrm>
            <a:off x="4448188" y="3424432"/>
            <a:ext cx="3295624" cy="5539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dirty="0">
                <a:cs typeface="+mn-ea"/>
                <a:sym typeface="+mn-lt"/>
              </a:rPr>
              <a:t>阶段工作计划</a:t>
            </a:r>
            <a:endParaRPr lang="zh-CN" altLang="en-US" sz="3600" dirty="0">
              <a:cs typeface="+mn-ea"/>
              <a:sym typeface="+mn-lt"/>
            </a:endParaRPr>
          </a:p>
        </p:txBody>
      </p:sp>
      <p:sp>
        <p:nvSpPr>
          <p:cNvPr id="5" name="Footer Text"/>
          <p:cNvSpPr txBox="1"/>
          <p:nvPr/>
        </p:nvSpPr>
        <p:spPr>
          <a:xfrm>
            <a:off x="5643100" y="2435218"/>
            <a:ext cx="883577" cy="9233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a:cs typeface="+mn-ea"/>
                <a:sym typeface="+mn-lt"/>
              </a:rPr>
              <a:t>0</a:t>
            </a:r>
            <a:r>
              <a:rPr lang="en-US" altLang="zh-CN" sz="6000" dirty="0">
                <a:cs typeface="+mn-ea"/>
                <a:sym typeface="+mn-lt"/>
              </a:rPr>
              <a:t>4</a:t>
            </a:r>
            <a:endParaRPr lang="en-US" sz="3200" dirty="0">
              <a:cs typeface="+mn-ea"/>
              <a:sym typeface="+mn-lt"/>
            </a:endParaRPr>
          </a:p>
        </p:txBody>
      </p:sp>
      <p:sp>
        <p:nvSpPr>
          <p:cNvPr id="6" name="矩形 5"/>
          <p:cNvSpPr/>
          <p:nvPr/>
        </p:nvSpPr>
        <p:spPr>
          <a:xfrm>
            <a:off x="3911043" y="4022673"/>
            <a:ext cx="4369914"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0" kern="100" dirty="0">
                <a:cs typeface="+mn-ea"/>
                <a:sym typeface="+mn-lt"/>
              </a:rPr>
              <a:t>Lorem ipsum dolor sit </a:t>
            </a:r>
            <a:r>
              <a:rPr lang="en-US" altLang="zh-CN" sz="1000" kern="100" dirty="0" err="1">
                <a:cs typeface="+mn-ea"/>
                <a:sym typeface="+mn-lt"/>
              </a:rPr>
              <a:t>amet</a:t>
            </a:r>
            <a:r>
              <a:rPr lang="en-US" altLang="zh-CN" sz="1000" kern="100" dirty="0">
                <a:cs typeface="+mn-ea"/>
                <a:sym typeface="+mn-lt"/>
              </a:rPr>
              <a:t>, </a:t>
            </a:r>
            <a:r>
              <a:rPr lang="en-US" altLang="zh-CN" sz="1000" kern="100" dirty="0" err="1">
                <a:cs typeface="+mn-ea"/>
                <a:sym typeface="+mn-lt"/>
              </a:rPr>
              <a:t>consectetur</a:t>
            </a:r>
            <a:r>
              <a:rPr lang="en-US" altLang="zh-CN" sz="1000" kern="100" dirty="0">
                <a:cs typeface="+mn-ea"/>
                <a:sym typeface="+mn-lt"/>
              </a:rPr>
              <a:t> </a:t>
            </a:r>
            <a:r>
              <a:rPr lang="en-US" altLang="zh-CN" sz="1000" kern="100" dirty="0" err="1">
                <a:cs typeface="+mn-ea"/>
                <a:sym typeface="+mn-lt"/>
              </a:rPr>
              <a:t>adipiscing</a:t>
            </a:r>
            <a:r>
              <a:rPr lang="en-US" altLang="zh-CN" sz="1000" kern="100" dirty="0">
                <a:cs typeface="+mn-ea"/>
                <a:sym typeface="+mn-lt"/>
              </a:rPr>
              <a:t> </a:t>
            </a:r>
            <a:r>
              <a:rPr lang="en-US" altLang="zh-CN" sz="1000" kern="100" dirty="0" err="1">
                <a:cs typeface="+mn-ea"/>
                <a:sym typeface="+mn-lt"/>
              </a:rPr>
              <a:t>elit</a:t>
            </a:r>
            <a:r>
              <a:rPr lang="en-US" altLang="zh-CN" sz="1000" kern="100" dirty="0">
                <a:cs typeface="+mn-ea"/>
                <a:sym typeface="+mn-lt"/>
              </a:rPr>
              <a:t>. Nunc </a:t>
            </a:r>
            <a:r>
              <a:rPr lang="en-US" altLang="zh-CN" sz="1000" kern="100" dirty="0" err="1">
                <a:cs typeface="+mn-ea"/>
                <a:sym typeface="+mn-lt"/>
              </a:rPr>
              <a:t>condimentum</a:t>
            </a:r>
            <a:r>
              <a:rPr lang="en-US" altLang="zh-CN" sz="1000" kern="100" dirty="0">
                <a:cs typeface="+mn-ea"/>
                <a:sym typeface="+mn-lt"/>
              </a:rPr>
              <a:t> dui </a:t>
            </a:r>
            <a:r>
              <a:rPr lang="en-US" altLang="zh-CN" sz="1000" kern="100" dirty="0" err="1">
                <a:cs typeface="+mn-ea"/>
                <a:sym typeface="+mn-lt"/>
              </a:rPr>
              <a:t>nec</a:t>
            </a:r>
            <a:r>
              <a:rPr lang="en-US" altLang="zh-CN" sz="1000" kern="100" dirty="0">
                <a:cs typeface="+mn-ea"/>
                <a:sym typeface="+mn-lt"/>
              </a:rPr>
              <a:t> </a:t>
            </a:r>
            <a:r>
              <a:rPr lang="en-US" altLang="zh-CN" sz="1000" kern="100" dirty="0" err="1">
                <a:cs typeface="+mn-ea"/>
                <a:sym typeface="+mn-lt"/>
              </a:rPr>
              <a:t>erat</a:t>
            </a:r>
            <a:r>
              <a:rPr lang="en-US" altLang="zh-CN" sz="1000" kern="100" dirty="0">
                <a:cs typeface="+mn-ea"/>
                <a:sym typeface="+mn-lt"/>
              </a:rPr>
              <a:t> </a:t>
            </a:r>
            <a:r>
              <a:rPr lang="en-US" altLang="zh-CN" sz="1000" kern="100" dirty="0" err="1">
                <a:cs typeface="+mn-ea"/>
                <a:sym typeface="+mn-lt"/>
              </a:rPr>
              <a:t>dapibus</a:t>
            </a:r>
            <a:r>
              <a:rPr lang="en-US" altLang="zh-CN" sz="1000" kern="100" dirty="0">
                <a:cs typeface="+mn-ea"/>
                <a:sym typeface="+mn-lt"/>
              </a:rPr>
              <a:t>, </a:t>
            </a:r>
            <a:r>
              <a:rPr lang="en-US" altLang="zh-CN" sz="1000" kern="100" dirty="0" err="1">
                <a:cs typeface="+mn-ea"/>
                <a:sym typeface="+mn-lt"/>
              </a:rPr>
              <a:t>nec</a:t>
            </a:r>
            <a:r>
              <a:rPr lang="en-US" altLang="zh-CN" sz="1000" kern="100" dirty="0">
                <a:cs typeface="+mn-ea"/>
                <a:sym typeface="+mn-lt"/>
              </a:rPr>
              <a:t> </a:t>
            </a:r>
            <a:r>
              <a:rPr lang="en-US" altLang="zh-CN" sz="1000" kern="100" dirty="0" err="1">
                <a:cs typeface="+mn-ea"/>
                <a:sym typeface="+mn-lt"/>
              </a:rPr>
              <a:t>tristique</a:t>
            </a:r>
            <a:r>
              <a:rPr lang="en-US" altLang="zh-CN" sz="1000" kern="100" dirty="0">
                <a:cs typeface="+mn-ea"/>
                <a:sym typeface="+mn-lt"/>
              </a:rPr>
              <a:t> mi </a:t>
            </a:r>
            <a:r>
              <a:rPr lang="en-US" altLang="zh-CN" sz="1000" kern="100" dirty="0" err="1">
                <a:cs typeface="+mn-ea"/>
                <a:sym typeface="+mn-lt"/>
              </a:rPr>
              <a:t>feugiat</a:t>
            </a:r>
            <a:r>
              <a:rPr lang="en-US" altLang="zh-CN" sz="1000" kern="100" dirty="0">
                <a:cs typeface="+mn-ea"/>
                <a:sym typeface="+mn-lt"/>
              </a:rPr>
              <a:t>. </a:t>
            </a:r>
            <a:endParaRPr lang="zh-CN" altLang="en-US" sz="1000" dirty="0">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2070100" y="3150055"/>
            <a:ext cx="2511425" cy="2514600"/>
          </a:xfrm>
          <a:custGeom>
            <a:avLst/>
            <a:gdLst>
              <a:gd name="T0" fmla="*/ 217 w 223"/>
              <a:gd name="T1" fmla="*/ 106 h 223"/>
              <a:gd name="T2" fmla="*/ 212 w 223"/>
              <a:gd name="T3" fmla="*/ 111 h 223"/>
              <a:gd name="T4" fmla="*/ 111 w 223"/>
              <a:gd name="T5" fmla="*/ 212 h 223"/>
              <a:gd name="T6" fmla="*/ 10 w 223"/>
              <a:gd name="T7" fmla="*/ 111 h 223"/>
              <a:gd name="T8" fmla="*/ 111 w 223"/>
              <a:gd name="T9" fmla="*/ 10 h 223"/>
              <a:gd name="T10" fmla="*/ 180 w 223"/>
              <a:gd name="T11" fmla="*/ 38 h 223"/>
              <a:gd name="T12" fmla="*/ 190 w 223"/>
              <a:gd name="T13" fmla="*/ 49 h 223"/>
              <a:gd name="T14" fmla="*/ 181 w 223"/>
              <a:gd name="T15" fmla="*/ 50 h 223"/>
              <a:gd name="T16" fmla="*/ 210 w 223"/>
              <a:gd name="T17" fmla="*/ 73 h 223"/>
              <a:gd name="T18" fmla="*/ 207 w 223"/>
              <a:gd name="T19" fmla="*/ 36 h 223"/>
              <a:gd name="T20" fmla="*/ 200 w 223"/>
              <a:gd name="T21" fmla="*/ 44 h 223"/>
              <a:gd name="T22" fmla="*/ 188 w 223"/>
              <a:gd name="T23" fmla="*/ 30 h 223"/>
              <a:gd name="T24" fmla="*/ 111 w 223"/>
              <a:gd name="T25" fmla="*/ 0 h 223"/>
              <a:gd name="T26" fmla="*/ 0 w 223"/>
              <a:gd name="T27" fmla="*/ 111 h 223"/>
              <a:gd name="T28" fmla="*/ 111 w 223"/>
              <a:gd name="T29" fmla="*/ 223 h 223"/>
              <a:gd name="T30" fmla="*/ 223 w 223"/>
              <a:gd name="T31" fmla="*/ 111 h 223"/>
              <a:gd name="T32" fmla="*/ 217 w 223"/>
              <a:gd name="T33" fmla="*/ 10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3" h="223">
                <a:moveTo>
                  <a:pt x="217" y="106"/>
                </a:moveTo>
                <a:cubicBezTo>
                  <a:pt x="214" y="106"/>
                  <a:pt x="212" y="108"/>
                  <a:pt x="212" y="111"/>
                </a:cubicBezTo>
                <a:cubicBezTo>
                  <a:pt x="212" y="167"/>
                  <a:pt x="167" y="212"/>
                  <a:pt x="111" y="212"/>
                </a:cubicBezTo>
                <a:cubicBezTo>
                  <a:pt x="55" y="212"/>
                  <a:pt x="10" y="167"/>
                  <a:pt x="10" y="111"/>
                </a:cubicBezTo>
                <a:cubicBezTo>
                  <a:pt x="10" y="55"/>
                  <a:pt x="55" y="10"/>
                  <a:pt x="111" y="10"/>
                </a:cubicBezTo>
                <a:cubicBezTo>
                  <a:pt x="137" y="10"/>
                  <a:pt x="162" y="20"/>
                  <a:pt x="180" y="38"/>
                </a:cubicBezTo>
                <a:cubicBezTo>
                  <a:pt x="184" y="41"/>
                  <a:pt x="187" y="45"/>
                  <a:pt x="190" y="49"/>
                </a:cubicBezTo>
                <a:cubicBezTo>
                  <a:pt x="181" y="50"/>
                  <a:pt x="181" y="50"/>
                  <a:pt x="181" y="50"/>
                </a:cubicBezTo>
                <a:cubicBezTo>
                  <a:pt x="210" y="73"/>
                  <a:pt x="210" y="73"/>
                  <a:pt x="210" y="73"/>
                </a:cubicBezTo>
                <a:cubicBezTo>
                  <a:pt x="207" y="36"/>
                  <a:pt x="207" y="36"/>
                  <a:pt x="207" y="36"/>
                </a:cubicBezTo>
                <a:cubicBezTo>
                  <a:pt x="200" y="44"/>
                  <a:pt x="200" y="44"/>
                  <a:pt x="200" y="44"/>
                </a:cubicBezTo>
                <a:cubicBezTo>
                  <a:pt x="197" y="39"/>
                  <a:pt x="192" y="35"/>
                  <a:pt x="188" y="30"/>
                </a:cubicBezTo>
                <a:cubicBezTo>
                  <a:pt x="167" y="10"/>
                  <a:pt x="140" y="0"/>
                  <a:pt x="111" y="0"/>
                </a:cubicBezTo>
                <a:cubicBezTo>
                  <a:pt x="50" y="0"/>
                  <a:pt x="0" y="50"/>
                  <a:pt x="0" y="111"/>
                </a:cubicBezTo>
                <a:cubicBezTo>
                  <a:pt x="0" y="173"/>
                  <a:pt x="50" y="223"/>
                  <a:pt x="111" y="223"/>
                </a:cubicBezTo>
                <a:cubicBezTo>
                  <a:pt x="173" y="223"/>
                  <a:pt x="223" y="173"/>
                  <a:pt x="223" y="111"/>
                </a:cubicBezTo>
                <a:cubicBezTo>
                  <a:pt x="223" y="108"/>
                  <a:pt x="220" y="106"/>
                  <a:pt x="217" y="106"/>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grpSp>
        <p:nvGrpSpPr>
          <p:cNvPr id="2" name="Group 1"/>
          <p:cNvGrpSpPr/>
          <p:nvPr/>
        </p:nvGrpSpPr>
        <p:grpSpPr>
          <a:xfrm>
            <a:off x="3467100" y="1751467"/>
            <a:ext cx="2566988" cy="2514601"/>
            <a:chOff x="3467100" y="1466850"/>
            <a:chExt cx="2566988" cy="2514601"/>
          </a:xfrm>
          <a:solidFill>
            <a:schemeClr val="accent2"/>
          </a:solidFill>
        </p:grpSpPr>
        <p:sp>
          <p:nvSpPr>
            <p:cNvPr id="7" name="Freeform 6"/>
            <p:cNvSpPr/>
            <p:nvPr/>
          </p:nvSpPr>
          <p:spPr bwMode="auto">
            <a:xfrm>
              <a:off x="3533775" y="3068638"/>
              <a:ext cx="2376488" cy="912813"/>
            </a:xfrm>
            <a:custGeom>
              <a:avLst/>
              <a:gdLst>
                <a:gd name="T0" fmla="*/ 106 w 211"/>
                <a:gd name="T1" fmla="*/ 81 h 81"/>
                <a:gd name="T2" fmla="*/ 1 w 211"/>
                <a:gd name="T3" fmla="*/ 8 h 81"/>
                <a:gd name="T4" fmla="*/ 4 w 211"/>
                <a:gd name="T5" fmla="*/ 1 h 81"/>
                <a:gd name="T6" fmla="*/ 11 w 211"/>
                <a:gd name="T7" fmla="*/ 4 h 81"/>
                <a:gd name="T8" fmla="*/ 106 w 211"/>
                <a:gd name="T9" fmla="*/ 71 h 81"/>
                <a:gd name="T10" fmla="*/ 200 w 211"/>
                <a:gd name="T11" fmla="*/ 5 h 81"/>
                <a:gd name="T12" fmla="*/ 207 w 211"/>
                <a:gd name="T13" fmla="*/ 2 h 81"/>
                <a:gd name="T14" fmla="*/ 210 w 211"/>
                <a:gd name="T15" fmla="*/ 9 h 81"/>
                <a:gd name="T16" fmla="*/ 106 w 211"/>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81">
                  <a:moveTo>
                    <a:pt x="106" y="81"/>
                  </a:moveTo>
                  <a:cubicBezTo>
                    <a:pt x="59" y="81"/>
                    <a:pt x="17" y="52"/>
                    <a:pt x="1" y="8"/>
                  </a:cubicBezTo>
                  <a:cubicBezTo>
                    <a:pt x="0" y="5"/>
                    <a:pt x="1" y="2"/>
                    <a:pt x="4" y="1"/>
                  </a:cubicBezTo>
                  <a:cubicBezTo>
                    <a:pt x="7" y="0"/>
                    <a:pt x="10" y="1"/>
                    <a:pt x="11" y="4"/>
                  </a:cubicBezTo>
                  <a:cubicBezTo>
                    <a:pt x="25" y="44"/>
                    <a:pt x="63" y="71"/>
                    <a:pt x="106" y="71"/>
                  </a:cubicBezTo>
                  <a:cubicBezTo>
                    <a:pt x="148" y="71"/>
                    <a:pt x="186" y="44"/>
                    <a:pt x="200" y="5"/>
                  </a:cubicBezTo>
                  <a:cubicBezTo>
                    <a:pt x="201" y="2"/>
                    <a:pt x="204" y="1"/>
                    <a:pt x="207" y="2"/>
                  </a:cubicBezTo>
                  <a:cubicBezTo>
                    <a:pt x="210" y="3"/>
                    <a:pt x="211" y="6"/>
                    <a:pt x="210" y="9"/>
                  </a:cubicBezTo>
                  <a:cubicBezTo>
                    <a:pt x="194" y="52"/>
                    <a:pt x="152" y="81"/>
                    <a:pt x="106"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 name="Freeform 7"/>
            <p:cNvSpPr/>
            <p:nvPr/>
          </p:nvSpPr>
          <p:spPr bwMode="auto">
            <a:xfrm>
              <a:off x="3467100" y="1466850"/>
              <a:ext cx="2566988" cy="1319213"/>
            </a:xfrm>
            <a:custGeom>
              <a:avLst/>
              <a:gdLst>
                <a:gd name="T0" fmla="*/ 219 w 228"/>
                <a:gd name="T1" fmla="*/ 81 h 117"/>
                <a:gd name="T2" fmla="*/ 188 w 228"/>
                <a:gd name="T3" fmla="*/ 31 h 117"/>
                <a:gd name="T4" fmla="*/ 112 w 228"/>
                <a:gd name="T5" fmla="*/ 0 h 117"/>
                <a:gd name="T6" fmla="*/ 0 w 228"/>
                <a:gd name="T7" fmla="*/ 112 h 117"/>
                <a:gd name="T8" fmla="*/ 6 w 228"/>
                <a:gd name="T9" fmla="*/ 117 h 117"/>
                <a:gd name="T10" fmla="*/ 11 w 228"/>
                <a:gd name="T11" fmla="*/ 112 h 117"/>
                <a:gd name="T12" fmla="*/ 112 w 228"/>
                <a:gd name="T13" fmla="*/ 11 h 117"/>
                <a:gd name="T14" fmla="*/ 181 w 228"/>
                <a:gd name="T15" fmla="*/ 39 h 117"/>
                <a:gd name="T16" fmla="*/ 208 w 228"/>
                <a:gd name="T17" fmla="*/ 82 h 117"/>
                <a:gd name="T18" fmla="*/ 199 w 228"/>
                <a:gd name="T19" fmla="*/ 79 h 117"/>
                <a:gd name="T20" fmla="*/ 218 w 228"/>
                <a:gd name="T21" fmla="*/ 112 h 117"/>
                <a:gd name="T22" fmla="*/ 228 w 228"/>
                <a:gd name="T23" fmla="*/ 76 h 117"/>
                <a:gd name="T24" fmla="*/ 219 w 228"/>
                <a:gd name="T25" fmla="*/ 8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117">
                  <a:moveTo>
                    <a:pt x="219" y="81"/>
                  </a:moveTo>
                  <a:cubicBezTo>
                    <a:pt x="213" y="62"/>
                    <a:pt x="203" y="45"/>
                    <a:pt x="188" y="31"/>
                  </a:cubicBezTo>
                  <a:cubicBezTo>
                    <a:pt x="168" y="11"/>
                    <a:pt x="140" y="0"/>
                    <a:pt x="112" y="0"/>
                  </a:cubicBezTo>
                  <a:cubicBezTo>
                    <a:pt x="50" y="0"/>
                    <a:pt x="0" y="50"/>
                    <a:pt x="0" y="112"/>
                  </a:cubicBezTo>
                  <a:cubicBezTo>
                    <a:pt x="0" y="115"/>
                    <a:pt x="3" y="117"/>
                    <a:pt x="6" y="117"/>
                  </a:cubicBezTo>
                  <a:cubicBezTo>
                    <a:pt x="8" y="117"/>
                    <a:pt x="11" y="115"/>
                    <a:pt x="11" y="112"/>
                  </a:cubicBezTo>
                  <a:cubicBezTo>
                    <a:pt x="11" y="56"/>
                    <a:pt x="56" y="11"/>
                    <a:pt x="112" y="11"/>
                  </a:cubicBezTo>
                  <a:cubicBezTo>
                    <a:pt x="138" y="11"/>
                    <a:pt x="162" y="21"/>
                    <a:pt x="181" y="39"/>
                  </a:cubicBezTo>
                  <a:cubicBezTo>
                    <a:pt x="194" y="51"/>
                    <a:pt x="203" y="66"/>
                    <a:pt x="208" y="82"/>
                  </a:cubicBezTo>
                  <a:cubicBezTo>
                    <a:pt x="199" y="79"/>
                    <a:pt x="199" y="79"/>
                    <a:pt x="199" y="79"/>
                  </a:cubicBezTo>
                  <a:cubicBezTo>
                    <a:pt x="218" y="112"/>
                    <a:pt x="218" y="112"/>
                    <a:pt x="218" y="112"/>
                  </a:cubicBezTo>
                  <a:cubicBezTo>
                    <a:pt x="228" y="76"/>
                    <a:pt x="228" y="76"/>
                    <a:pt x="228" y="76"/>
                  </a:cubicBezTo>
                  <a:lnTo>
                    <a:pt x="219"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 name="Group 2"/>
          <p:cNvGrpSpPr/>
          <p:nvPr/>
        </p:nvGrpSpPr>
        <p:grpSpPr>
          <a:xfrm>
            <a:off x="4873625" y="3161167"/>
            <a:ext cx="2500313" cy="2514601"/>
            <a:chOff x="4873625" y="2876550"/>
            <a:chExt cx="2500313" cy="2514601"/>
          </a:xfrm>
          <a:solidFill>
            <a:schemeClr val="accent2"/>
          </a:solidFill>
        </p:grpSpPr>
        <p:sp>
          <p:nvSpPr>
            <p:cNvPr id="9" name="Freeform 8"/>
            <p:cNvSpPr/>
            <p:nvPr/>
          </p:nvSpPr>
          <p:spPr bwMode="auto">
            <a:xfrm>
              <a:off x="4873625" y="4071938"/>
              <a:ext cx="2500313" cy="1319213"/>
            </a:xfrm>
            <a:custGeom>
              <a:avLst/>
              <a:gdLst>
                <a:gd name="T0" fmla="*/ 111 w 222"/>
                <a:gd name="T1" fmla="*/ 117 h 117"/>
                <a:gd name="T2" fmla="*/ 0 w 222"/>
                <a:gd name="T3" fmla="*/ 5 h 117"/>
                <a:gd name="T4" fmla="*/ 5 w 222"/>
                <a:gd name="T5" fmla="*/ 0 h 117"/>
                <a:gd name="T6" fmla="*/ 10 w 222"/>
                <a:gd name="T7" fmla="*/ 5 h 117"/>
                <a:gd name="T8" fmla="*/ 111 w 222"/>
                <a:gd name="T9" fmla="*/ 106 h 117"/>
                <a:gd name="T10" fmla="*/ 211 w 222"/>
                <a:gd name="T11" fmla="*/ 16 h 117"/>
                <a:gd name="T12" fmla="*/ 217 w 222"/>
                <a:gd name="T13" fmla="*/ 11 h 117"/>
                <a:gd name="T14" fmla="*/ 222 w 222"/>
                <a:gd name="T15" fmla="*/ 17 h 117"/>
                <a:gd name="T16" fmla="*/ 186 w 222"/>
                <a:gd name="T17" fmla="*/ 88 h 117"/>
                <a:gd name="T18" fmla="*/ 111 w 222"/>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17">
                  <a:moveTo>
                    <a:pt x="111" y="117"/>
                  </a:moveTo>
                  <a:cubicBezTo>
                    <a:pt x="50" y="117"/>
                    <a:pt x="0" y="67"/>
                    <a:pt x="0" y="5"/>
                  </a:cubicBezTo>
                  <a:cubicBezTo>
                    <a:pt x="0" y="2"/>
                    <a:pt x="2" y="0"/>
                    <a:pt x="5" y="0"/>
                  </a:cubicBezTo>
                  <a:cubicBezTo>
                    <a:pt x="8" y="0"/>
                    <a:pt x="10" y="2"/>
                    <a:pt x="10" y="5"/>
                  </a:cubicBezTo>
                  <a:cubicBezTo>
                    <a:pt x="10" y="61"/>
                    <a:pt x="55" y="106"/>
                    <a:pt x="111" y="106"/>
                  </a:cubicBezTo>
                  <a:cubicBezTo>
                    <a:pt x="163" y="106"/>
                    <a:pt x="206" y="67"/>
                    <a:pt x="211" y="16"/>
                  </a:cubicBezTo>
                  <a:cubicBezTo>
                    <a:pt x="212" y="13"/>
                    <a:pt x="214" y="11"/>
                    <a:pt x="217" y="11"/>
                  </a:cubicBezTo>
                  <a:cubicBezTo>
                    <a:pt x="220" y="11"/>
                    <a:pt x="222" y="14"/>
                    <a:pt x="222" y="17"/>
                  </a:cubicBezTo>
                  <a:cubicBezTo>
                    <a:pt x="219" y="44"/>
                    <a:pt x="206" y="69"/>
                    <a:pt x="186" y="88"/>
                  </a:cubicBezTo>
                  <a:cubicBezTo>
                    <a:pt x="165" y="107"/>
                    <a:pt x="139" y="117"/>
                    <a:pt x="111"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9"/>
            <p:cNvSpPr/>
            <p:nvPr/>
          </p:nvSpPr>
          <p:spPr bwMode="auto">
            <a:xfrm>
              <a:off x="4930775" y="2876550"/>
              <a:ext cx="2319338" cy="901700"/>
            </a:xfrm>
            <a:custGeom>
              <a:avLst/>
              <a:gdLst>
                <a:gd name="T0" fmla="*/ 206 w 206"/>
                <a:gd name="T1" fmla="*/ 76 h 80"/>
                <a:gd name="T2" fmla="*/ 204 w 206"/>
                <a:gd name="T3" fmla="*/ 39 h 80"/>
                <a:gd name="T4" fmla="*/ 197 w 206"/>
                <a:gd name="T5" fmla="*/ 47 h 80"/>
                <a:gd name="T6" fmla="*/ 183 w 206"/>
                <a:gd name="T7" fmla="*/ 31 h 80"/>
                <a:gd name="T8" fmla="*/ 106 w 206"/>
                <a:gd name="T9" fmla="*/ 0 h 80"/>
                <a:gd name="T10" fmla="*/ 41 w 206"/>
                <a:gd name="T11" fmla="*/ 20 h 80"/>
                <a:gd name="T12" fmla="*/ 1 w 206"/>
                <a:gd name="T13" fmla="*/ 73 h 80"/>
                <a:gd name="T14" fmla="*/ 4 w 206"/>
                <a:gd name="T15" fmla="*/ 80 h 80"/>
                <a:gd name="T16" fmla="*/ 6 w 206"/>
                <a:gd name="T17" fmla="*/ 80 h 80"/>
                <a:gd name="T18" fmla="*/ 11 w 206"/>
                <a:gd name="T19" fmla="*/ 76 h 80"/>
                <a:gd name="T20" fmla="*/ 47 w 206"/>
                <a:gd name="T21" fmla="*/ 29 h 80"/>
                <a:gd name="T22" fmla="*/ 106 w 206"/>
                <a:gd name="T23" fmla="*/ 11 h 80"/>
                <a:gd name="T24" fmla="*/ 175 w 206"/>
                <a:gd name="T25" fmla="*/ 38 h 80"/>
                <a:gd name="T26" fmla="*/ 187 w 206"/>
                <a:gd name="T27" fmla="*/ 51 h 80"/>
                <a:gd name="T28" fmla="*/ 178 w 206"/>
                <a:gd name="T29" fmla="*/ 52 h 80"/>
                <a:gd name="T30" fmla="*/ 206 w 206"/>
                <a:gd name="T31"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80">
                  <a:moveTo>
                    <a:pt x="206" y="76"/>
                  </a:moveTo>
                  <a:cubicBezTo>
                    <a:pt x="204" y="39"/>
                    <a:pt x="204" y="39"/>
                    <a:pt x="204" y="39"/>
                  </a:cubicBezTo>
                  <a:cubicBezTo>
                    <a:pt x="197" y="47"/>
                    <a:pt x="197" y="47"/>
                    <a:pt x="197" y="47"/>
                  </a:cubicBezTo>
                  <a:cubicBezTo>
                    <a:pt x="193" y="41"/>
                    <a:pt x="188" y="36"/>
                    <a:pt x="183" y="31"/>
                  </a:cubicBezTo>
                  <a:cubicBezTo>
                    <a:pt x="162" y="11"/>
                    <a:pt x="135" y="0"/>
                    <a:pt x="106" y="0"/>
                  </a:cubicBezTo>
                  <a:cubicBezTo>
                    <a:pt x="82" y="0"/>
                    <a:pt x="60" y="7"/>
                    <a:pt x="41" y="20"/>
                  </a:cubicBezTo>
                  <a:cubicBezTo>
                    <a:pt x="22" y="33"/>
                    <a:pt x="8" y="51"/>
                    <a:pt x="1" y="73"/>
                  </a:cubicBezTo>
                  <a:cubicBezTo>
                    <a:pt x="0" y="76"/>
                    <a:pt x="1" y="79"/>
                    <a:pt x="4" y="80"/>
                  </a:cubicBezTo>
                  <a:cubicBezTo>
                    <a:pt x="5" y="80"/>
                    <a:pt x="5" y="80"/>
                    <a:pt x="6" y="80"/>
                  </a:cubicBezTo>
                  <a:cubicBezTo>
                    <a:pt x="8" y="80"/>
                    <a:pt x="10" y="79"/>
                    <a:pt x="11" y="76"/>
                  </a:cubicBezTo>
                  <a:cubicBezTo>
                    <a:pt x="18" y="57"/>
                    <a:pt x="30" y="41"/>
                    <a:pt x="47" y="29"/>
                  </a:cubicBezTo>
                  <a:cubicBezTo>
                    <a:pt x="64" y="17"/>
                    <a:pt x="85" y="11"/>
                    <a:pt x="106" y="11"/>
                  </a:cubicBezTo>
                  <a:cubicBezTo>
                    <a:pt x="132" y="11"/>
                    <a:pt x="157" y="20"/>
                    <a:pt x="175" y="38"/>
                  </a:cubicBezTo>
                  <a:cubicBezTo>
                    <a:pt x="180" y="42"/>
                    <a:pt x="184" y="47"/>
                    <a:pt x="187" y="51"/>
                  </a:cubicBezTo>
                  <a:cubicBezTo>
                    <a:pt x="178" y="52"/>
                    <a:pt x="178" y="52"/>
                    <a:pt x="178" y="52"/>
                  </a:cubicBezTo>
                  <a:lnTo>
                    <a:pt x="206"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0" name="Group 29"/>
          <p:cNvGrpSpPr/>
          <p:nvPr/>
        </p:nvGrpSpPr>
        <p:grpSpPr>
          <a:xfrm>
            <a:off x="6248400" y="1841955"/>
            <a:ext cx="2533650" cy="2514600"/>
            <a:chOff x="6248400" y="1557338"/>
            <a:chExt cx="2533650" cy="2514600"/>
          </a:xfrm>
          <a:solidFill>
            <a:schemeClr val="accent2"/>
          </a:solidFill>
        </p:grpSpPr>
        <p:sp>
          <p:nvSpPr>
            <p:cNvPr id="11" name="Freeform 10"/>
            <p:cNvSpPr/>
            <p:nvPr/>
          </p:nvSpPr>
          <p:spPr bwMode="auto">
            <a:xfrm>
              <a:off x="6281738" y="3068638"/>
              <a:ext cx="2443163" cy="1003300"/>
            </a:xfrm>
            <a:custGeom>
              <a:avLst/>
              <a:gdLst>
                <a:gd name="T0" fmla="*/ 108 w 217"/>
                <a:gd name="T1" fmla="*/ 89 h 89"/>
                <a:gd name="T2" fmla="*/ 1 w 217"/>
                <a:gd name="T3" fmla="*/ 7 h 89"/>
                <a:gd name="T4" fmla="*/ 5 w 217"/>
                <a:gd name="T5" fmla="*/ 1 h 89"/>
                <a:gd name="T6" fmla="*/ 11 w 217"/>
                <a:gd name="T7" fmla="*/ 4 h 89"/>
                <a:gd name="T8" fmla="*/ 108 w 217"/>
                <a:gd name="T9" fmla="*/ 79 h 89"/>
                <a:gd name="T10" fmla="*/ 206 w 217"/>
                <a:gd name="T11" fmla="*/ 4 h 89"/>
                <a:gd name="T12" fmla="*/ 212 w 217"/>
                <a:gd name="T13" fmla="*/ 1 h 89"/>
                <a:gd name="T14" fmla="*/ 216 w 217"/>
                <a:gd name="T15" fmla="*/ 7 h 89"/>
                <a:gd name="T16" fmla="*/ 108 w 217"/>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89">
                  <a:moveTo>
                    <a:pt x="108" y="89"/>
                  </a:moveTo>
                  <a:cubicBezTo>
                    <a:pt x="58" y="89"/>
                    <a:pt x="14" y="56"/>
                    <a:pt x="1" y="7"/>
                  </a:cubicBezTo>
                  <a:cubicBezTo>
                    <a:pt x="0" y="4"/>
                    <a:pt x="2" y="1"/>
                    <a:pt x="5" y="1"/>
                  </a:cubicBezTo>
                  <a:cubicBezTo>
                    <a:pt x="7" y="0"/>
                    <a:pt x="10" y="2"/>
                    <a:pt x="11" y="4"/>
                  </a:cubicBezTo>
                  <a:cubicBezTo>
                    <a:pt x="23" y="48"/>
                    <a:pt x="63" y="79"/>
                    <a:pt x="108" y="79"/>
                  </a:cubicBezTo>
                  <a:cubicBezTo>
                    <a:pt x="154" y="79"/>
                    <a:pt x="194" y="48"/>
                    <a:pt x="206" y="4"/>
                  </a:cubicBezTo>
                  <a:cubicBezTo>
                    <a:pt x="206" y="2"/>
                    <a:pt x="209" y="0"/>
                    <a:pt x="212" y="1"/>
                  </a:cubicBezTo>
                  <a:cubicBezTo>
                    <a:pt x="215" y="1"/>
                    <a:pt x="217" y="4"/>
                    <a:pt x="216" y="7"/>
                  </a:cubicBezTo>
                  <a:cubicBezTo>
                    <a:pt x="203" y="56"/>
                    <a:pt x="159" y="89"/>
                    <a:pt x="10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11"/>
            <p:cNvSpPr/>
            <p:nvPr/>
          </p:nvSpPr>
          <p:spPr bwMode="auto">
            <a:xfrm>
              <a:off x="6248400" y="1557338"/>
              <a:ext cx="2533650" cy="1228725"/>
            </a:xfrm>
            <a:custGeom>
              <a:avLst/>
              <a:gdLst>
                <a:gd name="T0" fmla="*/ 216 w 225"/>
                <a:gd name="T1" fmla="*/ 73 h 109"/>
                <a:gd name="T2" fmla="*/ 188 w 225"/>
                <a:gd name="T3" fmla="*/ 31 h 109"/>
                <a:gd name="T4" fmla="*/ 111 w 225"/>
                <a:gd name="T5" fmla="*/ 0 h 109"/>
                <a:gd name="T6" fmla="*/ 35 w 225"/>
                <a:gd name="T7" fmla="*/ 30 h 109"/>
                <a:gd name="T8" fmla="*/ 0 w 225"/>
                <a:gd name="T9" fmla="*/ 104 h 109"/>
                <a:gd name="T10" fmla="*/ 5 w 225"/>
                <a:gd name="T11" fmla="*/ 109 h 109"/>
                <a:gd name="T12" fmla="*/ 5 w 225"/>
                <a:gd name="T13" fmla="*/ 109 h 109"/>
                <a:gd name="T14" fmla="*/ 11 w 225"/>
                <a:gd name="T15" fmla="*/ 104 h 109"/>
                <a:gd name="T16" fmla="*/ 111 w 225"/>
                <a:gd name="T17" fmla="*/ 11 h 109"/>
                <a:gd name="T18" fmla="*/ 181 w 225"/>
                <a:gd name="T19" fmla="*/ 39 h 109"/>
                <a:gd name="T20" fmla="*/ 205 w 225"/>
                <a:gd name="T21" fmla="*/ 75 h 109"/>
                <a:gd name="T22" fmla="*/ 196 w 225"/>
                <a:gd name="T23" fmla="*/ 73 h 109"/>
                <a:gd name="T24" fmla="*/ 217 w 225"/>
                <a:gd name="T25" fmla="*/ 104 h 109"/>
                <a:gd name="T26" fmla="*/ 225 w 225"/>
                <a:gd name="T27" fmla="*/ 67 h 109"/>
                <a:gd name="T28" fmla="*/ 216 w 225"/>
                <a:gd name="T29" fmla="*/ 7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109">
                  <a:moveTo>
                    <a:pt x="216" y="73"/>
                  </a:moveTo>
                  <a:cubicBezTo>
                    <a:pt x="210" y="57"/>
                    <a:pt x="200" y="43"/>
                    <a:pt x="188" y="31"/>
                  </a:cubicBezTo>
                  <a:cubicBezTo>
                    <a:pt x="167" y="11"/>
                    <a:pt x="140" y="0"/>
                    <a:pt x="111" y="0"/>
                  </a:cubicBezTo>
                  <a:cubicBezTo>
                    <a:pt x="83" y="0"/>
                    <a:pt x="56" y="11"/>
                    <a:pt x="35" y="30"/>
                  </a:cubicBezTo>
                  <a:cubicBezTo>
                    <a:pt x="15" y="50"/>
                    <a:pt x="2" y="76"/>
                    <a:pt x="0" y="104"/>
                  </a:cubicBezTo>
                  <a:cubicBezTo>
                    <a:pt x="0" y="106"/>
                    <a:pt x="2" y="109"/>
                    <a:pt x="5" y="109"/>
                  </a:cubicBezTo>
                  <a:cubicBezTo>
                    <a:pt x="5" y="109"/>
                    <a:pt x="5" y="109"/>
                    <a:pt x="5" y="109"/>
                  </a:cubicBezTo>
                  <a:cubicBezTo>
                    <a:pt x="8" y="109"/>
                    <a:pt x="11" y="107"/>
                    <a:pt x="11" y="104"/>
                  </a:cubicBezTo>
                  <a:cubicBezTo>
                    <a:pt x="15" y="52"/>
                    <a:pt x="59" y="11"/>
                    <a:pt x="111" y="11"/>
                  </a:cubicBezTo>
                  <a:cubicBezTo>
                    <a:pt x="137" y="11"/>
                    <a:pt x="162" y="21"/>
                    <a:pt x="181" y="39"/>
                  </a:cubicBezTo>
                  <a:cubicBezTo>
                    <a:pt x="191" y="49"/>
                    <a:pt x="200" y="61"/>
                    <a:pt x="205" y="75"/>
                  </a:cubicBezTo>
                  <a:cubicBezTo>
                    <a:pt x="196" y="73"/>
                    <a:pt x="196" y="73"/>
                    <a:pt x="196" y="73"/>
                  </a:cubicBezTo>
                  <a:cubicBezTo>
                    <a:pt x="217" y="104"/>
                    <a:pt x="217" y="104"/>
                    <a:pt x="217" y="104"/>
                  </a:cubicBezTo>
                  <a:cubicBezTo>
                    <a:pt x="225" y="67"/>
                    <a:pt x="225" y="67"/>
                    <a:pt x="225" y="67"/>
                  </a:cubicBezTo>
                  <a:lnTo>
                    <a:pt x="216"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31" name="Group 30"/>
          <p:cNvGrpSpPr/>
          <p:nvPr/>
        </p:nvGrpSpPr>
        <p:grpSpPr>
          <a:xfrm>
            <a:off x="7621588" y="3161167"/>
            <a:ext cx="2500313" cy="2514601"/>
            <a:chOff x="7621588" y="2876550"/>
            <a:chExt cx="2500313" cy="2514601"/>
          </a:xfrm>
          <a:solidFill>
            <a:schemeClr val="accent2"/>
          </a:solidFill>
        </p:grpSpPr>
        <p:sp>
          <p:nvSpPr>
            <p:cNvPr id="13" name="Freeform 12"/>
            <p:cNvSpPr/>
            <p:nvPr/>
          </p:nvSpPr>
          <p:spPr bwMode="auto">
            <a:xfrm>
              <a:off x="7621588" y="4195763"/>
              <a:ext cx="2500313" cy="1195388"/>
            </a:xfrm>
            <a:custGeom>
              <a:avLst/>
              <a:gdLst>
                <a:gd name="T0" fmla="*/ 111 w 222"/>
                <a:gd name="T1" fmla="*/ 106 h 106"/>
                <a:gd name="T2" fmla="*/ 36 w 222"/>
                <a:gd name="T3" fmla="*/ 77 h 106"/>
                <a:gd name="T4" fmla="*/ 0 w 222"/>
                <a:gd name="T5" fmla="*/ 6 h 106"/>
                <a:gd name="T6" fmla="*/ 5 w 222"/>
                <a:gd name="T7" fmla="*/ 0 h 106"/>
                <a:gd name="T8" fmla="*/ 11 w 222"/>
                <a:gd name="T9" fmla="*/ 5 h 106"/>
                <a:gd name="T10" fmla="*/ 111 w 222"/>
                <a:gd name="T11" fmla="*/ 95 h 106"/>
                <a:gd name="T12" fmla="*/ 211 w 222"/>
                <a:gd name="T13" fmla="*/ 5 h 106"/>
                <a:gd name="T14" fmla="*/ 217 w 222"/>
                <a:gd name="T15" fmla="*/ 0 h 106"/>
                <a:gd name="T16" fmla="*/ 222 w 222"/>
                <a:gd name="T17" fmla="*/ 6 h 106"/>
                <a:gd name="T18" fmla="*/ 186 w 222"/>
                <a:gd name="T19" fmla="*/ 77 h 106"/>
                <a:gd name="T20" fmla="*/ 111 w 222"/>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06">
                  <a:moveTo>
                    <a:pt x="111" y="106"/>
                  </a:moveTo>
                  <a:cubicBezTo>
                    <a:pt x="83" y="106"/>
                    <a:pt x="57" y="96"/>
                    <a:pt x="36" y="77"/>
                  </a:cubicBezTo>
                  <a:cubicBezTo>
                    <a:pt x="16" y="58"/>
                    <a:pt x="3" y="33"/>
                    <a:pt x="0" y="6"/>
                  </a:cubicBezTo>
                  <a:cubicBezTo>
                    <a:pt x="0" y="3"/>
                    <a:pt x="2" y="0"/>
                    <a:pt x="5" y="0"/>
                  </a:cubicBezTo>
                  <a:cubicBezTo>
                    <a:pt x="8" y="0"/>
                    <a:pt x="10" y="2"/>
                    <a:pt x="11" y="5"/>
                  </a:cubicBezTo>
                  <a:cubicBezTo>
                    <a:pt x="16" y="56"/>
                    <a:pt x="59" y="95"/>
                    <a:pt x="111" y="95"/>
                  </a:cubicBezTo>
                  <a:cubicBezTo>
                    <a:pt x="163" y="95"/>
                    <a:pt x="206" y="56"/>
                    <a:pt x="211" y="5"/>
                  </a:cubicBezTo>
                  <a:cubicBezTo>
                    <a:pt x="212" y="2"/>
                    <a:pt x="214" y="0"/>
                    <a:pt x="217" y="0"/>
                  </a:cubicBezTo>
                  <a:cubicBezTo>
                    <a:pt x="220" y="0"/>
                    <a:pt x="222" y="3"/>
                    <a:pt x="222" y="6"/>
                  </a:cubicBezTo>
                  <a:cubicBezTo>
                    <a:pt x="219" y="33"/>
                    <a:pt x="206" y="58"/>
                    <a:pt x="186" y="77"/>
                  </a:cubicBezTo>
                  <a:cubicBezTo>
                    <a:pt x="165" y="96"/>
                    <a:pt x="139" y="106"/>
                    <a:pt x="111"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4" name="Freeform 13"/>
            <p:cNvSpPr/>
            <p:nvPr/>
          </p:nvSpPr>
          <p:spPr bwMode="auto">
            <a:xfrm>
              <a:off x="7678738" y="2876550"/>
              <a:ext cx="2319338" cy="912813"/>
            </a:xfrm>
            <a:custGeom>
              <a:avLst/>
              <a:gdLst>
                <a:gd name="T0" fmla="*/ 206 w 206"/>
                <a:gd name="T1" fmla="*/ 76 h 81"/>
                <a:gd name="T2" fmla="*/ 204 w 206"/>
                <a:gd name="T3" fmla="*/ 39 h 81"/>
                <a:gd name="T4" fmla="*/ 197 w 206"/>
                <a:gd name="T5" fmla="*/ 47 h 81"/>
                <a:gd name="T6" fmla="*/ 183 w 206"/>
                <a:gd name="T7" fmla="*/ 31 h 81"/>
                <a:gd name="T8" fmla="*/ 106 w 206"/>
                <a:gd name="T9" fmla="*/ 0 h 81"/>
                <a:gd name="T10" fmla="*/ 1 w 206"/>
                <a:gd name="T11" fmla="*/ 74 h 81"/>
                <a:gd name="T12" fmla="*/ 4 w 206"/>
                <a:gd name="T13" fmla="*/ 81 h 81"/>
                <a:gd name="T14" fmla="*/ 6 w 206"/>
                <a:gd name="T15" fmla="*/ 81 h 81"/>
                <a:gd name="T16" fmla="*/ 11 w 206"/>
                <a:gd name="T17" fmla="*/ 78 h 81"/>
                <a:gd name="T18" fmla="*/ 106 w 206"/>
                <a:gd name="T19" fmla="*/ 11 h 81"/>
                <a:gd name="T20" fmla="*/ 175 w 206"/>
                <a:gd name="T21" fmla="*/ 38 h 81"/>
                <a:gd name="T22" fmla="*/ 187 w 206"/>
                <a:gd name="T23" fmla="*/ 51 h 81"/>
                <a:gd name="T24" fmla="*/ 178 w 206"/>
                <a:gd name="T25" fmla="*/ 52 h 81"/>
                <a:gd name="T26" fmla="*/ 206 w 206"/>
                <a:gd name="T2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81">
                  <a:moveTo>
                    <a:pt x="206" y="76"/>
                  </a:moveTo>
                  <a:cubicBezTo>
                    <a:pt x="204" y="39"/>
                    <a:pt x="204" y="39"/>
                    <a:pt x="204" y="39"/>
                  </a:cubicBezTo>
                  <a:cubicBezTo>
                    <a:pt x="197" y="47"/>
                    <a:pt x="197" y="47"/>
                    <a:pt x="197" y="47"/>
                  </a:cubicBezTo>
                  <a:cubicBezTo>
                    <a:pt x="193" y="41"/>
                    <a:pt x="188" y="36"/>
                    <a:pt x="183" y="31"/>
                  </a:cubicBezTo>
                  <a:cubicBezTo>
                    <a:pt x="162" y="11"/>
                    <a:pt x="135" y="0"/>
                    <a:pt x="106" y="0"/>
                  </a:cubicBezTo>
                  <a:cubicBezTo>
                    <a:pt x="59" y="0"/>
                    <a:pt x="17" y="30"/>
                    <a:pt x="1" y="74"/>
                  </a:cubicBezTo>
                  <a:cubicBezTo>
                    <a:pt x="0" y="77"/>
                    <a:pt x="1" y="80"/>
                    <a:pt x="4" y="81"/>
                  </a:cubicBezTo>
                  <a:cubicBezTo>
                    <a:pt x="5" y="81"/>
                    <a:pt x="5" y="81"/>
                    <a:pt x="6" y="81"/>
                  </a:cubicBezTo>
                  <a:cubicBezTo>
                    <a:pt x="8" y="81"/>
                    <a:pt x="10" y="80"/>
                    <a:pt x="11" y="78"/>
                  </a:cubicBezTo>
                  <a:cubicBezTo>
                    <a:pt x="25" y="38"/>
                    <a:pt x="63" y="11"/>
                    <a:pt x="106" y="11"/>
                  </a:cubicBezTo>
                  <a:cubicBezTo>
                    <a:pt x="132" y="11"/>
                    <a:pt x="157" y="20"/>
                    <a:pt x="175" y="38"/>
                  </a:cubicBezTo>
                  <a:cubicBezTo>
                    <a:pt x="180" y="42"/>
                    <a:pt x="183" y="47"/>
                    <a:pt x="187" y="51"/>
                  </a:cubicBezTo>
                  <a:cubicBezTo>
                    <a:pt x="178" y="52"/>
                    <a:pt x="178" y="52"/>
                    <a:pt x="178" y="52"/>
                  </a:cubicBezTo>
                  <a:lnTo>
                    <a:pt x="206"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6" name="Rectangle 15"/>
          <p:cNvSpPr/>
          <p:nvPr/>
        </p:nvSpPr>
        <p:spPr>
          <a:xfrm>
            <a:off x="2915010" y="4126200"/>
            <a:ext cx="1144242" cy="632481"/>
          </a:xfrm>
          <a:prstGeom prst="rect">
            <a:avLst/>
          </a:prstGeom>
        </p:spPr>
        <p:txBody>
          <a:bodyPr wrap="square">
            <a:spAutoFit/>
          </a:bodyPr>
          <a:lstStyle/>
          <a:p>
            <a:pPr>
              <a:lnSpc>
                <a:spcPct val="130000"/>
              </a:lnSpc>
            </a:pPr>
            <a:r>
              <a:rPr lang="en-US" sz="900" dirty="0">
                <a:cs typeface="+mn-ea"/>
                <a:sym typeface="+mn-lt"/>
              </a:rPr>
              <a:t>Synth chartreuse XOXO, tacos </a:t>
            </a:r>
            <a:r>
              <a:rPr lang="en-US" sz="900" dirty="0" err="1">
                <a:cs typeface="+mn-ea"/>
                <a:sym typeface="+mn-lt"/>
              </a:rPr>
              <a:t>brooklyn</a:t>
            </a:r>
            <a:r>
              <a:rPr lang="en-US" sz="900" dirty="0">
                <a:cs typeface="+mn-ea"/>
                <a:sym typeface="+mn-lt"/>
              </a:rPr>
              <a:t> VHS plaid.</a:t>
            </a:r>
            <a:endParaRPr lang="en-US" sz="900" dirty="0">
              <a:cs typeface="+mn-ea"/>
              <a:sym typeface="+mn-lt"/>
            </a:endParaRPr>
          </a:p>
        </p:txBody>
      </p:sp>
      <p:sp>
        <p:nvSpPr>
          <p:cNvPr id="17" name="Shape 2778"/>
          <p:cNvSpPr/>
          <p:nvPr/>
        </p:nvSpPr>
        <p:spPr>
          <a:xfrm>
            <a:off x="2592372" y="4271457"/>
            <a:ext cx="260363" cy="260363"/>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accent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19" name="Rectangle 18"/>
          <p:cNvSpPr/>
          <p:nvPr/>
        </p:nvSpPr>
        <p:spPr>
          <a:xfrm>
            <a:off x="4345942" y="2596839"/>
            <a:ext cx="1144241" cy="632481"/>
          </a:xfrm>
          <a:prstGeom prst="rect">
            <a:avLst/>
          </a:prstGeom>
        </p:spPr>
        <p:txBody>
          <a:bodyPr wrap="square">
            <a:spAutoFit/>
          </a:bodyPr>
          <a:lstStyle/>
          <a:p>
            <a:pPr>
              <a:lnSpc>
                <a:spcPct val="130000"/>
              </a:lnSpc>
            </a:pPr>
            <a:r>
              <a:rPr lang="en-US" sz="900" dirty="0">
                <a:cs typeface="+mn-ea"/>
                <a:sym typeface="+mn-lt"/>
              </a:rPr>
              <a:t>Synth chartreuse XOXO, tacos </a:t>
            </a:r>
            <a:r>
              <a:rPr lang="en-US" sz="900" dirty="0" err="1">
                <a:cs typeface="+mn-ea"/>
                <a:sym typeface="+mn-lt"/>
              </a:rPr>
              <a:t>brooklyn</a:t>
            </a:r>
            <a:r>
              <a:rPr lang="en-US" sz="900" dirty="0">
                <a:cs typeface="+mn-ea"/>
                <a:sym typeface="+mn-lt"/>
              </a:rPr>
              <a:t> VHS plaid.</a:t>
            </a:r>
            <a:endParaRPr lang="en-US" sz="900" dirty="0">
              <a:cs typeface="+mn-ea"/>
              <a:sym typeface="+mn-lt"/>
            </a:endParaRPr>
          </a:p>
        </p:txBody>
      </p:sp>
      <p:sp>
        <p:nvSpPr>
          <p:cNvPr id="20" name="Shape 2748"/>
          <p:cNvSpPr/>
          <p:nvPr/>
        </p:nvSpPr>
        <p:spPr>
          <a:xfrm>
            <a:off x="4022117" y="2715446"/>
            <a:ext cx="260362" cy="2603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accent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22" name="Rectangle 21"/>
          <p:cNvSpPr/>
          <p:nvPr/>
        </p:nvSpPr>
        <p:spPr>
          <a:xfrm>
            <a:off x="5728037" y="4126199"/>
            <a:ext cx="1144242" cy="632481"/>
          </a:xfrm>
          <a:prstGeom prst="rect">
            <a:avLst/>
          </a:prstGeom>
        </p:spPr>
        <p:txBody>
          <a:bodyPr wrap="square">
            <a:spAutoFit/>
          </a:bodyPr>
          <a:lstStyle/>
          <a:p>
            <a:pPr>
              <a:lnSpc>
                <a:spcPct val="130000"/>
              </a:lnSpc>
            </a:pPr>
            <a:r>
              <a:rPr lang="en-US" sz="900" dirty="0">
                <a:cs typeface="+mn-ea"/>
                <a:sym typeface="+mn-lt"/>
              </a:rPr>
              <a:t>Synth chartreuse XOXO, tacos </a:t>
            </a:r>
            <a:r>
              <a:rPr lang="en-US" sz="900" dirty="0" err="1">
                <a:cs typeface="+mn-ea"/>
                <a:sym typeface="+mn-lt"/>
              </a:rPr>
              <a:t>brooklyn</a:t>
            </a:r>
            <a:r>
              <a:rPr lang="en-US" sz="900" dirty="0">
                <a:cs typeface="+mn-ea"/>
                <a:sym typeface="+mn-lt"/>
              </a:rPr>
              <a:t> VHS plaid.</a:t>
            </a:r>
            <a:endParaRPr lang="en-US" sz="900" dirty="0">
              <a:cs typeface="+mn-ea"/>
              <a:sym typeface="+mn-lt"/>
            </a:endParaRPr>
          </a:p>
        </p:txBody>
      </p:sp>
      <p:sp>
        <p:nvSpPr>
          <p:cNvPr id="23" name="Shape 2774"/>
          <p:cNvSpPr/>
          <p:nvPr/>
        </p:nvSpPr>
        <p:spPr>
          <a:xfrm>
            <a:off x="5403026" y="4263199"/>
            <a:ext cx="260363" cy="260363"/>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25" name="Rectangle 24"/>
          <p:cNvSpPr/>
          <p:nvPr/>
        </p:nvSpPr>
        <p:spPr>
          <a:xfrm>
            <a:off x="8519264" y="4126199"/>
            <a:ext cx="1144241" cy="632481"/>
          </a:xfrm>
          <a:prstGeom prst="rect">
            <a:avLst/>
          </a:prstGeom>
        </p:spPr>
        <p:txBody>
          <a:bodyPr wrap="square">
            <a:spAutoFit/>
          </a:bodyPr>
          <a:lstStyle/>
          <a:p>
            <a:pPr>
              <a:lnSpc>
                <a:spcPct val="130000"/>
              </a:lnSpc>
            </a:pPr>
            <a:r>
              <a:rPr lang="en-US" sz="900" dirty="0">
                <a:cs typeface="+mn-ea"/>
                <a:sym typeface="+mn-lt"/>
              </a:rPr>
              <a:t>Synth chartreuse XOXO, tacos </a:t>
            </a:r>
            <a:r>
              <a:rPr lang="en-US" sz="900" dirty="0" err="1">
                <a:cs typeface="+mn-ea"/>
                <a:sym typeface="+mn-lt"/>
              </a:rPr>
              <a:t>brooklyn</a:t>
            </a:r>
            <a:r>
              <a:rPr lang="en-US" sz="900" dirty="0">
                <a:cs typeface="+mn-ea"/>
                <a:sym typeface="+mn-lt"/>
              </a:rPr>
              <a:t> VHS plaid.</a:t>
            </a:r>
            <a:endParaRPr lang="en-US" sz="900" dirty="0">
              <a:cs typeface="+mn-ea"/>
              <a:sym typeface="+mn-lt"/>
            </a:endParaRPr>
          </a:p>
        </p:txBody>
      </p:sp>
      <p:sp>
        <p:nvSpPr>
          <p:cNvPr id="26" name="Shape 2784"/>
          <p:cNvSpPr/>
          <p:nvPr/>
        </p:nvSpPr>
        <p:spPr>
          <a:xfrm>
            <a:off x="8195439" y="4268226"/>
            <a:ext cx="260362" cy="26036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28" name="Rectangle 27"/>
          <p:cNvSpPr/>
          <p:nvPr/>
        </p:nvSpPr>
        <p:spPr>
          <a:xfrm>
            <a:off x="7205704" y="2596839"/>
            <a:ext cx="1144242" cy="632481"/>
          </a:xfrm>
          <a:prstGeom prst="rect">
            <a:avLst/>
          </a:prstGeom>
        </p:spPr>
        <p:txBody>
          <a:bodyPr wrap="square">
            <a:spAutoFit/>
          </a:bodyPr>
          <a:lstStyle/>
          <a:p>
            <a:pPr>
              <a:lnSpc>
                <a:spcPct val="130000"/>
              </a:lnSpc>
            </a:pPr>
            <a:r>
              <a:rPr lang="en-US" sz="900" dirty="0">
                <a:cs typeface="+mn-ea"/>
                <a:sym typeface="+mn-lt"/>
              </a:rPr>
              <a:t>Synth chartreuse XOXO, tacos </a:t>
            </a:r>
            <a:r>
              <a:rPr lang="en-US" sz="900" dirty="0" err="1">
                <a:cs typeface="+mn-ea"/>
                <a:sym typeface="+mn-lt"/>
              </a:rPr>
              <a:t>brooklyn</a:t>
            </a:r>
            <a:r>
              <a:rPr lang="en-US" sz="900" dirty="0">
                <a:cs typeface="+mn-ea"/>
                <a:sym typeface="+mn-lt"/>
              </a:rPr>
              <a:t> VHS plaid.</a:t>
            </a:r>
            <a:endParaRPr lang="en-US" sz="900" dirty="0">
              <a:cs typeface="+mn-ea"/>
              <a:sym typeface="+mn-lt"/>
            </a:endParaRPr>
          </a:p>
        </p:txBody>
      </p:sp>
      <p:sp>
        <p:nvSpPr>
          <p:cNvPr id="29" name="Shape 2543"/>
          <p:cNvSpPr/>
          <p:nvPr/>
        </p:nvSpPr>
        <p:spPr>
          <a:xfrm>
            <a:off x="6820050" y="2719482"/>
            <a:ext cx="260363" cy="260363"/>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accent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27"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32"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923659" y="2181861"/>
            <a:ext cx="414047" cy="3962824"/>
            <a:chOff x="4082758" y="2135403"/>
            <a:chExt cx="414047" cy="3962824"/>
          </a:xfrm>
        </p:grpSpPr>
        <p:sp>
          <p:nvSpPr>
            <p:cNvPr id="7" name="Left Brace 6"/>
            <p:cNvSpPr/>
            <p:nvPr/>
          </p:nvSpPr>
          <p:spPr>
            <a:xfrm>
              <a:off x="4082758" y="2135403"/>
              <a:ext cx="412517" cy="3962824"/>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cs typeface="+mn-ea"/>
                <a:sym typeface="+mn-lt"/>
              </a:endParaRPr>
            </a:p>
          </p:txBody>
        </p:sp>
        <p:cxnSp>
          <p:nvCxnSpPr>
            <p:cNvPr id="73" name="Straight Connector 72"/>
            <p:cNvCxnSpPr/>
            <p:nvPr/>
          </p:nvCxnSpPr>
          <p:spPr>
            <a:xfrm>
              <a:off x="4289016" y="4758623"/>
              <a:ext cx="206259" cy="4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290546" y="3482173"/>
              <a:ext cx="206259" cy="42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4707109" y="2115487"/>
            <a:ext cx="6579444" cy="600164"/>
          </a:xfrm>
          <a:prstGeom prst="rect">
            <a:avLst/>
          </a:prstGeom>
          <a:noFill/>
        </p:spPr>
        <p:txBody>
          <a:bodyPr wrap="square" rtlCol="0">
            <a:spAutoFit/>
          </a:bodyPr>
          <a:lstStyle/>
          <a:p>
            <a:r>
              <a:rPr lang="en-US" sz="1100" dirty="0">
                <a:cs typeface="+mn-ea"/>
                <a:sym typeface="+mn-lt"/>
              </a:rPr>
              <a:t>Lorem Ipsum has been the industry's standard dummy text ever since the 1500s, when an unknown printer took a galley of type and scrambled it to make a type specimen book. It has survived not only five centuries, but also the leap into electronic typesetting.</a:t>
            </a:r>
            <a:endParaRPr lang="en-US" sz="1100" dirty="0">
              <a:cs typeface="+mn-ea"/>
              <a:sym typeface="+mn-lt"/>
            </a:endParaRPr>
          </a:p>
        </p:txBody>
      </p:sp>
      <p:sp>
        <p:nvSpPr>
          <p:cNvPr id="65" name="Oval 64"/>
          <p:cNvSpPr/>
          <p:nvPr/>
        </p:nvSpPr>
        <p:spPr>
          <a:xfrm>
            <a:off x="1089724" y="3435220"/>
            <a:ext cx="1447800" cy="1456107"/>
          </a:xfrm>
          <a:prstGeom prst="ellipse">
            <a:avLst/>
          </a:prstGeom>
          <a:solidFill>
            <a:schemeClr val="accent2"/>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cs typeface="+mn-ea"/>
              <a:sym typeface="+mn-lt"/>
            </a:endParaRPr>
          </a:p>
        </p:txBody>
      </p:sp>
      <p:sp>
        <p:nvSpPr>
          <p:cNvPr id="72" name="Text Box 10"/>
          <p:cNvSpPr txBox="1">
            <a:spLocks noChangeArrowheads="1"/>
          </p:cNvSpPr>
          <p:nvPr/>
        </p:nvSpPr>
        <p:spPr bwMode="auto">
          <a:xfrm>
            <a:off x="1226074" y="4380673"/>
            <a:ext cx="1176214" cy="230832"/>
          </a:xfrm>
          <a:prstGeom prst="rect">
            <a:avLst/>
          </a:prstGeom>
          <a:noFill/>
          <a:ln w="9525">
            <a:noFill/>
            <a:miter lim="800000"/>
          </a:ln>
        </p:spPr>
        <p:txBody>
          <a:bodyPr wrap="square" lIns="45720" tIns="22860" rIns="45720" bIns="22860">
            <a:spAutoFit/>
          </a:bodyPr>
          <a:lstStyle/>
          <a:p>
            <a:pPr algn="ctr" defTabSz="1088390"/>
            <a:r>
              <a:rPr lang="zh-CN" altLang="en-US" sz="1200" b="1" dirty="0">
                <a:solidFill>
                  <a:schemeClr val="bg1"/>
                </a:solidFill>
                <a:cs typeface="+mn-ea"/>
                <a:sym typeface="+mn-lt"/>
              </a:rPr>
              <a:t>小标题</a:t>
            </a:r>
            <a:endParaRPr lang="en-US" sz="1000" dirty="0">
              <a:solidFill>
                <a:schemeClr val="bg1"/>
              </a:solidFill>
              <a:cs typeface="+mn-ea"/>
              <a:sym typeface="+mn-lt"/>
            </a:endParaRPr>
          </a:p>
        </p:txBody>
      </p:sp>
      <p:grpSp>
        <p:nvGrpSpPr>
          <p:cNvPr id="146" name="Group 145"/>
          <p:cNvGrpSpPr/>
          <p:nvPr/>
        </p:nvGrpSpPr>
        <p:grpSpPr>
          <a:xfrm>
            <a:off x="1414542" y="3674118"/>
            <a:ext cx="798164" cy="589554"/>
            <a:chOff x="2563427" y="3717902"/>
            <a:chExt cx="439257" cy="324452"/>
          </a:xfrm>
          <a:solidFill>
            <a:schemeClr val="bg1"/>
          </a:solidFill>
        </p:grpSpPr>
        <p:sp>
          <p:nvSpPr>
            <p:cNvPr id="14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4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4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0" name="Oval 29"/>
          <p:cNvSpPr/>
          <p:nvPr/>
        </p:nvSpPr>
        <p:spPr>
          <a:xfrm>
            <a:off x="3635521" y="1739324"/>
            <a:ext cx="1007678" cy="1013460"/>
          </a:xfrm>
          <a:prstGeom prst="ellipse">
            <a:avLst/>
          </a:prstGeom>
          <a:solidFill>
            <a:schemeClr val="accent2"/>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cs typeface="+mn-ea"/>
              <a:sym typeface="+mn-lt"/>
            </a:endParaRPr>
          </a:p>
        </p:txBody>
      </p:sp>
      <p:grpSp>
        <p:nvGrpSpPr>
          <p:cNvPr id="150" name="Group 149"/>
          <p:cNvGrpSpPr/>
          <p:nvPr/>
        </p:nvGrpSpPr>
        <p:grpSpPr>
          <a:xfrm>
            <a:off x="3873536" y="1981167"/>
            <a:ext cx="524040" cy="520593"/>
            <a:chOff x="6853673" y="3715407"/>
            <a:chExt cx="379359" cy="376864"/>
          </a:xfrm>
          <a:solidFill>
            <a:schemeClr val="bg1"/>
          </a:solidFill>
        </p:grpSpPr>
        <p:sp>
          <p:nvSpPr>
            <p:cNvPr id="151"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2"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53"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54"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55"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6"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7"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8"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9"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0"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61"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2"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3"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4"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5"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6"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7"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68"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sp>
        <p:nvSpPr>
          <p:cNvPr id="33" name="Oval 32"/>
          <p:cNvSpPr/>
          <p:nvPr/>
        </p:nvSpPr>
        <p:spPr>
          <a:xfrm>
            <a:off x="3605571" y="2974908"/>
            <a:ext cx="1007678" cy="1013460"/>
          </a:xfrm>
          <a:prstGeom prst="ellipse">
            <a:avLst/>
          </a:prstGeom>
          <a:solidFill>
            <a:schemeClr val="accent2"/>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cs typeface="+mn-ea"/>
              <a:sym typeface="+mn-lt"/>
            </a:endParaRPr>
          </a:p>
        </p:txBody>
      </p:sp>
      <p:sp>
        <p:nvSpPr>
          <p:cNvPr id="169" name="Freeform 104"/>
          <p:cNvSpPr>
            <a:spLocks noEditPoints="1"/>
          </p:cNvSpPr>
          <p:nvPr/>
        </p:nvSpPr>
        <p:spPr bwMode="auto">
          <a:xfrm>
            <a:off x="3871974" y="3237840"/>
            <a:ext cx="493768" cy="487595"/>
          </a:xfrm>
          <a:custGeom>
            <a:avLst/>
            <a:gdLst>
              <a:gd name="T0" fmla="*/ 53 w 120"/>
              <a:gd name="T1" fmla="*/ 35 h 118"/>
              <a:gd name="T2" fmla="*/ 47 w 120"/>
              <a:gd name="T3" fmla="*/ 9 h 118"/>
              <a:gd name="T4" fmla="*/ 21 w 120"/>
              <a:gd name="T5" fmla="*/ 2 h 118"/>
              <a:gd name="T6" fmla="*/ 36 w 120"/>
              <a:gd name="T7" fmla="*/ 17 h 118"/>
              <a:gd name="T8" fmla="*/ 32 w 120"/>
              <a:gd name="T9" fmla="*/ 32 h 118"/>
              <a:gd name="T10" fmla="*/ 17 w 120"/>
              <a:gd name="T11" fmla="*/ 36 h 118"/>
              <a:gd name="T12" fmla="*/ 2 w 120"/>
              <a:gd name="T13" fmla="*/ 21 h 118"/>
              <a:gd name="T14" fmla="*/ 9 w 120"/>
              <a:gd name="T15" fmla="*/ 47 h 118"/>
              <a:gd name="T16" fmla="*/ 36 w 120"/>
              <a:gd name="T17" fmla="*/ 53 h 118"/>
              <a:gd name="T18" fmla="*/ 36 w 120"/>
              <a:gd name="T19" fmla="*/ 53 h 118"/>
              <a:gd name="T20" fmla="*/ 98 w 120"/>
              <a:gd name="T21" fmla="*/ 115 h 118"/>
              <a:gd name="T22" fmla="*/ 107 w 120"/>
              <a:gd name="T23" fmla="*/ 118 h 118"/>
              <a:gd name="T24" fmla="*/ 115 w 120"/>
              <a:gd name="T25" fmla="*/ 115 h 118"/>
              <a:gd name="T26" fmla="*/ 115 w 120"/>
              <a:gd name="T27" fmla="*/ 97 h 118"/>
              <a:gd name="T28" fmla="*/ 53 w 120"/>
              <a:gd name="T29" fmla="*/ 35 h 118"/>
              <a:gd name="T30" fmla="*/ 108 w 120"/>
              <a:gd name="T31" fmla="*/ 113 h 118"/>
              <a:gd name="T32" fmla="*/ 103 w 120"/>
              <a:gd name="T33" fmla="*/ 108 h 118"/>
              <a:gd name="T34" fmla="*/ 108 w 120"/>
              <a:gd name="T35" fmla="*/ 103 h 118"/>
              <a:gd name="T36" fmla="*/ 113 w 120"/>
              <a:gd name="T37" fmla="*/ 108 h 118"/>
              <a:gd name="T38" fmla="*/ 108 w 120"/>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34" name="Oval 33"/>
          <p:cNvSpPr/>
          <p:nvPr/>
        </p:nvSpPr>
        <p:spPr>
          <a:xfrm>
            <a:off x="3605571" y="4210492"/>
            <a:ext cx="1007678" cy="1013460"/>
          </a:xfrm>
          <a:prstGeom prst="ellipse">
            <a:avLst/>
          </a:prstGeom>
          <a:solidFill>
            <a:schemeClr val="accent2"/>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cs typeface="+mn-ea"/>
              <a:sym typeface="+mn-lt"/>
            </a:endParaRPr>
          </a:p>
        </p:txBody>
      </p:sp>
      <p:grpSp>
        <p:nvGrpSpPr>
          <p:cNvPr id="170" name="Group 169"/>
          <p:cNvGrpSpPr/>
          <p:nvPr/>
        </p:nvGrpSpPr>
        <p:grpSpPr>
          <a:xfrm>
            <a:off x="3842681" y="4450233"/>
            <a:ext cx="544382" cy="533978"/>
            <a:chOff x="2905125" y="4002088"/>
            <a:chExt cx="249238" cy="244475"/>
          </a:xfrm>
          <a:solidFill>
            <a:schemeClr val="bg1"/>
          </a:solidFill>
        </p:grpSpPr>
        <p:sp>
          <p:nvSpPr>
            <p:cNvPr id="171"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2"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5" name="Oval 34"/>
          <p:cNvSpPr/>
          <p:nvPr/>
        </p:nvSpPr>
        <p:spPr>
          <a:xfrm>
            <a:off x="3605213" y="5468691"/>
            <a:ext cx="1007678" cy="1013460"/>
          </a:xfrm>
          <a:prstGeom prst="ellipse">
            <a:avLst/>
          </a:prstGeom>
          <a:solidFill>
            <a:schemeClr val="accent2"/>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tx1"/>
              </a:solidFill>
              <a:cs typeface="+mn-ea"/>
              <a:sym typeface="+mn-lt"/>
            </a:endParaRPr>
          </a:p>
        </p:txBody>
      </p:sp>
      <p:grpSp>
        <p:nvGrpSpPr>
          <p:cNvPr id="173" name="Group 172"/>
          <p:cNvGrpSpPr/>
          <p:nvPr/>
        </p:nvGrpSpPr>
        <p:grpSpPr>
          <a:xfrm>
            <a:off x="3909880" y="5803493"/>
            <a:ext cx="409984" cy="389342"/>
            <a:chOff x="6421904" y="4798576"/>
            <a:chExt cx="299494" cy="389342"/>
          </a:xfrm>
          <a:solidFill>
            <a:schemeClr val="bg1"/>
          </a:solidFill>
        </p:grpSpPr>
        <p:sp>
          <p:nvSpPr>
            <p:cNvPr id="174"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5"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2" name="矩形 1"/>
          <p:cNvSpPr/>
          <p:nvPr/>
        </p:nvSpPr>
        <p:spPr>
          <a:xfrm>
            <a:off x="4707109" y="1739324"/>
            <a:ext cx="1338828" cy="369332"/>
          </a:xfrm>
          <a:prstGeom prst="rect">
            <a:avLst/>
          </a:prstGeom>
        </p:spPr>
        <p:txBody>
          <a:bodyPr wrap="none">
            <a:spAutoFit/>
          </a:bodyPr>
          <a:lstStyle/>
          <a:p>
            <a:r>
              <a:rPr lang="zh-CN" altLang="en-US" b="1" dirty="0">
                <a:cs typeface="+mn-ea"/>
                <a:sym typeface="+mn-lt"/>
              </a:rPr>
              <a:t>输入小标题</a:t>
            </a:r>
            <a:endParaRPr lang="zh-CN" altLang="en-US" b="1" dirty="0">
              <a:cs typeface="+mn-ea"/>
              <a:sym typeface="+mn-lt"/>
            </a:endParaRPr>
          </a:p>
        </p:txBody>
      </p:sp>
      <p:sp>
        <p:nvSpPr>
          <p:cNvPr id="60" name="Rectangle 87"/>
          <p:cNvSpPr/>
          <p:nvPr/>
        </p:nvSpPr>
        <p:spPr>
          <a:xfrm>
            <a:off x="4707109" y="3346610"/>
            <a:ext cx="6579444" cy="600164"/>
          </a:xfrm>
          <a:prstGeom prst="rect">
            <a:avLst/>
          </a:prstGeom>
          <a:noFill/>
        </p:spPr>
        <p:txBody>
          <a:bodyPr wrap="square" rtlCol="0">
            <a:spAutoFit/>
          </a:bodyPr>
          <a:lstStyle/>
          <a:p>
            <a:r>
              <a:rPr lang="en-US" sz="1100" dirty="0">
                <a:cs typeface="+mn-ea"/>
                <a:sym typeface="+mn-lt"/>
              </a:rPr>
              <a:t>Lorem Ipsum has been the industry's standard dummy text ever since the 1500s, when an unknown printer took a galley of type and scrambled it to make a type specimen book. It has survived not only five centuries, but also the leap into electronic typesetting.</a:t>
            </a:r>
            <a:endParaRPr lang="en-US" sz="1100" dirty="0">
              <a:cs typeface="+mn-ea"/>
              <a:sym typeface="+mn-lt"/>
            </a:endParaRPr>
          </a:p>
        </p:txBody>
      </p:sp>
      <p:sp>
        <p:nvSpPr>
          <p:cNvPr id="61" name="矩形 60"/>
          <p:cNvSpPr/>
          <p:nvPr/>
        </p:nvSpPr>
        <p:spPr>
          <a:xfrm>
            <a:off x="4707109" y="2970447"/>
            <a:ext cx="1338828" cy="369332"/>
          </a:xfrm>
          <a:prstGeom prst="rect">
            <a:avLst/>
          </a:prstGeom>
        </p:spPr>
        <p:txBody>
          <a:bodyPr wrap="none">
            <a:spAutoFit/>
          </a:bodyPr>
          <a:lstStyle/>
          <a:p>
            <a:r>
              <a:rPr lang="zh-CN" altLang="en-US" b="1" dirty="0">
                <a:cs typeface="+mn-ea"/>
                <a:sym typeface="+mn-lt"/>
              </a:rPr>
              <a:t>输入小标题</a:t>
            </a:r>
            <a:endParaRPr lang="zh-CN" altLang="en-US" b="1" dirty="0">
              <a:cs typeface="+mn-ea"/>
              <a:sym typeface="+mn-lt"/>
            </a:endParaRPr>
          </a:p>
        </p:txBody>
      </p:sp>
      <p:sp>
        <p:nvSpPr>
          <p:cNvPr id="62" name="Rectangle 87"/>
          <p:cNvSpPr/>
          <p:nvPr/>
        </p:nvSpPr>
        <p:spPr>
          <a:xfrm>
            <a:off x="4707109" y="4623788"/>
            <a:ext cx="6579444" cy="600164"/>
          </a:xfrm>
          <a:prstGeom prst="rect">
            <a:avLst/>
          </a:prstGeom>
          <a:noFill/>
        </p:spPr>
        <p:txBody>
          <a:bodyPr wrap="square" rtlCol="0">
            <a:spAutoFit/>
          </a:bodyPr>
          <a:lstStyle/>
          <a:p>
            <a:r>
              <a:rPr lang="en-US" sz="1100" dirty="0">
                <a:cs typeface="+mn-ea"/>
                <a:sym typeface="+mn-lt"/>
              </a:rPr>
              <a:t>Lorem Ipsum has been the industry's standard dummy text ever since the 1500s, when an unknown printer took a galley of type and scrambled it to make a type specimen book. It has survived not only five centuries, but also the leap into electronic typesetting.</a:t>
            </a:r>
            <a:endParaRPr lang="en-US" sz="1100" dirty="0">
              <a:cs typeface="+mn-ea"/>
              <a:sym typeface="+mn-lt"/>
            </a:endParaRPr>
          </a:p>
        </p:txBody>
      </p:sp>
      <p:sp>
        <p:nvSpPr>
          <p:cNvPr id="63" name="矩形 62"/>
          <p:cNvSpPr/>
          <p:nvPr/>
        </p:nvSpPr>
        <p:spPr>
          <a:xfrm>
            <a:off x="4707109" y="4247625"/>
            <a:ext cx="1338828" cy="369332"/>
          </a:xfrm>
          <a:prstGeom prst="rect">
            <a:avLst/>
          </a:prstGeom>
        </p:spPr>
        <p:txBody>
          <a:bodyPr wrap="none">
            <a:spAutoFit/>
          </a:bodyPr>
          <a:lstStyle/>
          <a:p>
            <a:r>
              <a:rPr lang="zh-CN" altLang="en-US" b="1" dirty="0">
                <a:cs typeface="+mn-ea"/>
                <a:sym typeface="+mn-lt"/>
              </a:rPr>
              <a:t>输入小标题</a:t>
            </a:r>
            <a:endParaRPr lang="zh-CN" altLang="en-US" b="1" dirty="0">
              <a:cs typeface="+mn-ea"/>
              <a:sym typeface="+mn-lt"/>
            </a:endParaRPr>
          </a:p>
        </p:txBody>
      </p:sp>
      <p:sp>
        <p:nvSpPr>
          <p:cNvPr id="64" name="Rectangle 87"/>
          <p:cNvSpPr/>
          <p:nvPr/>
        </p:nvSpPr>
        <p:spPr>
          <a:xfrm>
            <a:off x="4707109" y="5855514"/>
            <a:ext cx="6579444" cy="600164"/>
          </a:xfrm>
          <a:prstGeom prst="rect">
            <a:avLst/>
          </a:prstGeom>
          <a:noFill/>
        </p:spPr>
        <p:txBody>
          <a:bodyPr wrap="square" rtlCol="0">
            <a:spAutoFit/>
          </a:bodyPr>
          <a:lstStyle/>
          <a:p>
            <a:r>
              <a:rPr lang="en-US" sz="1100" dirty="0">
                <a:cs typeface="+mn-ea"/>
                <a:sym typeface="+mn-lt"/>
              </a:rPr>
              <a:t>Lorem Ipsum has been the industry's standard dummy text ever since the 1500s, when an unknown printer took a galley of type and scrambled it to make a type specimen book. It has survived not only five centuries, but also the leap into electronic typesetting.</a:t>
            </a:r>
            <a:endParaRPr lang="en-US" sz="1100" dirty="0">
              <a:cs typeface="+mn-ea"/>
              <a:sym typeface="+mn-lt"/>
            </a:endParaRPr>
          </a:p>
        </p:txBody>
      </p:sp>
      <p:sp>
        <p:nvSpPr>
          <p:cNvPr id="66" name="矩形 65"/>
          <p:cNvSpPr/>
          <p:nvPr/>
        </p:nvSpPr>
        <p:spPr>
          <a:xfrm>
            <a:off x="4707109" y="5479351"/>
            <a:ext cx="1338828" cy="369332"/>
          </a:xfrm>
          <a:prstGeom prst="rect">
            <a:avLst/>
          </a:prstGeom>
        </p:spPr>
        <p:txBody>
          <a:bodyPr wrap="none">
            <a:spAutoFit/>
          </a:bodyPr>
          <a:lstStyle/>
          <a:p>
            <a:r>
              <a:rPr lang="zh-CN" altLang="en-US" b="1" dirty="0">
                <a:cs typeface="+mn-ea"/>
                <a:sym typeface="+mn-lt"/>
              </a:rPr>
              <a:t>输入小标题</a:t>
            </a:r>
            <a:endParaRPr lang="zh-CN" altLang="en-US" b="1" dirty="0">
              <a:cs typeface="+mn-ea"/>
              <a:sym typeface="+mn-lt"/>
            </a:endParaRPr>
          </a:p>
        </p:txBody>
      </p:sp>
      <p:sp>
        <p:nvSpPr>
          <p:cNvPr id="50"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51"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35"/>
          <p:cNvCxnSpPr>
            <a:stCxn id="23" idx="3"/>
            <a:endCxn id="5" idx="1"/>
          </p:cNvCxnSpPr>
          <p:nvPr/>
        </p:nvCxnSpPr>
        <p:spPr>
          <a:xfrm>
            <a:off x="5681666" y="2938619"/>
            <a:ext cx="444656" cy="2562"/>
          </a:xfrm>
          <a:prstGeom prst="straightConnector1">
            <a:avLst/>
          </a:prstGeom>
          <a:ln w="6350" cap="rnd">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35"/>
          <p:cNvCxnSpPr>
            <a:stCxn id="9" idx="1"/>
            <a:endCxn id="16" idx="3"/>
          </p:cNvCxnSpPr>
          <p:nvPr/>
        </p:nvCxnSpPr>
        <p:spPr>
          <a:xfrm flipH="1">
            <a:off x="5681666" y="4058547"/>
            <a:ext cx="444656" cy="3"/>
          </a:xfrm>
          <a:prstGeom prst="straightConnector1">
            <a:avLst/>
          </a:prstGeom>
          <a:ln w="6350" cap="rnd">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126322" y="2599181"/>
            <a:ext cx="3197735" cy="684000"/>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marL="612140"/>
            <a:r>
              <a:rPr lang="zh-CN" altLang="en-US" sz="1400" dirty="0">
                <a:solidFill>
                  <a:schemeClr val="tx1"/>
                </a:solidFill>
                <a:cs typeface="+mn-ea"/>
                <a:sym typeface="+mn-lt"/>
              </a:rPr>
              <a:t>输入您的小标题</a:t>
            </a:r>
            <a:endParaRPr lang="zh-CN" altLang="en-US" sz="1400" dirty="0">
              <a:solidFill>
                <a:schemeClr val="tx1"/>
              </a:solidFill>
              <a:cs typeface="+mn-ea"/>
              <a:sym typeface="+mn-lt"/>
            </a:endParaRPr>
          </a:p>
        </p:txBody>
      </p:sp>
      <p:sp>
        <p:nvSpPr>
          <p:cNvPr id="6" name="Oval 5"/>
          <p:cNvSpPr>
            <a:spLocks noChangeAspect="1"/>
          </p:cNvSpPr>
          <p:nvPr/>
        </p:nvSpPr>
        <p:spPr>
          <a:xfrm rot="5400000" flipH="1">
            <a:off x="6168106" y="2630273"/>
            <a:ext cx="630000" cy="63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solidFill>
                <a:schemeClr val="tx1"/>
              </a:solidFill>
              <a:cs typeface="+mn-ea"/>
              <a:sym typeface="+mn-lt"/>
            </a:endParaRPr>
          </a:p>
        </p:txBody>
      </p:sp>
      <p:sp>
        <p:nvSpPr>
          <p:cNvPr id="7" name="Freeform 11"/>
          <p:cNvSpPr>
            <a:spLocks noChangeAspect="1"/>
          </p:cNvSpPr>
          <p:nvPr/>
        </p:nvSpPr>
        <p:spPr bwMode="auto">
          <a:xfrm>
            <a:off x="6390417" y="2794618"/>
            <a:ext cx="163921" cy="288000"/>
          </a:xfrm>
          <a:custGeom>
            <a:avLst/>
            <a:gdLst>
              <a:gd name="T0" fmla="*/ 1054 w 1870"/>
              <a:gd name="T1" fmla="*/ 23 h 3284"/>
              <a:gd name="T2" fmla="*/ 1108 w 1870"/>
              <a:gd name="T3" fmla="*/ 124 h 3284"/>
              <a:gd name="T4" fmla="*/ 1070 w 1870"/>
              <a:gd name="T5" fmla="*/ 249 h 3284"/>
              <a:gd name="T6" fmla="*/ 1295 w 1870"/>
              <a:gd name="T7" fmla="*/ 462 h 3284"/>
              <a:gd name="T8" fmla="*/ 1454 w 1870"/>
              <a:gd name="T9" fmla="*/ 652 h 3284"/>
              <a:gd name="T10" fmla="*/ 1469 w 1870"/>
              <a:gd name="T11" fmla="*/ 824 h 3284"/>
              <a:gd name="T12" fmla="*/ 1344 w 1870"/>
              <a:gd name="T13" fmla="*/ 1004 h 3284"/>
              <a:gd name="T14" fmla="*/ 1399 w 1870"/>
              <a:gd name="T15" fmla="*/ 1074 h 3284"/>
              <a:gd name="T16" fmla="*/ 1336 w 1870"/>
              <a:gd name="T17" fmla="*/ 1151 h 3284"/>
              <a:gd name="T18" fmla="*/ 1450 w 1870"/>
              <a:gd name="T19" fmla="*/ 1388 h 3284"/>
              <a:gd name="T20" fmla="*/ 1525 w 1870"/>
              <a:gd name="T21" fmla="*/ 1468 h 3284"/>
              <a:gd name="T22" fmla="*/ 1469 w 1870"/>
              <a:gd name="T23" fmla="*/ 1537 h 3284"/>
              <a:gd name="T24" fmla="*/ 1268 w 1870"/>
              <a:gd name="T25" fmla="*/ 1599 h 3284"/>
              <a:gd name="T26" fmla="*/ 1356 w 1870"/>
              <a:gd name="T27" fmla="*/ 1820 h 3284"/>
              <a:gd name="T28" fmla="*/ 1488 w 1870"/>
              <a:gd name="T29" fmla="*/ 2066 h 3284"/>
              <a:gd name="T30" fmla="*/ 1606 w 1870"/>
              <a:gd name="T31" fmla="*/ 2253 h 3284"/>
              <a:gd name="T32" fmla="*/ 1665 w 1870"/>
              <a:gd name="T33" fmla="*/ 2301 h 3284"/>
              <a:gd name="T34" fmla="*/ 1738 w 1870"/>
              <a:gd name="T35" fmla="*/ 2343 h 3284"/>
              <a:gd name="T36" fmla="*/ 1709 w 1870"/>
              <a:gd name="T37" fmla="*/ 2410 h 3284"/>
              <a:gd name="T38" fmla="*/ 1683 w 1870"/>
              <a:gd name="T39" fmla="*/ 2435 h 3284"/>
              <a:gd name="T40" fmla="*/ 1753 w 1870"/>
              <a:gd name="T41" fmla="*/ 2541 h 3284"/>
              <a:gd name="T42" fmla="*/ 1842 w 1870"/>
              <a:gd name="T43" fmla="*/ 2704 h 3284"/>
              <a:gd name="T44" fmla="*/ 1864 w 1870"/>
              <a:gd name="T45" fmla="*/ 2886 h 3284"/>
              <a:gd name="T46" fmla="*/ 1743 w 1870"/>
              <a:gd name="T47" fmla="*/ 3102 h 3284"/>
              <a:gd name="T48" fmla="*/ 1787 w 1870"/>
              <a:gd name="T49" fmla="*/ 3169 h 3284"/>
              <a:gd name="T50" fmla="*/ 1819 w 1870"/>
              <a:gd name="T51" fmla="*/ 3258 h 3284"/>
              <a:gd name="T52" fmla="*/ 42 w 1870"/>
              <a:gd name="T53" fmla="*/ 3272 h 3284"/>
              <a:gd name="T54" fmla="*/ 63 w 1870"/>
              <a:gd name="T55" fmla="*/ 3180 h 3284"/>
              <a:gd name="T56" fmla="*/ 114 w 1870"/>
              <a:gd name="T57" fmla="*/ 3133 h 3284"/>
              <a:gd name="T58" fmla="*/ 76 w 1870"/>
              <a:gd name="T59" fmla="*/ 3044 h 3284"/>
              <a:gd name="T60" fmla="*/ 0 w 1870"/>
              <a:gd name="T61" fmla="*/ 2789 h 3284"/>
              <a:gd name="T62" fmla="*/ 107 w 1870"/>
              <a:gd name="T63" fmla="*/ 2574 h 3284"/>
              <a:gd name="T64" fmla="*/ 215 w 1870"/>
              <a:gd name="T65" fmla="*/ 2427 h 3284"/>
              <a:gd name="T66" fmla="*/ 154 w 1870"/>
              <a:gd name="T67" fmla="*/ 2385 h 3284"/>
              <a:gd name="T68" fmla="*/ 197 w 1870"/>
              <a:gd name="T69" fmla="*/ 2311 h 3284"/>
              <a:gd name="T70" fmla="*/ 257 w 1870"/>
              <a:gd name="T71" fmla="*/ 2292 h 3284"/>
              <a:gd name="T72" fmla="*/ 403 w 1870"/>
              <a:gd name="T73" fmla="*/ 2124 h 3284"/>
              <a:gd name="T74" fmla="*/ 578 w 1870"/>
              <a:gd name="T75" fmla="*/ 1864 h 3284"/>
              <a:gd name="T76" fmla="*/ 637 w 1870"/>
              <a:gd name="T77" fmla="*/ 1591 h 3284"/>
              <a:gd name="T78" fmla="*/ 456 w 1870"/>
              <a:gd name="T79" fmla="*/ 1532 h 3284"/>
              <a:gd name="T80" fmla="*/ 405 w 1870"/>
              <a:gd name="T81" fmla="*/ 1464 h 3284"/>
              <a:gd name="T82" fmla="*/ 473 w 1870"/>
              <a:gd name="T83" fmla="*/ 1391 h 3284"/>
              <a:gd name="T84" fmla="*/ 593 w 1870"/>
              <a:gd name="T85" fmla="*/ 1376 h 3284"/>
              <a:gd name="T86" fmla="*/ 588 w 1870"/>
              <a:gd name="T87" fmla="*/ 1255 h 3284"/>
              <a:gd name="T88" fmla="*/ 580 w 1870"/>
              <a:gd name="T89" fmla="*/ 1153 h 3284"/>
              <a:gd name="T90" fmla="*/ 502 w 1870"/>
              <a:gd name="T91" fmla="*/ 1091 h 3284"/>
              <a:gd name="T92" fmla="*/ 594 w 1870"/>
              <a:gd name="T93" fmla="*/ 1027 h 3284"/>
              <a:gd name="T94" fmla="*/ 442 w 1870"/>
              <a:gd name="T95" fmla="*/ 857 h 3284"/>
              <a:gd name="T96" fmla="*/ 429 w 1870"/>
              <a:gd name="T97" fmla="*/ 676 h 3284"/>
              <a:gd name="T98" fmla="*/ 611 w 1870"/>
              <a:gd name="T99" fmla="*/ 469 h 3284"/>
              <a:gd name="T100" fmla="*/ 778 w 1870"/>
              <a:gd name="T101" fmla="*/ 624 h 3284"/>
              <a:gd name="T102" fmla="*/ 843 w 1870"/>
              <a:gd name="T103" fmla="*/ 626 h 3284"/>
              <a:gd name="T104" fmla="*/ 838 w 1870"/>
              <a:gd name="T105" fmla="*/ 601 h 3284"/>
              <a:gd name="T106" fmla="*/ 790 w 1870"/>
              <a:gd name="T107" fmla="*/ 290 h 3284"/>
              <a:gd name="T108" fmla="*/ 841 w 1870"/>
              <a:gd name="T109" fmla="*/ 184 h 3284"/>
              <a:gd name="T110" fmla="*/ 807 w 1870"/>
              <a:gd name="T111" fmla="*/ 81 h 3284"/>
              <a:gd name="T112" fmla="*/ 916 w 1870"/>
              <a:gd name="T113" fmla="*/ 2 h 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0" h="3284">
                <a:moveTo>
                  <a:pt x="949" y="0"/>
                </a:moveTo>
                <a:lnTo>
                  <a:pt x="949" y="0"/>
                </a:lnTo>
                <a:lnTo>
                  <a:pt x="979" y="2"/>
                </a:lnTo>
                <a:lnTo>
                  <a:pt x="1006" y="6"/>
                </a:lnTo>
                <a:lnTo>
                  <a:pt x="1031" y="13"/>
                </a:lnTo>
                <a:lnTo>
                  <a:pt x="1054" y="23"/>
                </a:lnTo>
                <a:lnTo>
                  <a:pt x="1072" y="34"/>
                </a:lnTo>
                <a:lnTo>
                  <a:pt x="1088" y="49"/>
                </a:lnTo>
                <a:lnTo>
                  <a:pt x="1100" y="65"/>
                </a:lnTo>
                <a:lnTo>
                  <a:pt x="1108" y="83"/>
                </a:lnTo>
                <a:lnTo>
                  <a:pt x="1110" y="103"/>
                </a:lnTo>
                <a:lnTo>
                  <a:pt x="1108" y="124"/>
                </a:lnTo>
                <a:lnTo>
                  <a:pt x="1099" y="145"/>
                </a:lnTo>
                <a:lnTo>
                  <a:pt x="1087" y="163"/>
                </a:lnTo>
                <a:lnTo>
                  <a:pt x="1070" y="180"/>
                </a:lnTo>
                <a:lnTo>
                  <a:pt x="1048" y="193"/>
                </a:lnTo>
                <a:lnTo>
                  <a:pt x="1023" y="204"/>
                </a:lnTo>
                <a:lnTo>
                  <a:pt x="1070" y="249"/>
                </a:lnTo>
                <a:lnTo>
                  <a:pt x="1115" y="291"/>
                </a:lnTo>
                <a:lnTo>
                  <a:pt x="1155" y="329"/>
                </a:lnTo>
                <a:lnTo>
                  <a:pt x="1194" y="366"/>
                </a:lnTo>
                <a:lnTo>
                  <a:pt x="1230" y="399"/>
                </a:lnTo>
                <a:lnTo>
                  <a:pt x="1264" y="431"/>
                </a:lnTo>
                <a:lnTo>
                  <a:pt x="1295" y="462"/>
                </a:lnTo>
                <a:lnTo>
                  <a:pt x="1324" y="493"/>
                </a:lnTo>
                <a:lnTo>
                  <a:pt x="1352" y="523"/>
                </a:lnTo>
                <a:lnTo>
                  <a:pt x="1379" y="553"/>
                </a:lnTo>
                <a:lnTo>
                  <a:pt x="1405" y="584"/>
                </a:lnTo>
                <a:lnTo>
                  <a:pt x="1430" y="617"/>
                </a:lnTo>
                <a:lnTo>
                  <a:pt x="1454" y="652"/>
                </a:lnTo>
                <a:lnTo>
                  <a:pt x="1466" y="676"/>
                </a:lnTo>
                <a:lnTo>
                  <a:pt x="1475" y="703"/>
                </a:lnTo>
                <a:lnTo>
                  <a:pt x="1480" y="731"/>
                </a:lnTo>
                <a:lnTo>
                  <a:pt x="1480" y="761"/>
                </a:lnTo>
                <a:lnTo>
                  <a:pt x="1477" y="792"/>
                </a:lnTo>
                <a:lnTo>
                  <a:pt x="1469" y="824"/>
                </a:lnTo>
                <a:lnTo>
                  <a:pt x="1457" y="857"/>
                </a:lnTo>
                <a:lnTo>
                  <a:pt x="1443" y="889"/>
                </a:lnTo>
                <a:lnTo>
                  <a:pt x="1423" y="920"/>
                </a:lnTo>
                <a:lnTo>
                  <a:pt x="1400" y="950"/>
                </a:lnTo>
                <a:lnTo>
                  <a:pt x="1374" y="978"/>
                </a:lnTo>
                <a:lnTo>
                  <a:pt x="1344" y="1004"/>
                </a:lnTo>
                <a:lnTo>
                  <a:pt x="1310" y="1027"/>
                </a:lnTo>
                <a:lnTo>
                  <a:pt x="1334" y="1029"/>
                </a:lnTo>
                <a:lnTo>
                  <a:pt x="1356" y="1037"/>
                </a:lnTo>
                <a:lnTo>
                  <a:pt x="1375" y="1046"/>
                </a:lnTo>
                <a:lnTo>
                  <a:pt x="1389" y="1058"/>
                </a:lnTo>
                <a:lnTo>
                  <a:pt x="1399" y="1074"/>
                </a:lnTo>
                <a:lnTo>
                  <a:pt x="1402" y="1091"/>
                </a:lnTo>
                <a:lnTo>
                  <a:pt x="1399" y="1107"/>
                </a:lnTo>
                <a:lnTo>
                  <a:pt x="1389" y="1122"/>
                </a:lnTo>
                <a:lnTo>
                  <a:pt x="1376" y="1134"/>
                </a:lnTo>
                <a:lnTo>
                  <a:pt x="1358" y="1145"/>
                </a:lnTo>
                <a:lnTo>
                  <a:pt x="1336" y="1151"/>
                </a:lnTo>
                <a:lnTo>
                  <a:pt x="1314" y="1154"/>
                </a:lnTo>
                <a:lnTo>
                  <a:pt x="1309" y="1379"/>
                </a:lnTo>
                <a:lnTo>
                  <a:pt x="1420" y="1379"/>
                </a:lnTo>
                <a:lnTo>
                  <a:pt x="1426" y="1380"/>
                </a:lnTo>
                <a:lnTo>
                  <a:pt x="1436" y="1383"/>
                </a:lnTo>
                <a:lnTo>
                  <a:pt x="1450" y="1388"/>
                </a:lnTo>
                <a:lnTo>
                  <a:pt x="1465" y="1395"/>
                </a:lnTo>
                <a:lnTo>
                  <a:pt x="1481" y="1406"/>
                </a:lnTo>
                <a:lnTo>
                  <a:pt x="1496" y="1417"/>
                </a:lnTo>
                <a:lnTo>
                  <a:pt x="1509" y="1432"/>
                </a:lnTo>
                <a:lnTo>
                  <a:pt x="1518" y="1449"/>
                </a:lnTo>
                <a:lnTo>
                  <a:pt x="1525" y="1468"/>
                </a:lnTo>
                <a:lnTo>
                  <a:pt x="1524" y="1485"/>
                </a:lnTo>
                <a:lnTo>
                  <a:pt x="1518" y="1498"/>
                </a:lnTo>
                <a:lnTo>
                  <a:pt x="1508" y="1511"/>
                </a:lnTo>
                <a:lnTo>
                  <a:pt x="1496" y="1521"/>
                </a:lnTo>
                <a:lnTo>
                  <a:pt x="1482" y="1531"/>
                </a:lnTo>
                <a:lnTo>
                  <a:pt x="1469" y="1537"/>
                </a:lnTo>
                <a:lnTo>
                  <a:pt x="1455" y="1542"/>
                </a:lnTo>
                <a:lnTo>
                  <a:pt x="1446" y="1545"/>
                </a:lnTo>
                <a:lnTo>
                  <a:pt x="1438" y="1546"/>
                </a:lnTo>
                <a:lnTo>
                  <a:pt x="1259" y="1546"/>
                </a:lnTo>
                <a:lnTo>
                  <a:pt x="1263" y="1571"/>
                </a:lnTo>
                <a:lnTo>
                  <a:pt x="1268" y="1599"/>
                </a:lnTo>
                <a:lnTo>
                  <a:pt x="1277" y="1631"/>
                </a:lnTo>
                <a:lnTo>
                  <a:pt x="1289" y="1665"/>
                </a:lnTo>
                <a:lnTo>
                  <a:pt x="1303" y="1701"/>
                </a:lnTo>
                <a:lnTo>
                  <a:pt x="1319" y="1740"/>
                </a:lnTo>
                <a:lnTo>
                  <a:pt x="1336" y="1779"/>
                </a:lnTo>
                <a:lnTo>
                  <a:pt x="1356" y="1820"/>
                </a:lnTo>
                <a:lnTo>
                  <a:pt x="1376" y="1861"/>
                </a:lnTo>
                <a:lnTo>
                  <a:pt x="1398" y="1903"/>
                </a:lnTo>
                <a:lnTo>
                  <a:pt x="1420" y="1944"/>
                </a:lnTo>
                <a:lnTo>
                  <a:pt x="1443" y="1986"/>
                </a:lnTo>
                <a:lnTo>
                  <a:pt x="1465" y="2027"/>
                </a:lnTo>
                <a:lnTo>
                  <a:pt x="1488" y="2066"/>
                </a:lnTo>
                <a:lnTo>
                  <a:pt x="1510" y="2104"/>
                </a:lnTo>
                <a:lnTo>
                  <a:pt x="1532" y="2139"/>
                </a:lnTo>
                <a:lnTo>
                  <a:pt x="1553" y="2172"/>
                </a:lnTo>
                <a:lnTo>
                  <a:pt x="1571" y="2202"/>
                </a:lnTo>
                <a:lnTo>
                  <a:pt x="1590" y="2229"/>
                </a:lnTo>
                <a:lnTo>
                  <a:pt x="1606" y="2253"/>
                </a:lnTo>
                <a:lnTo>
                  <a:pt x="1620" y="2273"/>
                </a:lnTo>
                <a:lnTo>
                  <a:pt x="1632" y="2289"/>
                </a:lnTo>
                <a:lnTo>
                  <a:pt x="1641" y="2299"/>
                </a:lnTo>
                <a:lnTo>
                  <a:pt x="1647" y="2299"/>
                </a:lnTo>
                <a:lnTo>
                  <a:pt x="1655" y="2300"/>
                </a:lnTo>
                <a:lnTo>
                  <a:pt x="1665" y="2301"/>
                </a:lnTo>
                <a:lnTo>
                  <a:pt x="1677" y="2304"/>
                </a:lnTo>
                <a:lnTo>
                  <a:pt x="1690" y="2307"/>
                </a:lnTo>
                <a:lnTo>
                  <a:pt x="1704" y="2314"/>
                </a:lnTo>
                <a:lnTo>
                  <a:pt x="1716" y="2321"/>
                </a:lnTo>
                <a:lnTo>
                  <a:pt x="1729" y="2330"/>
                </a:lnTo>
                <a:lnTo>
                  <a:pt x="1738" y="2343"/>
                </a:lnTo>
                <a:lnTo>
                  <a:pt x="1744" y="2357"/>
                </a:lnTo>
                <a:lnTo>
                  <a:pt x="1744" y="2370"/>
                </a:lnTo>
                <a:lnTo>
                  <a:pt x="1740" y="2381"/>
                </a:lnTo>
                <a:lnTo>
                  <a:pt x="1732" y="2393"/>
                </a:lnTo>
                <a:lnTo>
                  <a:pt x="1720" y="2402"/>
                </a:lnTo>
                <a:lnTo>
                  <a:pt x="1709" y="2410"/>
                </a:lnTo>
                <a:lnTo>
                  <a:pt x="1696" y="2418"/>
                </a:lnTo>
                <a:lnTo>
                  <a:pt x="1686" y="2423"/>
                </a:lnTo>
                <a:lnTo>
                  <a:pt x="1679" y="2426"/>
                </a:lnTo>
                <a:lnTo>
                  <a:pt x="1677" y="2427"/>
                </a:lnTo>
                <a:lnTo>
                  <a:pt x="1678" y="2429"/>
                </a:lnTo>
                <a:lnTo>
                  <a:pt x="1683" y="2435"/>
                </a:lnTo>
                <a:lnTo>
                  <a:pt x="1690" y="2446"/>
                </a:lnTo>
                <a:lnTo>
                  <a:pt x="1699" y="2459"/>
                </a:lnTo>
                <a:lnTo>
                  <a:pt x="1711" y="2477"/>
                </a:lnTo>
                <a:lnTo>
                  <a:pt x="1724" y="2497"/>
                </a:lnTo>
                <a:lnTo>
                  <a:pt x="1739" y="2519"/>
                </a:lnTo>
                <a:lnTo>
                  <a:pt x="1753" y="2541"/>
                </a:lnTo>
                <a:lnTo>
                  <a:pt x="1769" y="2567"/>
                </a:lnTo>
                <a:lnTo>
                  <a:pt x="1786" y="2593"/>
                </a:lnTo>
                <a:lnTo>
                  <a:pt x="1801" y="2620"/>
                </a:lnTo>
                <a:lnTo>
                  <a:pt x="1816" y="2649"/>
                </a:lnTo>
                <a:lnTo>
                  <a:pt x="1829" y="2676"/>
                </a:lnTo>
                <a:lnTo>
                  <a:pt x="1842" y="2704"/>
                </a:lnTo>
                <a:lnTo>
                  <a:pt x="1852" y="2730"/>
                </a:lnTo>
                <a:lnTo>
                  <a:pt x="1861" y="2755"/>
                </a:lnTo>
                <a:lnTo>
                  <a:pt x="1867" y="2779"/>
                </a:lnTo>
                <a:lnTo>
                  <a:pt x="1870" y="2800"/>
                </a:lnTo>
                <a:lnTo>
                  <a:pt x="1870" y="2843"/>
                </a:lnTo>
                <a:lnTo>
                  <a:pt x="1864" y="2886"/>
                </a:lnTo>
                <a:lnTo>
                  <a:pt x="1851" y="2926"/>
                </a:lnTo>
                <a:lnTo>
                  <a:pt x="1836" y="2966"/>
                </a:lnTo>
                <a:lnTo>
                  <a:pt x="1816" y="3002"/>
                </a:lnTo>
                <a:lnTo>
                  <a:pt x="1793" y="3038"/>
                </a:lnTo>
                <a:lnTo>
                  <a:pt x="1769" y="3071"/>
                </a:lnTo>
                <a:lnTo>
                  <a:pt x="1743" y="3102"/>
                </a:lnTo>
                <a:lnTo>
                  <a:pt x="1747" y="3119"/>
                </a:lnTo>
                <a:lnTo>
                  <a:pt x="1748" y="3134"/>
                </a:lnTo>
                <a:lnTo>
                  <a:pt x="1755" y="3138"/>
                </a:lnTo>
                <a:lnTo>
                  <a:pt x="1765" y="3147"/>
                </a:lnTo>
                <a:lnTo>
                  <a:pt x="1775" y="3157"/>
                </a:lnTo>
                <a:lnTo>
                  <a:pt x="1787" y="3169"/>
                </a:lnTo>
                <a:lnTo>
                  <a:pt x="1797" y="3181"/>
                </a:lnTo>
                <a:lnTo>
                  <a:pt x="1804" y="3194"/>
                </a:lnTo>
                <a:lnTo>
                  <a:pt x="1810" y="3208"/>
                </a:lnTo>
                <a:lnTo>
                  <a:pt x="1814" y="3225"/>
                </a:lnTo>
                <a:lnTo>
                  <a:pt x="1817" y="3241"/>
                </a:lnTo>
                <a:lnTo>
                  <a:pt x="1819" y="3258"/>
                </a:lnTo>
                <a:lnTo>
                  <a:pt x="1820" y="3272"/>
                </a:lnTo>
                <a:lnTo>
                  <a:pt x="1821" y="3281"/>
                </a:lnTo>
                <a:lnTo>
                  <a:pt x="1821" y="3284"/>
                </a:lnTo>
                <a:lnTo>
                  <a:pt x="41" y="3284"/>
                </a:lnTo>
                <a:lnTo>
                  <a:pt x="41" y="3281"/>
                </a:lnTo>
                <a:lnTo>
                  <a:pt x="42" y="3272"/>
                </a:lnTo>
                <a:lnTo>
                  <a:pt x="42" y="3257"/>
                </a:lnTo>
                <a:lnTo>
                  <a:pt x="44" y="3241"/>
                </a:lnTo>
                <a:lnTo>
                  <a:pt x="47" y="3224"/>
                </a:lnTo>
                <a:lnTo>
                  <a:pt x="51" y="3206"/>
                </a:lnTo>
                <a:lnTo>
                  <a:pt x="56" y="3191"/>
                </a:lnTo>
                <a:lnTo>
                  <a:pt x="63" y="3180"/>
                </a:lnTo>
                <a:lnTo>
                  <a:pt x="72" y="3170"/>
                </a:lnTo>
                <a:lnTo>
                  <a:pt x="82" y="3159"/>
                </a:lnTo>
                <a:lnTo>
                  <a:pt x="93" y="3150"/>
                </a:lnTo>
                <a:lnTo>
                  <a:pt x="102" y="3143"/>
                </a:lnTo>
                <a:lnTo>
                  <a:pt x="109" y="3136"/>
                </a:lnTo>
                <a:lnTo>
                  <a:pt x="114" y="3133"/>
                </a:lnTo>
                <a:lnTo>
                  <a:pt x="117" y="3132"/>
                </a:lnTo>
                <a:lnTo>
                  <a:pt x="125" y="3132"/>
                </a:lnTo>
                <a:lnTo>
                  <a:pt x="127" y="3110"/>
                </a:lnTo>
                <a:lnTo>
                  <a:pt x="127" y="3110"/>
                </a:lnTo>
                <a:lnTo>
                  <a:pt x="101" y="3079"/>
                </a:lnTo>
                <a:lnTo>
                  <a:pt x="76" y="3044"/>
                </a:lnTo>
                <a:lnTo>
                  <a:pt x="53" y="3006"/>
                </a:lnTo>
                <a:lnTo>
                  <a:pt x="33" y="2966"/>
                </a:lnTo>
                <a:lnTo>
                  <a:pt x="17" y="2923"/>
                </a:lnTo>
                <a:lnTo>
                  <a:pt x="5" y="2879"/>
                </a:lnTo>
                <a:lnTo>
                  <a:pt x="0" y="2835"/>
                </a:lnTo>
                <a:lnTo>
                  <a:pt x="0" y="2789"/>
                </a:lnTo>
                <a:lnTo>
                  <a:pt x="6" y="2753"/>
                </a:lnTo>
                <a:lnTo>
                  <a:pt x="19" y="2715"/>
                </a:lnTo>
                <a:lnTo>
                  <a:pt x="36" y="2679"/>
                </a:lnTo>
                <a:lnTo>
                  <a:pt x="57" y="2643"/>
                </a:lnTo>
                <a:lnTo>
                  <a:pt x="81" y="2608"/>
                </a:lnTo>
                <a:lnTo>
                  <a:pt x="107" y="2574"/>
                </a:lnTo>
                <a:lnTo>
                  <a:pt x="134" y="2540"/>
                </a:lnTo>
                <a:lnTo>
                  <a:pt x="160" y="2508"/>
                </a:lnTo>
                <a:lnTo>
                  <a:pt x="185" y="2477"/>
                </a:lnTo>
                <a:lnTo>
                  <a:pt x="208" y="2448"/>
                </a:lnTo>
                <a:lnTo>
                  <a:pt x="209" y="2448"/>
                </a:lnTo>
                <a:lnTo>
                  <a:pt x="215" y="2427"/>
                </a:lnTo>
                <a:lnTo>
                  <a:pt x="207" y="2425"/>
                </a:lnTo>
                <a:lnTo>
                  <a:pt x="196" y="2421"/>
                </a:lnTo>
                <a:lnTo>
                  <a:pt x="184" y="2415"/>
                </a:lnTo>
                <a:lnTo>
                  <a:pt x="172" y="2406"/>
                </a:lnTo>
                <a:lnTo>
                  <a:pt x="161" y="2397"/>
                </a:lnTo>
                <a:lnTo>
                  <a:pt x="154" y="2385"/>
                </a:lnTo>
                <a:lnTo>
                  <a:pt x="151" y="2372"/>
                </a:lnTo>
                <a:lnTo>
                  <a:pt x="152" y="2358"/>
                </a:lnTo>
                <a:lnTo>
                  <a:pt x="159" y="2342"/>
                </a:lnTo>
                <a:lnTo>
                  <a:pt x="170" y="2329"/>
                </a:lnTo>
                <a:lnTo>
                  <a:pt x="182" y="2319"/>
                </a:lnTo>
                <a:lnTo>
                  <a:pt x="197" y="2311"/>
                </a:lnTo>
                <a:lnTo>
                  <a:pt x="211" y="2305"/>
                </a:lnTo>
                <a:lnTo>
                  <a:pt x="225" y="2301"/>
                </a:lnTo>
                <a:lnTo>
                  <a:pt x="236" y="2299"/>
                </a:lnTo>
                <a:lnTo>
                  <a:pt x="244" y="2299"/>
                </a:lnTo>
                <a:lnTo>
                  <a:pt x="251" y="2299"/>
                </a:lnTo>
                <a:lnTo>
                  <a:pt x="257" y="2292"/>
                </a:lnTo>
                <a:lnTo>
                  <a:pt x="267" y="2285"/>
                </a:lnTo>
                <a:lnTo>
                  <a:pt x="283" y="2276"/>
                </a:lnTo>
                <a:lnTo>
                  <a:pt x="310" y="2241"/>
                </a:lnTo>
                <a:lnTo>
                  <a:pt x="340" y="2203"/>
                </a:lnTo>
                <a:lnTo>
                  <a:pt x="370" y="2165"/>
                </a:lnTo>
                <a:lnTo>
                  <a:pt x="403" y="2124"/>
                </a:lnTo>
                <a:lnTo>
                  <a:pt x="435" y="2083"/>
                </a:lnTo>
                <a:lnTo>
                  <a:pt x="466" y="2041"/>
                </a:lnTo>
                <a:lnTo>
                  <a:pt x="497" y="1998"/>
                </a:lnTo>
                <a:lnTo>
                  <a:pt x="526" y="1954"/>
                </a:lnTo>
                <a:lnTo>
                  <a:pt x="553" y="1909"/>
                </a:lnTo>
                <a:lnTo>
                  <a:pt x="578" y="1864"/>
                </a:lnTo>
                <a:lnTo>
                  <a:pt x="599" y="1819"/>
                </a:lnTo>
                <a:lnTo>
                  <a:pt x="617" y="1773"/>
                </a:lnTo>
                <a:lnTo>
                  <a:pt x="630" y="1727"/>
                </a:lnTo>
                <a:lnTo>
                  <a:pt x="639" y="1681"/>
                </a:lnTo>
                <a:lnTo>
                  <a:pt x="641" y="1636"/>
                </a:lnTo>
                <a:lnTo>
                  <a:pt x="637" y="1591"/>
                </a:lnTo>
                <a:lnTo>
                  <a:pt x="627" y="1546"/>
                </a:lnTo>
                <a:lnTo>
                  <a:pt x="495" y="1546"/>
                </a:lnTo>
                <a:lnTo>
                  <a:pt x="490" y="1545"/>
                </a:lnTo>
                <a:lnTo>
                  <a:pt x="481" y="1542"/>
                </a:lnTo>
                <a:lnTo>
                  <a:pt x="469" y="1538"/>
                </a:lnTo>
                <a:lnTo>
                  <a:pt x="456" y="1532"/>
                </a:lnTo>
                <a:lnTo>
                  <a:pt x="443" y="1523"/>
                </a:lnTo>
                <a:lnTo>
                  <a:pt x="430" y="1514"/>
                </a:lnTo>
                <a:lnTo>
                  <a:pt x="419" y="1504"/>
                </a:lnTo>
                <a:lnTo>
                  <a:pt x="410" y="1492"/>
                </a:lnTo>
                <a:lnTo>
                  <a:pt x="406" y="1479"/>
                </a:lnTo>
                <a:lnTo>
                  <a:pt x="405" y="1464"/>
                </a:lnTo>
                <a:lnTo>
                  <a:pt x="410" y="1446"/>
                </a:lnTo>
                <a:lnTo>
                  <a:pt x="418" y="1431"/>
                </a:lnTo>
                <a:lnTo>
                  <a:pt x="431" y="1418"/>
                </a:lnTo>
                <a:lnTo>
                  <a:pt x="444" y="1407"/>
                </a:lnTo>
                <a:lnTo>
                  <a:pt x="459" y="1397"/>
                </a:lnTo>
                <a:lnTo>
                  <a:pt x="473" y="1391"/>
                </a:lnTo>
                <a:lnTo>
                  <a:pt x="487" y="1385"/>
                </a:lnTo>
                <a:lnTo>
                  <a:pt x="499" y="1382"/>
                </a:lnTo>
                <a:lnTo>
                  <a:pt x="509" y="1380"/>
                </a:lnTo>
                <a:lnTo>
                  <a:pt x="514" y="1379"/>
                </a:lnTo>
                <a:lnTo>
                  <a:pt x="593" y="1379"/>
                </a:lnTo>
                <a:lnTo>
                  <a:pt x="593" y="1376"/>
                </a:lnTo>
                <a:lnTo>
                  <a:pt x="592" y="1365"/>
                </a:lnTo>
                <a:lnTo>
                  <a:pt x="592" y="1349"/>
                </a:lnTo>
                <a:lnTo>
                  <a:pt x="591" y="1329"/>
                </a:lnTo>
                <a:lnTo>
                  <a:pt x="590" y="1306"/>
                </a:lnTo>
                <a:lnTo>
                  <a:pt x="589" y="1281"/>
                </a:lnTo>
                <a:lnTo>
                  <a:pt x="588" y="1255"/>
                </a:lnTo>
                <a:lnTo>
                  <a:pt x="586" y="1230"/>
                </a:lnTo>
                <a:lnTo>
                  <a:pt x="585" y="1207"/>
                </a:lnTo>
                <a:lnTo>
                  <a:pt x="583" y="1186"/>
                </a:lnTo>
                <a:lnTo>
                  <a:pt x="582" y="1170"/>
                </a:lnTo>
                <a:lnTo>
                  <a:pt x="581" y="1158"/>
                </a:lnTo>
                <a:lnTo>
                  <a:pt x="580" y="1153"/>
                </a:lnTo>
                <a:lnTo>
                  <a:pt x="559" y="1149"/>
                </a:lnTo>
                <a:lnTo>
                  <a:pt x="540" y="1142"/>
                </a:lnTo>
                <a:lnTo>
                  <a:pt x="524" y="1132"/>
                </a:lnTo>
                <a:lnTo>
                  <a:pt x="513" y="1120"/>
                </a:lnTo>
                <a:lnTo>
                  <a:pt x="504" y="1106"/>
                </a:lnTo>
                <a:lnTo>
                  <a:pt x="502" y="1091"/>
                </a:lnTo>
                <a:lnTo>
                  <a:pt x="505" y="1074"/>
                </a:lnTo>
                <a:lnTo>
                  <a:pt x="515" y="1058"/>
                </a:lnTo>
                <a:lnTo>
                  <a:pt x="528" y="1046"/>
                </a:lnTo>
                <a:lnTo>
                  <a:pt x="547" y="1036"/>
                </a:lnTo>
                <a:lnTo>
                  <a:pt x="569" y="1029"/>
                </a:lnTo>
                <a:lnTo>
                  <a:pt x="594" y="1027"/>
                </a:lnTo>
                <a:lnTo>
                  <a:pt x="560" y="1004"/>
                </a:lnTo>
                <a:lnTo>
                  <a:pt x="529" y="978"/>
                </a:lnTo>
                <a:lnTo>
                  <a:pt x="502" y="949"/>
                </a:lnTo>
                <a:lnTo>
                  <a:pt x="478" y="920"/>
                </a:lnTo>
                <a:lnTo>
                  <a:pt x="459" y="889"/>
                </a:lnTo>
                <a:lnTo>
                  <a:pt x="442" y="857"/>
                </a:lnTo>
                <a:lnTo>
                  <a:pt x="430" y="824"/>
                </a:lnTo>
                <a:lnTo>
                  <a:pt x="421" y="792"/>
                </a:lnTo>
                <a:lnTo>
                  <a:pt x="417" y="761"/>
                </a:lnTo>
                <a:lnTo>
                  <a:pt x="416" y="731"/>
                </a:lnTo>
                <a:lnTo>
                  <a:pt x="420" y="702"/>
                </a:lnTo>
                <a:lnTo>
                  <a:pt x="429" y="676"/>
                </a:lnTo>
                <a:lnTo>
                  <a:pt x="441" y="652"/>
                </a:lnTo>
                <a:lnTo>
                  <a:pt x="470" y="612"/>
                </a:lnTo>
                <a:lnTo>
                  <a:pt x="503" y="575"/>
                </a:lnTo>
                <a:lnTo>
                  <a:pt x="539" y="538"/>
                </a:lnTo>
                <a:lnTo>
                  <a:pt x="575" y="503"/>
                </a:lnTo>
                <a:lnTo>
                  <a:pt x="611" y="469"/>
                </a:lnTo>
                <a:lnTo>
                  <a:pt x="646" y="433"/>
                </a:lnTo>
                <a:lnTo>
                  <a:pt x="764" y="605"/>
                </a:lnTo>
                <a:lnTo>
                  <a:pt x="765" y="606"/>
                </a:lnTo>
                <a:lnTo>
                  <a:pt x="768" y="611"/>
                </a:lnTo>
                <a:lnTo>
                  <a:pt x="772" y="616"/>
                </a:lnTo>
                <a:lnTo>
                  <a:pt x="778" y="624"/>
                </a:lnTo>
                <a:lnTo>
                  <a:pt x="787" y="629"/>
                </a:lnTo>
                <a:lnTo>
                  <a:pt x="800" y="633"/>
                </a:lnTo>
                <a:lnTo>
                  <a:pt x="816" y="635"/>
                </a:lnTo>
                <a:lnTo>
                  <a:pt x="830" y="633"/>
                </a:lnTo>
                <a:lnTo>
                  <a:pt x="839" y="630"/>
                </a:lnTo>
                <a:lnTo>
                  <a:pt x="843" y="626"/>
                </a:lnTo>
                <a:lnTo>
                  <a:pt x="846" y="621"/>
                </a:lnTo>
                <a:lnTo>
                  <a:pt x="846" y="614"/>
                </a:lnTo>
                <a:lnTo>
                  <a:pt x="843" y="609"/>
                </a:lnTo>
                <a:lnTo>
                  <a:pt x="840" y="605"/>
                </a:lnTo>
                <a:lnTo>
                  <a:pt x="838" y="602"/>
                </a:lnTo>
                <a:lnTo>
                  <a:pt x="838" y="601"/>
                </a:lnTo>
                <a:lnTo>
                  <a:pt x="689" y="388"/>
                </a:lnTo>
                <a:lnTo>
                  <a:pt x="705" y="372"/>
                </a:lnTo>
                <a:lnTo>
                  <a:pt x="724" y="353"/>
                </a:lnTo>
                <a:lnTo>
                  <a:pt x="745" y="334"/>
                </a:lnTo>
                <a:lnTo>
                  <a:pt x="768" y="312"/>
                </a:lnTo>
                <a:lnTo>
                  <a:pt x="790" y="290"/>
                </a:lnTo>
                <a:lnTo>
                  <a:pt x="814" y="267"/>
                </a:lnTo>
                <a:lnTo>
                  <a:pt x="837" y="245"/>
                </a:lnTo>
                <a:lnTo>
                  <a:pt x="860" y="223"/>
                </a:lnTo>
                <a:lnTo>
                  <a:pt x="881" y="204"/>
                </a:lnTo>
                <a:lnTo>
                  <a:pt x="859" y="194"/>
                </a:lnTo>
                <a:lnTo>
                  <a:pt x="841" y="184"/>
                </a:lnTo>
                <a:lnTo>
                  <a:pt x="828" y="170"/>
                </a:lnTo>
                <a:lnTo>
                  <a:pt x="817" y="156"/>
                </a:lnTo>
                <a:lnTo>
                  <a:pt x="810" y="139"/>
                </a:lnTo>
                <a:lnTo>
                  <a:pt x="806" y="121"/>
                </a:lnTo>
                <a:lnTo>
                  <a:pt x="805" y="103"/>
                </a:lnTo>
                <a:lnTo>
                  <a:pt x="807" y="81"/>
                </a:lnTo>
                <a:lnTo>
                  <a:pt x="814" y="60"/>
                </a:lnTo>
                <a:lnTo>
                  <a:pt x="826" y="43"/>
                </a:lnTo>
                <a:lnTo>
                  <a:pt x="842" y="28"/>
                </a:lnTo>
                <a:lnTo>
                  <a:pt x="863" y="16"/>
                </a:lnTo>
                <a:lnTo>
                  <a:pt x="888" y="7"/>
                </a:lnTo>
                <a:lnTo>
                  <a:pt x="916" y="2"/>
                </a:lnTo>
                <a:lnTo>
                  <a:pt x="949" y="0"/>
                </a:lnTo>
                <a:close/>
              </a:path>
            </a:pathLst>
          </a:custGeom>
          <a:solidFill>
            <a:schemeClr val="bg1"/>
          </a:solidFill>
          <a:ln w="0">
            <a:noFill/>
            <a:prstDash val="solid"/>
            <a:round/>
          </a:ln>
        </p:spPr>
        <p:txBody>
          <a:bodyPr vert="horz" wrap="square" lIns="91440" tIns="45720" rIns="91440" bIns="45720" numCol="1" anchor="t" anchorCtr="0" compatLnSpc="1"/>
          <a:lstStyle/>
          <a:p>
            <a:endParaRPr lang="bg-BG" sz="1600">
              <a:cs typeface="+mn-ea"/>
              <a:sym typeface="+mn-lt"/>
            </a:endParaRPr>
          </a:p>
        </p:txBody>
      </p:sp>
      <p:sp>
        <p:nvSpPr>
          <p:cNvPr id="9" name="Rounded Rectangle 8"/>
          <p:cNvSpPr/>
          <p:nvPr/>
        </p:nvSpPr>
        <p:spPr>
          <a:xfrm>
            <a:off x="6126322" y="3716547"/>
            <a:ext cx="3197735" cy="684000"/>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marL="612140"/>
            <a:r>
              <a:rPr lang="zh-CN" altLang="en-US" sz="1400" dirty="0">
                <a:solidFill>
                  <a:schemeClr val="tx1"/>
                </a:solidFill>
                <a:cs typeface="+mn-ea"/>
                <a:sym typeface="+mn-lt"/>
              </a:rPr>
              <a:t>输入您的小标题</a:t>
            </a:r>
            <a:endParaRPr lang="zh-CN" altLang="en-US" sz="1400" dirty="0">
              <a:solidFill>
                <a:schemeClr val="tx1"/>
              </a:solidFill>
              <a:cs typeface="+mn-ea"/>
              <a:sym typeface="+mn-lt"/>
            </a:endParaRPr>
          </a:p>
        </p:txBody>
      </p:sp>
      <p:sp>
        <p:nvSpPr>
          <p:cNvPr id="10" name="Oval 9"/>
          <p:cNvSpPr>
            <a:spLocks noChangeAspect="1"/>
          </p:cNvSpPr>
          <p:nvPr/>
        </p:nvSpPr>
        <p:spPr>
          <a:xfrm rot="5400000" flipH="1">
            <a:off x="6167267" y="3744000"/>
            <a:ext cx="630000" cy="63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solidFill>
                <a:schemeClr val="tx1"/>
              </a:solidFill>
              <a:cs typeface="+mn-ea"/>
              <a:sym typeface="+mn-lt"/>
            </a:endParaRPr>
          </a:p>
        </p:txBody>
      </p:sp>
      <p:grpSp>
        <p:nvGrpSpPr>
          <p:cNvPr id="11" name="Group 10"/>
          <p:cNvGrpSpPr>
            <a:grpSpLocks noChangeAspect="1"/>
          </p:cNvGrpSpPr>
          <p:nvPr/>
        </p:nvGrpSpPr>
        <p:grpSpPr>
          <a:xfrm>
            <a:off x="6345853" y="3926448"/>
            <a:ext cx="272829" cy="252000"/>
            <a:chOff x="4970463" y="2762251"/>
            <a:chExt cx="207963" cy="192087"/>
          </a:xfrm>
          <a:solidFill>
            <a:schemeClr val="accent4"/>
          </a:solidFill>
        </p:grpSpPr>
        <p:sp>
          <p:nvSpPr>
            <p:cNvPr id="12" name="Freeform 363"/>
            <p:cNvSpPr/>
            <p:nvPr/>
          </p:nvSpPr>
          <p:spPr bwMode="auto">
            <a:xfrm>
              <a:off x="5035551" y="2833688"/>
              <a:ext cx="52388" cy="49213"/>
            </a:xfrm>
            <a:custGeom>
              <a:avLst/>
              <a:gdLst>
                <a:gd name="T0" fmla="*/ 0 w 784"/>
                <a:gd name="T1" fmla="*/ 0 h 756"/>
                <a:gd name="T2" fmla="*/ 643 w 784"/>
                <a:gd name="T3" fmla="*/ 472 h 756"/>
                <a:gd name="T4" fmla="*/ 671 w 784"/>
                <a:gd name="T5" fmla="*/ 475 h 756"/>
                <a:gd name="T6" fmla="*/ 698 w 784"/>
                <a:gd name="T7" fmla="*/ 483 h 756"/>
                <a:gd name="T8" fmla="*/ 722 w 784"/>
                <a:gd name="T9" fmla="*/ 496 h 756"/>
                <a:gd name="T10" fmla="*/ 743 w 784"/>
                <a:gd name="T11" fmla="*/ 514 h 756"/>
                <a:gd name="T12" fmla="*/ 760 w 784"/>
                <a:gd name="T13" fmla="*/ 535 h 756"/>
                <a:gd name="T14" fmla="*/ 773 w 784"/>
                <a:gd name="T15" fmla="*/ 559 h 756"/>
                <a:gd name="T16" fmla="*/ 781 w 784"/>
                <a:gd name="T17" fmla="*/ 586 h 756"/>
                <a:gd name="T18" fmla="*/ 784 w 784"/>
                <a:gd name="T19" fmla="*/ 615 h 756"/>
                <a:gd name="T20" fmla="*/ 781 w 784"/>
                <a:gd name="T21" fmla="*/ 643 h 756"/>
                <a:gd name="T22" fmla="*/ 773 w 784"/>
                <a:gd name="T23" fmla="*/ 670 h 756"/>
                <a:gd name="T24" fmla="*/ 760 w 784"/>
                <a:gd name="T25" fmla="*/ 694 h 756"/>
                <a:gd name="T26" fmla="*/ 743 w 784"/>
                <a:gd name="T27" fmla="*/ 715 h 756"/>
                <a:gd name="T28" fmla="*/ 722 w 784"/>
                <a:gd name="T29" fmla="*/ 732 h 756"/>
                <a:gd name="T30" fmla="*/ 698 w 784"/>
                <a:gd name="T31" fmla="*/ 745 h 756"/>
                <a:gd name="T32" fmla="*/ 671 w 784"/>
                <a:gd name="T33" fmla="*/ 754 h 756"/>
                <a:gd name="T34" fmla="*/ 643 w 784"/>
                <a:gd name="T35" fmla="*/ 756 h 756"/>
                <a:gd name="T36" fmla="*/ 615 w 784"/>
                <a:gd name="T37" fmla="*/ 754 h 756"/>
                <a:gd name="T38" fmla="*/ 590 w 784"/>
                <a:gd name="T39" fmla="*/ 746 h 756"/>
                <a:gd name="T40" fmla="*/ 566 w 784"/>
                <a:gd name="T41" fmla="*/ 734 h 756"/>
                <a:gd name="T42" fmla="*/ 546 w 784"/>
                <a:gd name="T43" fmla="*/ 718 h 756"/>
                <a:gd name="T44" fmla="*/ 527 w 784"/>
                <a:gd name="T45" fmla="*/ 698 h 756"/>
                <a:gd name="T46" fmla="*/ 514 w 784"/>
                <a:gd name="T47" fmla="*/ 675 h 756"/>
                <a:gd name="T48" fmla="*/ 504 w 784"/>
                <a:gd name="T49" fmla="*/ 650 h 756"/>
                <a:gd name="T50" fmla="*/ 500 w 784"/>
                <a:gd name="T51" fmla="*/ 623 h 756"/>
                <a:gd name="T52" fmla="*/ 0 w 784"/>
                <a:gd name="T53"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4" h="756">
                  <a:moveTo>
                    <a:pt x="0" y="0"/>
                  </a:moveTo>
                  <a:lnTo>
                    <a:pt x="643" y="472"/>
                  </a:lnTo>
                  <a:lnTo>
                    <a:pt x="671" y="475"/>
                  </a:lnTo>
                  <a:lnTo>
                    <a:pt x="698" y="483"/>
                  </a:lnTo>
                  <a:lnTo>
                    <a:pt x="722" y="496"/>
                  </a:lnTo>
                  <a:lnTo>
                    <a:pt x="743" y="514"/>
                  </a:lnTo>
                  <a:lnTo>
                    <a:pt x="760" y="535"/>
                  </a:lnTo>
                  <a:lnTo>
                    <a:pt x="773" y="559"/>
                  </a:lnTo>
                  <a:lnTo>
                    <a:pt x="781" y="586"/>
                  </a:lnTo>
                  <a:lnTo>
                    <a:pt x="784" y="615"/>
                  </a:lnTo>
                  <a:lnTo>
                    <a:pt x="781" y="643"/>
                  </a:lnTo>
                  <a:lnTo>
                    <a:pt x="773" y="670"/>
                  </a:lnTo>
                  <a:lnTo>
                    <a:pt x="760" y="694"/>
                  </a:lnTo>
                  <a:lnTo>
                    <a:pt x="743" y="715"/>
                  </a:lnTo>
                  <a:lnTo>
                    <a:pt x="722" y="732"/>
                  </a:lnTo>
                  <a:lnTo>
                    <a:pt x="698" y="745"/>
                  </a:lnTo>
                  <a:lnTo>
                    <a:pt x="671" y="754"/>
                  </a:lnTo>
                  <a:lnTo>
                    <a:pt x="643" y="756"/>
                  </a:lnTo>
                  <a:lnTo>
                    <a:pt x="615" y="754"/>
                  </a:lnTo>
                  <a:lnTo>
                    <a:pt x="590" y="746"/>
                  </a:lnTo>
                  <a:lnTo>
                    <a:pt x="566" y="734"/>
                  </a:lnTo>
                  <a:lnTo>
                    <a:pt x="546" y="718"/>
                  </a:lnTo>
                  <a:lnTo>
                    <a:pt x="527" y="698"/>
                  </a:lnTo>
                  <a:lnTo>
                    <a:pt x="514" y="675"/>
                  </a:lnTo>
                  <a:lnTo>
                    <a:pt x="504" y="650"/>
                  </a:lnTo>
                  <a:lnTo>
                    <a:pt x="500" y="623"/>
                  </a:lnTo>
                  <a:lnTo>
                    <a:pt x="0" y="0"/>
                  </a:lnTo>
                  <a:close/>
                </a:path>
              </a:pathLst>
            </a:custGeom>
            <a:solidFill>
              <a:schemeClr val="bg2"/>
            </a:solidFill>
            <a:ln w="0">
              <a:noFill/>
              <a:prstDash val="solid"/>
              <a:round/>
            </a:ln>
          </p:spPr>
          <p:txBody>
            <a:bodyPr vert="horz" wrap="square" lIns="91440" tIns="45720" rIns="91440" bIns="45720" numCol="1" anchor="t" anchorCtr="0" compatLnSpc="1"/>
            <a:lstStyle/>
            <a:p>
              <a:endParaRPr lang="bg-BG" sz="1600">
                <a:cs typeface="+mn-ea"/>
                <a:sym typeface="+mn-lt"/>
              </a:endParaRPr>
            </a:p>
          </p:txBody>
        </p:sp>
        <p:sp>
          <p:nvSpPr>
            <p:cNvPr id="13" name="Freeform 364"/>
            <p:cNvSpPr/>
            <p:nvPr/>
          </p:nvSpPr>
          <p:spPr bwMode="auto">
            <a:xfrm>
              <a:off x="4970463" y="2762251"/>
              <a:ext cx="207963" cy="161925"/>
            </a:xfrm>
            <a:custGeom>
              <a:avLst/>
              <a:gdLst>
                <a:gd name="T0" fmla="*/ 1770 w 3146"/>
                <a:gd name="T1" fmla="*/ 13 h 2453"/>
                <a:gd name="T2" fmla="*/ 2052 w 3146"/>
                <a:gd name="T3" fmla="*/ 74 h 2453"/>
                <a:gd name="T4" fmla="*/ 2312 w 3146"/>
                <a:gd name="T5" fmla="*/ 184 h 2453"/>
                <a:gd name="T6" fmla="*/ 2546 w 3146"/>
                <a:gd name="T7" fmla="*/ 337 h 2453"/>
                <a:gd name="T8" fmla="*/ 2749 w 3146"/>
                <a:gd name="T9" fmla="*/ 529 h 2453"/>
                <a:gd name="T10" fmla="*/ 2916 w 3146"/>
                <a:gd name="T11" fmla="*/ 753 h 2453"/>
                <a:gd name="T12" fmla="*/ 3040 w 3146"/>
                <a:gd name="T13" fmla="*/ 1004 h 2453"/>
                <a:gd name="T14" fmla="*/ 3118 w 3146"/>
                <a:gd name="T15" fmla="*/ 1279 h 2453"/>
                <a:gd name="T16" fmla="*/ 3146 w 3146"/>
                <a:gd name="T17" fmla="*/ 1573 h 2453"/>
                <a:gd name="T18" fmla="*/ 3120 w 3146"/>
                <a:gd name="T19" fmla="*/ 1858 h 2453"/>
                <a:gd name="T20" fmla="*/ 3046 w 3146"/>
                <a:gd name="T21" fmla="*/ 2124 h 2453"/>
                <a:gd name="T22" fmla="*/ 2929 w 3146"/>
                <a:gd name="T23" fmla="*/ 2371 h 2453"/>
                <a:gd name="T24" fmla="*/ 2668 w 3146"/>
                <a:gd name="T25" fmla="*/ 2446 h 2453"/>
                <a:gd name="T26" fmla="*/ 2405 w 3146"/>
                <a:gd name="T27" fmla="*/ 2177 h 2453"/>
                <a:gd name="T28" fmla="*/ 2823 w 3146"/>
                <a:gd name="T29" fmla="*/ 2204 h 2453"/>
                <a:gd name="T30" fmla="*/ 2914 w 3146"/>
                <a:gd name="T31" fmla="*/ 1981 h 2453"/>
                <a:gd name="T32" fmla="*/ 2964 w 3146"/>
                <a:gd name="T33" fmla="*/ 1741 h 2453"/>
                <a:gd name="T34" fmla="*/ 2974 w 3146"/>
                <a:gd name="T35" fmla="*/ 1555 h 2453"/>
                <a:gd name="T36" fmla="*/ 2649 w 3146"/>
                <a:gd name="T37" fmla="*/ 1338 h 2453"/>
                <a:gd name="T38" fmla="*/ 2912 w 3146"/>
                <a:gd name="T39" fmla="*/ 1165 h 2453"/>
                <a:gd name="T40" fmla="*/ 2813 w 3146"/>
                <a:gd name="T41" fmla="*/ 924 h 2453"/>
                <a:gd name="T42" fmla="*/ 2675 w 3146"/>
                <a:gd name="T43" fmla="*/ 708 h 2453"/>
                <a:gd name="T44" fmla="*/ 2539 w 3146"/>
                <a:gd name="T45" fmla="*/ 560 h 2453"/>
                <a:gd name="T46" fmla="*/ 2348 w 3146"/>
                <a:gd name="T47" fmla="*/ 406 h 2453"/>
                <a:gd name="T48" fmla="*/ 2131 w 3146"/>
                <a:gd name="T49" fmla="*/ 289 h 2453"/>
                <a:gd name="T50" fmla="*/ 1893 w 3146"/>
                <a:gd name="T51" fmla="*/ 211 h 2453"/>
                <a:gd name="T52" fmla="*/ 1639 w 3146"/>
                <a:gd name="T53" fmla="*/ 175 h 2453"/>
                <a:gd name="T54" fmla="*/ 1438 w 3146"/>
                <a:gd name="T55" fmla="*/ 179 h 2453"/>
                <a:gd name="T56" fmla="*/ 1190 w 3146"/>
                <a:gd name="T57" fmla="*/ 226 h 2453"/>
                <a:gd name="T58" fmla="*/ 960 w 3146"/>
                <a:gd name="T59" fmla="*/ 314 h 2453"/>
                <a:gd name="T60" fmla="*/ 752 w 3146"/>
                <a:gd name="T61" fmla="*/ 440 h 2453"/>
                <a:gd name="T62" fmla="*/ 848 w 3146"/>
                <a:gd name="T63" fmla="*/ 765 h 2453"/>
                <a:gd name="T64" fmla="*/ 440 w 3146"/>
                <a:gd name="T65" fmla="*/ 749 h 2453"/>
                <a:gd name="T66" fmla="*/ 317 w 3146"/>
                <a:gd name="T67" fmla="*/ 953 h 2453"/>
                <a:gd name="T68" fmla="*/ 230 w 3146"/>
                <a:gd name="T69" fmla="*/ 1178 h 2453"/>
                <a:gd name="T70" fmla="*/ 487 w 3146"/>
                <a:gd name="T71" fmla="*/ 1338 h 2453"/>
                <a:gd name="T72" fmla="*/ 173 w 3146"/>
                <a:gd name="T73" fmla="*/ 1555 h 2453"/>
                <a:gd name="T74" fmla="*/ 183 w 3146"/>
                <a:gd name="T75" fmla="*/ 1742 h 2453"/>
                <a:gd name="T76" fmla="*/ 234 w 3146"/>
                <a:gd name="T77" fmla="*/ 1983 h 2453"/>
                <a:gd name="T78" fmla="*/ 324 w 3146"/>
                <a:gd name="T79" fmla="*/ 2207 h 2453"/>
                <a:gd name="T80" fmla="*/ 749 w 3146"/>
                <a:gd name="T81" fmla="*/ 2206 h 2453"/>
                <a:gd name="T82" fmla="*/ 479 w 3146"/>
                <a:gd name="T83" fmla="*/ 2447 h 2453"/>
                <a:gd name="T84" fmla="*/ 467 w 3146"/>
                <a:gd name="T85" fmla="*/ 2453 h 2453"/>
                <a:gd name="T86" fmla="*/ 218 w 3146"/>
                <a:gd name="T87" fmla="*/ 2371 h 2453"/>
                <a:gd name="T88" fmla="*/ 99 w 3146"/>
                <a:gd name="T89" fmla="*/ 2124 h 2453"/>
                <a:gd name="T90" fmla="*/ 26 w 3146"/>
                <a:gd name="T91" fmla="*/ 1858 h 2453"/>
                <a:gd name="T92" fmla="*/ 0 w 3146"/>
                <a:gd name="T93" fmla="*/ 1573 h 2453"/>
                <a:gd name="T94" fmla="*/ 27 w 3146"/>
                <a:gd name="T95" fmla="*/ 1279 h 2453"/>
                <a:gd name="T96" fmla="*/ 105 w 3146"/>
                <a:gd name="T97" fmla="*/ 1004 h 2453"/>
                <a:gd name="T98" fmla="*/ 231 w 3146"/>
                <a:gd name="T99" fmla="*/ 753 h 2453"/>
                <a:gd name="T100" fmla="*/ 396 w 3146"/>
                <a:gd name="T101" fmla="*/ 529 h 2453"/>
                <a:gd name="T102" fmla="*/ 599 w 3146"/>
                <a:gd name="T103" fmla="*/ 337 h 2453"/>
                <a:gd name="T104" fmla="*/ 833 w 3146"/>
                <a:gd name="T105" fmla="*/ 184 h 2453"/>
                <a:gd name="T106" fmla="*/ 1094 w 3146"/>
                <a:gd name="T107" fmla="*/ 74 h 2453"/>
                <a:gd name="T108" fmla="*/ 1376 w 3146"/>
                <a:gd name="T109" fmla="*/ 13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6" h="2453">
                  <a:moveTo>
                    <a:pt x="1573" y="0"/>
                  </a:moveTo>
                  <a:lnTo>
                    <a:pt x="1672" y="3"/>
                  </a:lnTo>
                  <a:lnTo>
                    <a:pt x="1770" y="13"/>
                  </a:lnTo>
                  <a:lnTo>
                    <a:pt x="1867" y="28"/>
                  </a:lnTo>
                  <a:lnTo>
                    <a:pt x="1960" y="48"/>
                  </a:lnTo>
                  <a:lnTo>
                    <a:pt x="2052" y="74"/>
                  </a:lnTo>
                  <a:lnTo>
                    <a:pt x="2142" y="106"/>
                  </a:lnTo>
                  <a:lnTo>
                    <a:pt x="2228" y="142"/>
                  </a:lnTo>
                  <a:lnTo>
                    <a:pt x="2312" y="184"/>
                  </a:lnTo>
                  <a:lnTo>
                    <a:pt x="2394" y="231"/>
                  </a:lnTo>
                  <a:lnTo>
                    <a:pt x="2472" y="282"/>
                  </a:lnTo>
                  <a:lnTo>
                    <a:pt x="2546" y="337"/>
                  </a:lnTo>
                  <a:lnTo>
                    <a:pt x="2617" y="397"/>
                  </a:lnTo>
                  <a:lnTo>
                    <a:pt x="2686" y="460"/>
                  </a:lnTo>
                  <a:lnTo>
                    <a:pt x="2749" y="529"/>
                  </a:lnTo>
                  <a:lnTo>
                    <a:pt x="2809" y="600"/>
                  </a:lnTo>
                  <a:lnTo>
                    <a:pt x="2864" y="674"/>
                  </a:lnTo>
                  <a:lnTo>
                    <a:pt x="2916" y="753"/>
                  </a:lnTo>
                  <a:lnTo>
                    <a:pt x="2962" y="834"/>
                  </a:lnTo>
                  <a:lnTo>
                    <a:pt x="3004" y="918"/>
                  </a:lnTo>
                  <a:lnTo>
                    <a:pt x="3040" y="1004"/>
                  </a:lnTo>
                  <a:lnTo>
                    <a:pt x="3072" y="1094"/>
                  </a:lnTo>
                  <a:lnTo>
                    <a:pt x="3098" y="1186"/>
                  </a:lnTo>
                  <a:lnTo>
                    <a:pt x="3118" y="1279"/>
                  </a:lnTo>
                  <a:lnTo>
                    <a:pt x="3133" y="1376"/>
                  </a:lnTo>
                  <a:lnTo>
                    <a:pt x="3143" y="1474"/>
                  </a:lnTo>
                  <a:lnTo>
                    <a:pt x="3146" y="1573"/>
                  </a:lnTo>
                  <a:lnTo>
                    <a:pt x="3143" y="1670"/>
                  </a:lnTo>
                  <a:lnTo>
                    <a:pt x="3134" y="1764"/>
                  </a:lnTo>
                  <a:lnTo>
                    <a:pt x="3120" y="1858"/>
                  </a:lnTo>
                  <a:lnTo>
                    <a:pt x="3101" y="1949"/>
                  </a:lnTo>
                  <a:lnTo>
                    <a:pt x="3076" y="2038"/>
                  </a:lnTo>
                  <a:lnTo>
                    <a:pt x="3046" y="2124"/>
                  </a:lnTo>
                  <a:lnTo>
                    <a:pt x="3012" y="2210"/>
                  </a:lnTo>
                  <a:lnTo>
                    <a:pt x="2973" y="2292"/>
                  </a:lnTo>
                  <a:lnTo>
                    <a:pt x="2929" y="2371"/>
                  </a:lnTo>
                  <a:lnTo>
                    <a:pt x="2880" y="2448"/>
                  </a:lnTo>
                  <a:lnTo>
                    <a:pt x="2667" y="2448"/>
                  </a:lnTo>
                  <a:lnTo>
                    <a:pt x="2668" y="2446"/>
                  </a:lnTo>
                  <a:lnTo>
                    <a:pt x="2670" y="2444"/>
                  </a:lnTo>
                  <a:lnTo>
                    <a:pt x="2671" y="2443"/>
                  </a:lnTo>
                  <a:lnTo>
                    <a:pt x="2405" y="2177"/>
                  </a:lnTo>
                  <a:lnTo>
                    <a:pt x="2545" y="2035"/>
                  </a:lnTo>
                  <a:lnTo>
                    <a:pt x="2785" y="2274"/>
                  </a:lnTo>
                  <a:lnTo>
                    <a:pt x="2823" y="2204"/>
                  </a:lnTo>
                  <a:lnTo>
                    <a:pt x="2857" y="2131"/>
                  </a:lnTo>
                  <a:lnTo>
                    <a:pt x="2887" y="2057"/>
                  </a:lnTo>
                  <a:lnTo>
                    <a:pt x="2914" y="1981"/>
                  </a:lnTo>
                  <a:lnTo>
                    <a:pt x="2935" y="1903"/>
                  </a:lnTo>
                  <a:lnTo>
                    <a:pt x="2952" y="1822"/>
                  </a:lnTo>
                  <a:lnTo>
                    <a:pt x="2964" y="1741"/>
                  </a:lnTo>
                  <a:lnTo>
                    <a:pt x="2972" y="1658"/>
                  </a:lnTo>
                  <a:lnTo>
                    <a:pt x="2974" y="1573"/>
                  </a:lnTo>
                  <a:lnTo>
                    <a:pt x="2974" y="1555"/>
                  </a:lnTo>
                  <a:lnTo>
                    <a:pt x="2973" y="1537"/>
                  </a:lnTo>
                  <a:lnTo>
                    <a:pt x="2649" y="1537"/>
                  </a:lnTo>
                  <a:lnTo>
                    <a:pt x="2649" y="1338"/>
                  </a:lnTo>
                  <a:lnTo>
                    <a:pt x="2953" y="1338"/>
                  </a:lnTo>
                  <a:lnTo>
                    <a:pt x="2935" y="1250"/>
                  </a:lnTo>
                  <a:lnTo>
                    <a:pt x="2912" y="1165"/>
                  </a:lnTo>
                  <a:lnTo>
                    <a:pt x="2884" y="1083"/>
                  </a:lnTo>
                  <a:lnTo>
                    <a:pt x="2851" y="1001"/>
                  </a:lnTo>
                  <a:lnTo>
                    <a:pt x="2813" y="924"/>
                  </a:lnTo>
                  <a:lnTo>
                    <a:pt x="2771" y="849"/>
                  </a:lnTo>
                  <a:lnTo>
                    <a:pt x="2725" y="777"/>
                  </a:lnTo>
                  <a:lnTo>
                    <a:pt x="2675" y="708"/>
                  </a:lnTo>
                  <a:lnTo>
                    <a:pt x="2453" y="929"/>
                  </a:lnTo>
                  <a:lnTo>
                    <a:pt x="2311" y="788"/>
                  </a:lnTo>
                  <a:lnTo>
                    <a:pt x="2539" y="560"/>
                  </a:lnTo>
                  <a:lnTo>
                    <a:pt x="2478" y="505"/>
                  </a:lnTo>
                  <a:lnTo>
                    <a:pt x="2415" y="454"/>
                  </a:lnTo>
                  <a:lnTo>
                    <a:pt x="2348" y="406"/>
                  </a:lnTo>
                  <a:lnTo>
                    <a:pt x="2278" y="363"/>
                  </a:lnTo>
                  <a:lnTo>
                    <a:pt x="2206" y="324"/>
                  </a:lnTo>
                  <a:lnTo>
                    <a:pt x="2131" y="289"/>
                  </a:lnTo>
                  <a:lnTo>
                    <a:pt x="2053" y="258"/>
                  </a:lnTo>
                  <a:lnTo>
                    <a:pt x="1974" y="232"/>
                  </a:lnTo>
                  <a:lnTo>
                    <a:pt x="1893" y="211"/>
                  </a:lnTo>
                  <a:lnTo>
                    <a:pt x="1810" y="193"/>
                  </a:lnTo>
                  <a:lnTo>
                    <a:pt x="1725" y="181"/>
                  </a:lnTo>
                  <a:lnTo>
                    <a:pt x="1639" y="175"/>
                  </a:lnTo>
                  <a:lnTo>
                    <a:pt x="1639" y="538"/>
                  </a:lnTo>
                  <a:lnTo>
                    <a:pt x="1438" y="538"/>
                  </a:lnTo>
                  <a:lnTo>
                    <a:pt x="1438" y="179"/>
                  </a:lnTo>
                  <a:lnTo>
                    <a:pt x="1354" y="189"/>
                  </a:lnTo>
                  <a:lnTo>
                    <a:pt x="1272" y="206"/>
                  </a:lnTo>
                  <a:lnTo>
                    <a:pt x="1190" y="226"/>
                  </a:lnTo>
                  <a:lnTo>
                    <a:pt x="1112" y="251"/>
                  </a:lnTo>
                  <a:lnTo>
                    <a:pt x="1035" y="281"/>
                  </a:lnTo>
                  <a:lnTo>
                    <a:pt x="960" y="314"/>
                  </a:lnTo>
                  <a:lnTo>
                    <a:pt x="888" y="352"/>
                  </a:lnTo>
                  <a:lnTo>
                    <a:pt x="819" y="394"/>
                  </a:lnTo>
                  <a:lnTo>
                    <a:pt x="752" y="440"/>
                  </a:lnTo>
                  <a:lnTo>
                    <a:pt x="687" y="490"/>
                  </a:lnTo>
                  <a:lnTo>
                    <a:pt x="626" y="543"/>
                  </a:lnTo>
                  <a:lnTo>
                    <a:pt x="848" y="765"/>
                  </a:lnTo>
                  <a:lnTo>
                    <a:pt x="707" y="907"/>
                  </a:lnTo>
                  <a:lnTo>
                    <a:pt x="488" y="687"/>
                  </a:lnTo>
                  <a:lnTo>
                    <a:pt x="440" y="749"/>
                  </a:lnTo>
                  <a:lnTo>
                    <a:pt x="395" y="816"/>
                  </a:lnTo>
                  <a:lnTo>
                    <a:pt x="354" y="883"/>
                  </a:lnTo>
                  <a:lnTo>
                    <a:pt x="317" y="953"/>
                  </a:lnTo>
                  <a:lnTo>
                    <a:pt x="284" y="1026"/>
                  </a:lnTo>
                  <a:lnTo>
                    <a:pt x="255" y="1101"/>
                  </a:lnTo>
                  <a:lnTo>
                    <a:pt x="230" y="1178"/>
                  </a:lnTo>
                  <a:lnTo>
                    <a:pt x="210" y="1256"/>
                  </a:lnTo>
                  <a:lnTo>
                    <a:pt x="194" y="1338"/>
                  </a:lnTo>
                  <a:lnTo>
                    <a:pt x="487" y="1338"/>
                  </a:lnTo>
                  <a:lnTo>
                    <a:pt x="487" y="1536"/>
                  </a:lnTo>
                  <a:lnTo>
                    <a:pt x="174" y="1537"/>
                  </a:lnTo>
                  <a:lnTo>
                    <a:pt x="173" y="1555"/>
                  </a:lnTo>
                  <a:lnTo>
                    <a:pt x="172" y="1573"/>
                  </a:lnTo>
                  <a:lnTo>
                    <a:pt x="175" y="1658"/>
                  </a:lnTo>
                  <a:lnTo>
                    <a:pt x="183" y="1742"/>
                  </a:lnTo>
                  <a:lnTo>
                    <a:pt x="195" y="1823"/>
                  </a:lnTo>
                  <a:lnTo>
                    <a:pt x="212" y="1904"/>
                  </a:lnTo>
                  <a:lnTo>
                    <a:pt x="234" y="1983"/>
                  </a:lnTo>
                  <a:lnTo>
                    <a:pt x="260" y="2059"/>
                  </a:lnTo>
                  <a:lnTo>
                    <a:pt x="290" y="2135"/>
                  </a:lnTo>
                  <a:lnTo>
                    <a:pt x="324" y="2207"/>
                  </a:lnTo>
                  <a:lnTo>
                    <a:pt x="363" y="2277"/>
                  </a:lnTo>
                  <a:lnTo>
                    <a:pt x="617" y="2055"/>
                  </a:lnTo>
                  <a:lnTo>
                    <a:pt x="749" y="2206"/>
                  </a:lnTo>
                  <a:lnTo>
                    <a:pt x="477" y="2444"/>
                  </a:lnTo>
                  <a:lnTo>
                    <a:pt x="478" y="2445"/>
                  </a:lnTo>
                  <a:lnTo>
                    <a:pt x="479" y="2447"/>
                  </a:lnTo>
                  <a:lnTo>
                    <a:pt x="480" y="2448"/>
                  </a:lnTo>
                  <a:lnTo>
                    <a:pt x="472" y="2448"/>
                  </a:lnTo>
                  <a:lnTo>
                    <a:pt x="467" y="2453"/>
                  </a:lnTo>
                  <a:lnTo>
                    <a:pt x="462" y="2448"/>
                  </a:lnTo>
                  <a:lnTo>
                    <a:pt x="266" y="2448"/>
                  </a:lnTo>
                  <a:lnTo>
                    <a:pt x="218" y="2371"/>
                  </a:lnTo>
                  <a:lnTo>
                    <a:pt x="174" y="2292"/>
                  </a:lnTo>
                  <a:lnTo>
                    <a:pt x="134" y="2210"/>
                  </a:lnTo>
                  <a:lnTo>
                    <a:pt x="99" y="2124"/>
                  </a:lnTo>
                  <a:lnTo>
                    <a:pt x="70" y="2038"/>
                  </a:lnTo>
                  <a:lnTo>
                    <a:pt x="45" y="1949"/>
                  </a:lnTo>
                  <a:lnTo>
                    <a:pt x="26" y="1858"/>
                  </a:lnTo>
                  <a:lnTo>
                    <a:pt x="12" y="1764"/>
                  </a:lnTo>
                  <a:lnTo>
                    <a:pt x="3" y="1670"/>
                  </a:lnTo>
                  <a:lnTo>
                    <a:pt x="0" y="1573"/>
                  </a:lnTo>
                  <a:lnTo>
                    <a:pt x="3" y="1474"/>
                  </a:lnTo>
                  <a:lnTo>
                    <a:pt x="12" y="1376"/>
                  </a:lnTo>
                  <a:lnTo>
                    <a:pt x="27" y="1279"/>
                  </a:lnTo>
                  <a:lnTo>
                    <a:pt x="48" y="1186"/>
                  </a:lnTo>
                  <a:lnTo>
                    <a:pt x="74" y="1094"/>
                  </a:lnTo>
                  <a:lnTo>
                    <a:pt x="105" y="1004"/>
                  </a:lnTo>
                  <a:lnTo>
                    <a:pt x="143" y="918"/>
                  </a:lnTo>
                  <a:lnTo>
                    <a:pt x="185" y="834"/>
                  </a:lnTo>
                  <a:lnTo>
                    <a:pt x="231" y="753"/>
                  </a:lnTo>
                  <a:lnTo>
                    <a:pt x="282" y="674"/>
                  </a:lnTo>
                  <a:lnTo>
                    <a:pt x="337" y="600"/>
                  </a:lnTo>
                  <a:lnTo>
                    <a:pt x="396" y="529"/>
                  </a:lnTo>
                  <a:lnTo>
                    <a:pt x="461" y="460"/>
                  </a:lnTo>
                  <a:lnTo>
                    <a:pt x="528" y="397"/>
                  </a:lnTo>
                  <a:lnTo>
                    <a:pt x="599" y="337"/>
                  </a:lnTo>
                  <a:lnTo>
                    <a:pt x="674" y="282"/>
                  </a:lnTo>
                  <a:lnTo>
                    <a:pt x="752" y="231"/>
                  </a:lnTo>
                  <a:lnTo>
                    <a:pt x="833" y="184"/>
                  </a:lnTo>
                  <a:lnTo>
                    <a:pt x="917" y="142"/>
                  </a:lnTo>
                  <a:lnTo>
                    <a:pt x="1005" y="106"/>
                  </a:lnTo>
                  <a:lnTo>
                    <a:pt x="1094" y="74"/>
                  </a:lnTo>
                  <a:lnTo>
                    <a:pt x="1185" y="48"/>
                  </a:lnTo>
                  <a:lnTo>
                    <a:pt x="1280" y="28"/>
                  </a:lnTo>
                  <a:lnTo>
                    <a:pt x="1376" y="13"/>
                  </a:lnTo>
                  <a:lnTo>
                    <a:pt x="1473" y="3"/>
                  </a:lnTo>
                  <a:lnTo>
                    <a:pt x="1573" y="0"/>
                  </a:lnTo>
                  <a:close/>
                </a:path>
              </a:pathLst>
            </a:custGeom>
            <a:solidFill>
              <a:schemeClr val="bg2"/>
            </a:solidFill>
            <a:ln w="0">
              <a:noFill/>
              <a:prstDash val="solid"/>
              <a:round/>
            </a:ln>
          </p:spPr>
          <p:txBody>
            <a:bodyPr vert="horz" wrap="square" lIns="91440" tIns="45720" rIns="91440" bIns="45720" numCol="1" anchor="t" anchorCtr="0" compatLnSpc="1"/>
            <a:lstStyle/>
            <a:p>
              <a:endParaRPr lang="bg-BG" sz="1600">
                <a:cs typeface="+mn-ea"/>
                <a:sym typeface="+mn-lt"/>
              </a:endParaRPr>
            </a:p>
          </p:txBody>
        </p:sp>
        <p:sp>
          <p:nvSpPr>
            <p:cNvPr id="14" name="Rectangle 365"/>
            <p:cNvSpPr>
              <a:spLocks noChangeArrowheads="1"/>
            </p:cNvSpPr>
            <p:nvPr/>
          </p:nvSpPr>
          <p:spPr bwMode="auto">
            <a:xfrm>
              <a:off x="5027613" y="2928938"/>
              <a:ext cx="93663" cy="25400"/>
            </a:xfrm>
            <a:prstGeom prst="rect">
              <a:avLst/>
            </a:prstGeom>
            <a:solidFill>
              <a:schemeClr val="bg2"/>
            </a:solidFill>
            <a:ln w="0">
              <a:noFill/>
              <a:prstDash val="solid"/>
              <a:miter lim="800000"/>
            </a:ln>
          </p:spPr>
          <p:txBody>
            <a:bodyPr vert="horz" wrap="square" lIns="91440" tIns="45720" rIns="91440" bIns="45720" numCol="1" anchor="t" anchorCtr="0" compatLnSpc="1"/>
            <a:lstStyle/>
            <a:p>
              <a:endParaRPr lang="bg-BG" sz="1600">
                <a:cs typeface="+mn-ea"/>
                <a:sym typeface="+mn-lt"/>
              </a:endParaRPr>
            </a:p>
          </p:txBody>
        </p:sp>
      </p:grpSp>
      <p:sp>
        <p:nvSpPr>
          <p:cNvPr id="16" name="Rounded Rectangle 15"/>
          <p:cNvSpPr/>
          <p:nvPr/>
        </p:nvSpPr>
        <p:spPr>
          <a:xfrm>
            <a:off x="2483931" y="3716550"/>
            <a:ext cx="3197735" cy="684000"/>
          </a:xfrm>
          <a:prstGeom prst="roundRect">
            <a:avLst>
              <a:gd name="adj" fmla="val 50000"/>
            </a:avLst>
          </a:prstGeom>
          <a:solidFill>
            <a:schemeClr val="accent3"/>
          </a:solidFill>
          <a:ln>
            <a:noFill/>
          </a:ln>
          <a:effectLst>
            <a:outerShdw blurRad="508000" dist="190500" dir="5400000" algn="tl" rotWithShape="0">
              <a:schemeClr val="bg2">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612140"/>
            <a:r>
              <a:rPr lang="zh-CN" altLang="en-US" sz="1600" dirty="0">
                <a:solidFill>
                  <a:schemeClr val="bg1"/>
                </a:solidFill>
                <a:cs typeface="+mn-ea"/>
                <a:sym typeface="+mn-lt"/>
              </a:rPr>
              <a:t>输入您的小标题</a:t>
            </a:r>
            <a:endParaRPr lang="zh-CN" altLang="en-US" sz="1600" dirty="0">
              <a:solidFill>
                <a:schemeClr val="bg1"/>
              </a:solidFill>
              <a:cs typeface="+mn-ea"/>
              <a:sym typeface="+mn-lt"/>
            </a:endParaRPr>
          </a:p>
        </p:txBody>
      </p:sp>
      <p:sp>
        <p:nvSpPr>
          <p:cNvPr id="17" name="Oval 16"/>
          <p:cNvSpPr/>
          <p:nvPr/>
        </p:nvSpPr>
        <p:spPr>
          <a:xfrm rot="16200000">
            <a:off x="2516847" y="3737448"/>
            <a:ext cx="630000" cy="63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solidFill>
                <a:schemeClr val="tx1"/>
              </a:solidFill>
              <a:cs typeface="+mn-ea"/>
              <a:sym typeface="+mn-lt"/>
            </a:endParaRPr>
          </a:p>
        </p:txBody>
      </p:sp>
      <p:grpSp>
        <p:nvGrpSpPr>
          <p:cNvPr id="18" name="Group 17"/>
          <p:cNvGrpSpPr>
            <a:grpSpLocks noChangeAspect="1"/>
          </p:cNvGrpSpPr>
          <p:nvPr/>
        </p:nvGrpSpPr>
        <p:grpSpPr>
          <a:xfrm>
            <a:off x="2700937" y="3933367"/>
            <a:ext cx="253675" cy="252000"/>
            <a:chOff x="2667000" y="2044701"/>
            <a:chExt cx="481013" cy="477838"/>
          </a:xfrm>
          <a:solidFill>
            <a:schemeClr val="accent4"/>
          </a:solidFill>
        </p:grpSpPr>
        <p:sp>
          <p:nvSpPr>
            <p:cNvPr id="19" name="Freeform 16"/>
            <p:cNvSpPr/>
            <p:nvPr/>
          </p:nvSpPr>
          <p:spPr bwMode="auto">
            <a:xfrm>
              <a:off x="2667000" y="2117726"/>
              <a:ext cx="406400" cy="404813"/>
            </a:xfrm>
            <a:custGeom>
              <a:avLst/>
              <a:gdLst>
                <a:gd name="T0" fmla="*/ 910 w 2818"/>
                <a:gd name="T1" fmla="*/ 10 h 2801"/>
                <a:gd name="T2" fmla="*/ 1156 w 2818"/>
                <a:gd name="T3" fmla="*/ 65 h 2801"/>
                <a:gd name="T4" fmla="*/ 1408 w 2818"/>
                <a:gd name="T5" fmla="*/ 164 h 2801"/>
                <a:gd name="T6" fmla="*/ 1660 w 2818"/>
                <a:gd name="T7" fmla="*/ 305 h 2801"/>
                <a:gd name="T8" fmla="*/ 1667 w 2818"/>
                <a:gd name="T9" fmla="*/ 440 h 2801"/>
                <a:gd name="T10" fmla="*/ 1530 w 2818"/>
                <a:gd name="T11" fmla="*/ 624 h 2801"/>
                <a:gd name="T12" fmla="*/ 1309 w 2818"/>
                <a:gd name="T13" fmla="*/ 493 h 2801"/>
                <a:gd name="T14" fmla="*/ 1092 w 2818"/>
                <a:gd name="T15" fmla="*/ 400 h 2801"/>
                <a:gd name="T16" fmla="*/ 884 w 2818"/>
                <a:gd name="T17" fmla="*/ 348 h 2801"/>
                <a:gd name="T18" fmla="*/ 697 w 2818"/>
                <a:gd name="T19" fmla="*/ 340 h 2801"/>
                <a:gd name="T20" fmla="*/ 554 w 2818"/>
                <a:gd name="T21" fmla="*/ 372 h 2801"/>
                <a:gd name="T22" fmla="*/ 445 w 2818"/>
                <a:gd name="T23" fmla="*/ 444 h 2801"/>
                <a:gd name="T24" fmla="*/ 377 w 2818"/>
                <a:gd name="T25" fmla="*/ 547 h 2801"/>
                <a:gd name="T26" fmla="*/ 344 w 2818"/>
                <a:gd name="T27" fmla="*/ 684 h 2801"/>
                <a:gd name="T28" fmla="*/ 348 w 2818"/>
                <a:gd name="T29" fmla="*/ 849 h 2801"/>
                <a:gd name="T30" fmla="*/ 388 w 2818"/>
                <a:gd name="T31" fmla="*/ 1035 h 2801"/>
                <a:gd name="T32" fmla="*/ 465 w 2818"/>
                <a:gd name="T33" fmla="*/ 1236 h 2801"/>
                <a:gd name="T34" fmla="*/ 580 w 2818"/>
                <a:gd name="T35" fmla="*/ 1449 h 2801"/>
                <a:gd name="T36" fmla="*/ 734 w 2818"/>
                <a:gd name="T37" fmla="*/ 1665 h 2801"/>
                <a:gd name="T38" fmla="*/ 927 w 2818"/>
                <a:gd name="T39" fmla="*/ 1879 h 2801"/>
                <a:gd name="T40" fmla="*/ 1138 w 2818"/>
                <a:gd name="T41" fmla="*/ 2066 h 2801"/>
                <a:gd name="T42" fmla="*/ 1357 w 2818"/>
                <a:gd name="T43" fmla="*/ 2222 h 2801"/>
                <a:gd name="T44" fmla="*/ 1578 w 2818"/>
                <a:gd name="T45" fmla="*/ 2342 h 2801"/>
                <a:gd name="T46" fmla="*/ 1795 w 2818"/>
                <a:gd name="T47" fmla="*/ 2422 h 2801"/>
                <a:gd name="T48" fmla="*/ 2000 w 2818"/>
                <a:gd name="T49" fmla="*/ 2461 h 2801"/>
                <a:gd name="T50" fmla="*/ 2171 w 2818"/>
                <a:gd name="T51" fmla="*/ 2454 h 2801"/>
                <a:gd name="T52" fmla="*/ 2303 w 2818"/>
                <a:gd name="T53" fmla="*/ 2409 h 2801"/>
                <a:gd name="T54" fmla="*/ 2399 w 2818"/>
                <a:gd name="T55" fmla="*/ 2326 h 2801"/>
                <a:gd name="T56" fmla="*/ 2455 w 2818"/>
                <a:gd name="T57" fmla="*/ 2214 h 2801"/>
                <a:gd name="T58" fmla="*/ 2477 w 2818"/>
                <a:gd name="T59" fmla="*/ 2073 h 2801"/>
                <a:gd name="T60" fmla="*/ 2465 w 2818"/>
                <a:gd name="T61" fmla="*/ 1906 h 2801"/>
                <a:gd name="T62" fmla="*/ 2410 w 2818"/>
                <a:gd name="T63" fmla="*/ 1701 h 2801"/>
                <a:gd name="T64" fmla="*/ 2294 w 2818"/>
                <a:gd name="T65" fmla="*/ 1449 h 2801"/>
                <a:gd name="T66" fmla="*/ 2252 w 2818"/>
                <a:gd name="T67" fmla="*/ 1241 h 2801"/>
                <a:gd name="T68" fmla="*/ 2436 w 2818"/>
                <a:gd name="T69" fmla="*/ 1087 h 2801"/>
                <a:gd name="T70" fmla="*/ 2568 w 2818"/>
                <a:gd name="T71" fmla="*/ 1244 h 2801"/>
                <a:gd name="T72" fmla="*/ 2701 w 2818"/>
                <a:gd name="T73" fmla="*/ 1513 h 2801"/>
                <a:gd name="T74" fmla="*/ 2785 w 2818"/>
                <a:gd name="T75" fmla="*/ 1772 h 2801"/>
                <a:gd name="T76" fmla="*/ 2817 w 2818"/>
                <a:gd name="T77" fmla="*/ 2001 h 2801"/>
                <a:gd name="T78" fmla="*/ 2807 w 2818"/>
                <a:gd name="T79" fmla="*/ 2209 h 2801"/>
                <a:gd name="T80" fmla="*/ 2751 w 2818"/>
                <a:gd name="T81" fmla="*/ 2393 h 2801"/>
                <a:gd name="T82" fmla="*/ 2654 w 2818"/>
                <a:gd name="T83" fmla="*/ 2550 h 2801"/>
                <a:gd name="T84" fmla="*/ 2525 w 2818"/>
                <a:gd name="T85" fmla="*/ 2669 h 2801"/>
                <a:gd name="T86" fmla="*/ 2371 w 2818"/>
                <a:gd name="T87" fmla="*/ 2749 h 2801"/>
                <a:gd name="T88" fmla="*/ 2194 w 2818"/>
                <a:gd name="T89" fmla="*/ 2792 h 2801"/>
                <a:gd name="T90" fmla="*/ 1982 w 2818"/>
                <a:gd name="T91" fmla="*/ 2799 h 2801"/>
                <a:gd name="T92" fmla="*/ 1727 w 2818"/>
                <a:gd name="T93" fmla="*/ 2755 h 2801"/>
                <a:gd name="T94" fmla="*/ 1464 w 2818"/>
                <a:gd name="T95" fmla="*/ 2661 h 2801"/>
                <a:gd name="T96" fmla="*/ 1198 w 2818"/>
                <a:gd name="T97" fmla="*/ 2522 h 2801"/>
                <a:gd name="T98" fmla="*/ 936 w 2818"/>
                <a:gd name="T99" fmla="*/ 2340 h 2801"/>
                <a:gd name="T100" fmla="*/ 686 w 2818"/>
                <a:gd name="T101" fmla="*/ 2118 h 2801"/>
                <a:gd name="T102" fmla="*/ 486 w 2818"/>
                <a:gd name="T103" fmla="*/ 1897 h 2801"/>
                <a:gd name="T104" fmla="*/ 317 w 2818"/>
                <a:gd name="T105" fmla="*/ 1669 h 2801"/>
                <a:gd name="T106" fmla="*/ 184 w 2818"/>
                <a:gd name="T107" fmla="*/ 1438 h 2801"/>
                <a:gd name="T108" fmla="*/ 86 w 2818"/>
                <a:gd name="T109" fmla="*/ 1209 h 2801"/>
                <a:gd name="T110" fmla="*/ 24 w 2818"/>
                <a:gd name="T111" fmla="*/ 987 h 2801"/>
                <a:gd name="T112" fmla="*/ 0 w 2818"/>
                <a:gd name="T113" fmla="*/ 776 h 2801"/>
                <a:gd name="T114" fmla="*/ 14 w 2818"/>
                <a:gd name="T115" fmla="*/ 579 h 2801"/>
                <a:gd name="T116" fmla="*/ 68 w 2818"/>
                <a:gd name="T117" fmla="*/ 401 h 2801"/>
                <a:gd name="T118" fmla="*/ 163 w 2818"/>
                <a:gd name="T119" fmla="*/ 249 h 2801"/>
                <a:gd name="T120" fmla="*/ 292 w 2818"/>
                <a:gd name="T121" fmla="*/ 132 h 2801"/>
                <a:gd name="T122" fmla="*/ 445 w 2818"/>
                <a:gd name="T123" fmla="*/ 52 h 2801"/>
                <a:gd name="T124" fmla="*/ 623 w 2818"/>
                <a:gd name="T125" fmla="*/ 8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8" h="2801">
                  <a:moveTo>
                    <a:pt x="753" y="0"/>
                  </a:moveTo>
                  <a:lnTo>
                    <a:pt x="830" y="2"/>
                  </a:lnTo>
                  <a:lnTo>
                    <a:pt x="910" y="10"/>
                  </a:lnTo>
                  <a:lnTo>
                    <a:pt x="991" y="24"/>
                  </a:lnTo>
                  <a:lnTo>
                    <a:pt x="1073" y="41"/>
                  </a:lnTo>
                  <a:lnTo>
                    <a:pt x="1156" y="65"/>
                  </a:lnTo>
                  <a:lnTo>
                    <a:pt x="1240" y="93"/>
                  </a:lnTo>
                  <a:lnTo>
                    <a:pt x="1323" y="127"/>
                  </a:lnTo>
                  <a:lnTo>
                    <a:pt x="1408" y="164"/>
                  </a:lnTo>
                  <a:lnTo>
                    <a:pt x="1492" y="207"/>
                  </a:lnTo>
                  <a:lnTo>
                    <a:pt x="1577" y="254"/>
                  </a:lnTo>
                  <a:lnTo>
                    <a:pt x="1660" y="305"/>
                  </a:lnTo>
                  <a:lnTo>
                    <a:pt x="1744" y="360"/>
                  </a:lnTo>
                  <a:lnTo>
                    <a:pt x="1724" y="379"/>
                  </a:lnTo>
                  <a:lnTo>
                    <a:pt x="1667" y="440"/>
                  </a:lnTo>
                  <a:lnTo>
                    <a:pt x="1615" y="500"/>
                  </a:lnTo>
                  <a:lnTo>
                    <a:pt x="1570" y="563"/>
                  </a:lnTo>
                  <a:lnTo>
                    <a:pt x="1530" y="624"/>
                  </a:lnTo>
                  <a:lnTo>
                    <a:pt x="1456" y="576"/>
                  </a:lnTo>
                  <a:lnTo>
                    <a:pt x="1383" y="532"/>
                  </a:lnTo>
                  <a:lnTo>
                    <a:pt x="1309" y="493"/>
                  </a:lnTo>
                  <a:lnTo>
                    <a:pt x="1236" y="457"/>
                  </a:lnTo>
                  <a:lnTo>
                    <a:pt x="1163" y="426"/>
                  </a:lnTo>
                  <a:lnTo>
                    <a:pt x="1092" y="400"/>
                  </a:lnTo>
                  <a:lnTo>
                    <a:pt x="1021" y="378"/>
                  </a:lnTo>
                  <a:lnTo>
                    <a:pt x="952" y="361"/>
                  </a:lnTo>
                  <a:lnTo>
                    <a:pt x="884" y="348"/>
                  </a:lnTo>
                  <a:lnTo>
                    <a:pt x="817" y="340"/>
                  </a:lnTo>
                  <a:lnTo>
                    <a:pt x="753" y="338"/>
                  </a:lnTo>
                  <a:lnTo>
                    <a:pt x="697" y="340"/>
                  </a:lnTo>
                  <a:lnTo>
                    <a:pt x="646" y="346"/>
                  </a:lnTo>
                  <a:lnTo>
                    <a:pt x="598" y="358"/>
                  </a:lnTo>
                  <a:lnTo>
                    <a:pt x="554" y="372"/>
                  </a:lnTo>
                  <a:lnTo>
                    <a:pt x="514" y="392"/>
                  </a:lnTo>
                  <a:lnTo>
                    <a:pt x="477" y="416"/>
                  </a:lnTo>
                  <a:lnTo>
                    <a:pt x="445" y="444"/>
                  </a:lnTo>
                  <a:lnTo>
                    <a:pt x="419" y="474"/>
                  </a:lnTo>
                  <a:lnTo>
                    <a:pt x="396" y="508"/>
                  </a:lnTo>
                  <a:lnTo>
                    <a:pt x="377" y="547"/>
                  </a:lnTo>
                  <a:lnTo>
                    <a:pt x="362" y="590"/>
                  </a:lnTo>
                  <a:lnTo>
                    <a:pt x="352" y="635"/>
                  </a:lnTo>
                  <a:lnTo>
                    <a:pt x="344" y="684"/>
                  </a:lnTo>
                  <a:lnTo>
                    <a:pt x="341" y="736"/>
                  </a:lnTo>
                  <a:lnTo>
                    <a:pt x="343" y="791"/>
                  </a:lnTo>
                  <a:lnTo>
                    <a:pt x="348" y="849"/>
                  </a:lnTo>
                  <a:lnTo>
                    <a:pt x="357" y="908"/>
                  </a:lnTo>
                  <a:lnTo>
                    <a:pt x="371" y="970"/>
                  </a:lnTo>
                  <a:lnTo>
                    <a:pt x="388" y="1035"/>
                  </a:lnTo>
                  <a:lnTo>
                    <a:pt x="409" y="1100"/>
                  </a:lnTo>
                  <a:lnTo>
                    <a:pt x="436" y="1168"/>
                  </a:lnTo>
                  <a:lnTo>
                    <a:pt x="465" y="1236"/>
                  </a:lnTo>
                  <a:lnTo>
                    <a:pt x="499" y="1306"/>
                  </a:lnTo>
                  <a:lnTo>
                    <a:pt x="538" y="1377"/>
                  </a:lnTo>
                  <a:lnTo>
                    <a:pt x="580" y="1449"/>
                  </a:lnTo>
                  <a:lnTo>
                    <a:pt x="627" y="1520"/>
                  </a:lnTo>
                  <a:lnTo>
                    <a:pt x="678" y="1592"/>
                  </a:lnTo>
                  <a:lnTo>
                    <a:pt x="734" y="1665"/>
                  </a:lnTo>
                  <a:lnTo>
                    <a:pt x="794" y="1737"/>
                  </a:lnTo>
                  <a:lnTo>
                    <a:pt x="859" y="1807"/>
                  </a:lnTo>
                  <a:lnTo>
                    <a:pt x="927" y="1879"/>
                  </a:lnTo>
                  <a:lnTo>
                    <a:pt x="996" y="1945"/>
                  </a:lnTo>
                  <a:lnTo>
                    <a:pt x="1066" y="2007"/>
                  </a:lnTo>
                  <a:lnTo>
                    <a:pt x="1138" y="2066"/>
                  </a:lnTo>
                  <a:lnTo>
                    <a:pt x="1210" y="2123"/>
                  </a:lnTo>
                  <a:lnTo>
                    <a:pt x="1284" y="2173"/>
                  </a:lnTo>
                  <a:lnTo>
                    <a:pt x="1357" y="2222"/>
                  </a:lnTo>
                  <a:lnTo>
                    <a:pt x="1431" y="2266"/>
                  </a:lnTo>
                  <a:lnTo>
                    <a:pt x="1504" y="2306"/>
                  </a:lnTo>
                  <a:lnTo>
                    <a:pt x="1578" y="2342"/>
                  </a:lnTo>
                  <a:lnTo>
                    <a:pt x="1651" y="2373"/>
                  </a:lnTo>
                  <a:lnTo>
                    <a:pt x="1723" y="2400"/>
                  </a:lnTo>
                  <a:lnTo>
                    <a:pt x="1795" y="2422"/>
                  </a:lnTo>
                  <a:lnTo>
                    <a:pt x="1865" y="2440"/>
                  </a:lnTo>
                  <a:lnTo>
                    <a:pt x="1933" y="2452"/>
                  </a:lnTo>
                  <a:lnTo>
                    <a:pt x="2000" y="2461"/>
                  </a:lnTo>
                  <a:lnTo>
                    <a:pt x="2065" y="2463"/>
                  </a:lnTo>
                  <a:lnTo>
                    <a:pt x="2119" y="2461"/>
                  </a:lnTo>
                  <a:lnTo>
                    <a:pt x="2171" y="2454"/>
                  </a:lnTo>
                  <a:lnTo>
                    <a:pt x="2220" y="2443"/>
                  </a:lnTo>
                  <a:lnTo>
                    <a:pt x="2264" y="2428"/>
                  </a:lnTo>
                  <a:lnTo>
                    <a:pt x="2303" y="2409"/>
                  </a:lnTo>
                  <a:lnTo>
                    <a:pt x="2340" y="2385"/>
                  </a:lnTo>
                  <a:lnTo>
                    <a:pt x="2371" y="2357"/>
                  </a:lnTo>
                  <a:lnTo>
                    <a:pt x="2399" y="2326"/>
                  </a:lnTo>
                  <a:lnTo>
                    <a:pt x="2421" y="2293"/>
                  </a:lnTo>
                  <a:lnTo>
                    <a:pt x="2439" y="2256"/>
                  </a:lnTo>
                  <a:lnTo>
                    <a:pt x="2455" y="2214"/>
                  </a:lnTo>
                  <a:lnTo>
                    <a:pt x="2467" y="2170"/>
                  </a:lnTo>
                  <a:lnTo>
                    <a:pt x="2474" y="2123"/>
                  </a:lnTo>
                  <a:lnTo>
                    <a:pt x="2477" y="2073"/>
                  </a:lnTo>
                  <a:lnTo>
                    <a:pt x="2477" y="2020"/>
                  </a:lnTo>
                  <a:lnTo>
                    <a:pt x="2473" y="1964"/>
                  </a:lnTo>
                  <a:lnTo>
                    <a:pt x="2465" y="1906"/>
                  </a:lnTo>
                  <a:lnTo>
                    <a:pt x="2453" y="1847"/>
                  </a:lnTo>
                  <a:lnTo>
                    <a:pt x="2436" y="1785"/>
                  </a:lnTo>
                  <a:lnTo>
                    <a:pt x="2410" y="1701"/>
                  </a:lnTo>
                  <a:lnTo>
                    <a:pt x="2377" y="1618"/>
                  </a:lnTo>
                  <a:lnTo>
                    <a:pt x="2338" y="1533"/>
                  </a:lnTo>
                  <a:lnTo>
                    <a:pt x="2294" y="1449"/>
                  </a:lnTo>
                  <a:lnTo>
                    <a:pt x="2245" y="1364"/>
                  </a:lnTo>
                  <a:lnTo>
                    <a:pt x="2190" y="1280"/>
                  </a:lnTo>
                  <a:lnTo>
                    <a:pt x="2252" y="1241"/>
                  </a:lnTo>
                  <a:lnTo>
                    <a:pt x="2314" y="1195"/>
                  </a:lnTo>
                  <a:lnTo>
                    <a:pt x="2376" y="1144"/>
                  </a:lnTo>
                  <a:lnTo>
                    <a:pt x="2436" y="1087"/>
                  </a:lnTo>
                  <a:lnTo>
                    <a:pt x="2455" y="1068"/>
                  </a:lnTo>
                  <a:lnTo>
                    <a:pt x="2514" y="1155"/>
                  </a:lnTo>
                  <a:lnTo>
                    <a:pt x="2568" y="1244"/>
                  </a:lnTo>
                  <a:lnTo>
                    <a:pt x="2617" y="1333"/>
                  </a:lnTo>
                  <a:lnTo>
                    <a:pt x="2662" y="1424"/>
                  </a:lnTo>
                  <a:lnTo>
                    <a:pt x="2701" y="1513"/>
                  </a:lnTo>
                  <a:lnTo>
                    <a:pt x="2736" y="1603"/>
                  </a:lnTo>
                  <a:lnTo>
                    <a:pt x="2764" y="1692"/>
                  </a:lnTo>
                  <a:lnTo>
                    <a:pt x="2785" y="1772"/>
                  </a:lnTo>
                  <a:lnTo>
                    <a:pt x="2801" y="1850"/>
                  </a:lnTo>
                  <a:lnTo>
                    <a:pt x="2812" y="1927"/>
                  </a:lnTo>
                  <a:lnTo>
                    <a:pt x="2817" y="2001"/>
                  </a:lnTo>
                  <a:lnTo>
                    <a:pt x="2818" y="2073"/>
                  </a:lnTo>
                  <a:lnTo>
                    <a:pt x="2815" y="2142"/>
                  </a:lnTo>
                  <a:lnTo>
                    <a:pt x="2807" y="2209"/>
                  </a:lnTo>
                  <a:lnTo>
                    <a:pt x="2793" y="2273"/>
                  </a:lnTo>
                  <a:lnTo>
                    <a:pt x="2774" y="2335"/>
                  </a:lnTo>
                  <a:lnTo>
                    <a:pt x="2751" y="2393"/>
                  </a:lnTo>
                  <a:lnTo>
                    <a:pt x="2724" y="2449"/>
                  </a:lnTo>
                  <a:lnTo>
                    <a:pt x="2692" y="2501"/>
                  </a:lnTo>
                  <a:lnTo>
                    <a:pt x="2654" y="2550"/>
                  </a:lnTo>
                  <a:lnTo>
                    <a:pt x="2612" y="2596"/>
                  </a:lnTo>
                  <a:lnTo>
                    <a:pt x="2570" y="2634"/>
                  </a:lnTo>
                  <a:lnTo>
                    <a:pt x="2525" y="2669"/>
                  </a:lnTo>
                  <a:lnTo>
                    <a:pt x="2477" y="2700"/>
                  </a:lnTo>
                  <a:lnTo>
                    <a:pt x="2426" y="2726"/>
                  </a:lnTo>
                  <a:lnTo>
                    <a:pt x="2371" y="2749"/>
                  </a:lnTo>
                  <a:lnTo>
                    <a:pt x="2315" y="2767"/>
                  </a:lnTo>
                  <a:lnTo>
                    <a:pt x="2256" y="2782"/>
                  </a:lnTo>
                  <a:lnTo>
                    <a:pt x="2194" y="2792"/>
                  </a:lnTo>
                  <a:lnTo>
                    <a:pt x="2131" y="2799"/>
                  </a:lnTo>
                  <a:lnTo>
                    <a:pt x="2065" y="2801"/>
                  </a:lnTo>
                  <a:lnTo>
                    <a:pt x="1982" y="2799"/>
                  </a:lnTo>
                  <a:lnTo>
                    <a:pt x="1898" y="2789"/>
                  </a:lnTo>
                  <a:lnTo>
                    <a:pt x="1813" y="2775"/>
                  </a:lnTo>
                  <a:lnTo>
                    <a:pt x="1727" y="2755"/>
                  </a:lnTo>
                  <a:lnTo>
                    <a:pt x="1640" y="2729"/>
                  </a:lnTo>
                  <a:lnTo>
                    <a:pt x="1552" y="2698"/>
                  </a:lnTo>
                  <a:lnTo>
                    <a:pt x="1464" y="2661"/>
                  </a:lnTo>
                  <a:lnTo>
                    <a:pt x="1375" y="2620"/>
                  </a:lnTo>
                  <a:lnTo>
                    <a:pt x="1286" y="2574"/>
                  </a:lnTo>
                  <a:lnTo>
                    <a:pt x="1198" y="2522"/>
                  </a:lnTo>
                  <a:lnTo>
                    <a:pt x="1110" y="2466"/>
                  </a:lnTo>
                  <a:lnTo>
                    <a:pt x="1022" y="2405"/>
                  </a:lnTo>
                  <a:lnTo>
                    <a:pt x="936" y="2340"/>
                  </a:lnTo>
                  <a:lnTo>
                    <a:pt x="851" y="2270"/>
                  </a:lnTo>
                  <a:lnTo>
                    <a:pt x="767" y="2196"/>
                  </a:lnTo>
                  <a:lnTo>
                    <a:pt x="686" y="2118"/>
                  </a:lnTo>
                  <a:lnTo>
                    <a:pt x="616" y="2046"/>
                  </a:lnTo>
                  <a:lnTo>
                    <a:pt x="549" y="1972"/>
                  </a:lnTo>
                  <a:lnTo>
                    <a:pt x="486" y="1897"/>
                  </a:lnTo>
                  <a:lnTo>
                    <a:pt x="426" y="1822"/>
                  </a:lnTo>
                  <a:lnTo>
                    <a:pt x="370" y="1746"/>
                  </a:lnTo>
                  <a:lnTo>
                    <a:pt x="317" y="1669"/>
                  </a:lnTo>
                  <a:lnTo>
                    <a:pt x="269" y="1592"/>
                  </a:lnTo>
                  <a:lnTo>
                    <a:pt x="225" y="1515"/>
                  </a:lnTo>
                  <a:lnTo>
                    <a:pt x="184" y="1438"/>
                  </a:lnTo>
                  <a:lnTo>
                    <a:pt x="148" y="1362"/>
                  </a:lnTo>
                  <a:lnTo>
                    <a:pt x="114" y="1285"/>
                  </a:lnTo>
                  <a:lnTo>
                    <a:pt x="86" y="1209"/>
                  </a:lnTo>
                  <a:lnTo>
                    <a:pt x="61" y="1135"/>
                  </a:lnTo>
                  <a:lnTo>
                    <a:pt x="41" y="1061"/>
                  </a:lnTo>
                  <a:lnTo>
                    <a:pt x="24" y="987"/>
                  </a:lnTo>
                  <a:lnTo>
                    <a:pt x="12" y="915"/>
                  </a:lnTo>
                  <a:lnTo>
                    <a:pt x="3" y="844"/>
                  </a:lnTo>
                  <a:lnTo>
                    <a:pt x="0" y="776"/>
                  </a:lnTo>
                  <a:lnTo>
                    <a:pt x="0" y="708"/>
                  </a:lnTo>
                  <a:lnTo>
                    <a:pt x="5" y="643"/>
                  </a:lnTo>
                  <a:lnTo>
                    <a:pt x="14" y="579"/>
                  </a:lnTo>
                  <a:lnTo>
                    <a:pt x="27" y="518"/>
                  </a:lnTo>
                  <a:lnTo>
                    <a:pt x="46" y="459"/>
                  </a:lnTo>
                  <a:lnTo>
                    <a:pt x="68" y="401"/>
                  </a:lnTo>
                  <a:lnTo>
                    <a:pt x="95" y="348"/>
                  </a:lnTo>
                  <a:lnTo>
                    <a:pt x="127" y="297"/>
                  </a:lnTo>
                  <a:lnTo>
                    <a:pt x="163" y="249"/>
                  </a:lnTo>
                  <a:lnTo>
                    <a:pt x="204" y="205"/>
                  </a:lnTo>
                  <a:lnTo>
                    <a:pt x="247" y="166"/>
                  </a:lnTo>
                  <a:lnTo>
                    <a:pt x="292" y="132"/>
                  </a:lnTo>
                  <a:lnTo>
                    <a:pt x="340" y="101"/>
                  </a:lnTo>
                  <a:lnTo>
                    <a:pt x="392" y="75"/>
                  </a:lnTo>
                  <a:lnTo>
                    <a:pt x="445" y="52"/>
                  </a:lnTo>
                  <a:lnTo>
                    <a:pt x="501" y="33"/>
                  </a:lnTo>
                  <a:lnTo>
                    <a:pt x="561" y="19"/>
                  </a:lnTo>
                  <a:lnTo>
                    <a:pt x="623" y="8"/>
                  </a:lnTo>
                  <a:lnTo>
                    <a:pt x="687" y="2"/>
                  </a:lnTo>
                  <a:lnTo>
                    <a:pt x="753" y="0"/>
                  </a:lnTo>
                  <a:close/>
                </a:path>
              </a:pathLst>
            </a:custGeom>
            <a:solidFill>
              <a:schemeClr val="bg1"/>
            </a:solidFill>
            <a:ln w="0">
              <a:noFill/>
              <a:prstDash val="solid"/>
              <a:round/>
            </a:ln>
          </p:spPr>
          <p:txBody>
            <a:bodyPr vert="horz" wrap="square" lIns="91440" tIns="45720" rIns="91440" bIns="45720" numCol="1" anchor="t" anchorCtr="0" compatLnSpc="1"/>
            <a:lstStyle/>
            <a:p>
              <a:endParaRPr lang="bg-BG" sz="1600">
                <a:cs typeface="+mn-ea"/>
                <a:sym typeface="+mn-lt"/>
              </a:endParaRPr>
            </a:p>
          </p:txBody>
        </p:sp>
        <p:sp>
          <p:nvSpPr>
            <p:cNvPr id="20" name="Freeform 17"/>
            <p:cNvSpPr/>
            <p:nvPr/>
          </p:nvSpPr>
          <p:spPr bwMode="auto">
            <a:xfrm>
              <a:off x="2770188" y="2203451"/>
              <a:ext cx="217488" cy="215900"/>
            </a:xfrm>
            <a:custGeom>
              <a:avLst/>
              <a:gdLst>
                <a:gd name="T0" fmla="*/ 370 w 1504"/>
                <a:gd name="T1" fmla="*/ 2 h 1493"/>
                <a:gd name="T2" fmla="*/ 469 w 1504"/>
                <a:gd name="T3" fmla="*/ 22 h 1493"/>
                <a:gd name="T4" fmla="*/ 576 w 1504"/>
                <a:gd name="T5" fmla="*/ 60 h 1493"/>
                <a:gd name="T6" fmla="*/ 688 w 1504"/>
                <a:gd name="T7" fmla="*/ 115 h 1493"/>
                <a:gd name="T8" fmla="*/ 717 w 1504"/>
                <a:gd name="T9" fmla="*/ 206 h 1493"/>
                <a:gd name="T10" fmla="*/ 674 w 1504"/>
                <a:gd name="T11" fmla="*/ 315 h 1493"/>
                <a:gd name="T12" fmla="*/ 644 w 1504"/>
                <a:gd name="T13" fmla="*/ 413 h 1493"/>
                <a:gd name="T14" fmla="*/ 624 w 1504"/>
                <a:gd name="T15" fmla="*/ 497 h 1493"/>
                <a:gd name="T16" fmla="*/ 614 w 1504"/>
                <a:gd name="T17" fmla="*/ 562 h 1493"/>
                <a:gd name="T18" fmla="*/ 608 w 1504"/>
                <a:gd name="T19" fmla="*/ 606 h 1493"/>
                <a:gd name="T20" fmla="*/ 606 w 1504"/>
                <a:gd name="T21" fmla="*/ 626 h 1493"/>
                <a:gd name="T22" fmla="*/ 614 w 1504"/>
                <a:gd name="T23" fmla="*/ 695 h 1493"/>
                <a:gd name="T24" fmla="*/ 639 w 1504"/>
                <a:gd name="T25" fmla="*/ 761 h 1493"/>
                <a:gd name="T26" fmla="*/ 682 w 1504"/>
                <a:gd name="T27" fmla="*/ 816 h 1493"/>
                <a:gd name="T28" fmla="*/ 737 w 1504"/>
                <a:gd name="T29" fmla="*/ 859 h 1493"/>
                <a:gd name="T30" fmla="*/ 802 w 1504"/>
                <a:gd name="T31" fmla="*/ 884 h 1493"/>
                <a:gd name="T32" fmla="*/ 872 w 1504"/>
                <a:gd name="T33" fmla="*/ 890 h 1493"/>
                <a:gd name="T34" fmla="*/ 892 w 1504"/>
                <a:gd name="T35" fmla="*/ 889 h 1493"/>
                <a:gd name="T36" fmla="*/ 937 w 1504"/>
                <a:gd name="T37" fmla="*/ 884 h 1493"/>
                <a:gd name="T38" fmla="*/ 1003 w 1504"/>
                <a:gd name="T39" fmla="*/ 872 h 1493"/>
                <a:gd name="T40" fmla="*/ 1088 w 1504"/>
                <a:gd name="T41" fmla="*/ 853 h 1493"/>
                <a:gd name="T42" fmla="*/ 1186 w 1504"/>
                <a:gd name="T43" fmla="*/ 823 h 1493"/>
                <a:gd name="T44" fmla="*/ 1296 w 1504"/>
                <a:gd name="T45" fmla="*/ 780 h 1493"/>
                <a:gd name="T46" fmla="*/ 1386 w 1504"/>
                <a:gd name="T47" fmla="*/ 807 h 1493"/>
                <a:gd name="T48" fmla="*/ 1440 w 1504"/>
                <a:gd name="T49" fmla="*/ 911 h 1493"/>
                <a:gd name="T50" fmla="*/ 1477 w 1504"/>
                <a:gd name="T51" fmla="*/ 1011 h 1493"/>
                <a:gd name="T52" fmla="*/ 1497 w 1504"/>
                <a:gd name="T53" fmla="*/ 1098 h 1493"/>
                <a:gd name="T54" fmla="*/ 1504 w 1504"/>
                <a:gd name="T55" fmla="*/ 1175 h 1493"/>
                <a:gd name="T56" fmla="*/ 1497 w 1504"/>
                <a:gd name="T57" fmla="*/ 1240 h 1493"/>
                <a:gd name="T58" fmla="*/ 1483 w 1504"/>
                <a:gd name="T59" fmla="*/ 1295 h 1493"/>
                <a:gd name="T60" fmla="*/ 1463 w 1504"/>
                <a:gd name="T61" fmla="*/ 1340 h 1493"/>
                <a:gd name="T62" fmla="*/ 1439 w 1504"/>
                <a:gd name="T63" fmla="*/ 1377 h 1493"/>
                <a:gd name="T64" fmla="*/ 1414 w 1504"/>
                <a:gd name="T65" fmla="*/ 1405 h 1493"/>
                <a:gd name="T66" fmla="*/ 1382 w 1504"/>
                <a:gd name="T67" fmla="*/ 1432 h 1493"/>
                <a:gd name="T68" fmla="*/ 1339 w 1504"/>
                <a:gd name="T69" fmla="*/ 1458 h 1493"/>
                <a:gd name="T70" fmla="*/ 1285 w 1504"/>
                <a:gd name="T71" fmla="*/ 1479 h 1493"/>
                <a:gd name="T72" fmla="*/ 1219 w 1504"/>
                <a:gd name="T73" fmla="*/ 1491 h 1493"/>
                <a:gd name="T74" fmla="*/ 1134 w 1504"/>
                <a:gd name="T75" fmla="*/ 1491 h 1493"/>
                <a:gd name="T76" fmla="*/ 1036 w 1504"/>
                <a:gd name="T77" fmla="*/ 1471 h 1493"/>
                <a:gd name="T78" fmla="*/ 930 w 1504"/>
                <a:gd name="T79" fmla="*/ 1435 h 1493"/>
                <a:gd name="T80" fmla="*/ 819 w 1504"/>
                <a:gd name="T81" fmla="*/ 1381 h 1493"/>
                <a:gd name="T82" fmla="*/ 706 w 1504"/>
                <a:gd name="T83" fmla="*/ 1311 h 1493"/>
                <a:gd name="T84" fmla="*/ 591 w 1504"/>
                <a:gd name="T85" fmla="*/ 1227 h 1493"/>
                <a:gd name="T86" fmla="*/ 477 w 1504"/>
                <a:gd name="T87" fmla="*/ 1129 h 1493"/>
                <a:gd name="T88" fmla="*/ 362 w 1504"/>
                <a:gd name="T89" fmla="*/ 1015 h 1493"/>
                <a:gd name="T90" fmla="*/ 257 w 1504"/>
                <a:gd name="T91" fmla="*/ 892 h 1493"/>
                <a:gd name="T92" fmla="*/ 166 w 1504"/>
                <a:gd name="T93" fmla="*/ 766 h 1493"/>
                <a:gd name="T94" fmla="*/ 93 w 1504"/>
                <a:gd name="T95" fmla="*/ 642 h 1493"/>
                <a:gd name="T96" fmla="*/ 43 w 1504"/>
                <a:gd name="T97" fmla="*/ 531 h 1493"/>
                <a:gd name="T98" fmla="*/ 15 w 1504"/>
                <a:gd name="T99" fmla="*/ 437 h 1493"/>
                <a:gd name="T100" fmla="*/ 1 w 1504"/>
                <a:gd name="T101" fmla="*/ 355 h 1493"/>
                <a:gd name="T102" fmla="*/ 2 w 1504"/>
                <a:gd name="T103" fmla="*/ 285 h 1493"/>
                <a:gd name="T104" fmla="*/ 13 w 1504"/>
                <a:gd name="T105" fmla="*/ 224 h 1493"/>
                <a:gd name="T106" fmla="*/ 31 w 1504"/>
                <a:gd name="T107" fmla="*/ 173 h 1493"/>
                <a:gd name="T108" fmla="*/ 53 w 1504"/>
                <a:gd name="T109" fmla="*/ 133 h 1493"/>
                <a:gd name="T110" fmla="*/ 78 w 1504"/>
                <a:gd name="T111" fmla="*/ 102 h 1493"/>
                <a:gd name="T112" fmla="*/ 105 w 1504"/>
                <a:gd name="T113" fmla="*/ 75 h 1493"/>
                <a:gd name="T114" fmla="*/ 142 w 1504"/>
                <a:gd name="T115" fmla="*/ 48 h 1493"/>
                <a:gd name="T116" fmla="*/ 190 w 1504"/>
                <a:gd name="T117" fmla="*/ 24 h 1493"/>
                <a:gd name="T118" fmla="*/ 250 w 1504"/>
                <a:gd name="T119" fmla="*/ 6 h 1493"/>
                <a:gd name="T120" fmla="*/ 323 w 1504"/>
                <a:gd name="T121"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4" h="1493">
                  <a:moveTo>
                    <a:pt x="323" y="0"/>
                  </a:moveTo>
                  <a:lnTo>
                    <a:pt x="370" y="2"/>
                  </a:lnTo>
                  <a:lnTo>
                    <a:pt x="418" y="10"/>
                  </a:lnTo>
                  <a:lnTo>
                    <a:pt x="469" y="22"/>
                  </a:lnTo>
                  <a:lnTo>
                    <a:pt x="522" y="39"/>
                  </a:lnTo>
                  <a:lnTo>
                    <a:pt x="576" y="60"/>
                  </a:lnTo>
                  <a:lnTo>
                    <a:pt x="631" y="86"/>
                  </a:lnTo>
                  <a:lnTo>
                    <a:pt x="688" y="115"/>
                  </a:lnTo>
                  <a:lnTo>
                    <a:pt x="745" y="148"/>
                  </a:lnTo>
                  <a:lnTo>
                    <a:pt x="717" y="206"/>
                  </a:lnTo>
                  <a:lnTo>
                    <a:pt x="694" y="262"/>
                  </a:lnTo>
                  <a:lnTo>
                    <a:pt x="674" y="315"/>
                  </a:lnTo>
                  <a:lnTo>
                    <a:pt x="658" y="366"/>
                  </a:lnTo>
                  <a:lnTo>
                    <a:pt x="644" y="413"/>
                  </a:lnTo>
                  <a:lnTo>
                    <a:pt x="634" y="456"/>
                  </a:lnTo>
                  <a:lnTo>
                    <a:pt x="624" y="497"/>
                  </a:lnTo>
                  <a:lnTo>
                    <a:pt x="618" y="531"/>
                  </a:lnTo>
                  <a:lnTo>
                    <a:pt x="614" y="562"/>
                  </a:lnTo>
                  <a:lnTo>
                    <a:pt x="611" y="587"/>
                  </a:lnTo>
                  <a:lnTo>
                    <a:pt x="608" y="606"/>
                  </a:lnTo>
                  <a:lnTo>
                    <a:pt x="607" y="620"/>
                  </a:lnTo>
                  <a:lnTo>
                    <a:pt x="606" y="626"/>
                  </a:lnTo>
                  <a:lnTo>
                    <a:pt x="607" y="661"/>
                  </a:lnTo>
                  <a:lnTo>
                    <a:pt x="614" y="695"/>
                  </a:lnTo>
                  <a:lnTo>
                    <a:pt x="624" y="729"/>
                  </a:lnTo>
                  <a:lnTo>
                    <a:pt x="639" y="761"/>
                  </a:lnTo>
                  <a:lnTo>
                    <a:pt x="658" y="790"/>
                  </a:lnTo>
                  <a:lnTo>
                    <a:pt x="682" y="816"/>
                  </a:lnTo>
                  <a:lnTo>
                    <a:pt x="708" y="839"/>
                  </a:lnTo>
                  <a:lnTo>
                    <a:pt x="737" y="859"/>
                  </a:lnTo>
                  <a:lnTo>
                    <a:pt x="769" y="873"/>
                  </a:lnTo>
                  <a:lnTo>
                    <a:pt x="802" y="884"/>
                  </a:lnTo>
                  <a:lnTo>
                    <a:pt x="838" y="890"/>
                  </a:lnTo>
                  <a:lnTo>
                    <a:pt x="872" y="890"/>
                  </a:lnTo>
                  <a:lnTo>
                    <a:pt x="880" y="890"/>
                  </a:lnTo>
                  <a:lnTo>
                    <a:pt x="892" y="889"/>
                  </a:lnTo>
                  <a:lnTo>
                    <a:pt x="912" y="887"/>
                  </a:lnTo>
                  <a:lnTo>
                    <a:pt x="937" y="884"/>
                  </a:lnTo>
                  <a:lnTo>
                    <a:pt x="968" y="880"/>
                  </a:lnTo>
                  <a:lnTo>
                    <a:pt x="1003" y="872"/>
                  </a:lnTo>
                  <a:lnTo>
                    <a:pt x="1044" y="864"/>
                  </a:lnTo>
                  <a:lnTo>
                    <a:pt x="1088" y="853"/>
                  </a:lnTo>
                  <a:lnTo>
                    <a:pt x="1136" y="839"/>
                  </a:lnTo>
                  <a:lnTo>
                    <a:pt x="1186" y="823"/>
                  </a:lnTo>
                  <a:lnTo>
                    <a:pt x="1241" y="804"/>
                  </a:lnTo>
                  <a:lnTo>
                    <a:pt x="1296" y="780"/>
                  </a:lnTo>
                  <a:lnTo>
                    <a:pt x="1355" y="753"/>
                  </a:lnTo>
                  <a:lnTo>
                    <a:pt x="1386" y="807"/>
                  </a:lnTo>
                  <a:lnTo>
                    <a:pt x="1415" y="859"/>
                  </a:lnTo>
                  <a:lnTo>
                    <a:pt x="1440" y="911"/>
                  </a:lnTo>
                  <a:lnTo>
                    <a:pt x="1461" y="962"/>
                  </a:lnTo>
                  <a:lnTo>
                    <a:pt x="1477" y="1011"/>
                  </a:lnTo>
                  <a:lnTo>
                    <a:pt x="1489" y="1056"/>
                  </a:lnTo>
                  <a:lnTo>
                    <a:pt x="1497" y="1098"/>
                  </a:lnTo>
                  <a:lnTo>
                    <a:pt x="1502" y="1137"/>
                  </a:lnTo>
                  <a:lnTo>
                    <a:pt x="1504" y="1175"/>
                  </a:lnTo>
                  <a:lnTo>
                    <a:pt x="1502" y="1208"/>
                  </a:lnTo>
                  <a:lnTo>
                    <a:pt x="1497" y="1240"/>
                  </a:lnTo>
                  <a:lnTo>
                    <a:pt x="1491" y="1269"/>
                  </a:lnTo>
                  <a:lnTo>
                    <a:pt x="1483" y="1295"/>
                  </a:lnTo>
                  <a:lnTo>
                    <a:pt x="1473" y="1318"/>
                  </a:lnTo>
                  <a:lnTo>
                    <a:pt x="1463" y="1340"/>
                  </a:lnTo>
                  <a:lnTo>
                    <a:pt x="1450" y="1360"/>
                  </a:lnTo>
                  <a:lnTo>
                    <a:pt x="1439" y="1377"/>
                  </a:lnTo>
                  <a:lnTo>
                    <a:pt x="1426" y="1391"/>
                  </a:lnTo>
                  <a:lnTo>
                    <a:pt x="1414" y="1405"/>
                  </a:lnTo>
                  <a:lnTo>
                    <a:pt x="1399" y="1418"/>
                  </a:lnTo>
                  <a:lnTo>
                    <a:pt x="1382" y="1432"/>
                  </a:lnTo>
                  <a:lnTo>
                    <a:pt x="1361" y="1445"/>
                  </a:lnTo>
                  <a:lnTo>
                    <a:pt x="1339" y="1458"/>
                  </a:lnTo>
                  <a:lnTo>
                    <a:pt x="1313" y="1469"/>
                  </a:lnTo>
                  <a:lnTo>
                    <a:pt x="1285" y="1479"/>
                  </a:lnTo>
                  <a:lnTo>
                    <a:pt x="1253" y="1487"/>
                  </a:lnTo>
                  <a:lnTo>
                    <a:pt x="1219" y="1491"/>
                  </a:lnTo>
                  <a:lnTo>
                    <a:pt x="1180" y="1493"/>
                  </a:lnTo>
                  <a:lnTo>
                    <a:pt x="1134" y="1491"/>
                  </a:lnTo>
                  <a:lnTo>
                    <a:pt x="1086" y="1484"/>
                  </a:lnTo>
                  <a:lnTo>
                    <a:pt x="1036" y="1471"/>
                  </a:lnTo>
                  <a:lnTo>
                    <a:pt x="983" y="1456"/>
                  </a:lnTo>
                  <a:lnTo>
                    <a:pt x="930" y="1435"/>
                  </a:lnTo>
                  <a:lnTo>
                    <a:pt x="875" y="1410"/>
                  </a:lnTo>
                  <a:lnTo>
                    <a:pt x="819" y="1381"/>
                  </a:lnTo>
                  <a:lnTo>
                    <a:pt x="762" y="1348"/>
                  </a:lnTo>
                  <a:lnTo>
                    <a:pt x="706" y="1311"/>
                  </a:lnTo>
                  <a:lnTo>
                    <a:pt x="648" y="1271"/>
                  </a:lnTo>
                  <a:lnTo>
                    <a:pt x="591" y="1227"/>
                  </a:lnTo>
                  <a:lnTo>
                    <a:pt x="533" y="1180"/>
                  </a:lnTo>
                  <a:lnTo>
                    <a:pt x="477" y="1129"/>
                  </a:lnTo>
                  <a:lnTo>
                    <a:pt x="421" y="1075"/>
                  </a:lnTo>
                  <a:lnTo>
                    <a:pt x="362" y="1015"/>
                  </a:lnTo>
                  <a:lnTo>
                    <a:pt x="308" y="954"/>
                  </a:lnTo>
                  <a:lnTo>
                    <a:pt x="257" y="892"/>
                  </a:lnTo>
                  <a:lnTo>
                    <a:pt x="210" y="830"/>
                  </a:lnTo>
                  <a:lnTo>
                    <a:pt x="166" y="766"/>
                  </a:lnTo>
                  <a:lnTo>
                    <a:pt x="127" y="705"/>
                  </a:lnTo>
                  <a:lnTo>
                    <a:pt x="93" y="642"/>
                  </a:lnTo>
                  <a:lnTo>
                    <a:pt x="64" y="582"/>
                  </a:lnTo>
                  <a:lnTo>
                    <a:pt x="43" y="531"/>
                  </a:lnTo>
                  <a:lnTo>
                    <a:pt x="26" y="482"/>
                  </a:lnTo>
                  <a:lnTo>
                    <a:pt x="15" y="437"/>
                  </a:lnTo>
                  <a:lnTo>
                    <a:pt x="6" y="395"/>
                  </a:lnTo>
                  <a:lnTo>
                    <a:pt x="1" y="355"/>
                  </a:lnTo>
                  <a:lnTo>
                    <a:pt x="0" y="318"/>
                  </a:lnTo>
                  <a:lnTo>
                    <a:pt x="2" y="285"/>
                  </a:lnTo>
                  <a:lnTo>
                    <a:pt x="6" y="252"/>
                  </a:lnTo>
                  <a:lnTo>
                    <a:pt x="13" y="224"/>
                  </a:lnTo>
                  <a:lnTo>
                    <a:pt x="21" y="197"/>
                  </a:lnTo>
                  <a:lnTo>
                    <a:pt x="31" y="173"/>
                  </a:lnTo>
                  <a:lnTo>
                    <a:pt x="41" y="153"/>
                  </a:lnTo>
                  <a:lnTo>
                    <a:pt x="53" y="133"/>
                  </a:lnTo>
                  <a:lnTo>
                    <a:pt x="65" y="116"/>
                  </a:lnTo>
                  <a:lnTo>
                    <a:pt x="78" y="102"/>
                  </a:lnTo>
                  <a:lnTo>
                    <a:pt x="89" y="88"/>
                  </a:lnTo>
                  <a:lnTo>
                    <a:pt x="105" y="75"/>
                  </a:lnTo>
                  <a:lnTo>
                    <a:pt x="122" y="61"/>
                  </a:lnTo>
                  <a:lnTo>
                    <a:pt x="142" y="48"/>
                  </a:lnTo>
                  <a:lnTo>
                    <a:pt x="165" y="35"/>
                  </a:lnTo>
                  <a:lnTo>
                    <a:pt x="190" y="24"/>
                  </a:lnTo>
                  <a:lnTo>
                    <a:pt x="219" y="14"/>
                  </a:lnTo>
                  <a:lnTo>
                    <a:pt x="250" y="6"/>
                  </a:lnTo>
                  <a:lnTo>
                    <a:pt x="285" y="2"/>
                  </a:lnTo>
                  <a:lnTo>
                    <a:pt x="3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bg-BG" sz="1600">
                <a:cs typeface="+mn-ea"/>
                <a:sym typeface="+mn-lt"/>
              </a:endParaRPr>
            </a:p>
          </p:txBody>
        </p:sp>
        <p:sp>
          <p:nvSpPr>
            <p:cNvPr id="21" name="Freeform 18"/>
            <p:cNvSpPr/>
            <p:nvPr/>
          </p:nvSpPr>
          <p:spPr bwMode="auto">
            <a:xfrm>
              <a:off x="2882900" y="2044701"/>
              <a:ext cx="265113" cy="263525"/>
            </a:xfrm>
            <a:custGeom>
              <a:avLst/>
              <a:gdLst>
                <a:gd name="T0" fmla="*/ 1289 w 1835"/>
                <a:gd name="T1" fmla="*/ 2 h 1823"/>
                <a:gd name="T2" fmla="*/ 1327 w 1835"/>
                <a:gd name="T3" fmla="*/ 23 h 1823"/>
                <a:gd name="T4" fmla="*/ 1350 w 1835"/>
                <a:gd name="T5" fmla="*/ 60 h 1823"/>
                <a:gd name="T6" fmla="*/ 1776 w 1835"/>
                <a:gd name="T7" fmla="*/ 482 h 1823"/>
                <a:gd name="T8" fmla="*/ 1812 w 1835"/>
                <a:gd name="T9" fmla="*/ 505 h 1823"/>
                <a:gd name="T10" fmla="*/ 1833 w 1835"/>
                <a:gd name="T11" fmla="*/ 543 h 1823"/>
                <a:gd name="T12" fmla="*/ 1832 w 1835"/>
                <a:gd name="T13" fmla="*/ 586 h 1823"/>
                <a:gd name="T14" fmla="*/ 1810 w 1835"/>
                <a:gd name="T15" fmla="*/ 622 h 1823"/>
                <a:gd name="T16" fmla="*/ 1498 w 1835"/>
                <a:gd name="T17" fmla="*/ 929 h 1823"/>
                <a:gd name="T18" fmla="*/ 1459 w 1835"/>
                <a:gd name="T19" fmla="*/ 942 h 1823"/>
                <a:gd name="T20" fmla="*/ 1253 w 1835"/>
                <a:gd name="T21" fmla="*/ 903 h 1823"/>
                <a:gd name="T22" fmla="*/ 1194 w 1835"/>
                <a:gd name="T23" fmla="*/ 1011 h 1823"/>
                <a:gd name="T24" fmla="*/ 1118 w 1835"/>
                <a:gd name="T25" fmla="*/ 1126 h 1823"/>
                <a:gd name="T26" fmla="*/ 1030 w 1835"/>
                <a:gd name="T27" fmla="*/ 1243 h 1823"/>
                <a:gd name="T28" fmla="*/ 930 w 1835"/>
                <a:gd name="T29" fmla="*/ 1362 h 1823"/>
                <a:gd name="T30" fmla="*/ 823 w 1835"/>
                <a:gd name="T31" fmla="*/ 1475 h 1823"/>
                <a:gd name="T32" fmla="*/ 705 w 1835"/>
                <a:gd name="T33" fmla="*/ 1578 h 1823"/>
                <a:gd name="T34" fmla="*/ 585 w 1835"/>
                <a:gd name="T35" fmla="*/ 1659 h 1823"/>
                <a:gd name="T36" fmla="*/ 470 w 1835"/>
                <a:gd name="T37" fmla="*/ 1719 h 1823"/>
                <a:gd name="T38" fmla="*/ 363 w 1835"/>
                <a:gd name="T39" fmla="*/ 1763 h 1823"/>
                <a:gd name="T40" fmla="*/ 268 w 1835"/>
                <a:gd name="T41" fmla="*/ 1792 h 1823"/>
                <a:gd name="T42" fmla="*/ 187 w 1835"/>
                <a:gd name="T43" fmla="*/ 1810 h 1823"/>
                <a:gd name="T44" fmla="*/ 130 w 1835"/>
                <a:gd name="T45" fmla="*/ 1819 h 1823"/>
                <a:gd name="T46" fmla="*/ 95 w 1835"/>
                <a:gd name="T47" fmla="*/ 1823 h 1823"/>
                <a:gd name="T48" fmla="*/ 71 w 1835"/>
                <a:gd name="T49" fmla="*/ 1822 h 1823"/>
                <a:gd name="T50" fmla="*/ 39 w 1835"/>
                <a:gd name="T51" fmla="*/ 1810 h 1823"/>
                <a:gd name="T52" fmla="*/ 14 w 1835"/>
                <a:gd name="T53" fmla="*/ 1785 h 1823"/>
                <a:gd name="T54" fmla="*/ 1 w 1835"/>
                <a:gd name="T55" fmla="*/ 1753 h 1823"/>
                <a:gd name="T56" fmla="*/ 0 w 1835"/>
                <a:gd name="T57" fmla="*/ 1729 h 1823"/>
                <a:gd name="T58" fmla="*/ 3 w 1835"/>
                <a:gd name="T59" fmla="*/ 1695 h 1823"/>
                <a:gd name="T60" fmla="*/ 13 w 1835"/>
                <a:gd name="T61" fmla="*/ 1636 h 1823"/>
                <a:gd name="T62" fmla="*/ 30 w 1835"/>
                <a:gd name="T63" fmla="*/ 1557 h 1823"/>
                <a:gd name="T64" fmla="*/ 61 w 1835"/>
                <a:gd name="T65" fmla="*/ 1463 h 1823"/>
                <a:gd name="T66" fmla="*/ 105 w 1835"/>
                <a:gd name="T67" fmla="*/ 1357 h 1823"/>
                <a:gd name="T68" fmla="*/ 165 w 1835"/>
                <a:gd name="T69" fmla="*/ 1242 h 1823"/>
                <a:gd name="T70" fmla="*/ 247 w 1835"/>
                <a:gd name="T71" fmla="*/ 1124 h 1823"/>
                <a:gd name="T72" fmla="*/ 351 w 1835"/>
                <a:gd name="T73" fmla="*/ 1007 h 1823"/>
                <a:gd name="T74" fmla="*/ 465 w 1835"/>
                <a:gd name="T75" fmla="*/ 899 h 1823"/>
                <a:gd name="T76" fmla="*/ 583 w 1835"/>
                <a:gd name="T77" fmla="*/ 800 h 1823"/>
                <a:gd name="T78" fmla="*/ 703 w 1835"/>
                <a:gd name="T79" fmla="*/ 712 h 1823"/>
                <a:gd name="T80" fmla="*/ 818 w 1835"/>
                <a:gd name="T81" fmla="*/ 637 h 1823"/>
                <a:gd name="T82" fmla="*/ 927 w 1835"/>
                <a:gd name="T83" fmla="*/ 579 h 1823"/>
                <a:gd name="T84" fmla="*/ 888 w 1835"/>
                <a:gd name="T85" fmla="*/ 374 h 1823"/>
                <a:gd name="T86" fmla="*/ 900 w 1835"/>
                <a:gd name="T87" fmla="*/ 335 h 1823"/>
                <a:gd name="T88" fmla="*/ 1208 w 1835"/>
                <a:gd name="T89" fmla="*/ 25 h 1823"/>
                <a:gd name="T90" fmla="*/ 1246 w 1835"/>
                <a:gd name="T91" fmla="*/ 3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5" h="1823">
                  <a:moveTo>
                    <a:pt x="1267" y="0"/>
                  </a:moveTo>
                  <a:lnTo>
                    <a:pt x="1289" y="2"/>
                  </a:lnTo>
                  <a:lnTo>
                    <a:pt x="1310" y="11"/>
                  </a:lnTo>
                  <a:lnTo>
                    <a:pt x="1327" y="23"/>
                  </a:lnTo>
                  <a:lnTo>
                    <a:pt x="1341" y="40"/>
                  </a:lnTo>
                  <a:lnTo>
                    <a:pt x="1350" y="60"/>
                  </a:lnTo>
                  <a:lnTo>
                    <a:pt x="1451" y="381"/>
                  </a:lnTo>
                  <a:lnTo>
                    <a:pt x="1776" y="482"/>
                  </a:lnTo>
                  <a:lnTo>
                    <a:pt x="1796" y="491"/>
                  </a:lnTo>
                  <a:lnTo>
                    <a:pt x="1812" y="505"/>
                  </a:lnTo>
                  <a:lnTo>
                    <a:pt x="1825" y="522"/>
                  </a:lnTo>
                  <a:lnTo>
                    <a:pt x="1833" y="543"/>
                  </a:lnTo>
                  <a:lnTo>
                    <a:pt x="1835" y="565"/>
                  </a:lnTo>
                  <a:lnTo>
                    <a:pt x="1832" y="586"/>
                  </a:lnTo>
                  <a:lnTo>
                    <a:pt x="1824" y="606"/>
                  </a:lnTo>
                  <a:lnTo>
                    <a:pt x="1810" y="622"/>
                  </a:lnTo>
                  <a:lnTo>
                    <a:pt x="1515" y="917"/>
                  </a:lnTo>
                  <a:lnTo>
                    <a:pt x="1498" y="929"/>
                  </a:lnTo>
                  <a:lnTo>
                    <a:pt x="1479" y="937"/>
                  </a:lnTo>
                  <a:lnTo>
                    <a:pt x="1459" y="942"/>
                  </a:lnTo>
                  <a:lnTo>
                    <a:pt x="1439" y="939"/>
                  </a:lnTo>
                  <a:lnTo>
                    <a:pt x="1253" y="903"/>
                  </a:lnTo>
                  <a:lnTo>
                    <a:pt x="1226" y="956"/>
                  </a:lnTo>
                  <a:lnTo>
                    <a:pt x="1194" y="1011"/>
                  </a:lnTo>
                  <a:lnTo>
                    <a:pt x="1158" y="1067"/>
                  </a:lnTo>
                  <a:lnTo>
                    <a:pt x="1118" y="1126"/>
                  </a:lnTo>
                  <a:lnTo>
                    <a:pt x="1075" y="1184"/>
                  </a:lnTo>
                  <a:lnTo>
                    <a:pt x="1030" y="1243"/>
                  </a:lnTo>
                  <a:lnTo>
                    <a:pt x="981" y="1302"/>
                  </a:lnTo>
                  <a:lnTo>
                    <a:pt x="930" y="1362"/>
                  </a:lnTo>
                  <a:lnTo>
                    <a:pt x="877" y="1419"/>
                  </a:lnTo>
                  <a:lnTo>
                    <a:pt x="823" y="1475"/>
                  </a:lnTo>
                  <a:lnTo>
                    <a:pt x="763" y="1529"/>
                  </a:lnTo>
                  <a:lnTo>
                    <a:pt x="705" y="1578"/>
                  </a:lnTo>
                  <a:lnTo>
                    <a:pt x="645" y="1622"/>
                  </a:lnTo>
                  <a:lnTo>
                    <a:pt x="585" y="1659"/>
                  </a:lnTo>
                  <a:lnTo>
                    <a:pt x="528" y="1691"/>
                  </a:lnTo>
                  <a:lnTo>
                    <a:pt x="470" y="1719"/>
                  </a:lnTo>
                  <a:lnTo>
                    <a:pt x="416" y="1743"/>
                  </a:lnTo>
                  <a:lnTo>
                    <a:pt x="363" y="1763"/>
                  </a:lnTo>
                  <a:lnTo>
                    <a:pt x="314" y="1780"/>
                  </a:lnTo>
                  <a:lnTo>
                    <a:pt x="268" y="1792"/>
                  </a:lnTo>
                  <a:lnTo>
                    <a:pt x="226" y="1803"/>
                  </a:lnTo>
                  <a:lnTo>
                    <a:pt x="187" y="1810"/>
                  </a:lnTo>
                  <a:lnTo>
                    <a:pt x="156" y="1816"/>
                  </a:lnTo>
                  <a:lnTo>
                    <a:pt x="130" y="1819"/>
                  </a:lnTo>
                  <a:lnTo>
                    <a:pt x="109" y="1821"/>
                  </a:lnTo>
                  <a:lnTo>
                    <a:pt x="95" y="1823"/>
                  </a:lnTo>
                  <a:lnTo>
                    <a:pt x="88" y="1823"/>
                  </a:lnTo>
                  <a:lnTo>
                    <a:pt x="71" y="1822"/>
                  </a:lnTo>
                  <a:lnTo>
                    <a:pt x="54" y="1817"/>
                  </a:lnTo>
                  <a:lnTo>
                    <a:pt x="39" y="1810"/>
                  </a:lnTo>
                  <a:lnTo>
                    <a:pt x="25" y="1799"/>
                  </a:lnTo>
                  <a:lnTo>
                    <a:pt x="14" y="1785"/>
                  </a:lnTo>
                  <a:lnTo>
                    <a:pt x="5" y="1769"/>
                  </a:lnTo>
                  <a:lnTo>
                    <a:pt x="1" y="1753"/>
                  </a:lnTo>
                  <a:lnTo>
                    <a:pt x="0" y="1735"/>
                  </a:lnTo>
                  <a:lnTo>
                    <a:pt x="0" y="1729"/>
                  </a:lnTo>
                  <a:lnTo>
                    <a:pt x="1" y="1715"/>
                  </a:lnTo>
                  <a:lnTo>
                    <a:pt x="3" y="1695"/>
                  </a:lnTo>
                  <a:lnTo>
                    <a:pt x="7" y="1669"/>
                  </a:lnTo>
                  <a:lnTo>
                    <a:pt x="13" y="1636"/>
                  </a:lnTo>
                  <a:lnTo>
                    <a:pt x="21" y="1599"/>
                  </a:lnTo>
                  <a:lnTo>
                    <a:pt x="30" y="1557"/>
                  </a:lnTo>
                  <a:lnTo>
                    <a:pt x="44" y="1511"/>
                  </a:lnTo>
                  <a:lnTo>
                    <a:pt x="61" y="1463"/>
                  </a:lnTo>
                  <a:lnTo>
                    <a:pt x="81" y="1411"/>
                  </a:lnTo>
                  <a:lnTo>
                    <a:pt x="105" y="1357"/>
                  </a:lnTo>
                  <a:lnTo>
                    <a:pt x="133" y="1299"/>
                  </a:lnTo>
                  <a:lnTo>
                    <a:pt x="165" y="1242"/>
                  </a:lnTo>
                  <a:lnTo>
                    <a:pt x="203" y="1183"/>
                  </a:lnTo>
                  <a:lnTo>
                    <a:pt x="247" y="1124"/>
                  </a:lnTo>
                  <a:lnTo>
                    <a:pt x="295" y="1065"/>
                  </a:lnTo>
                  <a:lnTo>
                    <a:pt x="351" y="1007"/>
                  </a:lnTo>
                  <a:lnTo>
                    <a:pt x="407" y="952"/>
                  </a:lnTo>
                  <a:lnTo>
                    <a:pt x="465" y="899"/>
                  </a:lnTo>
                  <a:lnTo>
                    <a:pt x="525" y="849"/>
                  </a:lnTo>
                  <a:lnTo>
                    <a:pt x="583" y="800"/>
                  </a:lnTo>
                  <a:lnTo>
                    <a:pt x="643" y="754"/>
                  </a:lnTo>
                  <a:lnTo>
                    <a:pt x="703" y="712"/>
                  </a:lnTo>
                  <a:lnTo>
                    <a:pt x="761" y="673"/>
                  </a:lnTo>
                  <a:lnTo>
                    <a:pt x="818" y="637"/>
                  </a:lnTo>
                  <a:lnTo>
                    <a:pt x="873" y="606"/>
                  </a:lnTo>
                  <a:lnTo>
                    <a:pt x="927" y="579"/>
                  </a:lnTo>
                  <a:lnTo>
                    <a:pt x="890" y="395"/>
                  </a:lnTo>
                  <a:lnTo>
                    <a:pt x="888" y="374"/>
                  </a:lnTo>
                  <a:lnTo>
                    <a:pt x="892" y="354"/>
                  </a:lnTo>
                  <a:lnTo>
                    <a:pt x="900" y="335"/>
                  </a:lnTo>
                  <a:lnTo>
                    <a:pt x="913" y="319"/>
                  </a:lnTo>
                  <a:lnTo>
                    <a:pt x="1208" y="25"/>
                  </a:lnTo>
                  <a:lnTo>
                    <a:pt x="1226" y="12"/>
                  </a:lnTo>
                  <a:lnTo>
                    <a:pt x="1246" y="3"/>
                  </a:lnTo>
                  <a:lnTo>
                    <a:pt x="1267" y="0"/>
                  </a:lnTo>
                  <a:close/>
                </a:path>
              </a:pathLst>
            </a:custGeom>
            <a:solidFill>
              <a:schemeClr val="bg1"/>
            </a:solidFill>
            <a:ln w="0">
              <a:noFill/>
              <a:prstDash val="solid"/>
              <a:round/>
            </a:ln>
          </p:spPr>
          <p:txBody>
            <a:bodyPr vert="horz" wrap="square" lIns="91440" tIns="45720" rIns="91440" bIns="45720" numCol="1" anchor="t" anchorCtr="0" compatLnSpc="1"/>
            <a:lstStyle/>
            <a:p>
              <a:endParaRPr lang="bg-BG" sz="1600">
                <a:cs typeface="+mn-ea"/>
                <a:sym typeface="+mn-lt"/>
              </a:endParaRPr>
            </a:p>
          </p:txBody>
        </p:sp>
      </p:grpSp>
      <p:sp>
        <p:nvSpPr>
          <p:cNvPr id="23" name="Rounded Rectangle 22"/>
          <p:cNvSpPr/>
          <p:nvPr/>
        </p:nvSpPr>
        <p:spPr>
          <a:xfrm>
            <a:off x="2483931" y="2596619"/>
            <a:ext cx="3197735" cy="684000"/>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612140"/>
            <a:r>
              <a:rPr lang="zh-CN" altLang="en-US" sz="1400" dirty="0">
                <a:solidFill>
                  <a:schemeClr val="tx1"/>
                </a:solidFill>
                <a:cs typeface="+mn-ea"/>
                <a:sym typeface="+mn-lt"/>
              </a:rPr>
              <a:t>输入您的小标题</a:t>
            </a:r>
            <a:endParaRPr lang="zh-CN" altLang="en-US" sz="1400" dirty="0">
              <a:solidFill>
                <a:schemeClr val="tx1"/>
              </a:solidFill>
              <a:cs typeface="+mn-ea"/>
              <a:sym typeface="+mn-lt"/>
            </a:endParaRPr>
          </a:p>
        </p:txBody>
      </p:sp>
      <p:sp>
        <p:nvSpPr>
          <p:cNvPr id="24" name="Oval 23"/>
          <p:cNvSpPr>
            <a:spLocks noChangeAspect="1"/>
          </p:cNvSpPr>
          <p:nvPr/>
        </p:nvSpPr>
        <p:spPr>
          <a:xfrm rot="16200000">
            <a:off x="2516848" y="2623618"/>
            <a:ext cx="629999" cy="63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solidFill>
                <a:schemeClr val="tx1"/>
              </a:solidFill>
              <a:cs typeface="+mn-ea"/>
              <a:sym typeface="+mn-lt"/>
            </a:endParaRPr>
          </a:p>
        </p:txBody>
      </p:sp>
      <p:sp>
        <p:nvSpPr>
          <p:cNvPr id="25" name="Freeform 370"/>
          <p:cNvSpPr>
            <a:spLocks noChangeAspect="1" noEditPoints="1"/>
          </p:cNvSpPr>
          <p:nvPr/>
        </p:nvSpPr>
        <p:spPr bwMode="auto">
          <a:xfrm>
            <a:off x="2740544" y="2831923"/>
            <a:ext cx="174463" cy="252000"/>
          </a:xfrm>
          <a:custGeom>
            <a:avLst/>
            <a:gdLst>
              <a:gd name="T0" fmla="*/ 883 w 2153"/>
              <a:gd name="T1" fmla="*/ 406 h 3018"/>
              <a:gd name="T2" fmla="*/ 658 w 2153"/>
              <a:gd name="T3" fmla="*/ 517 h 3018"/>
              <a:gd name="T4" fmla="*/ 490 w 2153"/>
              <a:gd name="T5" fmla="*/ 698 h 3018"/>
              <a:gd name="T6" fmla="*/ 397 w 2153"/>
              <a:gd name="T7" fmla="*/ 930 h 3018"/>
              <a:gd name="T8" fmla="*/ 397 w 2153"/>
              <a:gd name="T9" fmla="*/ 1188 h 3018"/>
              <a:gd name="T10" fmla="*/ 490 w 2153"/>
              <a:gd name="T11" fmla="*/ 1421 h 3018"/>
              <a:gd name="T12" fmla="*/ 658 w 2153"/>
              <a:gd name="T13" fmla="*/ 1602 h 3018"/>
              <a:gd name="T14" fmla="*/ 883 w 2153"/>
              <a:gd name="T15" fmla="*/ 1713 h 3018"/>
              <a:gd name="T16" fmla="*/ 1144 w 2153"/>
              <a:gd name="T17" fmla="*/ 1737 h 3018"/>
              <a:gd name="T18" fmla="*/ 1389 w 2153"/>
              <a:gd name="T19" fmla="*/ 1667 h 3018"/>
              <a:gd name="T20" fmla="*/ 1588 w 2153"/>
              <a:gd name="T21" fmla="*/ 1519 h 3018"/>
              <a:gd name="T22" fmla="*/ 1720 w 2153"/>
              <a:gd name="T23" fmla="*/ 1309 h 3018"/>
              <a:gd name="T24" fmla="*/ 1769 w 2153"/>
              <a:gd name="T25" fmla="*/ 1059 h 3018"/>
              <a:gd name="T26" fmla="*/ 1720 w 2153"/>
              <a:gd name="T27" fmla="*/ 809 h 3018"/>
              <a:gd name="T28" fmla="*/ 1588 w 2153"/>
              <a:gd name="T29" fmla="*/ 600 h 3018"/>
              <a:gd name="T30" fmla="*/ 1389 w 2153"/>
              <a:gd name="T31" fmla="*/ 452 h 3018"/>
              <a:gd name="T32" fmla="*/ 1144 w 2153"/>
              <a:gd name="T33" fmla="*/ 382 h 3018"/>
              <a:gd name="T34" fmla="*/ 1243 w 2153"/>
              <a:gd name="T35" fmla="*/ 13 h 3018"/>
              <a:gd name="T36" fmla="*/ 1550 w 2153"/>
              <a:gd name="T37" fmla="*/ 108 h 3018"/>
              <a:gd name="T38" fmla="*/ 1810 w 2153"/>
              <a:gd name="T39" fmla="*/ 284 h 3018"/>
              <a:gd name="T40" fmla="*/ 2006 w 2153"/>
              <a:gd name="T41" fmla="*/ 525 h 3018"/>
              <a:gd name="T42" fmla="*/ 2124 w 2153"/>
              <a:gd name="T43" fmla="*/ 817 h 3018"/>
              <a:gd name="T44" fmla="*/ 2151 w 2153"/>
              <a:gd name="T45" fmla="*/ 1125 h 3018"/>
              <a:gd name="T46" fmla="*/ 2109 w 2153"/>
              <a:gd name="T47" fmla="*/ 1387 h 3018"/>
              <a:gd name="T48" fmla="*/ 2024 w 2153"/>
              <a:gd name="T49" fmla="*/ 1653 h 3018"/>
              <a:gd name="T50" fmla="*/ 1906 w 2153"/>
              <a:gd name="T51" fmla="*/ 1914 h 3018"/>
              <a:gd name="T52" fmla="*/ 1767 w 2153"/>
              <a:gd name="T53" fmla="*/ 2162 h 3018"/>
              <a:gd name="T54" fmla="*/ 1620 w 2153"/>
              <a:gd name="T55" fmla="*/ 2390 h 3018"/>
              <a:gd name="T56" fmla="*/ 1476 w 2153"/>
              <a:gd name="T57" fmla="*/ 2592 h 3018"/>
              <a:gd name="T58" fmla="*/ 1345 w 2153"/>
              <a:gd name="T59" fmla="*/ 2757 h 3018"/>
              <a:gd name="T60" fmla="*/ 1242 w 2153"/>
              <a:gd name="T61" fmla="*/ 2881 h 3018"/>
              <a:gd name="T62" fmla="*/ 1178 w 2153"/>
              <a:gd name="T63" fmla="*/ 2954 h 3018"/>
              <a:gd name="T64" fmla="*/ 1146 w 2153"/>
              <a:gd name="T65" fmla="*/ 2987 h 3018"/>
              <a:gd name="T66" fmla="*/ 1085 w 2153"/>
              <a:gd name="T67" fmla="*/ 3018 h 3018"/>
              <a:gd name="T68" fmla="*/ 1023 w 2153"/>
              <a:gd name="T69" fmla="*/ 2987 h 3018"/>
              <a:gd name="T70" fmla="*/ 991 w 2153"/>
              <a:gd name="T71" fmla="*/ 2954 h 3018"/>
              <a:gd name="T72" fmla="*/ 926 w 2153"/>
              <a:gd name="T73" fmla="*/ 2881 h 3018"/>
              <a:gd name="T74" fmla="*/ 821 w 2153"/>
              <a:gd name="T75" fmla="*/ 2758 h 3018"/>
              <a:gd name="T76" fmla="*/ 689 w 2153"/>
              <a:gd name="T77" fmla="*/ 2592 h 3018"/>
              <a:gd name="T78" fmla="*/ 543 w 2153"/>
              <a:gd name="T79" fmla="*/ 2391 h 3018"/>
              <a:gd name="T80" fmla="*/ 393 w 2153"/>
              <a:gd name="T81" fmla="*/ 2163 h 3018"/>
              <a:gd name="T82" fmla="*/ 253 w 2153"/>
              <a:gd name="T83" fmla="*/ 1915 h 3018"/>
              <a:gd name="T84" fmla="*/ 132 w 2153"/>
              <a:gd name="T85" fmla="*/ 1654 h 3018"/>
              <a:gd name="T86" fmla="*/ 46 w 2153"/>
              <a:gd name="T87" fmla="*/ 1389 h 3018"/>
              <a:gd name="T88" fmla="*/ 5 w 2153"/>
              <a:gd name="T89" fmla="*/ 1147 h 3018"/>
              <a:gd name="T90" fmla="*/ 13 w 2153"/>
              <a:gd name="T91" fmla="*/ 896 h 3018"/>
              <a:gd name="T92" fmla="*/ 110 w 2153"/>
              <a:gd name="T93" fmla="*/ 593 h 3018"/>
              <a:gd name="T94" fmla="*/ 288 w 2153"/>
              <a:gd name="T95" fmla="*/ 339 h 3018"/>
              <a:gd name="T96" fmla="*/ 534 w 2153"/>
              <a:gd name="T97" fmla="*/ 144 h 3018"/>
              <a:gd name="T98" fmla="*/ 830 w 2153"/>
              <a:gd name="T99" fmla="*/ 2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3" h="3018">
                <a:moveTo>
                  <a:pt x="1076" y="378"/>
                </a:moveTo>
                <a:lnTo>
                  <a:pt x="1010" y="382"/>
                </a:lnTo>
                <a:lnTo>
                  <a:pt x="945" y="391"/>
                </a:lnTo>
                <a:lnTo>
                  <a:pt x="883" y="406"/>
                </a:lnTo>
                <a:lnTo>
                  <a:pt x="822" y="426"/>
                </a:lnTo>
                <a:lnTo>
                  <a:pt x="765" y="452"/>
                </a:lnTo>
                <a:lnTo>
                  <a:pt x="710" y="482"/>
                </a:lnTo>
                <a:lnTo>
                  <a:pt x="658" y="517"/>
                </a:lnTo>
                <a:lnTo>
                  <a:pt x="610" y="556"/>
                </a:lnTo>
                <a:lnTo>
                  <a:pt x="566" y="600"/>
                </a:lnTo>
                <a:lnTo>
                  <a:pt x="526" y="647"/>
                </a:lnTo>
                <a:lnTo>
                  <a:pt x="490" y="698"/>
                </a:lnTo>
                <a:lnTo>
                  <a:pt x="459" y="751"/>
                </a:lnTo>
                <a:lnTo>
                  <a:pt x="433" y="809"/>
                </a:lnTo>
                <a:lnTo>
                  <a:pt x="412" y="868"/>
                </a:lnTo>
                <a:lnTo>
                  <a:pt x="397" y="930"/>
                </a:lnTo>
                <a:lnTo>
                  <a:pt x="388" y="994"/>
                </a:lnTo>
                <a:lnTo>
                  <a:pt x="385" y="1059"/>
                </a:lnTo>
                <a:lnTo>
                  <a:pt x="388" y="1124"/>
                </a:lnTo>
                <a:lnTo>
                  <a:pt x="397" y="1188"/>
                </a:lnTo>
                <a:lnTo>
                  <a:pt x="412" y="1250"/>
                </a:lnTo>
                <a:lnTo>
                  <a:pt x="433" y="1309"/>
                </a:lnTo>
                <a:lnTo>
                  <a:pt x="459" y="1367"/>
                </a:lnTo>
                <a:lnTo>
                  <a:pt x="490" y="1421"/>
                </a:lnTo>
                <a:lnTo>
                  <a:pt x="526" y="1471"/>
                </a:lnTo>
                <a:lnTo>
                  <a:pt x="566" y="1519"/>
                </a:lnTo>
                <a:lnTo>
                  <a:pt x="610" y="1562"/>
                </a:lnTo>
                <a:lnTo>
                  <a:pt x="658" y="1602"/>
                </a:lnTo>
                <a:lnTo>
                  <a:pt x="710" y="1637"/>
                </a:lnTo>
                <a:lnTo>
                  <a:pt x="765" y="1667"/>
                </a:lnTo>
                <a:lnTo>
                  <a:pt x="822" y="1693"/>
                </a:lnTo>
                <a:lnTo>
                  <a:pt x="883" y="1713"/>
                </a:lnTo>
                <a:lnTo>
                  <a:pt x="945" y="1728"/>
                </a:lnTo>
                <a:lnTo>
                  <a:pt x="1010" y="1737"/>
                </a:lnTo>
                <a:lnTo>
                  <a:pt x="1076" y="1741"/>
                </a:lnTo>
                <a:lnTo>
                  <a:pt x="1144" y="1737"/>
                </a:lnTo>
                <a:lnTo>
                  <a:pt x="1208" y="1728"/>
                </a:lnTo>
                <a:lnTo>
                  <a:pt x="1271" y="1713"/>
                </a:lnTo>
                <a:lnTo>
                  <a:pt x="1331" y="1693"/>
                </a:lnTo>
                <a:lnTo>
                  <a:pt x="1389" y="1667"/>
                </a:lnTo>
                <a:lnTo>
                  <a:pt x="1444" y="1637"/>
                </a:lnTo>
                <a:lnTo>
                  <a:pt x="1495" y="1602"/>
                </a:lnTo>
                <a:lnTo>
                  <a:pt x="1543" y="1562"/>
                </a:lnTo>
                <a:lnTo>
                  <a:pt x="1588" y="1519"/>
                </a:lnTo>
                <a:lnTo>
                  <a:pt x="1627" y="1471"/>
                </a:lnTo>
                <a:lnTo>
                  <a:pt x="1663" y="1421"/>
                </a:lnTo>
                <a:lnTo>
                  <a:pt x="1695" y="1367"/>
                </a:lnTo>
                <a:lnTo>
                  <a:pt x="1720" y="1309"/>
                </a:lnTo>
                <a:lnTo>
                  <a:pt x="1741" y="1250"/>
                </a:lnTo>
                <a:lnTo>
                  <a:pt x="1757" y="1188"/>
                </a:lnTo>
                <a:lnTo>
                  <a:pt x="1766" y="1124"/>
                </a:lnTo>
                <a:lnTo>
                  <a:pt x="1769" y="1059"/>
                </a:lnTo>
                <a:lnTo>
                  <a:pt x="1766" y="994"/>
                </a:lnTo>
                <a:lnTo>
                  <a:pt x="1757" y="930"/>
                </a:lnTo>
                <a:lnTo>
                  <a:pt x="1741" y="868"/>
                </a:lnTo>
                <a:lnTo>
                  <a:pt x="1720" y="809"/>
                </a:lnTo>
                <a:lnTo>
                  <a:pt x="1695" y="751"/>
                </a:lnTo>
                <a:lnTo>
                  <a:pt x="1663" y="698"/>
                </a:lnTo>
                <a:lnTo>
                  <a:pt x="1627" y="647"/>
                </a:lnTo>
                <a:lnTo>
                  <a:pt x="1588" y="600"/>
                </a:lnTo>
                <a:lnTo>
                  <a:pt x="1543" y="556"/>
                </a:lnTo>
                <a:lnTo>
                  <a:pt x="1495" y="517"/>
                </a:lnTo>
                <a:lnTo>
                  <a:pt x="1444" y="482"/>
                </a:lnTo>
                <a:lnTo>
                  <a:pt x="1389" y="452"/>
                </a:lnTo>
                <a:lnTo>
                  <a:pt x="1331" y="426"/>
                </a:lnTo>
                <a:lnTo>
                  <a:pt x="1271" y="406"/>
                </a:lnTo>
                <a:lnTo>
                  <a:pt x="1208" y="391"/>
                </a:lnTo>
                <a:lnTo>
                  <a:pt x="1144" y="382"/>
                </a:lnTo>
                <a:lnTo>
                  <a:pt x="1076" y="378"/>
                </a:lnTo>
                <a:close/>
                <a:moveTo>
                  <a:pt x="1076" y="0"/>
                </a:moveTo>
                <a:lnTo>
                  <a:pt x="1161" y="3"/>
                </a:lnTo>
                <a:lnTo>
                  <a:pt x="1243" y="13"/>
                </a:lnTo>
                <a:lnTo>
                  <a:pt x="1324" y="28"/>
                </a:lnTo>
                <a:lnTo>
                  <a:pt x="1401" y="49"/>
                </a:lnTo>
                <a:lnTo>
                  <a:pt x="1478" y="76"/>
                </a:lnTo>
                <a:lnTo>
                  <a:pt x="1550" y="108"/>
                </a:lnTo>
                <a:lnTo>
                  <a:pt x="1620" y="144"/>
                </a:lnTo>
                <a:lnTo>
                  <a:pt x="1686" y="186"/>
                </a:lnTo>
                <a:lnTo>
                  <a:pt x="1750" y="233"/>
                </a:lnTo>
                <a:lnTo>
                  <a:pt x="1810" y="284"/>
                </a:lnTo>
                <a:lnTo>
                  <a:pt x="1866" y="339"/>
                </a:lnTo>
                <a:lnTo>
                  <a:pt x="1917" y="397"/>
                </a:lnTo>
                <a:lnTo>
                  <a:pt x="1963" y="459"/>
                </a:lnTo>
                <a:lnTo>
                  <a:pt x="2006" y="525"/>
                </a:lnTo>
                <a:lnTo>
                  <a:pt x="2044" y="593"/>
                </a:lnTo>
                <a:lnTo>
                  <a:pt x="2076" y="665"/>
                </a:lnTo>
                <a:lnTo>
                  <a:pt x="2103" y="739"/>
                </a:lnTo>
                <a:lnTo>
                  <a:pt x="2124" y="817"/>
                </a:lnTo>
                <a:lnTo>
                  <a:pt x="2141" y="896"/>
                </a:lnTo>
                <a:lnTo>
                  <a:pt x="2150" y="976"/>
                </a:lnTo>
                <a:lnTo>
                  <a:pt x="2153" y="1059"/>
                </a:lnTo>
                <a:lnTo>
                  <a:pt x="2151" y="1125"/>
                </a:lnTo>
                <a:lnTo>
                  <a:pt x="2145" y="1189"/>
                </a:lnTo>
                <a:lnTo>
                  <a:pt x="2137" y="1254"/>
                </a:lnTo>
                <a:lnTo>
                  <a:pt x="2124" y="1320"/>
                </a:lnTo>
                <a:lnTo>
                  <a:pt x="2109" y="1387"/>
                </a:lnTo>
                <a:lnTo>
                  <a:pt x="2092" y="1454"/>
                </a:lnTo>
                <a:lnTo>
                  <a:pt x="2071" y="1520"/>
                </a:lnTo>
                <a:lnTo>
                  <a:pt x="2049" y="1586"/>
                </a:lnTo>
                <a:lnTo>
                  <a:pt x="2024" y="1653"/>
                </a:lnTo>
                <a:lnTo>
                  <a:pt x="1997" y="1718"/>
                </a:lnTo>
                <a:lnTo>
                  <a:pt x="1969" y="1784"/>
                </a:lnTo>
                <a:lnTo>
                  <a:pt x="1938" y="1849"/>
                </a:lnTo>
                <a:lnTo>
                  <a:pt x="1906" y="1914"/>
                </a:lnTo>
                <a:lnTo>
                  <a:pt x="1873" y="1977"/>
                </a:lnTo>
                <a:lnTo>
                  <a:pt x="1838" y="2040"/>
                </a:lnTo>
                <a:lnTo>
                  <a:pt x="1804" y="2102"/>
                </a:lnTo>
                <a:lnTo>
                  <a:pt x="1767" y="2162"/>
                </a:lnTo>
                <a:lnTo>
                  <a:pt x="1731" y="2221"/>
                </a:lnTo>
                <a:lnTo>
                  <a:pt x="1694" y="2279"/>
                </a:lnTo>
                <a:lnTo>
                  <a:pt x="1657" y="2335"/>
                </a:lnTo>
                <a:lnTo>
                  <a:pt x="1620" y="2390"/>
                </a:lnTo>
                <a:lnTo>
                  <a:pt x="1583" y="2444"/>
                </a:lnTo>
                <a:lnTo>
                  <a:pt x="1546" y="2495"/>
                </a:lnTo>
                <a:lnTo>
                  <a:pt x="1510" y="2545"/>
                </a:lnTo>
                <a:lnTo>
                  <a:pt x="1476" y="2592"/>
                </a:lnTo>
                <a:lnTo>
                  <a:pt x="1441" y="2637"/>
                </a:lnTo>
                <a:lnTo>
                  <a:pt x="1407" y="2679"/>
                </a:lnTo>
                <a:lnTo>
                  <a:pt x="1376" y="2720"/>
                </a:lnTo>
                <a:lnTo>
                  <a:pt x="1345" y="2757"/>
                </a:lnTo>
                <a:lnTo>
                  <a:pt x="1317" y="2793"/>
                </a:lnTo>
                <a:lnTo>
                  <a:pt x="1290" y="2825"/>
                </a:lnTo>
                <a:lnTo>
                  <a:pt x="1265" y="2854"/>
                </a:lnTo>
                <a:lnTo>
                  <a:pt x="1242" y="2881"/>
                </a:lnTo>
                <a:lnTo>
                  <a:pt x="1222" y="2904"/>
                </a:lnTo>
                <a:lnTo>
                  <a:pt x="1205" y="2924"/>
                </a:lnTo>
                <a:lnTo>
                  <a:pt x="1189" y="2940"/>
                </a:lnTo>
                <a:lnTo>
                  <a:pt x="1178" y="2954"/>
                </a:lnTo>
                <a:lnTo>
                  <a:pt x="1169" y="2963"/>
                </a:lnTo>
                <a:lnTo>
                  <a:pt x="1164" y="2969"/>
                </a:lnTo>
                <a:lnTo>
                  <a:pt x="1162" y="2971"/>
                </a:lnTo>
                <a:lnTo>
                  <a:pt x="1146" y="2987"/>
                </a:lnTo>
                <a:lnTo>
                  <a:pt x="1130" y="2999"/>
                </a:lnTo>
                <a:lnTo>
                  <a:pt x="1115" y="3009"/>
                </a:lnTo>
                <a:lnTo>
                  <a:pt x="1114" y="3009"/>
                </a:lnTo>
                <a:lnTo>
                  <a:pt x="1085" y="3018"/>
                </a:lnTo>
                <a:lnTo>
                  <a:pt x="1054" y="3009"/>
                </a:lnTo>
                <a:lnTo>
                  <a:pt x="1053" y="3009"/>
                </a:lnTo>
                <a:lnTo>
                  <a:pt x="1039" y="2999"/>
                </a:lnTo>
                <a:lnTo>
                  <a:pt x="1023" y="2987"/>
                </a:lnTo>
                <a:lnTo>
                  <a:pt x="1007" y="2971"/>
                </a:lnTo>
                <a:lnTo>
                  <a:pt x="1005" y="2969"/>
                </a:lnTo>
                <a:lnTo>
                  <a:pt x="1000" y="2963"/>
                </a:lnTo>
                <a:lnTo>
                  <a:pt x="991" y="2954"/>
                </a:lnTo>
                <a:lnTo>
                  <a:pt x="980" y="2940"/>
                </a:lnTo>
                <a:lnTo>
                  <a:pt x="964" y="2924"/>
                </a:lnTo>
                <a:lnTo>
                  <a:pt x="946" y="2904"/>
                </a:lnTo>
                <a:lnTo>
                  <a:pt x="926" y="2881"/>
                </a:lnTo>
                <a:lnTo>
                  <a:pt x="903" y="2854"/>
                </a:lnTo>
                <a:lnTo>
                  <a:pt x="878" y="2825"/>
                </a:lnTo>
                <a:lnTo>
                  <a:pt x="850" y="2793"/>
                </a:lnTo>
                <a:lnTo>
                  <a:pt x="821" y="2758"/>
                </a:lnTo>
                <a:lnTo>
                  <a:pt x="790" y="2720"/>
                </a:lnTo>
                <a:lnTo>
                  <a:pt x="758" y="2680"/>
                </a:lnTo>
                <a:lnTo>
                  <a:pt x="724" y="2637"/>
                </a:lnTo>
                <a:lnTo>
                  <a:pt x="689" y="2592"/>
                </a:lnTo>
                <a:lnTo>
                  <a:pt x="654" y="2545"/>
                </a:lnTo>
                <a:lnTo>
                  <a:pt x="617" y="2496"/>
                </a:lnTo>
                <a:lnTo>
                  <a:pt x="580" y="2445"/>
                </a:lnTo>
                <a:lnTo>
                  <a:pt x="543" y="2391"/>
                </a:lnTo>
                <a:lnTo>
                  <a:pt x="505" y="2336"/>
                </a:lnTo>
                <a:lnTo>
                  <a:pt x="467" y="2280"/>
                </a:lnTo>
                <a:lnTo>
                  <a:pt x="430" y="2222"/>
                </a:lnTo>
                <a:lnTo>
                  <a:pt x="393" y="2163"/>
                </a:lnTo>
                <a:lnTo>
                  <a:pt x="356" y="2102"/>
                </a:lnTo>
                <a:lnTo>
                  <a:pt x="321" y="2041"/>
                </a:lnTo>
                <a:lnTo>
                  <a:pt x="286" y="1978"/>
                </a:lnTo>
                <a:lnTo>
                  <a:pt x="253" y="1915"/>
                </a:lnTo>
                <a:lnTo>
                  <a:pt x="220" y="1850"/>
                </a:lnTo>
                <a:lnTo>
                  <a:pt x="189" y="1785"/>
                </a:lnTo>
                <a:lnTo>
                  <a:pt x="160" y="1720"/>
                </a:lnTo>
                <a:lnTo>
                  <a:pt x="132" y="1654"/>
                </a:lnTo>
                <a:lnTo>
                  <a:pt x="107" y="1588"/>
                </a:lnTo>
                <a:lnTo>
                  <a:pt x="85" y="1522"/>
                </a:lnTo>
                <a:lnTo>
                  <a:pt x="64" y="1455"/>
                </a:lnTo>
                <a:lnTo>
                  <a:pt x="46" y="1389"/>
                </a:lnTo>
                <a:lnTo>
                  <a:pt x="31" y="1322"/>
                </a:lnTo>
                <a:lnTo>
                  <a:pt x="18" y="1256"/>
                </a:lnTo>
                <a:lnTo>
                  <a:pt x="9" y="1191"/>
                </a:lnTo>
                <a:lnTo>
                  <a:pt x="5" y="1147"/>
                </a:lnTo>
                <a:lnTo>
                  <a:pt x="1" y="1104"/>
                </a:lnTo>
                <a:lnTo>
                  <a:pt x="0" y="1059"/>
                </a:lnTo>
                <a:lnTo>
                  <a:pt x="3" y="976"/>
                </a:lnTo>
                <a:lnTo>
                  <a:pt x="13" y="896"/>
                </a:lnTo>
                <a:lnTo>
                  <a:pt x="28" y="817"/>
                </a:lnTo>
                <a:lnTo>
                  <a:pt x="50" y="739"/>
                </a:lnTo>
                <a:lnTo>
                  <a:pt x="77" y="665"/>
                </a:lnTo>
                <a:lnTo>
                  <a:pt x="110" y="593"/>
                </a:lnTo>
                <a:lnTo>
                  <a:pt x="148" y="525"/>
                </a:lnTo>
                <a:lnTo>
                  <a:pt x="189" y="459"/>
                </a:lnTo>
                <a:lnTo>
                  <a:pt x="237" y="397"/>
                </a:lnTo>
                <a:lnTo>
                  <a:pt x="288" y="339"/>
                </a:lnTo>
                <a:lnTo>
                  <a:pt x="344" y="284"/>
                </a:lnTo>
                <a:lnTo>
                  <a:pt x="403" y="233"/>
                </a:lnTo>
                <a:lnTo>
                  <a:pt x="466" y="186"/>
                </a:lnTo>
                <a:lnTo>
                  <a:pt x="534" y="144"/>
                </a:lnTo>
                <a:lnTo>
                  <a:pt x="603" y="108"/>
                </a:lnTo>
                <a:lnTo>
                  <a:pt x="676" y="76"/>
                </a:lnTo>
                <a:lnTo>
                  <a:pt x="752" y="49"/>
                </a:lnTo>
                <a:lnTo>
                  <a:pt x="830" y="28"/>
                </a:lnTo>
                <a:lnTo>
                  <a:pt x="910" y="13"/>
                </a:lnTo>
                <a:lnTo>
                  <a:pt x="993" y="3"/>
                </a:lnTo>
                <a:lnTo>
                  <a:pt x="1076" y="0"/>
                </a:lnTo>
                <a:close/>
              </a:path>
            </a:pathLst>
          </a:custGeom>
          <a:solidFill>
            <a:schemeClr val="bg2"/>
          </a:solidFill>
          <a:ln w="0">
            <a:noFill/>
            <a:prstDash val="solid"/>
            <a:round/>
          </a:ln>
        </p:spPr>
        <p:txBody>
          <a:bodyPr vert="horz" wrap="square" lIns="91440" tIns="45720" rIns="91440" bIns="45720" numCol="1" anchor="t" anchorCtr="0" compatLnSpc="1"/>
          <a:lstStyle/>
          <a:p>
            <a:endParaRPr lang="bg-BG" sz="1600">
              <a:cs typeface="+mn-ea"/>
              <a:sym typeface="+mn-lt"/>
            </a:endParaRPr>
          </a:p>
        </p:txBody>
      </p:sp>
      <p:sp>
        <p:nvSpPr>
          <p:cNvPr id="26" name="Arc 25"/>
          <p:cNvSpPr>
            <a:spLocks noChangeAspect="1"/>
          </p:cNvSpPr>
          <p:nvPr/>
        </p:nvSpPr>
        <p:spPr>
          <a:xfrm rot="5400000">
            <a:off x="8379529" y="2905507"/>
            <a:ext cx="1326519" cy="1326519"/>
          </a:xfrm>
          <a:prstGeom prst="arc">
            <a:avLst>
              <a:gd name="adj1" fmla="val 13940931"/>
              <a:gd name="adj2" fmla="val 18641236"/>
            </a:avLst>
          </a:prstGeom>
          <a:noFill/>
          <a:ln w="6350">
            <a:solidFill>
              <a:schemeClr val="accent2"/>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100">
              <a:solidFill>
                <a:schemeClr val="tx1"/>
              </a:solidFill>
              <a:cs typeface="+mn-ea"/>
              <a:sym typeface="+mn-lt"/>
            </a:endParaRPr>
          </a:p>
        </p:txBody>
      </p:sp>
      <p:sp>
        <p:nvSpPr>
          <p:cNvPr id="27" name="Arc 26"/>
          <p:cNvSpPr>
            <a:spLocks noChangeAspect="1"/>
          </p:cNvSpPr>
          <p:nvPr/>
        </p:nvSpPr>
        <p:spPr>
          <a:xfrm rot="16200000">
            <a:off x="2089128" y="2905507"/>
            <a:ext cx="1326519" cy="1326519"/>
          </a:xfrm>
          <a:prstGeom prst="arc">
            <a:avLst>
              <a:gd name="adj1" fmla="val 13940931"/>
              <a:gd name="adj2" fmla="val 18641236"/>
            </a:avLst>
          </a:prstGeom>
          <a:noFill/>
          <a:ln w="6350">
            <a:solidFill>
              <a:schemeClr val="accent2"/>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100">
              <a:solidFill>
                <a:schemeClr val="tx1"/>
              </a:solidFill>
              <a:cs typeface="+mn-ea"/>
              <a:sym typeface="+mn-lt"/>
            </a:endParaRPr>
          </a:p>
        </p:txBody>
      </p:sp>
      <p:sp>
        <p:nvSpPr>
          <p:cNvPr id="30" name="TextBox 29"/>
          <p:cNvSpPr txBox="1"/>
          <p:nvPr/>
        </p:nvSpPr>
        <p:spPr>
          <a:xfrm>
            <a:off x="1915431" y="2123650"/>
            <a:ext cx="2352406" cy="338554"/>
          </a:xfrm>
          <a:prstGeom prst="rect">
            <a:avLst/>
          </a:prstGeom>
          <a:noFill/>
        </p:spPr>
        <p:txBody>
          <a:bodyPr wrap="square" rtlCol="0">
            <a:spAutoFit/>
          </a:bodyPr>
          <a:lstStyle/>
          <a:p>
            <a:r>
              <a:rPr lang="zh-CN" altLang="en-US" sz="1600" dirty="0">
                <a:cs typeface="+mn-ea"/>
                <a:sym typeface="+mn-lt"/>
              </a:rPr>
              <a:t>输入您的小标题</a:t>
            </a:r>
            <a:endParaRPr lang="zh-CN" altLang="en-US" sz="1600" dirty="0">
              <a:cs typeface="+mn-ea"/>
              <a:sym typeface="+mn-lt"/>
            </a:endParaRPr>
          </a:p>
        </p:txBody>
      </p:sp>
      <p:sp>
        <p:nvSpPr>
          <p:cNvPr id="31" name="TextBox 30"/>
          <p:cNvSpPr txBox="1"/>
          <p:nvPr/>
        </p:nvSpPr>
        <p:spPr>
          <a:xfrm>
            <a:off x="4081934" y="2135145"/>
            <a:ext cx="1529981" cy="307777"/>
          </a:xfrm>
          <a:prstGeom prst="rect">
            <a:avLst/>
          </a:prstGeom>
          <a:noFill/>
        </p:spPr>
        <p:txBody>
          <a:bodyPr wrap="square" rtlCol="0">
            <a:spAutoFit/>
          </a:bodyPr>
          <a:lstStyle/>
          <a:p>
            <a:r>
              <a:rPr lang="zh-CN" altLang="en-US" sz="1400" dirty="0">
                <a:cs typeface="+mn-ea"/>
                <a:sym typeface="+mn-lt"/>
              </a:rPr>
              <a:t>输入您的小标题</a:t>
            </a:r>
            <a:endParaRPr lang="zh-CN" altLang="en-US" sz="1400" dirty="0">
              <a:cs typeface="+mn-ea"/>
              <a:sym typeface="+mn-lt"/>
            </a:endParaRPr>
          </a:p>
        </p:txBody>
      </p:sp>
      <p:sp>
        <p:nvSpPr>
          <p:cNvPr id="32" name="Freeform 6"/>
          <p:cNvSpPr>
            <a:spLocks noChangeAspect="1"/>
          </p:cNvSpPr>
          <p:nvPr/>
        </p:nvSpPr>
        <p:spPr bwMode="auto">
          <a:xfrm>
            <a:off x="3908281" y="2220390"/>
            <a:ext cx="173654" cy="132652"/>
          </a:xfrm>
          <a:custGeom>
            <a:avLst/>
            <a:gdLst>
              <a:gd name="T0" fmla="*/ 3221 w 3243"/>
              <a:gd name="T1" fmla="*/ 0 h 2471"/>
              <a:gd name="T2" fmla="*/ 3243 w 3243"/>
              <a:gd name="T3" fmla="*/ 412 h 2471"/>
              <a:gd name="T4" fmla="*/ 1123 w 3243"/>
              <a:gd name="T5" fmla="*/ 2471 h 2471"/>
              <a:gd name="T6" fmla="*/ 0 w 3243"/>
              <a:gd name="T7" fmla="*/ 1109 h 2471"/>
              <a:gd name="T8" fmla="*/ 21 w 3243"/>
              <a:gd name="T9" fmla="*/ 696 h 2471"/>
              <a:gd name="T10" fmla="*/ 1155 w 3243"/>
              <a:gd name="T11" fmla="*/ 1588 h 2471"/>
              <a:gd name="T12" fmla="*/ 3221 w 3243"/>
              <a:gd name="T13" fmla="*/ 0 h 2471"/>
            </a:gdLst>
            <a:ahLst/>
            <a:cxnLst>
              <a:cxn ang="0">
                <a:pos x="T0" y="T1"/>
              </a:cxn>
              <a:cxn ang="0">
                <a:pos x="T2" y="T3"/>
              </a:cxn>
              <a:cxn ang="0">
                <a:pos x="T4" y="T5"/>
              </a:cxn>
              <a:cxn ang="0">
                <a:pos x="T6" y="T7"/>
              </a:cxn>
              <a:cxn ang="0">
                <a:pos x="T8" y="T9"/>
              </a:cxn>
              <a:cxn ang="0">
                <a:pos x="T10" y="T11"/>
              </a:cxn>
              <a:cxn ang="0">
                <a:pos x="T12" y="T13"/>
              </a:cxn>
            </a:cxnLst>
            <a:rect l="0" t="0" r="r" b="b"/>
            <a:pathLst>
              <a:path w="3243" h="2471">
                <a:moveTo>
                  <a:pt x="3221" y="0"/>
                </a:moveTo>
                <a:lnTo>
                  <a:pt x="3243" y="412"/>
                </a:lnTo>
                <a:lnTo>
                  <a:pt x="1123" y="2471"/>
                </a:lnTo>
                <a:lnTo>
                  <a:pt x="0" y="1109"/>
                </a:lnTo>
                <a:lnTo>
                  <a:pt x="21" y="696"/>
                </a:lnTo>
                <a:lnTo>
                  <a:pt x="1155" y="1588"/>
                </a:lnTo>
                <a:lnTo>
                  <a:pt x="3221"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bg-BG" sz="2400">
              <a:cs typeface="+mn-ea"/>
              <a:sym typeface="+mn-lt"/>
            </a:endParaRPr>
          </a:p>
        </p:txBody>
      </p:sp>
      <p:sp>
        <p:nvSpPr>
          <p:cNvPr id="33" name="TextBox 32"/>
          <p:cNvSpPr txBox="1"/>
          <p:nvPr/>
        </p:nvSpPr>
        <p:spPr>
          <a:xfrm>
            <a:off x="5933069" y="2139031"/>
            <a:ext cx="1757194" cy="307777"/>
          </a:xfrm>
          <a:prstGeom prst="rect">
            <a:avLst/>
          </a:prstGeom>
          <a:noFill/>
        </p:spPr>
        <p:txBody>
          <a:bodyPr wrap="square" rtlCol="0">
            <a:spAutoFit/>
          </a:bodyPr>
          <a:lstStyle/>
          <a:p>
            <a:r>
              <a:rPr lang="zh-CN" altLang="en-US" sz="1400" dirty="0">
                <a:cs typeface="+mn-ea"/>
                <a:sym typeface="+mn-lt"/>
              </a:rPr>
              <a:t>输入您的小标题</a:t>
            </a:r>
            <a:endParaRPr lang="zh-CN" altLang="en-US" sz="1400" dirty="0">
              <a:cs typeface="+mn-ea"/>
              <a:sym typeface="+mn-lt"/>
            </a:endParaRPr>
          </a:p>
        </p:txBody>
      </p:sp>
      <p:sp>
        <p:nvSpPr>
          <p:cNvPr id="34" name="Freeform 6"/>
          <p:cNvSpPr>
            <a:spLocks noChangeAspect="1"/>
          </p:cNvSpPr>
          <p:nvPr/>
        </p:nvSpPr>
        <p:spPr bwMode="auto">
          <a:xfrm>
            <a:off x="5746931" y="2229703"/>
            <a:ext cx="173654" cy="132652"/>
          </a:xfrm>
          <a:custGeom>
            <a:avLst/>
            <a:gdLst>
              <a:gd name="T0" fmla="*/ 3221 w 3243"/>
              <a:gd name="T1" fmla="*/ 0 h 2471"/>
              <a:gd name="T2" fmla="*/ 3243 w 3243"/>
              <a:gd name="T3" fmla="*/ 412 h 2471"/>
              <a:gd name="T4" fmla="*/ 1123 w 3243"/>
              <a:gd name="T5" fmla="*/ 2471 h 2471"/>
              <a:gd name="T6" fmla="*/ 0 w 3243"/>
              <a:gd name="T7" fmla="*/ 1109 h 2471"/>
              <a:gd name="T8" fmla="*/ 21 w 3243"/>
              <a:gd name="T9" fmla="*/ 696 h 2471"/>
              <a:gd name="T10" fmla="*/ 1155 w 3243"/>
              <a:gd name="T11" fmla="*/ 1588 h 2471"/>
              <a:gd name="T12" fmla="*/ 3221 w 3243"/>
              <a:gd name="T13" fmla="*/ 0 h 2471"/>
            </a:gdLst>
            <a:ahLst/>
            <a:cxnLst>
              <a:cxn ang="0">
                <a:pos x="T0" y="T1"/>
              </a:cxn>
              <a:cxn ang="0">
                <a:pos x="T2" y="T3"/>
              </a:cxn>
              <a:cxn ang="0">
                <a:pos x="T4" y="T5"/>
              </a:cxn>
              <a:cxn ang="0">
                <a:pos x="T6" y="T7"/>
              </a:cxn>
              <a:cxn ang="0">
                <a:pos x="T8" y="T9"/>
              </a:cxn>
              <a:cxn ang="0">
                <a:pos x="T10" y="T11"/>
              </a:cxn>
              <a:cxn ang="0">
                <a:pos x="T12" y="T13"/>
              </a:cxn>
            </a:cxnLst>
            <a:rect l="0" t="0" r="r" b="b"/>
            <a:pathLst>
              <a:path w="3243" h="2471">
                <a:moveTo>
                  <a:pt x="3221" y="0"/>
                </a:moveTo>
                <a:lnTo>
                  <a:pt x="3243" y="412"/>
                </a:lnTo>
                <a:lnTo>
                  <a:pt x="1123" y="2471"/>
                </a:lnTo>
                <a:lnTo>
                  <a:pt x="0" y="1109"/>
                </a:lnTo>
                <a:lnTo>
                  <a:pt x="21" y="696"/>
                </a:lnTo>
                <a:lnTo>
                  <a:pt x="1155" y="1588"/>
                </a:lnTo>
                <a:lnTo>
                  <a:pt x="3221"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bg-BG" sz="2400">
              <a:cs typeface="+mn-ea"/>
              <a:sym typeface="+mn-lt"/>
            </a:endParaRPr>
          </a:p>
        </p:txBody>
      </p:sp>
      <p:sp>
        <p:nvSpPr>
          <p:cNvPr id="35" name="TextBox 34"/>
          <p:cNvSpPr txBox="1"/>
          <p:nvPr/>
        </p:nvSpPr>
        <p:spPr>
          <a:xfrm>
            <a:off x="7911329" y="2142183"/>
            <a:ext cx="1905362" cy="307777"/>
          </a:xfrm>
          <a:prstGeom prst="rect">
            <a:avLst/>
          </a:prstGeom>
          <a:noFill/>
        </p:spPr>
        <p:txBody>
          <a:bodyPr wrap="square" rtlCol="0">
            <a:spAutoFit/>
          </a:bodyPr>
          <a:lstStyle/>
          <a:p>
            <a:r>
              <a:rPr lang="zh-CN" altLang="en-US" sz="1400" dirty="0">
                <a:cs typeface="+mn-ea"/>
                <a:sym typeface="+mn-lt"/>
              </a:rPr>
              <a:t>输入您的小标题</a:t>
            </a:r>
            <a:endParaRPr lang="zh-CN" altLang="en-US" sz="1400" dirty="0">
              <a:cs typeface="+mn-ea"/>
              <a:sym typeface="+mn-lt"/>
            </a:endParaRPr>
          </a:p>
        </p:txBody>
      </p:sp>
      <p:sp>
        <p:nvSpPr>
          <p:cNvPr id="36" name="Freeform 6"/>
          <p:cNvSpPr>
            <a:spLocks noChangeAspect="1"/>
          </p:cNvSpPr>
          <p:nvPr/>
        </p:nvSpPr>
        <p:spPr bwMode="auto">
          <a:xfrm>
            <a:off x="7725190" y="2232855"/>
            <a:ext cx="173654" cy="132652"/>
          </a:xfrm>
          <a:custGeom>
            <a:avLst/>
            <a:gdLst>
              <a:gd name="T0" fmla="*/ 3221 w 3243"/>
              <a:gd name="T1" fmla="*/ 0 h 2471"/>
              <a:gd name="T2" fmla="*/ 3243 w 3243"/>
              <a:gd name="T3" fmla="*/ 412 h 2471"/>
              <a:gd name="T4" fmla="*/ 1123 w 3243"/>
              <a:gd name="T5" fmla="*/ 2471 h 2471"/>
              <a:gd name="T6" fmla="*/ 0 w 3243"/>
              <a:gd name="T7" fmla="*/ 1109 h 2471"/>
              <a:gd name="T8" fmla="*/ 21 w 3243"/>
              <a:gd name="T9" fmla="*/ 696 h 2471"/>
              <a:gd name="T10" fmla="*/ 1155 w 3243"/>
              <a:gd name="T11" fmla="*/ 1588 h 2471"/>
              <a:gd name="T12" fmla="*/ 3221 w 3243"/>
              <a:gd name="T13" fmla="*/ 0 h 2471"/>
            </a:gdLst>
            <a:ahLst/>
            <a:cxnLst>
              <a:cxn ang="0">
                <a:pos x="T0" y="T1"/>
              </a:cxn>
              <a:cxn ang="0">
                <a:pos x="T2" y="T3"/>
              </a:cxn>
              <a:cxn ang="0">
                <a:pos x="T4" y="T5"/>
              </a:cxn>
              <a:cxn ang="0">
                <a:pos x="T6" y="T7"/>
              </a:cxn>
              <a:cxn ang="0">
                <a:pos x="T8" y="T9"/>
              </a:cxn>
              <a:cxn ang="0">
                <a:pos x="T10" y="T11"/>
              </a:cxn>
              <a:cxn ang="0">
                <a:pos x="T12" y="T13"/>
              </a:cxn>
            </a:cxnLst>
            <a:rect l="0" t="0" r="r" b="b"/>
            <a:pathLst>
              <a:path w="3243" h="2471">
                <a:moveTo>
                  <a:pt x="3221" y="0"/>
                </a:moveTo>
                <a:lnTo>
                  <a:pt x="3243" y="412"/>
                </a:lnTo>
                <a:lnTo>
                  <a:pt x="1123" y="2471"/>
                </a:lnTo>
                <a:lnTo>
                  <a:pt x="0" y="1109"/>
                </a:lnTo>
                <a:lnTo>
                  <a:pt x="21" y="696"/>
                </a:lnTo>
                <a:lnTo>
                  <a:pt x="1155" y="1588"/>
                </a:lnTo>
                <a:lnTo>
                  <a:pt x="3221"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bg-BG" sz="2400">
              <a:cs typeface="+mn-ea"/>
              <a:sym typeface="+mn-lt"/>
            </a:endParaRPr>
          </a:p>
        </p:txBody>
      </p:sp>
      <p:sp>
        <p:nvSpPr>
          <p:cNvPr id="37" name="Rectangle 36"/>
          <p:cNvSpPr/>
          <p:nvPr/>
        </p:nvSpPr>
        <p:spPr>
          <a:xfrm>
            <a:off x="1601992" y="4868558"/>
            <a:ext cx="9130550" cy="1132811"/>
          </a:xfrm>
          <a:prstGeom prst="rect">
            <a:avLst/>
          </a:prstGeom>
        </p:spPr>
        <p:txBody>
          <a:bodyPr wrap="square">
            <a:spAutoFit/>
          </a:bodyPr>
          <a:lstStyle/>
          <a:p>
            <a:r>
              <a:rPr lang="zh-CN" altLang="en-US" sz="2400" b="1" dirty="0">
                <a:cs typeface="+mn-ea"/>
                <a:sym typeface="+mn-lt"/>
              </a:rPr>
              <a:t>输入您的小标题</a:t>
            </a:r>
            <a:endParaRPr lang="zh-CN" altLang="en-US" sz="2400" b="1" dirty="0">
              <a:cs typeface="+mn-ea"/>
              <a:sym typeface="+mn-lt"/>
            </a:endParaRPr>
          </a:p>
          <a:p>
            <a:pPr lvl="0">
              <a:lnSpc>
                <a:spcPts val="1800"/>
              </a:lnSpc>
            </a:pPr>
            <a:r>
              <a:rPr lang="en-US" sz="1200" dirty="0" err="1">
                <a:cs typeface="+mn-ea"/>
                <a:sym typeface="+mn-lt"/>
              </a:rPr>
              <a:t>hendrerit</a:t>
            </a:r>
            <a:r>
              <a:rPr lang="en-US" sz="1200" dirty="0">
                <a:cs typeface="+mn-ea"/>
                <a:sym typeface="+mn-lt"/>
              </a:rPr>
              <a:t> </a:t>
            </a:r>
            <a:r>
              <a:rPr lang="en-US" sz="1200" dirty="0" err="1">
                <a:cs typeface="+mn-ea"/>
                <a:sym typeface="+mn-lt"/>
              </a:rPr>
              <a:t>tellus</a:t>
            </a:r>
            <a:r>
              <a:rPr lang="en-US" sz="1200" dirty="0">
                <a:cs typeface="+mn-ea"/>
                <a:sym typeface="+mn-lt"/>
              </a:rPr>
              <a:t> vel </a:t>
            </a:r>
            <a:r>
              <a:rPr lang="en-US" sz="1200" dirty="0" err="1">
                <a:cs typeface="+mn-ea"/>
                <a:sym typeface="+mn-lt"/>
              </a:rPr>
              <a:t>est</a:t>
            </a:r>
            <a:r>
              <a:rPr lang="en-US" sz="1200" dirty="0">
                <a:cs typeface="+mn-ea"/>
                <a:sym typeface="+mn-lt"/>
              </a:rPr>
              <a:t> tempus </a:t>
            </a:r>
            <a:r>
              <a:rPr lang="en-US" sz="1200" dirty="0" err="1">
                <a:cs typeface="+mn-ea"/>
                <a:sym typeface="+mn-lt"/>
              </a:rPr>
              <a:t>lobortis</a:t>
            </a:r>
            <a:r>
              <a:rPr lang="en-US" sz="1200" dirty="0">
                <a:cs typeface="+mn-ea"/>
                <a:sym typeface="+mn-lt"/>
              </a:rPr>
              <a:t>. Vestibulum </a:t>
            </a:r>
            <a:r>
              <a:rPr lang="en-US" sz="1200" dirty="0" err="1">
                <a:cs typeface="+mn-ea"/>
                <a:sym typeface="+mn-lt"/>
              </a:rPr>
              <a:t>tellus</a:t>
            </a:r>
            <a:r>
              <a:rPr lang="en-US" sz="1200" dirty="0">
                <a:cs typeface="+mn-ea"/>
                <a:sym typeface="+mn-lt"/>
              </a:rPr>
              <a:t> dolor, </a:t>
            </a:r>
            <a:r>
              <a:rPr lang="en-US" sz="1200" dirty="0" err="1">
                <a:cs typeface="+mn-ea"/>
                <a:sym typeface="+mn-lt"/>
              </a:rPr>
              <a:t>tincidunt</a:t>
            </a:r>
            <a:r>
              <a:rPr lang="en-US" sz="1200" dirty="0">
                <a:cs typeface="+mn-ea"/>
                <a:sym typeface="+mn-lt"/>
              </a:rPr>
              <a:t> sed </a:t>
            </a:r>
            <a:r>
              <a:rPr lang="en-US" sz="1200" dirty="0" err="1">
                <a:cs typeface="+mn-ea"/>
                <a:sym typeface="+mn-lt"/>
              </a:rPr>
              <a:t>ornare</a:t>
            </a:r>
            <a:r>
              <a:rPr lang="en-US" sz="1200" dirty="0">
                <a:cs typeface="+mn-ea"/>
                <a:sym typeface="+mn-lt"/>
              </a:rPr>
              <a:t> vitae, </a:t>
            </a:r>
            <a:r>
              <a:rPr lang="en-US" sz="1200" dirty="0" err="1">
                <a:cs typeface="+mn-ea"/>
                <a:sym typeface="+mn-lt"/>
              </a:rPr>
              <a:t>placerat</a:t>
            </a:r>
            <a:r>
              <a:rPr lang="en-US" sz="1200" dirty="0">
                <a:cs typeface="+mn-ea"/>
                <a:sym typeface="+mn-lt"/>
              </a:rPr>
              <a:t> vel </a:t>
            </a:r>
            <a:r>
              <a:rPr lang="en-US" sz="1200" dirty="0" err="1">
                <a:cs typeface="+mn-ea"/>
                <a:sym typeface="+mn-lt"/>
              </a:rPr>
              <a:t>enim</a:t>
            </a:r>
            <a:r>
              <a:rPr lang="en-US" sz="1200" dirty="0">
                <a:cs typeface="+mn-ea"/>
                <a:sym typeface="+mn-lt"/>
              </a:rPr>
              <a:t>. </a:t>
            </a:r>
            <a:r>
              <a:rPr lang="en-US" sz="1200" dirty="0" err="1">
                <a:cs typeface="+mn-ea"/>
                <a:sym typeface="+mn-lt"/>
              </a:rPr>
              <a:t>Quisque</a:t>
            </a:r>
            <a:r>
              <a:rPr lang="en-US" sz="1200" dirty="0">
                <a:cs typeface="+mn-ea"/>
                <a:sym typeface="+mn-lt"/>
              </a:rPr>
              <a:t> </a:t>
            </a:r>
            <a:r>
              <a:rPr lang="en-US" sz="1200" dirty="0" err="1">
                <a:cs typeface="+mn-ea"/>
                <a:sym typeface="+mn-lt"/>
              </a:rPr>
              <a:t>odio</a:t>
            </a:r>
            <a:r>
              <a:rPr lang="en-US" sz="1200" dirty="0">
                <a:cs typeface="+mn-ea"/>
                <a:sym typeface="+mn-lt"/>
              </a:rPr>
              <a:t> </a:t>
            </a:r>
            <a:r>
              <a:rPr lang="en-US" sz="1200" dirty="0" err="1">
                <a:cs typeface="+mn-ea"/>
                <a:sym typeface="+mn-lt"/>
              </a:rPr>
              <a:t>urna</a:t>
            </a:r>
            <a:r>
              <a:rPr lang="en-US" sz="1200" dirty="0">
                <a:cs typeface="+mn-ea"/>
                <a:sym typeface="+mn-lt"/>
              </a:rPr>
              <a:t>, dictum a </a:t>
            </a:r>
            <a:r>
              <a:rPr lang="en-US" sz="1200" dirty="0" err="1">
                <a:cs typeface="+mn-ea"/>
                <a:sym typeface="+mn-lt"/>
              </a:rPr>
              <a:t>ullamcorper</a:t>
            </a:r>
            <a:r>
              <a:rPr lang="en-US" sz="1200" dirty="0">
                <a:cs typeface="+mn-ea"/>
                <a:sym typeface="+mn-lt"/>
              </a:rPr>
              <a:t> id, tempus et </a:t>
            </a:r>
            <a:r>
              <a:rPr lang="en-US" sz="1200" dirty="0" err="1">
                <a:cs typeface="+mn-ea"/>
                <a:sym typeface="+mn-lt"/>
              </a:rPr>
              <a:t>mauris</a:t>
            </a:r>
            <a:r>
              <a:rPr lang="en-US" sz="1200" dirty="0">
                <a:cs typeface="+mn-ea"/>
                <a:sym typeface="+mn-lt"/>
              </a:rPr>
              <a:t>. Cras </a:t>
            </a:r>
            <a:r>
              <a:rPr lang="en-US" sz="1200" dirty="0" err="1">
                <a:cs typeface="+mn-ea"/>
                <a:sym typeface="+mn-lt"/>
              </a:rPr>
              <a:t>eu</a:t>
            </a:r>
            <a:r>
              <a:rPr lang="en-US" sz="1200" dirty="0">
                <a:cs typeface="+mn-ea"/>
                <a:sym typeface="+mn-lt"/>
              </a:rPr>
              <a:t> </a:t>
            </a:r>
            <a:r>
              <a:rPr lang="en-US" sz="1200" dirty="0" err="1">
                <a:cs typeface="+mn-ea"/>
                <a:sym typeface="+mn-lt"/>
              </a:rPr>
              <a:t>congue</a:t>
            </a:r>
            <a:r>
              <a:rPr lang="en-US" sz="1200" dirty="0">
                <a:cs typeface="+mn-ea"/>
                <a:sym typeface="+mn-lt"/>
              </a:rPr>
              <a:t> est. </a:t>
            </a:r>
            <a:r>
              <a:rPr lang="en-US" sz="1200" dirty="0" err="1">
                <a:cs typeface="+mn-ea"/>
                <a:sym typeface="+mn-lt"/>
              </a:rPr>
              <a:t>Phasellus</a:t>
            </a:r>
            <a:r>
              <a:rPr lang="en-US" sz="1200" dirty="0">
                <a:cs typeface="+mn-ea"/>
                <a:sym typeface="+mn-lt"/>
              </a:rPr>
              <a:t> </a:t>
            </a:r>
            <a:r>
              <a:rPr lang="en-US" sz="1200" dirty="0" err="1">
                <a:cs typeface="+mn-ea"/>
                <a:sym typeface="+mn-lt"/>
              </a:rPr>
              <a:t>dapibus</a:t>
            </a:r>
            <a:r>
              <a:rPr lang="en-US" sz="1200" dirty="0">
                <a:cs typeface="+mn-ea"/>
                <a:sym typeface="+mn-lt"/>
              </a:rPr>
              <a:t> ante </a:t>
            </a:r>
            <a:r>
              <a:rPr lang="en-US" sz="1200" dirty="0" err="1">
                <a:cs typeface="+mn-ea"/>
                <a:sym typeface="+mn-lt"/>
              </a:rPr>
              <a:t>eu</a:t>
            </a:r>
            <a:r>
              <a:rPr lang="en-US" sz="1200" dirty="0">
                <a:cs typeface="+mn-ea"/>
                <a:sym typeface="+mn-lt"/>
              </a:rPr>
              <a:t> </a:t>
            </a:r>
            <a:r>
              <a:rPr lang="en-US" sz="1200" dirty="0" err="1">
                <a:cs typeface="+mn-ea"/>
                <a:sym typeface="+mn-lt"/>
              </a:rPr>
              <a:t>turpis</a:t>
            </a:r>
            <a:r>
              <a:rPr lang="en-US" sz="1200" dirty="0">
                <a:cs typeface="+mn-ea"/>
                <a:sym typeface="+mn-lt"/>
              </a:rPr>
              <a:t> </a:t>
            </a:r>
            <a:r>
              <a:rPr lang="en-US" sz="1200" dirty="0" err="1">
                <a:cs typeface="+mn-ea"/>
                <a:sym typeface="+mn-lt"/>
              </a:rPr>
              <a:t>mollis</a:t>
            </a:r>
            <a:r>
              <a:rPr lang="en-US" sz="1200" dirty="0">
                <a:cs typeface="+mn-ea"/>
                <a:sym typeface="+mn-lt"/>
              </a:rPr>
              <a:t> </a:t>
            </a:r>
            <a:r>
              <a:rPr lang="en-US" sz="1200" dirty="0" err="1">
                <a:cs typeface="+mn-ea"/>
                <a:sym typeface="+mn-lt"/>
              </a:rPr>
              <a:t>tempor</a:t>
            </a:r>
            <a:r>
              <a:rPr lang="en-US" sz="1200" dirty="0">
                <a:cs typeface="+mn-ea"/>
                <a:sym typeface="+mn-lt"/>
              </a:rPr>
              <a:t>. </a:t>
            </a:r>
            <a:r>
              <a:rPr lang="en-US" sz="1200" dirty="0" err="1">
                <a:cs typeface="+mn-ea"/>
                <a:sym typeface="+mn-lt"/>
              </a:rPr>
              <a:t>Donec</a:t>
            </a:r>
            <a:r>
              <a:rPr lang="en-US" sz="1200" dirty="0">
                <a:cs typeface="+mn-ea"/>
                <a:sym typeface="+mn-lt"/>
              </a:rPr>
              <a:t> </a:t>
            </a:r>
            <a:r>
              <a:rPr lang="en-US" sz="1200" dirty="0" err="1">
                <a:cs typeface="+mn-ea"/>
                <a:sym typeface="+mn-lt"/>
              </a:rPr>
              <a:t>pretium</a:t>
            </a:r>
            <a:r>
              <a:rPr lang="en-US" sz="1200" dirty="0">
                <a:cs typeface="+mn-ea"/>
                <a:sym typeface="+mn-lt"/>
              </a:rPr>
              <a:t>, </a:t>
            </a:r>
            <a:r>
              <a:rPr lang="en-US" sz="1200" dirty="0" err="1">
                <a:cs typeface="+mn-ea"/>
                <a:sym typeface="+mn-lt"/>
              </a:rPr>
              <a:t>tortor</a:t>
            </a:r>
            <a:r>
              <a:rPr lang="en-US" sz="1200" dirty="0">
                <a:cs typeface="+mn-ea"/>
                <a:sym typeface="+mn-lt"/>
              </a:rPr>
              <a:t> et </a:t>
            </a:r>
            <a:r>
              <a:rPr lang="en-US" sz="1200" dirty="0" err="1">
                <a:cs typeface="+mn-ea"/>
                <a:sym typeface="+mn-lt"/>
              </a:rPr>
              <a:t>laoreet</a:t>
            </a:r>
            <a:r>
              <a:rPr lang="en-US" sz="1200" dirty="0">
                <a:cs typeface="+mn-ea"/>
                <a:sym typeface="+mn-lt"/>
              </a:rPr>
              <a:t> </a:t>
            </a:r>
            <a:r>
              <a:rPr lang="en-US" sz="1200" dirty="0" err="1">
                <a:cs typeface="+mn-ea"/>
                <a:sym typeface="+mn-lt"/>
              </a:rPr>
              <a:t>accumsan</a:t>
            </a:r>
            <a:r>
              <a:rPr lang="en-US" sz="1200" dirty="0">
                <a:cs typeface="+mn-ea"/>
                <a:sym typeface="+mn-lt"/>
              </a:rPr>
              <a:t>, </a:t>
            </a:r>
            <a:r>
              <a:rPr lang="en-US" sz="1200" dirty="0" err="1">
                <a:cs typeface="+mn-ea"/>
                <a:sym typeface="+mn-lt"/>
              </a:rPr>
              <a:t>erat</a:t>
            </a:r>
            <a:r>
              <a:rPr lang="en-US" sz="1200" dirty="0">
                <a:cs typeface="+mn-ea"/>
                <a:sym typeface="+mn-lt"/>
              </a:rPr>
              <a:t> </a:t>
            </a:r>
            <a:r>
              <a:rPr lang="en-US" sz="1200" dirty="0" err="1">
                <a:cs typeface="+mn-ea"/>
                <a:sym typeface="+mn-lt"/>
              </a:rPr>
              <a:t>velit</a:t>
            </a:r>
            <a:r>
              <a:rPr lang="en-US" sz="1200" dirty="0">
                <a:cs typeface="+mn-ea"/>
                <a:sym typeface="+mn-lt"/>
              </a:rPr>
              <a:t> </a:t>
            </a:r>
            <a:r>
              <a:rPr lang="en-US" sz="1200" dirty="0" err="1">
                <a:cs typeface="+mn-ea"/>
                <a:sym typeface="+mn-lt"/>
              </a:rPr>
              <a:t>iaculis</a:t>
            </a:r>
            <a:r>
              <a:rPr lang="en-US" sz="1200" dirty="0">
                <a:cs typeface="+mn-ea"/>
                <a:sym typeface="+mn-lt"/>
              </a:rPr>
              <a:t> </a:t>
            </a:r>
            <a:r>
              <a:rPr lang="en-US" sz="1200" dirty="0" err="1">
                <a:cs typeface="+mn-ea"/>
                <a:sym typeface="+mn-lt"/>
              </a:rPr>
              <a:t>orci</a:t>
            </a:r>
            <a:r>
              <a:rPr lang="en-US" sz="1200" dirty="0">
                <a:cs typeface="+mn-ea"/>
                <a:sym typeface="+mn-lt"/>
              </a:rPr>
              <a:t>, ac </a:t>
            </a:r>
            <a:r>
              <a:rPr lang="en-US" sz="1200" dirty="0" err="1">
                <a:cs typeface="+mn-ea"/>
                <a:sym typeface="+mn-lt"/>
              </a:rPr>
              <a:t>efficitur</a:t>
            </a:r>
            <a:r>
              <a:rPr lang="en-US" sz="1200" dirty="0">
                <a:cs typeface="+mn-ea"/>
                <a:sym typeface="+mn-lt"/>
              </a:rPr>
              <a:t> ex lorem </a:t>
            </a:r>
            <a:r>
              <a:rPr lang="en-US" sz="1200" dirty="0" err="1">
                <a:cs typeface="+mn-ea"/>
                <a:sym typeface="+mn-lt"/>
              </a:rPr>
              <a:t>nec</a:t>
            </a:r>
            <a:r>
              <a:rPr lang="en-US" sz="1200" dirty="0">
                <a:cs typeface="+mn-ea"/>
                <a:sym typeface="+mn-lt"/>
              </a:rPr>
              <a:t> </a:t>
            </a:r>
            <a:r>
              <a:rPr lang="en-US" sz="1200" dirty="0" err="1">
                <a:cs typeface="+mn-ea"/>
                <a:sym typeface="+mn-lt"/>
              </a:rPr>
              <a:t>urna</a:t>
            </a:r>
            <a:r>
              <a:rPr lang="en-US" sz="1200" dirty="0">
                <a:cs typeface="+mn-ea"/>
                <a:sym typeface="+mn-lt"/>
              </a:rPr>
              <a:t>. </a:t>
            </a:r>
            <a:endParaRPr lang="en-US" sz="1200" dirty="0">
              <a:cs typeface="+mn-ea"/>
              <a:sym typeface="+mn-lt"/>
            </a:endParaRPr>
          </a:p>
        </p:txBody>
      </p:sp>
      <p:sp>
        <p:nvSpPr>
          <p:cNvPr id="40"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41"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1"/>
            <a:ext cx="12192000" cy="6858001"/>
            <a:chOff x="0" y="-1"/>
            <a:chExt cx="12192000" cy="6858001"/>
          </a:xfrm>
        </p:grpSpPr>
        <p:pic>
          <p:nvPicPr>
            <p:cNvPr id="5" name="图片 4" descr="图片包含 天空, 雪花, 户外, 建筑物&#10;&#10;自动生成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1"/>
              <a:ext cx="12192000" cy="6857999"/>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15"/>
          <p:cNvSpPr txBox="1"/>
          <p:nvPr/>
        </p:nvSpPr>
        <p:spPr>
          <a:xfrm>
            <a:off x="3077497" y="3162662"/>
            <a:ext cx="6037006"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800" b="1" dirty="0">
                <a:cs typeface="+mn-ea"/>
                <a:sym typeface="+mn-lt"/>
              </a:rPr>
              <a:t>汇报结束 谢谢观看</a:t>
            </a:r>
            <a:endParaRPr lang="zh-CN" altLang="en-US" sz="4800" b="1" dirty="0">
              <a:cs typeface="+mn-ea"/>
              <a:sym typeface="+mn-lt"/>
            </a:endParaRPr>
          </a:p>
        </p:txBody>
      </p:sp>
      <p:sp>
        <p:nvSpPr>
          <p:cNvPr id="9" name="Заголовок 1"/>
          <p:cNvSpPr txBox="1"/>
          <p:nvPr/>
        </p:nvSpPr>
        <p:spPr>
          <a:xfrm>
            <a:off x="3178971" y="3955196"/>
            <a:ext cx="5834058" cy="286232"/>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sz="1400" dirty="0">
                <a:latin typeface="+mn-lt"/>
                <a:ea typeface="+mn-ea"/>
                <a:cs typeface="+mn-ea"/>
                <a:sym typeface="+mn-lt"/>
              </a:rPr>
              <a:t>POWERPOINT PRESENTATION TEMPLATE</a:t>
            </a:r>
            <a:endParaRPr lang="en-US" sz="1400" dirty="0">
              <a:latin typeface="+mn-lt"/>
              <a:ea typeface="+mn-ea"/>
              <a:cs typeface="+mn-ea"/>
              <a:sym typeface="+mn-lt"/>
            </a:endParaRPr>
          </a:p>
        </p:txBody>
      </p:sp>
      <p:grpSp>
        <p:nvGrpSpPr>
          <p:cNvPr id="10" name="组合 9"/>
          <p:cNvGrpSpPr/>
          <p:nvPr/>
        </p:nvGrpSpPr>
        <p:grpSpPr>
          <a:xfrm>
            <a:off x="4513563" y="4786193"/>
            <a:ext cx="3164873" cy="382638"/>
            <a:chOff x="6498746" y="4227364"/>
            <a:chExt cx="3453265" cy="274459"/>
          </a:xfrm>
          <a:solidFill>
            <a:schemeClr val="tx1"/>
          </a:solidFill>
        </p:grpSpPr>
        <p:sp>
          <p:nvSpPr>
            <p:cNvPr id="13" name="矩形 12"/>
            <p:cNvSpPr/>
            <p:nvPr/>
          </p:nvSpPr>
          <p:spPr>
            <a:xfrm>
              <a:off x="6498746" y="4228870"/>
              <a:ext cx="1610624" cy="2729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bg1"/>
                  </a:solidFill>
                  <a:cs typeface="+mn-ea"/>
                  <a:sym typeface="+mn-lt"/>
                </a:rPr>
                <a:t>汇报人：稻壳儿</a:t>
              </a:r>
              <a:endParaRPr lang="zh-CN" altLang="en-US" sz="1400" dirty="0">
                <a:solidFill>
                  <a:schemeClr val="bg1"/>
                </a:solidFill>
                <a:cs typeface="+mn-ea"/>
                <a:sym typeface="+mn-lt"/>
              </a:endParaRPr>
            </a:p>
          </p:txBody>
        </p:sp>
        <p:sp>
          <p:nvSpPr>
            <p:cNvPr id="14" name="矩形 13"/>
            <p:cNvSpPr/>
            <p:nvPr/>
          </p:nvSpPr>
          <p:spPr>
            <a:xfrm>
              <a:off x="8557240" y="4227364"/>
              <a:ext cx="1394771" cy="274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a:solidFill>
                    <a:schemeClr val="bg1"/>
                  </a:solidFill>
                  <a:cs typeface="+mn-ea"/>
                  <a:sym typeface="+mn-lt"/>
                </a:rPr>
                <a:t>2019/07/01</a:t>
              </a:r>
              <a:endParaRPr lang="zh-CN" altLang="en-US" sz="1400" dirty="0">
                <a:solidFill>
                  <a:schemeClr val="bg1"/>
                </a:solidFill>
                <a:cs typeface="+mn-ea"/>
                <a:sym typeface="+mn-lt"/>
              </a:endParaRPr>
            </a:p>
          </p:txBody>
        </p:sp>
      </p:grpSp>
      <p:sp>
        <p:nvSpPr>
          <p:cNvPr id="11" name="文本框 12"/>
          <p:cNvSpPr txBox="1"/>
          <p:nvPr/>
        </p:nvSpPr>
        <p:spPr>
          <a:xfrm>
            <a:off x="4304146" y="829299"/>
            <a:ext cx="3583708" cy="18620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1500" dirty="0">
                <a:cs typeface="+mn-ea"/>
                <a:sym typeface="+mn-lt"/>
              </a:rPr>
              <a:t>2019</a:t>
            </a:r>
            <a:endParaRPr lang="zh-CN" altLang="en-US" sz="11500" dirty="0">
              <a:cs typeface="+mn-ea"/>
              <a:sym typeface="+mn-lt"/>
            </a:endParaRPr>
          </a:p>
        </p:txBody>
      </p:sp>
      <p:sp>
        <p:nvSpPr>
          <p:cNvPr id="12" name="Заголовок 1"/>
          <p:cNvSpPr txBox="1"/>
          <p:nvPr/>
        </p:nvSpPr>
        <p:spPr>
          <a:xfrm>
            <a:off x="4304146" y="2346148"/>
            <a:ext cx="3583708" cy="369332"/>
          </a:xfrm>
          <a:prstGeom prst="rect">
            <a:avLst/>
          </a:prstGeom>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sz="2000" dirty="0">
                <a:latin typeface="+mn-lt"/>
                <a:ea typeface="+mn-ea"/>
                <a:cs typeface="+mn-ea"/>
                <a:sym typeface="+mn-lt"/>
              </a:rPr>
              <a:t>BUSINESS REPORT</a:t>
            </a:r>
            <a:endParaRPr lang="en-US" sz="2000" dirty="0">
              <a:latin typeface="+mn-lt"/>
              <a:ea typeface="+mn-ea"/>
              <a:cs typeface="+mn-ea"/>
              <a:sym typeface="+mn-lt"/>
            </a:endParaRPr>
          </a:p>
        </p:txBody>
      </p:sp>
      <p:cxnSp>
        <p:nvCxnSpPr>
          <p:cNvPr id="16" name="直接连接符 15"/>
          <p:cNvCxnSpPr/>
          <p:nvPr/>
        </p:nvCxnSpPr>
        <p:spPr>
          <a:xfrm>
            <a:off x="3178971" y="3003779"/>
            <a:ext cx="58340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78971" y="4301637"/>
            <a:ext cx="58340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l="17187" t="9549" r="21702" b="32787"/>
          <a:stretch>
            <a:fillRect/>
          </a:stretch>
        </p:blipFill>
        <p:spPr>
          <a:xfrm>
            <a:off x="-1" y="0"/>
            <a:ext cx="5191433" cy="6858000"/>
          </a:xfrm>
          <a:prstGeom prst="rect">
            <a:avLst/>
          </a:prstGeom>
        </p:spPr>
      </p:pic>
      <p:sp>
        <p:nvSpPr>
          <p:cNvPr id="3" name="Footer Text"/>
          <p:cNvSpPr txBox="1"/>
          <p:nvPr/>
        </p:nvSpPr>
        <p:spPr>
          <a:xfrm>
            <a:off x="6347944" y="1029407"/>
            <a:ext cx="3815538" cy="5539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dirty="0">
                <a:cs typeface="+mn-ea"/>
                <a:sym typeface="+mn-lt"/>
              </a:rPr>
              <a:t>目录</a:t>
            </a:r>
            <a:r>
              <a:rPr lang="en-US" altLang="zh-CN" sz="3600" dirty="0">
                <a:cs typeface="+mn-ea"/>
                <a:sym typeface="+mn-lt"/>
              </a:rPr>
              <a:t>/Contents</a:t>
            </a:r>
            <a:endParaRPr lang="en-US" sz="3600" dirty="0">
              <a:cs typeface="+mn-ea"/>
              <a:sym typeface="+mn-lt"/>
            </a:endParaRPr>
          </a:p>
        </p:txBody>
      </p:sp>
      <p:sp>
        <p:nvSpPr>
          <p:cNvPr id="4" name="Footer Text"/>
          <p:cNvSpPr txBox="1"/>
          <p:nvPr/>
        </p:nvSpPr>
        <p:spPr>
          <a:xfrm>
            <a:off x="7425847" y="2268060"/>
            <a:ext cx="2974323" cy="49244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cs typeface="+mn-ea"/>
                <a:sym typeface="+mn-lt"/>
              </a:rPr>
              <a:t>阶段工作概述</a:t>
            </a:r>
            <a:endParaRPr lang="en-US" sz="3200" dirty="0">
              <a:cs typeface="+mn-ea"/>
              <a:sym typeface="+mn-lt"/>
            </a:endParaRPr>
          </a:p>
        </p:txBody>
      </p:sp>
      <p:sp>
        <p:nvSpPr>
          <p:cNvPr id="5" name="Footer Text"/>
          <p:cNvSpPr txBox="1"/>
          <p:nvPr/>
        </p:nvSpPr>
        <p:spPr>
          <a:xfrm>
            <a:off x="6366994" y="2175727"/>
            <a:ext cx="883577" cy="61555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cs typeface="+mn-ea"/>
                <a:sym typeface="+mn-lt"/>
              </a:rPr>
              <a:t>01.</a:t>
            </a:r>
            <a:endParaRPr lang="en-US" dirty="0">
              <a:cs typeface="+mn-ea"/>
              <a:sym typeface="+mn-lt"/>
            </a:endParaRPr>
          </a:p>
        </p:txBody>
      </p:sp>
      <p:sp>
        <p:nvSpPr>
          <p:cNvPr id="6" name="Footer Text"/>
          <p:cNvSpPr txBox="1"/>
          <p:nvPr/>
        </p:nvSpPr>
        <p:spPr>
          <a:xfrm>
            <a:off x="6366994" y="3253083"/>
            <a:ext cx="883577" cy="61555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cs typeface="+mn-ea"/>
                <a:sym typeface="+mn-lt"/>
              </a:rPr>
              <a:t>02.</a:t>
            </a:r>
            <a:endParaRPr lang="en-US" dirty="0">
              <a:cs typeface="+mn-ea"/>
              <a:sym typeface="+mn-lt"/>
            </a:endParaRPr>
          </a:p>
        </p:txBody>
      </p:sp>
      <p:sp>
        <p:nvSpPr>
          <p:cNvPr id="7" name="Footer Text"/>
          <p:cNvSpPr txBox="1"/>
          <p:nvPr/>
        </p:nvSpPr>
        <p:spPr>
          <a:xfrm>
            <a:off x="6366994" y="4279483"/>
            <a:ext cx="883577" cy="61555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cs typeface="+mn-ea"/>
                <a:sym typeface="+mn-lt"/>
              </a:rPr>
              <a:t>03.</a:t>
            </a:r>
            <a:endParaRPr lang="en-US" dirty="0">
              <a:cs typeface="+mn-ea"/>
              <a:sym typeface="+mn-lt"/>
            </a:endParaRPr>
          </a:p>
        </p:txBody>
      </p:sp>
      <p:sp>
        <p:nvSpPr>
          <p:cNvPr id="8" name="Footer Text"/>
          <p:cNvSpPr txBox="1"/>
          <p:nvPr/>
        </p:nvSpPr>
        <p:spPr>
          <a:xfrm>
            <a:off x="6366994" y="5377889"/>
            <a:ext cx="883577" cy="61555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cs typeface="+mn-ea"/>
                <a:sym typeface="+mn-lt"/>
              </a:rPr>
              <a:t>04.</a:t>
            </a:r>
            <a:endParaRPr lang="en-US" dirty="0">
              <a:cs typeface="+mn-ea"/>
              <a:sym typeface="+mn-lt"/>
            </a:endParaRPr>
          </a:p>
        </p:txBody>
      </p:sp>
      <p:sp>
        <p:nvSpPr>
          <p:cNvPr id="9" name="Footer Text"/>
          <p:cNvSpPr txBox="1"/>
          <p:nvPr/>
        </p:nvSpPr>
        <p:spPr>
          <a:xfrm>
            <a:off x="7425847" y="3314638"/>
            <a:ext cx="2974323" cy="49244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cs typeface="+mn-ea"/>
                <a:sym typeface="+mn-lt"/>
              </a:rPr>
              <a:t>工作亮点展示</a:t>
            </a:r>
            <a:endParaRPr lang="en-US" sz="3200" dirty="0">
              <a:cs typeface="+mn-ea"/>
              <a:sym typeface="+mn-lt"/>
            </a:endParaRPr>
          </a:p>
        </p:txBody>
      </p:sp>
      <p:sp>
        <p:nvSpPr>
          <p:cNvPr id="10" name="Footer Text"/>
          <p:cNvSpPr txBox="1"/>
          <p:nvPr/>
        </p:nvSpPr>
        <p:spPr>
          <a:xfrm>
            <a:off x="7425847" y="4341038"/>
            <a:ext cx="3594885" cy="49244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cs typeface="+mn-ea"/>
                <a:sym typeface="+mn-lt"/>
              </a:rPr>
              <a:t>工作不足及改进</a:t>
            </a:r>
            <a:endParaRPr lang="en-US" sz="3200" dirty="0">
              <a:cs typeface="+mn-ea"/>
              <a:sym typeface="+mn-lt"/>
            </a:endParaRPr>
          </a:p>
        </p:txBody>
      </p:sp>
      <p:sp>
        <p:nvSpPr>
          <p:cNvPr id="11" name="Footer Text"/>
          <p:cNvSpPr txBox="1"/>
          <p:nvPr/>
        </p:nvSpPr>
        <p:spPr>
          <a:xfrm>
            <a:off x="7425847" y="5439444"/>
            <a:ext cx="2974323" cy="49244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a:cs typeface="+mn-ea"/>
                <a:sym typeface="+mn-lt"/>
              </a:rPr>
              <a:t>阶段工作计划</a:t>
            </a:r>
            <a:endParaRPr lang="en-US" sz="3200" dirty="0">
              <a:cs typeface="+mn-ea"/>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578740" y="5083753"/>
            <a:ext cx="553998" cy="5539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文本框 7"/>
          <p:cNvSpPr txBox="1"/>
          <p:nvPr/>
        </p:nvSpPr>
        <p:spPr>
          <a:xfrm>
            <a:off x="646699" y="5129920"/>
            <a:ext cx="1519084" cy="461665"/>
          </a:xfrm>
          <a:prstGeom prst="rect">
            <a:avLst/>
          </a:prstGeom>
          <a:noFill/>
        </p:spPr>
        <p:txBody>
          <a:bodyPr wrap="square" rtlCol="0">
            <a:spAutoFit/>
          </a:bodyPr>
          <a:lstStyle/>
          <a:p>
            <a:r>
              <a:rPr lang="zh-CN" altLang="en-US" sz="2400" dirty="0">
                <a:cs typeface="+mn-ea"/>
                <a:sym typeface="+mn-lt"/>
              </a:rPr>
              <a:t>配色参考</a:t>
            </a:r>
            <a:endParaRPr lang="zh-CN" altLang="en-US" sz="2400" dirty="0">
              <a:cs typeface="+mn-ea"/>
              <a:sym typeface="+mn-lt"/>
            </a:endParaRPr>
          </a:p>
        </p:txBody>
      </p:sp>
      <p:sp>
        <p:nvSpPr>
          <p:cNvPr id="9" name="文本框 8"/>
          <p:cNvSpPr txBox="1"/>
          <p:nvPr/>
        </p:nvSpPr>
        <p:spPr>
          <a:xfrm>
            <a:off x="6872043" y="5129920"/>
            <a:ext cx="4059083" cy="461665"/>
          </a:xfrm>
          <a:prstGeom prst="rect">
            <a:avLst/>
          </a:prstGeom>
          <a:noFill/>
        </p:spPr>
        <p:txBody>
          <a:bodyPr wrap="square" rtlCol="0">
            <a:spAutoFit/>
          </a:bodyPr>
          <a:lstStyle/>
          <a:p>
            <a:r>
              <a:rPr lang="zh-CN" altLang="en-US" sz="2400" dirty="0">
                <a:cs typeface="+mn-ea"/>
                <a:sym typeface="+mn-lt"/>
              </a:rPr>
              <a:t>字体参考：张海山锐线体简</a:t>
            </a:r>
            <a:endParaRPr lang="zh-CN" altLang="en-US" sz="2400" dirty="0">
              <a:cs typeface="+mn-ea"/>
              <a:sym typeface="+mn-lt"/>
            </a:endParaRPr>
          </a:p>
        </p:txBody>
      </p:sp>
      <p:sp>
        <p:nvSpPr>
          <p:cNvPr id="10" name="AutoShape 4"/>
          <p:cNvSpPr/>
          <p:nvPr/>
        </p:nvSpPr>
        <p:spPr bwMode="auto">
          <a:xfrm>
            <a:off x="11018440" y="3857369"/>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11" name="Group 3"/>
          <p:cNvGrpSpPr/>
          <p:nvPr/>
        </p:nvGrpSpPr>
        <p:grpSpPr>
          <a:xfrm>
            <a:off x="10074671" y="3886738"/>
            <a:ext cx="464344" cy="377825"/>
            <a:chOff x="10074275" y="4479132"/>
            <a:chExt cx="464344" cy="377825"/>
          </a:xfrm>
          <a:solidFill>
            <a:schemeClr val="tx1"/>
          </a:solidFill>
        </p:grpSpPr>
        <p:sp>
          <p:nvSpPr>
            <p:cNvPr id="12"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3"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14" name="Group 6"/>
          <p:cNvGrpSpPr/>
          <p:nvPr/>
        </p:nvGrpSpPr>
        <p:grpSpPr>
          <a:xfrm>
            <a:off x="9145984" y="3843081"/>
            <a:ext cx="464344" cy="465138"/>
            <a:chOff x="9145588" y="4435475"/>
            <a:chExt cx="464344" cy="465138"/>
          </a:xfrm>
          <a:solidFill>
            <a:schemeClr val="tx1"/>
          </a:solidFill>
        </p:grpSpPr>
        <p:sp>
          <p:nvSpPr>
            <p:cNvPr id="1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24" name="AutoShape 16"/>
          <p:cNvSpPr/>
          <p:nvPr/>
        </p:nvSpPr>
        <p:spPr bwMode="auto">
          <a:xfrm>
            <a:off x="8449071" y="4104225"/>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5" name="AutoShape 17"/>
          <p:cNvSpPr/>
          <p:nvPr/>
        </p:nvSpPr>
        <p:spPr bwMode="auto">
          <a:xfrm>
            <a:off x="8216503" y="3857369"/>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6" name="AutoShape 18"/>
          <p:cNvSpPr/>
          <p:nvPr/>
        </p:nvSpPr>
        <p:spPr bwMode="auto">
          <a:xfrm>
            <a:off x="7287815" y="3843081"/>
            <a:ext cx="464344"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7" name="AutoShape 19"/>
          <p:cNvSpPr/>
          <p:nvPr/>
        </p:nvSpPr>
        <p:spPr bwMode="auto">
          <a:xfrm>
            <a:off x="7389415" y="4017706"/>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8" name="AutoShape 20"/>
          <p:cNvSpPr/>
          <p:nvPr/>
        </p:nvSpPr>
        <p:spPr bwMode="auto">
          <a:xfrm>
            <a:off x="7389415" y="4089938"/>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9" name="AutoShape 21"/>
          <p:cNvSpPr/>
          <p:nvPr/>
        </p:nvSpPr>
        <p:spPr bwMode="auto">
          <a:xfrm>
            <a:off x="7389415" y="4162963"/>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30" name="AutoShape 22"/>
          <p:cNvSpPr/>
          <p:nvPr/>
        </p:nvSpPr>
        <p:spPr bwMode="auto">
          <a:xfrm>
            <a:off x="7491015" y="4162963"/>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31" name="AutoShape 23"/>
          <p:cNvSpPr/>
          <p:nvPr/>
        </p:nvSpPr>
        <p:spPr bwMode="auto">
          <a:xfrm>
            <a:off x="7491015" y="4089938"/>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32" name="AutoShape 24"/>
          <p:cNvSpPr/>
          <p:nvPr/>
        </p:nvSpPr>
        <p:spPr bwMode="auto">
          <a:xfrm>
            <a:off x="7491015" y="4017706"/>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33" name="AutoShape 25"/>
          <p:cNvSpPr/>
          <p:nvPr/>
        </p:nvSpPr>
        <p:spPr bwMode="auto">
          <a:xfrm>
            <a:off x="7592615" y="4162963"/>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34" name="AutoShape 26"/>
          <p:cNvSpPr/>
          <p:nvPr/>
        </p:nvSpPr>
        <p:spPr bwMode="auto">
          <a:xfrm>
            <a:off x="7592615" y="4089938"/>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35" name="AutoShape 27"/>
          <p:cNvSpPr/>
          <p:nvPr/>
        </p:nvSpPr>
        <p:spPr bwMode="auto">
          <a:xfrm>
            <a:off x="7592615" y="4017706"/>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36" name="AutoShape 28"/>
          <p:cNvSpPr/>
          <p:nvPr/>
        </p:nvSpPr>
        <p:spPr bwMode="auto">
          <a:xfrm>
            <a:off x="6358334" y="3843081"/>
            <a:ext cx="46513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37" name="AutoShape 29"/>
          <p:cNvSpPr/>
          <p:nvPr/>
        </p:nvSpPr>
        <p:spPr bwMode="auto">
          <a:xfrm>
            <a:off x="11003359" y="2928681"/>
            <a:ext cx="464344" cy="4206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38" name="Group 30"/>
          <p:cNvGrpSpPr/>
          <p:nvPr/>
        </p:nvGrpSpPr>
        <p:grpSpPr>
          <a:xfrm>
            <a:off x="10146903" y="2913600"/>
            <a:ext cx="319881" cy="465138"/>
            <a:chOff x="10146507" y="3505994"/>
            <a:chExt cx="319881" cy="465138"/>
          </a:xfrm>
          <a:solidFill>
            <a:schemeClr val="tx1"/>
          </a:solidFill>
        </p:grpSpPr>
        <p:sp>
          <p:nvSpPr>
            <p:cNvPr id="39"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40"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41" name="AutoShape 32"/>
          <p:cNvSpPr/>
          <p:nvPr/>
        </p:nvSpPr>
        <p:spPr bwMode="auto">
          <a:xfrm>
            <a:off x="9145984" y="2942969"/>
            <a:ext cx="464344" cy="40640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42" name="Group 34"/>
          <p:cNvGrpSpPr/>
          <p:nvPr/>
        </p:nvGrpSpPr>
        <p:grpSpPr>
          <a:xfrm>
            <a:off x="8216503" y="2913600"/>
            <a:ext cx="464344" cy="465138"/>
            <a:chOff x="8204317" y="3973834"/>
            <a:chExt cx="464344" cy="465138"/>
          </a:xfrm>
          <a:solidFill>
            <a:schemeClr val="tx1"/>
          </a:solidFill>
        </p:grpSpPr>
        <p:sp>
          <p:nvSpPr>
            <p:cNvPr id="43" name="AutoShape 33"/>
            <p:cNvSpPr/>
            <p:nvPr/>
          </p:nvSpPr>
          <p:spPr bwMode="auto">
            <a:xfrm>
              <a:off x="8204317" y="414845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44" name="AutoShape 34"/>
            <p:cNvSpPr/>
            <p:nvPr/>
          </p:nvSpPr>
          <p:spPr bwMode="auto">
            <a:xfrm>
              <a:off x="8320204" y="403257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45" name="AutoShape 35"/>
            <p:cNvSpPr/>
            <p:nvPr/>
          </p:nvSpPr>
          <p:spPr bwMode="auto">
            <a:xfrm>
              <a:off x="8494829" y="403257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46" name="AutoShape 36"/>
            <p:cNvSpPr/>
            <p:nvPr/>
          </p:nvSpPr>
          <p:spPr bwMode="auto">
            <a:xfrm>
              <a:off x="8421804" y="397383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47" name="Group 39"/>
          <p:cNvGrpSpPr/>
          <p:nvPr/>
        </p:nvGrpSpPr>
        <p:grpSpPr>
          <a:xfrm>
            <a:off x="7287815" y="2913600"/>
            <a:ext cx="464344" cy="465138"/>
            <a:chOff x="7275629" y="3973834"/>
            <a:chExt cx="464344" cy="465138"/>
          </a:xfrm>
          <a:solidFill>
            <a:schemeClr val="tx1"/>
          </a:solidFill>
        </p:grpSpPr>
        <p:sp>
          <p:nvSpPr>
            <p:cNvPr id="4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4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54" name="Group 46"/>
          <p:cNvGrpSpPr/>
          <p:nvPr/>
        </p:nvGrpSpPr>
        <p:grpSpPr>
          <a:xfrm>
            <a:off x="6358334" y="2942969"/>
            <a:ext cx="465138" cy="406400"/>
            <a:chOff x="6357938" y="3535363"/>
            <a:chExt cx="465138" cy="406400"/>
          </a:xfrm>
          <a:solidFill>
            <a:schemeClr val="tx1"/>
          </a:solidFill>
        </p:grpSpPr>
        <p:sp>
          <p:nvSpPr>
            <p:cNvPr id="55"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6"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7"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58" name="AutoShape 46"/>
          <p:cNvSpPr/>
          <p:nvPr/>
        </p:nvSpPr>
        <p:spPr bwMode="auto">
          <a:xfrm>
            <a:off x="11003359" y="1984913"/>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59" name="AutoShape 47"/>
          <p:cNvSpPr/>
          <p:nvPr/>
        </p:nvSpPr>
        <p:spPr bwMode="auto">
          <a:xfrm>
            <a:off x="10074671" y="1984913"/>
            <a:ext cx="464344" cy="464344"/>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60" name="Group 52"/>
          <p:cNvGrpSpPr/>
          <p:nvPr/>
        </p:nvGrpSpPr>
        <p:grpSpPr>
          <a:xfrm>
            <a:off x="9174559" y="1984913"/>
            <a:ext cx="406400" cy="464344"/>
            <a:chOff x="9162373" y="3045147"/>
            <a:chExt cx="406400" cy="464344"/>
          </a:xfrm>
          <a:solidFill>
            <a:schemeClr val="tx1"/>
          </a:solidFill>
        </p:grpSpPr>
        <p:sp>
          <p:nvSpPr>
            <p:cNvPr id="61"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2"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3"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4"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65" name="Group 57"/>
          <p:cNvGrpSpPr/>
          <p:nvPr/>
        </p:nvGrpSpPr>
        <p:grpSpPr>
          <a:xfrm>
            <a:off x="8216503" y="1984913"/>
            <a:ext cx="464344" cy="464344"/>
            <a:chOff x="8216107" y="2577307"/>
            <a:chExt cx="464344" cy="464344"/>
          </a:xfrm>
          <a:solidFill>
            <a:schemeClr val="tx1"/>
          </a:solidFill>
        </p:grpSpPr>
        <p:sp>
          <p:nvSpPr>
            <p:cNvPr id="66"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7"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8"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69"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70" name="Group 62"/>
          <p:cNvGrpSpPr/>
          <p:nvPr/>
        </p:nvGrpSpPr>
        <p:grpSpPr>
          <a:xfrm>
            <a:off x="7287815" y="1984913"/>
            <a:ext cx="464344" cy="464344"/>
            <a:chOff x="7275629" y="3045147"/>
            <a:chExt cx="464344" cy="464344"/>
          </a:xfrm>
          <a:solidFill>
            <a:schemeClr val="tx1"/>
          </a:solidFill>
        </p:grpSpPr>
        <p:sp>
          <p:nvSpPr>
            <p:cNvPr id="71" name="AutoShape 56"/>
            <p:cNvSpPr/>
            <p:nvPr/>
          </p:nvSpPr>
          <p:spPr bwMode="auto">
            <a:xfrm>
              <a:off x="7275629"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2" name="AutoShape 57"/>
            <p:cNvSpPr/>
            <p:nvPr/>
          </p:nvSpPr>
          <p:spPr bwMode="auto">
            <a:xfrm>
              <a:off x="7594717"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3" name="AutoShape 58"/>
            <p:cNvSpPr/>
            <p:nvPr/>
          </p:nvSpPr>
          <p:spPr bwMode="auto">
            <a:xfrm>
              <a:off x="7435173" y="304514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74" name="AutoShape 59"/>
          <p:cNvSpPr/>
          <p:nvPr/>
        </p:nvSpPr>
        <p:spPr bwMode="auto">
          <a:xfrm>
            <a:off x="6358334" y="1984913"/>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75" name="Group 67"/>
          <p:cNvGrpSpPr/>
          <p:nvPr/>
        </p:nvGrpSpPr>
        <p:grpSpPr>
          <a:xfrm>
            <a:off x="11090671" y="1055431"/>
            <a:ext cx="319088" cy="464344"/>
            <a:chOff x="11078485" y="2115665"/>
            <a:chExt cx="319088" cy="464344"/>
          </a:xfrm>
          <a:solidFill>
            <a:schemeClr val="tx1"/>
          </a:solidFill>
        </p:grpSpPr>
        <p:sp>
          <p:nvSpPr>
            <p:cNvPr id="76" name="AutoShape 60"/>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7" name="AutoShape 61"/>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8" name="AutoShape 62"/>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9" name="AutoShape 63"/>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0" name="AutoShape 64"/>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1" name="AutoShape 65"/>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2" name="AutoShape 66"/>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3" name="AutoShape 67"/>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4" name="AutoShape 68"/>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85" name="Group 77"/>
          <p:cNvGrpSpPr/>
          <p:nvPr/>
        </p:nvGrpSpPr>
        <p:grpSpPr>
          <a:xfrm>
            <a:off x="10074671" y="1055431"/>
            <a:ext cx="464344" cy="435769"/>
            <a:chOff x="10062485" y="2115665"/>
            <a:chExt cx="464344" cy="435769"/>
          </a:xfrm>
          <a:solidFill>
            <a:schemeClr val="tx1"/>
          </a:solidFill>
        </p:grpSpPr>
        <p:sp>
          <p:nvSpPr>
            <p:cNvPr id="86" name="AutoShape 69"/>
            <p:cNvSpPr/>
            <p:nvPr/>
          </p:nvSpPr>
          <p:spPr bwMode="auto">
            <a:xfrm>
              <a:off x="10062485" y="211566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7" name="AutoShape 70"/>
            <p:cNvSpPr/>
            <p:nvPr/>
          </p:nvSpPr>
          <p:spPr bwMode="auto">
            <a:xfrm>
              <a:off x="10279973" y="220218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8" name="AutoShape 71"/>
            <p:cNvSpPr/>
            <p:nvPr/>
          </p:nvSpPr>
          <p:spPr bwMode="auto">
            <a:xfrm>
              <a:off x="10279973" y="224584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9" name="AutoShape 72"/>
            <p:cNvSpPr/>
            <p:nvPr/>
          </p:nvSpPr>
          <p:spPr bwMode="auto">
            <a:xfrm>
              <a:off x="10279973" y="228949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0" name="AutoShape 73"/>
            <p:cNvSpPr/>
            <p:nvPr/>
          </p:nvSpPr>
          <p:spPr bwMode="auto">
            <a:xfrm>
              <a:off x="10120429" y="237680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1" name="AutoShape 74"/>
            <p:cNvSpPr/>
            <p:nvPr/>
          </p:nvSpPr>
          <p:spPr bwMode="auto">
            <a:xfrm>
              <a:off x="10120429" y="242046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2" name="AutoShape 75"/>
            <p:cNvSpPr/>
            <p:nvPr/>
          </p:nvSpPr>
          <p:spPr bwMode="auto">
            <a:xfrm>
              <a:off x="10120429" y="246412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3" name="AutoShape 76"/>
            <p:cNvSpPr/>
            <p:nvPr/>
          </p:nvSpPr>
          <p:spPr bwMode="auto">
            <a:xfrm>
              <a:off x="10120429" y="233315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4" name="AutoShape 77"/>
            <p:cNvSpPr/>
            <p:nvPr/>
          </p:nvSpPr>
          <p:spPr bwMode="auto">
            <a:xfrm>
              <a:off x="10120429" y="218789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95" name="Group 87"/>
          <p:cNvGrpSpPr/>
          <p:nvPr/>
        </p:nvGrpSpPr>
        <p:grpSpPr>
          <a:xfrm>
            <a:off x="9160271" y="1055431"/>
            <a:ext cx="537369" cy="464344"/>
            <a:chOff x="9148085" y="2115665"/>
            <a:chExt cx="434975" cy="464344"/>
          </a:xfrm>
          <a:solidFill>
            <a:schemeClr val="tx1"/>
          </a:solidFill>
        </p:grpSpPr>
        <p:sp>
          <p:nvSpPr>
            <p:cNvPr id="96" name="AutoShape 78"/>
            <p:cNvSpPr/>
            <p:nvPr/>
          </p:nvSpPr>
          <p:spPr bwMode="auto">
            <a:xfrm>
              <a:off x="9148085" y="211566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7" name="AutoShape 79"/>
            <p:cNvSpPr/>
            <p:nvPr/>
          </p:nvSpPr>
          <p:spPr bwMode="auto">
            <a:xfrm>
              <a:off x="9206029" y="217360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8" name="AutoShape 80"/>
            <p:cNvSpPr/>
            <p:nvPr/>
          </p:nvSpPr>
          <p:spPr bwMode="auto">
            <a:xfrm>
              <a:off x="9379860" y="221726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99" name="Group 91"/>
          <p:cNvGrpSpPr/>
          <p:nvPr/>
        </p:nvGrpSpPr>
        <p:grpSpPr>
          <a:xfrm>
            <a:off x="8216503" y="1055431"/>
            <a:ext cx="464344" cy="464344"/>
            <a:chOff x="8204317" y="2115665"/>
            <a:chExt cx="464344" cy="464344"/>
          </a:xfrm>
          <a:solidFill>
            <a:schemeClr val="tx1"/>
          </a:solidFill>
        </p:grpSpPr>
        <p:sp>
          <p:nvSpPr>
            <p:cNvPr id="100"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01"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02" name="AutoShape 83"/>
          <p:cNvSpPr/>
          <p:nvPr/>
        </p:nvSpPr>
        <p:spPr bwMode="auto">
          <a:xfrm>
            <a:off x="7287815" y="1127663"/>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103" name="Group 95"/>
          <p:cNvGrpSpPr/>
          <p:nvPr/>
        </p:nvGrpSpPr>
        <p:grpSpPr>
          <a:xfrm>
            <a:off x="6358334" y="1055431"/>
            <a:ext cx="465138" cy="464344"/>
            <a:chOff x="6357938" y="1647825"/>
            <a:chExt cx="465138" cy="464344"/>
          </a:xfrm>
          <a:solidFill>
            <a:schemeClr val="tx1"/>
          </a:solidFill>
        </p:grpSpPr>
        <p:sp>
          <p:nvSpPr>
            <p:cNvPr id="104"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05"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06"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07"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08"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09"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10"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11"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12"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13"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14"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15"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16"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117" name="Group 109"/>
          <p:cNvGrpSpPr/>
          <p:nvPr/>
        </p:nvGrpSpPr>
        <p:grpSpPr>
          <a:xfrm>
            <a:off x="5441553" y="3847844"/>
            <a:ext cx="319088" cy="465138"/>
            <a:chOff x="5429367" y="4908078"/>
            <a:chExt cx="319088" cy="465138"/>
          </a:xfrm>
          <a:solidFill>
            <a:schemeClr val="tx1"/>
          </a:solidFill>
        </p:grpSpPr>
        <p:sp>
          <p:nvSpPr>
            <p:cNvPr id="118"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19"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20"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21" name="AutoShape 100"/>
          <p:cNvSpPr/>
          <p:nvPr/>
        </p:nvSpPr>
        <p:spPr bwMode="auto">
          <a:xfrm>
            <a:off x="4469209" y="3847844"/>
            <a:ext cx="406400"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22" name="AutoShape 101"/>
          <p:cNvSpPr/>
          <p:nvPr/>
        </p:nvSpPr>
        <p:spPr bwMode="auto">
          <a:xfrm>
            <a:off x="3511153" y="3877213"/>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23" name="AutoShape 102"/>
          <p:cNvSpPr/>
          <p:nvPr/>
        </p:nvSpPr>
        <p:spPr bwMode="auto">
          <a:xfrm>
            <a:off x="3569096" y="3935156"/>
            <a:ext cx="354013" cy="261144"/>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124" name="Group 116"/>
          <p:cNvGrpSpPr/>
          <p:nvPr/>
        </p:nvGrpSpPr>
        <p:grpSpPr>
          <a:xfrm>
            <a:off x="2581671" y="3877213"/>
            <a:ext cx="464344" cy="406400"/>
            <a:chOff x="2569485" y="4937447"/>
            <a:chExt cx="464344" cy="406400"/>
          </a:xfrm>
          <a:solidFill>
            <a:schemeClr val="tx1"/>
          </a:solidFill>
        </p:grpSpPr>
        <p:sp>
          <p:nvSpPr>
            <p:cNvPr id="125" name="AutoShape 103"/>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26" name="AutoShape 104"/>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27" name="AutoShape 105"/>
          <p:cNvSpPr/>
          <p:nvPr/>
        </p:nvSpPr>
        <p:spPr bwMode="auto">
          <a:xfrm>
            <a:off x="1652984" y="3935156"/>
            <a:ext cx="463550"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28" name="AutoShape 106"/>
          <p:cNvSpPr/>
          <p:nvPr/>
        </p:nvSpPr>
        <p:spPr bwMode="auto">
          <a:xfrm>
            <a:off x="1826815" y="4022469"/>
            <a:ext cx="65881"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29" name="AutoShape 107"/>
          <p:cNvSpPr/>
          <p:nvPr/>
        </p:nvSpPr>
        <p:spPr bwMode="auto">
          <a:xfrm>
            <a:off x="1783159" y="3978813"/>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130" name="Group 1"/>
          <p:cNvGrpSpPr/>
          <p:nvPr/>
        </p:nvGrpSpPr>
        <p:grpSpPr>
          <a:xfrm>
            <a:off x="782240" y="3847844"/>
            <a:ext cx="348456" cy="465138"/>
            <a:chOff x="770054" y="4554537"/>
            <a:chExt cx="348456" cy="465138"/>
          </a:xfrm>
          <a:solidFill>
            <a:schemeClr val="tx1"/>
          </a:solidFill>
        </p:grpSpPr>
        <p:sp>
          <p:nvSpPr>
            <p:cNvPr id="131" name="AutoShape 108"/>
            <p:cNvSpPr/>
            <p:nvPr/>
          </p:nvSpPr>
          <p:spPr bwMode="auto">
            <a:xfrm>
              <a:off x="856573" y="4641849"/>
              <a:ext cx="174625" cy="17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32" name="AutoShape 109"/>
            <p:cNvSpPr/>
            <p:nvPr/>
          </p:nvSpPr>
          <p:spPr bwMode="auto">
            <a:xfrm>
              <a:off x="770054" y="455453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133" name="Group 124"/>
          <p:cNvGrpSpPr/>
          <p:nvPr/>
        </p:nvGrpSpPr>
        <p:grpSpPr>
          <a:xfrm>
            <a:off x="5368528" y="2947731"/>
            <a:ext cx="465138" cy="435769"/>
            <a:chOff x="5368132" y="3540125"/>
            <a:chExt cx="465138" cy="435769"/>
          </a:xfrm>
          <a:solidFill>
            <a:schemeClr val="tx1"/>
          </a:solidFill>
        </p:grpSpPr>
        <p:sp>
          <p:nvSpPr>
            <p:cNvPr id="13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3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36" name="AutoShape 112"/>
          <p:cNvSpPr/>
          <p:nvPr/>
        </p:nvSpPr>
        <p:spPr bwMode="auto">
          <a:xfrm>
            <a:off x="4439840" y="2918363"/>
            <a:ext cx="464344" cy="4651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137" name="Group 128"/>
          <p:cNvGrpSpPr/>
          <p:nvPr/>
        </p:nvGrpSpPr>
        <p:grpSpPr>
          <a:xfrm>
            <a:off x="3583384" y="2918363"/>
            <a:ext cx="319088" cy="465138"/>
            <a:chOff x="3582988" y="3510757"/>
            <a:chExt cx="319088" cy="465138"/>
          </a:xfrm>
          <a:solidFill>
            <a:schemeClr val="tx1"/>
          </a:solidFill>
        </p:grpSpPr>
        <p:sp>
          <p:nvSpPr>
            <p:cNvPr id="13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3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140" name="Group 131"/>
          <p:cNvGrpSpPr/>
          <p:nvPr/>
        </p:nvGrpSpPr>
        <p:grpSpPr>
          <a:xfrm>
            <a:off x="2639615" y="2918363"/>
            <a:ext cx="348456" cy="465138"/>
            <a:chOff x="2639219" y="3510757"/>
            <a:chExt cx="348456" cy="465138"/>
          </a:xfrm>
          <a:solidFill>
            <a:schemeClr val="tx1"/>
          </a:solidFill>
        </p:grpSpPr>
        <p:sp>
          <p:nvSpPr>
            <p:cNvPr id="141"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42"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43" name="AutoShape 117"/>
          <p:cNvSpPr/>
          <p:nvPr/>
        </p:nvSpPr>
        <p:spPr bwMode="auto">
          <a:xfrm>
            <a:off x="1652984" y="3005675"/>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144" name="Group 135"/>
          <p:cNvGrpSpPr/>
          <p:nvPr/>
        </p:nvGrpSpPr>
        <p:grpSpPr>
          <a:xfrm>
            <a:off x="724296" y="2977100"/>
            <a:ext cx="464344" cy="348456"/>
            <a:chOff x="712110" y="4037334"/>
            <a:chExt cx="464344" cy="348456"/>
          </a:xfrm>
          <a:solidFill>
            <a:schemeClr val="tx1"/>
          </a:solidFill>
        </p:grpSpPr>
        <p:sp>
          <p:nvSpPr>
            <p:cNvPr id="145" name="AutoShape 118"/>
            <p:cNvSpPr/>
            <p:nvPr/>
          </p:nvSpPr>
          <p:spPr bwMode="auto">
            <a:xfrm>
              <a:off x="712110" y="403733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46" name="AutoShape 119"/>
            <p:cNvSpPr/>
            <p:nvPr/>
          </p:nvSpPr>
          <p:spPr bwMode="auto">
            <a:xfrm>
              <a:off x="1001829" y="416750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147" name="Group 138"/>
          <p:cNvGrpSpPr/>
          <p:nvPr/>
        </p:nvGrpSpPr>
        <p:grpSpPr>
          <a:xfrm>
            <a:off x="5368528" y="2033331"/>
            <a:ext cx="465138" cy="391319"/>
            <a:chOff x="5356342" y="3093565"/>
            <a:chExt cx="465138" cy="391319"/>
          </a:xfrm>
          <a:solidFill>
            <a:schemeClr val="tx1"/>
          </a:solidFill>
        </p:grpSpPr>
        <p:sp>
          <p:nvSpPr>
            <p:cNvPr id="148"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49"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50"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151" name="Group 142"/>
          <p:cNvGrpSpPr/>
          <p:nvPr/>
        </p:nvGrpSpPr>
        <p:grpSpPr>
          <a:xfrm>
            <a:off x="4439840" y="1989675"/>
            <a:ext cx="464344" cy="464344"/>
            <a:chOff x="4427654" y="3049909"/>
            <a:chExt cx="464344" cy="464344"/>
          </a:xfrm>
          <a:solidFill>
            <a:schemeClr val="tx1"/>
          </a:solidFill>
        </p:grpSpPr>
        <p:sp>
          <p:nvSpPr>
            <p:cNvPr id="152"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53"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54"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155" name="Group 146"/>
          <p:cNvGrpSpPr/>
          <p:nvPr/>
        </p:nvGrpSpPr>
        <p:grpSpPr>
          <a:xfrm>
            <a:off x="3511153" y="1989675"/>
            <a:ext cx="464344" cy="464344"/>
            <a:chOff x="3498967" y="3049909"/>
            <a:chExt cx="464344" cy="464344"/>
          </a:xfrm>
          <a:solidFill>
            <a:schemeClr val="tx1"/>
          </a:solidFill>
        </p:grpSpPr>
        <p:sp>
          <p:nvSpPr>
            <p:cNvPr id="156"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57"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158" name="Group 149"/>
          <p:cNvGrpSpPr/>
          <p:nvPr/>
        </p:nvGrpSpPr>
        <p:grpSpPr>
          <a:xfrm>
            <a:off x="2581671" y="1989675"/>
            <a:ext cx="465138" cy="464344"/>
            <a:chOff x="2581275" y="2582069"/>
            <a:chExt cx="465138" cy="464344"/>
          </a:xfrm>
          <a:solidFill>
            <a:schemeClr val="tx1"/>
          </a:solidFill>
        </p:grpSpPr>
        <p:sp>
          <p:nvSpPr>
            <p:cNvPr id="159"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60"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61" name="AutoShape 130"/>
          <p:cNvSpPr/>
          <p:nvPr/>
        </p:nvSpPr>
        <p:spPr bwMode="auto">
          <a:xfrm>
            <a:off x="1652984" y="1989675"/>
            <a:ext cx="464344" cy="464344"/>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62" name="AutoShape 131"/>
          <p:cNvSpPr/>
          <p:nvPr/>
        </p:nvSpPr>
        <p:spPr bwMode="auto">
          <a:xfrm>
            <a:off x="752871" y="1989675"/>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63" name="AutoShape 132"/>
          <p:cNvSpPr/>
          <p:nvPr/>
        </p:nvSpPr>
        <p:spPr bwMode="auto">
          <a:xfrm>
            <a:off x="840184" y="2177794"/>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64" name="AutoShape 133"/>
          <p:cNvSpPr/>
          <p:nvPr/>
        </p:nvSpPr>
        <p:spPr bwMode="auto">
          <a:xfrm>
            <a:off x="927496" y="2177794"/>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65" name="AutoShape 134"/>
          <p:cNvSpPr/>
          <p:nvPr/>
        </p:nvSpPr>
        <p:spPr bwMode="auto">
          <a:xfrm>
            <a:off x="1014015" y="2177794"/>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66" name="AutoShape 135"/>
          <p:cNvSpPr/>
          <p:nvPr/>
        </p:nvSpPr>
        <p:spPr bwMode="auto">
          <a:xfrm>
            <a:off x="5368528" y="1132425"/>
            <a:ext cx="465138" cy="3198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167" name="Group 158"/>
          <p:cNvGrpSpPr/>
          <p:nvPr/>
        </p:nvGrpSpPr>
        <p:grpSpPr>
          <a:xfrm>
            <a:off x="4439840" y="1060194"/>
            <a:ext cx="464344" cy="464344"/>
            <a:chOff x="4439444" y="1652588"/>
            <a:chExt cx="464344" cy="464344"/>
          </a:xfrm>
          <a:solidFill>
            <a:schemeClr val="tx1"/>
          </a:solidFill>
        </p:grpSpPr>
        <p:sp>
          <p:nvSpPr>
            <p:cNvPr id="16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6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7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71" name="AutoShape 139"/>
          <p:cNvSpPr/>
          <p:nvPr/>
        </p:nvSpPr>
        <p:spPr bwMode="auto">
          <a:xfrm>
            <a:off x="3511153" y="106019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172" name="Group 163"/>
          <p:cNvGrpSpPr/>
          <p:nvPr/>
        </p:nvGrpSpPr>
        <p:grpSpPr>
          <a:xfrm>
            <a:off x="2581671" y="1118138"/>
            <a:ext cx="464344" cy="362744"/>
            <a:chOff x="2581275" y="1710532"/>
            <a:chExt cx="464344" cy="362744"/>
          </a:xfrm>
          <a:solidFill>
            <a:schemeClr val="tx1"/>
          </a:solidFill>
        </p:grpSpPr>
        <p:sp>
          <p:nvSpPr>
            <p:cNvPr id="17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7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7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7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7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7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7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nvGrpSpPr>
          <p:cNvPr id="180" name="Group 171"/>
          <p:cNvGrpSpPr/>
          <p:nvPr/>
        </p:nvGrpSpPr>
        <p:grpSpPr>
          <a:xfrm>
            <a:off x="1652984" y="1088769"/>
            <a:ext cx="464344" cy="407194"/>
            <a:chOff x="1640798" y="2149003"/>
            <a:chExt cx="464344" cy="407194"/>
          </a:xfrm>
          <a:solidFill>
            <a:schemeClr val="tx1"/>
          </a:solidFill>
        </p:grpSpPr>
        <p:sp>
          <p:nvSpPr>
            <p:cNvPr id="18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8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183" name="AutoShape 149"/>
          <p:cNvSpPr/>
          <p:nvPr/>
        </p:nvSpPr>
        <p:spPr bwMode="auto">
          <a:xfrm>
            <a:off x="724296" y="1118138"/>
            <a:ext cx="464344"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tx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184" name="椭圆 183"/>
          <p:cNvSpPr/>
          <p:nvPr/>
        </p:nvSpPr>
        <p:spPr>
          <a:xfrm>
            <a:off x="3188930" y="5083753"/>
            <a:ext cx="553998" cy="5539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Text"/>
          <p:cNvSpPr txBox="1"/>
          <p:nvPr/>
        </p:nvSpPr>
        <p:spPr>
          <a:xfrm>
            <a:off x="4448188" y="3424432"/>
            <a:ext cx="3295624" cy="5539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dirty="0">
                <a:cs typeface="+mn-ea"/>
                <a:sym typeface="+mn-lt"/>
              </a:rPr>
              <a:t>阶段工作概述</a:t>
            </a:r>
            <a:endParaRPr lang="en-US" altLang="zh-CN" sz="3600" dirty="0">
              <a:cs typeface="+mn-ea"/>
              <a:sym typeface="+mn-lt"/>
            </a:endParaRPr>
          </a:p>
        </p:txBody>
      </p:sp>
      <p:sp>
        <p:nvSpPr>
          <p:cNvPr id="5" name="Footer Text"/>
          <p:cNvSpPr txBox="1"/>
          <p:nvPr/>
        </p:nvSpPr>
        <p:spPr>
          <a:xfrm>
            <a:off x="5643100" y="2435218"/>
            <a:ext cx="883577" cy="9233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a:cs typeface="+mn-ea"/>
                <a:sym typeface="+mn-lt"/>
              </a:rPr>
              <a:t>01</a:t>
            </a:r>
            <a:endParaRPr lang="en-US" sz="3200" dirty="0">
              <a:cs typeface="+mn-ea"/>
              <a:sym typeface="+mn-lt"/>
            </a:endParaRPr>
          </a:p>
        </p:txBody>
      </p:sp>
      <p:sp>
        <p:nvSpPr>
          <p:cNvPr id="6" name="矩形 5"/>
          <p:cNvSpPr/>
          <p:nvPr/>
        </p:nvSpPr>
        <p:spPr>
          <a:xfrm>
            <a:off x="3911043" y="4022673"/>
            <a:ext cx="4369914"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0" kern="100" dirty="0">
                <a:cs typeface="+mn-ea"/>
                <a:sym typeface="+mn-lt"/>
              </a:rPr>
              <a:t>Lorem ipsum dolor sit </a:t>
            </a:r>
            <a:r>
              <a:rPr lang="en-US" altLang="zh-CN" sz="1000" kern="100" dirty="0" err="1">
                <a:cs typeface="+mn-ea"/>
                <a:sym typeface="+mn-lt"/>
              </a:rPr>
              <a:t>amet</a:t>
            </a:r>
            <a:r>
              <a:rPr lang="en-US" altLang="zh-CN" sz="1000" kern="100" dirty="0">
                <a:cs typeface="+mn-ea"/>
                <a:sym typeface="+mn-lt"/>
              </a:rPr>
              <a:t>, </a:t>
            </a:r>
            <a:r>
              <a:rPr lang="en-US" altLang="zh-CN" sz="1000" kern="100" dirty="0" err="1">
                <a:cs typeface="+mn-ea"/>
                <a:sym typeface="+mn-lt"/>
              </a:rPr>
              <a:t>consectetur</a:t>
            </a:r>
            <a:r>
              <a:rPr lang="en-US" altLang="zh-CN" sz="1000" kern="100" dirty="0">
                <a:cs typeface="+mn-ea"/>
                <a:sym typeface="+mn-lt"/>
              </a:rPr>
              <a:t> </a:t>
            </a:r>
            <a:r>
              <a:rPr lang="en-US" altLang="zh-CN" sz="1000" kern="100" dirty="0" err="1">
                <a:cs typeface="+mn-ea"/>
                <a:sym typeface="+mn-lt"/>
              </a:rPr>
              <a:t>adipiscing</a:t>
            </a:r>
            <a:r>
              <a:rPr lang="en-US" altLang="zh-CN" sz="1000" kern="100" dirty="0">
                <a:cs typeface="+mn-ea"/>
                <a:sym typeface="+mn-lt"/>
              </a:rPr>
              <a:t> </a:t>
            </a:r>
            <a:r>
              <a:rPr lang="en-US" altLang="zh-CN" sz="1000" kern="100" dirty="0" err="1">
                <a:cs typeface="+mn-ea"/>
                <a:sym typeface="+mn-lt"/>
              </a:rPr>
              <a:t>elit</a:t>
            </a:r>
            <a:r>
              <a:rPr lang="en-US" altLang="zh-CN" sz="1000" kern="100" dirty="0">
                <a:cs typeface="+mn-ea"/>
                <a:sym typeface="+mn-lt"/>
              </a:rPr>
              <a:t>. Nunc </a:t>
            </a:r>
            <a:r>
              <a:rPr lang="en-US" altLang="zh-CN" sz="1000" kern="100" dirty="0" err="1">
                <a:cs typeface="+mn-ea"/>
                <a:sym typeface="+mn-lt"/>
              </a:rPr>
              <a:t>condimentum</a:t>
            </a:r>
            <a:r>
              <a:rPr lang="en-US" altLang="zh-CN" sz="1000" kern="100" dirty="0">
                <a:cs typeface="+mn-ea"/>
                <a:sym typeface="+mn-lt"/>
              </a:rPr>
              <a:t> dui </a:t>
            </a:r>
            <a:r>
              <a:rPr lang="en-US" altLang="zh-CN" sz="1000" kern="100" dirty="0" err="1">
                <a:cs typeface="+mn-ea"/>
                <a:sym typeface="+mn-lt"/>
              </a:rPr>
              <a:t>nec</a:t>
            </a:r>
            <a:r>
              <a:rPr lang="en-US" altLang="zh-CN" sz="1000" kern="100" dirty="0">
                <a:cs typeface="+mn-ea"/>
                <a:sym typeface="+mn-lt"/>
              </a:rPr>
              <a:t> </a:t>
            </a:r>
            <a:r>
              <a:rPr lang="en-US" altLang="zh-CN" sz="1000" kern="100" dirty="0" err="1">
                <a:cs typeface="+mn-ea"/>
                <a:sym typeface="+mn-lt"/>
              </a:rPr>
              <a:t>erat</a:t>
            </a:r>
            <a:r>
              <a:rPr lang="en-US" altLang="zh-CN" sz="1000" kern="100" dirty="0">
                <a:cs typeface="+mn-ea"/>
                <a:sym typeface="+mn-lt"/>
              </a:rPr>
              <a:t> </a:t>
            </a:r>
            <a:r>
              <a:rPr lang="en-US" altLang="zh-CN" sz="1000" kern="100" dirty="0" err="1">
                <a:cs typeface="+mn-ea"/>
                <a:sym typeface="+mn-lt"/>
              </a:rPr>
              <a:t>dapibus</a:t>
            </a:r>
            <a:r>
              <a:rPr lang="en-US" altLang="zh-CN" sz="1000" kern="100" dirty="0">
                <a:cs typeface="+mn-ea"/>
                <a:sym typeface="+mn-lt"/>
              </a:rPr>
              <a:t>, </a:t>
            </a:r>
            <a:r>
              <a:rPr lang="en-US" altLang="zh-CN" sz="1000" kern="100" dirty="0" err="1">
                <a:cs typeface="+mn-ea"/>
                <a:sym typeface="+mn-lt"/>
              </a:rPr>
              <a:t>nec</a:t>
            </a:r>
            <a:r>
              <a:rPr lang="en-US" altLang="zh-CN" sz="1000" kern="100" dirty="0">
                <a:cs typeface="+mn-ea"/>
                <a:sym typeface="+mn-lt"/>
              </a:rPr>
              <a:t> </a:t>
            </a:r>
            <a:r>
              <a:rPr lang="en-US" altLang="zh-CN" sz="1000" kern="100" dirty="0" err="1">
                <a:cs typeface="+mn-ea"/>
                <a:sym typeface="+mn-lt"/>
              </a:rPr>
              <a:t>tristique</a:t>
            </a:r>
            <a:r>
              <a:rPr lang="en-US" altLang="zh-CN" sz="1000" kern="100" dirty="0">
                <a:cs typeface="+mn-ea"/>
                <a:sym typeface="+mn-lt"/>
              </a:rPr>
              <a:t> mi </a:t>
            </a:r>
            <a:r>
              <a:rPr lang="en-US" altLang="zh-CN" sz="1000" kern="100" dirty="0" err="1">
                <a:cs typeface="+mn-ea"/>
                <a:sym typeface="+mn-lt"/>
              </a:rPr>
              <a:t>feugiat</a:t>
            </a:r>
            <a:r>
              <a:rPr lang="en-US" altLang="zh-CN" sz="1000" kern="100" dirty="0">
                <a:cs typeface="+mn-ea"/>
                <a:sym typeface="+mn-lt"/>
              </a:rPr>
              <a:t>. </a:t>
            </a:r>
            <a:endParaRPr lang="zh-CN" altLang="en-US" sz="1000" dirty="0">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ame Side Corner Rectangle 16"/>
          <p:cNvSpPr/>
          <p:nvPr/>
        </p:nvSpPr>
        <p:spPr>
          <a:xfrm rot="16200000" flipH="1">
            <a:off x="5214417" y="2324035"/>
            <a:ext cx="892311" cy="870859"/>
          </a:xfrm>
          <a:prstGeom prst="round2Same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cs typeface="+mn-ea"/>
              <a:sym typeface="+mn-lt"/>
            </a:endParaRPr>
          </a:p>
        </p:txBody>
      </p:sp>
      <p:sp>
        <p:nvSpPr>
          <p:cNvPr id="25" name="Round Same Side Corner Rectangle 24"/>
          <p:cNvSpPr/>
          <p:nvPr/>
        </p:nvSpPr>
        <p:spPr>
          <a:xfrm rot="16200000" flipH="1">
            <a:off x="5214417" y="4354127"/>
            <a:ext cx="892311" cy="870859"/>
          </a:xfrm>
          <a:prstGeom prst="round2SameRect">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cs typeface="+mn-ea"/>
              <a:sym typeface="+mn-lt"/>
            </a:endParaRPr>
          </a:p>
        </p:txBody>
      </p:sp>
      <p:sp>
        <p:nvSpPr>
          <p:cNvPr id="28" name="Round Same Side Corner Rectangle 27"/>
          <p:cNvSpPr/>
          <p:nvPr/>
        </p:nvSpPr>
        <p:spPr>
          <a:xfrm rot="5400000">
            <a:off x="6085275" y="2324035"/>
            <a:ext cx="892311" cy="870859"/>
          </a:xfrm>
          <a:prstGeom prst="round2SameRect">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cs typeface="+mn-ea"/>
              <a:sym typeface="+mn-lt"/>
            </a:endParaRPr>
          </a:p>
        </p:txBody>
      </p:sp>
      <p:sp>
        <p:nvSpPr>
          <p:cNvPr id="30" name="Round Same Side Corner Rectangle 29"/>
          <p:cNvSpPr/>
          <p:nvPr/>
        </p:nvSpPr>
        <p:spPr>
          <a:xfrm rot="5400000">
            <a:off x="6085275" y="4354127"/>
            <a:ext cx="892311" cy="870859"/>
          </a:xfrm>
          <a:prstGeom prst="round2Same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cs typeface="+mn-ea"/>
              <a:sym typeface="+mn-lt"/>
            </a:endParaRPr>
          </a:p>
        </p:txBody>
      </p:sp>
      <p:sp>
        <p:nvSpPr>
          <p:cNvPr id="12" name="Freeform 22"/>
          <p:cNvSpPr>
            <a:spLocks noEditPoints="1"/>
          </p:cNvSpPr>
          <p:nvPr/>
        </p:nvSpPr>
        <p:spPr bwMode="auto">
          <a:xfrm>
            <a:off x="6339941" y="2592727"/>
            <a:ext cx="382976" cy="333475"/>
          </a:xfrm>
          <a:custGeom>
            <a:avLst/>
            <a:gdLst/>
            <a:ahLst/>
            <a:cxnLst>
              <a:cxn ang="0">
                <a:pos x="68" y="24"/>
              </a:cxn>
              <a:cxn ang="0">
                <a:pos x="64" y="29"/>
              </a:cxn>
              <a:cxn ang="0">
                <a:pos x="64" y="43"/>
              </a:cxn>
              <a:cxn ang="0">
                <a:pos x="59" y="48"/>
              </a:cxn>
              <a:cxn ang="0">
                <a:pos x="28" y="34"/>
              </a:cxn>
              <a:cxn ang="0">
                <a:pos x="25" y="44"/>
              </a:cxn>
              <a:cxn ang="0">
                <a:pos x="30" y="54"/>
              </a:cxn>
              <a:cxn ang="0">
                <a:pos x="14" y="56"/>
              </a:cxn>
              <a:cxn ang="0">
                <a:pos x="11" y="34"/>
              </a:cxn>
              <a:cxn ang="0">
                <a:pos x="7" y="34"/>
              </a:cxn>
              <a:cxn ang="0">
                <a:pos x="0" y="27"/>
              </a:cxn>
              <a:cxn ang="0">
                <a:pos x="0" y="20"/>
              </a:cxn>
              <a:cxn ang="0">
                <a:pos x="7" y="14"/>
              </a:cxn>
              <a:cxn ang="0">
                <a:pos x="25" y="14"/>
              </a:cxn>
              <a:cxn ang="0">
                <a:pos x="59" y="0"/>
              </a:cxn>
              <a:cxn ang="0">
                <a:pos x="64" y="4"/>
              </a:cxn>
              <a:cxn ang="0">
                <a:pos x="64" y="19"/>
              </a:cxn>
              <a:cxn ang="0">
                <a:pos x="68" y="24"/>
              </a:cxn>
              <a:cxn ang="0">
                <a:pos x="59" y="6"/>
              </a:cxn>
              <a:cxn ang="0">
                <a:pos x="30" y="19"/>
              </a:cxn>
              <a:cxn ang="0">
                <a:pos x="30" y="29"/>
              </a:cxn>
              <a:cxn ang="0">
                <a:pos x="59" y="42"/>
              </a:cxn>
              <a:cxn ang="0">
                <a:pos x="59" y="6"/>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chemeClr val="accent2"/>
          </a:solid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14" name="Freeform 108"/>
          <p:cNvSpPr>
            <a:spLocks noEditPoints="1"/>
          </p:cNvSpPr>
          <p:nvPr/>
        </p:nvSpPr>
        <p:spPr bwMode="auto">
          <a:xfrm>
            <a:off x="6397725" y="4628854"/>
            <a:ext cx="267408" cy="321405"/>
          </a:xfrm>
          <a:custGeom>
            <a:avLst/>
            <a:gdLst/>
            <a:ahLst/>
            <a:cxnLst>
              <a:cxn ang="0">
                <a:pos x="48" y="31"/>
              </a:cxn>
              <a:cxn ang="0">
                <a:pos x="25" y="58"/>
              </a:cxn>
              <a:cxn ang="0">
                <a:pos x="24" y="58"/>
              </a:cxn>
              <a:cxn ang="0">
                <a:pos x="23" y="58"/>
              </a:cxn>
              <a:cxn ang="0">
                <a:pos x="0" y="31"/>
              </a:cxn>
              <a:cxn ang="0">
                <a:pos x="0" y="2"/>
              </a:cxn>
              <a:cxn ang="0">
                <a:pos x="2" y="0"/>
              </a:cxn>
              <a:cxn ang="0">
                <a:pos x="46" y="0"/>
              </a:cxn>
              <a:cxn ang="0">
                <a:pos x="48" y="2"/>
              </a:cxn>
              <a:cxn ang="0">
                <a:pos x="48" y="31"/>
              </a:cxn>
              <a:cxn ang="0">
                <a:pos x="41" y="7"/>
              </a:cxn>
              <a:cxn ang="0">
                <a:pos x="24" y="7"/>
              </a:cxn>
              <a:cxn ang="0">
                <a:pos x="24" y="50"/>
              </a:cxn>
              <a:cxn ang="0">
                <a:pos x="32" y="45"/>
              </a:cxn>
              <a:cxn ang="0">
                <a:pos x="41" y="31"/>
              </a:cxn>
              <a:cxn ang="0">
                <a:pos x="41" y="7"/>
              </a:cxn>
            </a:cxnLst>
            <a:rect l="0" t="0" r="r" b="b"/>
            <a:pathLst>
              <a:path w="48" h="58">
                <a:moveTo>
                  <a:pt x="48" y="31"/>
                </a:moveTo>
                <a:cubicBezTo>
                  <a:pt x="48" y="47"/>
                  <a:pt x="26" y="57"/>
                  <a:pt x="25" y="58"/>
                </a:cubicBezTo>
                <a:cubicBezTo>
                  <a:pt x="25" y="58"/>
                  <a:pt x="24" y="58"/>
                  <a:pt x="24" y="58"/>
                </a:cubicBezTo>
                <a:cubicBezTo>
                  <a:pt x="24" y="58"/>
                  <a:pt x="23" y="58"/>
                  <a:pt x="23" y="58"/>
                </a:cubicBezTo>
                <a:cubicBezTo>
                  <a:pt x="22" y="57"/>
                  <a:pt x="0" y="47"/>
                  <a:pt x="0" y="31"/>
                </a:cubicBezTo>
                <a:cubicBezTo>
                  <a:pt x="0" y="2"/>
                  <a:pt x="0" y="2"/>
                  <a:pt x="0" y="2"/>
                </a:cubicBezTo>
                <a:cubicBezTo>
                  <a:pt x="0" y="1"/>
                  <a:pt x="1" y="0"/>
                  <a:pt x="2" y="0"/>
                </a:cubicBezTo>
                <a:cubicBezTo>
                  <a:pt x="46" y="0"/>
                  <a:pt x="46" y="0"/>
                  <a:pt x="46" y="0"/>
                </a:cubicBezTo>
                <a:cubicBezTo>
                  <a:pt x="47" y="0"/>
                  <a:pt x="48" y="1"/>
                  <a:pt x="48" y="2"/>
                </a:cubicBezTo>
                <a:lnTo>
                  <a:pt x="48" y="31"/>
                </a:lnTo>
                <a:close/>
                <a:moveTo>
                  <a:pt x="41" y="7"/>
                </a:moveTo>
                <a:cubicBezTo>
                  <a:pt x="24" y="7"/>
                  <a:pt x="24" y="7"/>
                  <a:pt x="24" y="7"/>
                </a:cubicBezTo>
                <a:cubicBezTo>
                  <a:pt x="24" y="50"/>
                  <a:pt x="24" y="50"/>
                  <a:pt x="24" y="50"/>
                </a:cubicBezTo>
                <a:cubicBezTo>
                  <a:pt x="26" y="49"/>
                  <a:pt x="29" y="47"/>
                  <a:pt x="32" y="45"/>
                </a:cubicBezTo>
                <a:cubicBezTo>
                  <a:pt x="36" y="42"/>
                  <a:pt x="41" y="37"/>
                  <a:pt x="41" y="31"/>
                </a:cubicBezTo>
                <a:lnTo>
                  <a:pt x="41" y="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cs typeface="+mn-ea"/>
              <a:sym typeface="+mn-lt"/>
            </a:endParaRPr>
          </a:p>
        </p:txBody>
      </p:sp>
      <p:grpSp>
        <p:nvGrpSpPr>
          <p:cNvPr id="15" name="Group 741"/>
          <p:cNvGrpSpPr>
            <a:grpSpLocks noChangeAspect="1"/>
          </p:cNvGrpSpPr>
          <p:nvPr/>
        </p:nvGrpSpPr>
        <p:grpSpPr bwMode="auto">
          <a:xfrm>
            <a:off x="5478076" y="4598895"/>
            <a:ext cx="364989" cy="381323"/>
            <a:chOff x="91" y="2455"/>
            <a:chExt cx="1944" cy="2031"/>
          </a:xfrm>
          <a:solidFill>
            <a:schemeClr val="accent2"/>
          </a:solidFill>
        </p:grpSpPr>
        <p:sp>
          <p:nvSpPr>
            <p:cNvPr id="16" name="Freeform 743"/>
            <p:cNvSpPr/>
            <p:nvPr/>
          </p:nvSpPr>
          <p:spPr bwMode="auto">
            <a:xfrm>
              <a:off x="1004" y="3622"/>
              <a:ext cx="506" cy="536"/>
            </a:xfrm>
            <a:custGeom>
              <a:avLst/>
              <a:gdLst>
                <a:gd name="T0" fmla="*/ 222 w 1013"/>
                <a:gd name="T1" fmla="*/ 0 h 1072"/>
                <a:gd name="T2" fmla="*/ 309 w 1013"/>
                <a:gd name="T3" fmla="*/ 47 h 1072"/>
                <a:gd name="T4" fmla="*/ 819 w 1013"/>
                <a:gd name="T5" fmla="*/ 299 h 1072"/>
                <a:gd name="T6" fmla="*/ 866 w 1013"/>
                <a:gd name="T7" fmla="*/ 326 h 1072"/>
                <a:gd name="T8" fmla="*/ 909 w 1013"/>
                <a:gd name="T9" fmla="*/ 357 h 1072"/>
                <a:gd name="T10" fmla="*/ 947 w 1013"/>
                <a:gd name="T11" fmla="*/ 394 h 1072"/>
                <a:gd name="T12" fmla="*/ 983 w 1013"/>
                <a:gd name="T13" fmla="*/ 434 h 1072"/>
                <a:gd name="T14" fmla="*/ 1013 w 1013"/>
                <a:gd name="T15" fmla="*/ 478 h 1072"/>
                <a:gd name="T16" fmla="*/ 419 w 1013"/>
                <a:gd name="T17" fmla="*/ 1072 h 1072"/>
                <a:gd name="T18" fmla="*/ 35 w 1013"/>
                <a:gd name="T19" fmla="*/ 687 h 1072"/>
                <a:gd name="T20" fmla="*/ 0 w 1013"/>
                <a:gd name="T21" fmla="*/ 653 h 1072"/>
                <a:gd name="T22" fmla="*/ 159 w 1013"/>
                <a:gd name="T23" fmla="*/ 457 h 1072"/>
                <a:gd name="T24" fmla="*/ 384 w 1013"/>
                <a:gd name="T25" fmla="*/ 475 h 1072"/>
                <a:gd name="T26" fmla="*/ 222 w 1013"/>
                <a:gd name="T27" fmla="*/ 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3" h="1072">
                  <a:moveTo>
                    <a:pt x="222" y="0"/>
                  </a:moveTo>
                  <a:lnTo>
                    <a:pt x="309" y="47"/>
                  </a:lnTo>
                  <a:lnTo>
                    <a:pt x="819" y="299"/>
                  </a:lnTo>
                  <a:lnTo>
                    <a:pt x="866" y="326"/>
                  </a:lnTo>
                  <a:lnTo>
                    <a:pt x="909" y="357"/>
                  </a:lnTo>
                  <a:lnTo>
                    <a:pt x="947" y="394"/>
                  </a:lnTo>
                  <a:lnTo>
                    <a:pt x="983" y="434"/>
                  </a:lnTo>
                  <a:lnTo>
                    <a:pt x="1013" y="478"/>
                  </a:lnTo>
                  <a:lnTo>
                    <a:pt x="419" y="1072"/>
                  </a:lnTo>
                  <a:lnTo>
                    <a:pt x="35" y="687"/>
                  </a:lnTo>
                  <a:lnTo>
                    <a:pt x="0" y="653"/>
                  </a:lnTo>
                  <a:lnTo>
                    <a:pt x="159" y="457"/>
                  </a:lnTo>
                  <a:lnTo>
                    <a:pt x="384" y="475"/>
                  </a:lnTo>
                  <a:lnTo>
                    <a:pt x="222" y="0"/>
                  </a:lnTo>
                  <a:close/>
                </a:path>
              </a:pathLst>
            </a:custGeom>
            <a:grp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sp>
          <p:nvSpPr>
            <p:cNvPr id="18" name="Freeform 744"/>
            <p:cNvSpPr/>
            <p:nvPr/>
          </p:nvSpPr>
          <p:spPr bwMode="auto">
            <a:xfrm>
              <a:off x="91" y="3622"/>
              <a:ext cx="574" cy="575"/>
            </a:xfrm>
            <a:custGeom>
              <a:avLst/>
              <a:gdLst>
                <a:gd name="T0" fmla="*/ 933 w 1148"/>
                <a:gd name="T1" fmla="*/ 0 h 1148"/>
                <a:gd name="T2" fmla="*/ 769 w 1148"/>
                <a:gd name="T3" fmla="*/ 475 h 1148"/>
                <a:gd name="T4" fmla="*/ 994 w 1148"/>
                <a:gd name="T5" fmla="*/ 457 h 1148"/>
                <a:gd name="T6" fmla="*/ 1148 w 1148"/>
                <a:gd name="T7" fmla="*/ 648 h 1148"/>
                <a:gd name="T8" fmla="*/ 648 w 1148"/>
                <a:gd name="T9" fmla="*/ 1148 h 1148"/>
                <a:gd name="T10" fmla="*/ 53 w 1148"/>
                <a:gd name="T11" fmla="*/ 1148 h 1148"/>
                <a:gd name="T12" fmla="*/ 35 w 1148"/>
                <a:gd name="T13" fmla="*/ 1145 h 1148"/>
                <a:gd name="T14" fmla="*/ 19 w 1148"/>
                <a:gd name="T15" fmla="*/ 1136 h 1148"/>
                <a:gd name="T16" fmla="*/ 6 w 1148"/>
                <a:gd name="T17" fmla="*/ 1121 h 1148"/>
                <a:gd name="T18" fmla="*/ 0 w 1148"/>
                <a:gd name="T19" fmla="*/ 1104 h 1148"/>
                <a:gd name="T20" fmla="*/ 0 w 1148"/>
                <a:gd name="T21" fmla="*/ 1084 h 1148"/>
                <a:gd name="T22" fmla="*/ 81 w 1148"/>
                <a:gd name="T23" fmla="*/ 634 h 1148"/>
                <a:gd name="T24" fmla="*/ 94 w 1148"/>
                <a:gd name="T25" fmla="*/ 581 h 1148"/>
                <a:gd name="T26" fmla="*/ 114 w 1148"/>
                <a:gd name="T27" fmla="*/ 529 h 1148"/>
                <a:gd name="T28" fmla="*/ 138 w 1148"/>
                <a:gd name="T29" fmla="*/ 481 h 1148"/>
                <a:gd name="T30" fmla="*/ 168 w 1148"/>
                <a:gd name="T31" fmla="*/ 436 h 1148"/>
                <a:gd name="T32" fmla="*/ 204 w 1148"/>
                <a:gd name="T33" fmla="*/ 394 h 1148"/>
                <a:gd name="T34" fmla="*/ 243 w 1148"/>
                <a:gd name="T35" fmla="*/ 357 h 1148"/>
                <a:gd name="T36" fmla="*/ 288 w 1148"/>
                <a:gd name="T37" fmla="*/ 325 h 1148"/>
                <a:gd name="T38" fmla="*/ 335 w 1148"/>
                <a:gd name="T39" fmla="*/ 298 h 1148"/>
                <a:gd name="T40" fmla="*/ 832 w 1148"/>
                <a:gd name="T41" fmla="*/ 52 h 1148"/>
                <a:gd name="T42" fmla="*/ 933 w 1148"/>
                <a:gd name="T43"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8" h="1148">
                  <a:moveTo>
                    <a:pt x="933" y="0"/>
                  </a:moveTo>
                  <a:lnTo>
                    <a:pt x="769" y="475"/>
                  </a:lnTo>
                  <a:lnTo>
                    <a:pt x="994" y="457"/>
                  </a:lnTo>
                  <a:lnTo>
                    <a:pt x="1148" y="648"/>
                  </a:lnTo>
                  <a:lnTo>
                    <a:pt x="648" y="1148"/>
                  </a:lnTo>
                  <a:lnTo>
                    <a:pt x="53" y="1148"/>
                  </a:lnTo>
                  <a:lnTo>
                    <a:pt x="35" y="1145"/>
                  </a:lnTo>
                  <a:lnTo>
                    <a:pt x="19" y="1136"/>
                  </a:lnTo>
                  <a:lnTo>
                    <a:pt x="6" y="1121"/>
                  </a:lnTo>
                  <a:lnTo>
                    <a:pt x="0" y="1104"/>
                  </a:lnTo>
                  <a:lnTo>
                    <a:pt x="0" y="1084"/>
                  </a:lnTo>
                  <a:lnTo>
                    <a:pt x="81" y="634"/>
                  </a:lnTo>
                  <a:lnTo>
                    <a:pt x="94" y="581"/>
                  </a:lnTo>
                  <a:lnTo>
                    <a:pt x="114" y="529"/>
                  </a:lnTo>
                  <a:lnTo>
                    <a:pt x="138" y="481"/>
                  </a:lnTo>
                  <a:lnTo>
                    <a:pt x="168" y="436"/>
                  </a:lnTo>
                  <a:lnTo>
                    <a:pt x="204" y="394"/>
                  </a:lnTo>
                  <a:lnTo>
                    <a:pt x="243" y="357"/>
                  </a:lnTo>
                  <a:lnTo>
                    <a:pt x="288" y="325"/>
                  </a:lnTo>
                  <a:lnTo>
                    <a:pt x="335" y="298"/>
                  </a:lnTo>
                  <a:lnTo>
                    <a:pt x="832" y="52"/>
                  </a:lnTo>
                  <a:lnTo>
                    <a:pt x="933" y="0"/>
                  </a:lnTo>
                  <a:close/>
                </a:path>
              </a:pathLst>
            </a:custGeom>
            <a:grp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sp>
          <p:nvSpPr>
            <p:cNvPr id="19" name="Freeform 745"/>
            <p:cNvSpPr/>
            <p:nvPr/>
          </p:nvSpPr>
          <p:spPr bwMode="auto">
            <a:xfrm>
              <a:off x="1439" y="2771"/>
              <a:ext cx="384" cy="742"/>
            </a:xfrm>
            <a:custGeom>
              <a:avLst/>
              <a:gdLst>
                <a:gd name="T0" fmla="*/ 419 w 770"/>
                <a:gd name="T1" fmla="*/ 0 h 1485"/>
                <a:gd name="T2" fmla="*/ 470 w 770"/>
                <a:gd name="T3" fmla="*/ 11 h 1485"/>
                <a:gd name="T4" fmla="*/ 482 w 770"/>
                <a:gd name="T5" fmla="*/ 62 h 1485"/>
                <a:gd name="T6" fmla="*/ 483 w 770"/>
                <a:gd name="T7" fmla="*/ 135 h 1485"/>
                <a:gd name="T8" fmla="*/ 505 w 770"/>
                <a:gd name="T9" fmla="*/ 161 h 1485"/>
                <a:gd name="T10" fmla="*/ 597 w 770"/>
                <a:gd name="T11" fmla="*/ 179 h 1485"/>
                <a:gd name="T12" fmla="*/ 705 w 770"/>
                <a:gd name="T13" fmla="*/ 220 h 1485"/>
                <a:gd name="T14" fmla="*/ 721 w 770"/>
                <a:gd name="T15" fmla="*/ 254 h 1485"/>
                <a:gd name="T16" fmla="*/ 683 w 770"/>
                <a:gd name="T17" fmla="*/ 390 h 1485"/>
                <a:gd name="T18" fmla="*/ 662 w 770"/>
                <a:gd name="T19" fmla="*/ 423 h 1485"/>
                <a:gd name="T20" fmla="*/ 623 w 770"/>
                <a:gd name="T21" fmla="*/ 414 h 1485"/>
                <a:gd name="T22" fmla="*/ 454 w 770"/>
                <a:gd name="T23" fmla="*/ 370 h 1485"/>
                <a:gd name="T24" fmla="*/ 352 w 770"/>
                <a:gd name="T25" fmla="*/ 375 h 1485"/>
                <a:gd name="T26" fmla="*/ 292 w 770"/>
                <a:gd name="T27" fmla="*/ 412 h 1485"/>
                <a:gd name="T28" fmla="*/ 273 w 770"/>
                <a:gd name="T29" fmla="*/ 475 h 1485"/>
                <a:gd name="T30" fmla="*/ 310 w 770"/>
                <a:gd name="T31" fmla="*/ 537 h 1485"/>
                <a:gd name="T32" fmla="*/ 410 w 770"/>
                <a:gd name="T33" fmla="*/ 592 h 1485"/>
                <a:gd name="T34" fmla="*/ 592 w 770"/>
                <a:gd name="T35" fmla="*/ 674 h 1485"/>
                <a:gd name="T36" fmla="*/ 698 w 770"/>
                <a:gd name="T37" fmla="*/ 764 h 1485"/>
                <a:gd name="T38" fmla="*/ 757 w 770"/>
                <a:gd name="T39" fmla="*/ 880 h 1485"/>
                <a:gd name="T40" fmla="*/ 767 w 770"/>
                <a:gd name="T41" fmla="*/ 1008 h 1485"/>
                <a:gd name="T42" fmla="*/ 724 w 770"/>
                <a:gd name="T43" fmla="*/ 1131 h 1485"/>
                <a:gd name="T44" fmla="*/ 634 w 770"/>
                <a:gd name="T45" fmla="*/ 1230 h 1485"/>
                <a:gd name="T46" fmla="*/ 515 w 770"/>
                <a:gd name="T47" fmla="*/ 1286 h 1485"/>
                <a:gd name="T48" fmla="*/ 477 w 770"/>
                <a:gd name="T49" fmla="*/ 1312 h 1485"/>
                <a:gd name="T50" fmla="*/ 472 w 770"/>
                <a:gd name="T51" fmla="*/ 1391 h 1485"/>
                <a:gd name="T52" fmla="*/ 465 w 770"/>
                <a:gd name="T53" fmla="*/ 1468 h 1485"/>
                <a:gd name="T54" fmla="*/ 429 w 770"/>
                <a:gd name="T55" fmla="*/ 1485 h 1485"/>
                <a:gd name="T56" fmla="*/ 309 w 770"/>
                <a:gd name="T57" fmla="*/ 1483 h 1485"/>
                <a:gd name="T58" fmla="*/ 282 w 770"/>
                <a:gd name="T59" fmla="*/ 1454 h 1485"/>
                <a:gd name="T60" fmla="*/ 279 w 770"/>
                <a:gd name="T61" fmla="*/ 1366 h 1485"/>
                <a:gd name="T62" fmla="*/ 272 w 770"/>
                <a:gd name="T63" fmla="*/ 1319 h 1485"/>
                <a:gd name="T64" fmla="*/ 228 w 770"/>
                <a:gd name="T65" fmla="*/ 1306 h 1485"/>
                <a:gd name="T66" fmla="*/ 88 w 770"/>
                <a:gd name="T67" fmla="*/ 1271 h 1485"/>
                <a:gd name="T68" fmla="*/ 11 w 770"/>
                <a:gd name="T69" fmla="*/ 1232 h 1485"/>
                <a:gd name="T70" fmla="*/ 3 w 770"/>
                <a:gd name="T71" fmla="*/ 1192 h 1485"/>
                <a:gd name="T72" fmla="*/ 39 w 770"/>
                <a:gd name="T73" fmla="*/ 1063 h 1485"/>
                <a:gd name="T74" fmla="*/ 60 w 770"/>
                <a:gd name="T75" fmla="*/ 1028 h 1485"/>
                <a:gd name="T76" fmla="*/ 100 w 770"/>
                <a:gd name="T77" fmla="*/ 1038 h 1485"/>
                <a:gd name="T78" fmla="*/ 251 w 770"/>
                <a:gd name="T79" fmla="*/ 1089 h 1485"/>
                <a:gd name="T80" fmla="*/ 372 w 770"/>
                <a:gd name="T81" fmla="*/ 1099 h 1485"/>
                <a:gd name="T82" fmla="*/ 462 w 770"/>
                <a:gd name="T83" fmla="*/ 1067 h 1485"/>
                <a:gd name="T84" fmla="*/ 503 w 770"/>
                <a:gd name="T85" fmla="*/ 1009 h 1485"/>
                <a:gd name="T86" fmla="*/ 496 w 770"/>
                <a:gd name="T87" fmla="*/ 940 h 1485"/>
                <a:gd name="T88" fmla="*/ 439 w 770"/>
                <a:gd name="T89" fmla="*/ 880 h 1485"/>
                <a:gd name="T90" fmla="*/ 334 w 770"/>
                <a:gd name="T91" fmla="*/ 831 h 1485"/>
                <a:gd name="T92" fmla="*/ 178 w 770"/>
                <a:gd name="T93" fmla="*/ 759 h 1485"/>
                <a:gd name="T94" fmla="*/ 86 w 770"/>
                <a:gd name="T95" fmla="*/ 686 h 1485"/>
                <a:gd name="T96" fmla="*/ 28 w 770"/>
                <a:gd name="T97" fmla="*/ 594 h 1485"/>
                <a:gd name="T98" fmla="*/ 11 w 770"/>
                <a:gd name="T99" fmla="*/ 477 h 1485"/>
                <a:gd name="T100" fmla="*/ 45 w 770"/>
                <a:gd name="T101" fmla="*/ 348 h 1485"/>
                <a:gd name="T102" fmla="*/ 121 w 770"/>
                <a:gd name="T103" fmla="*/ 252 h 1485"/>
                <a:gd name="T104" fmla="*/ 239 w 770"/>
                <a:gd name="T105" fmla="*/ 189 h 1485"/>
                <a:gd name="T106" fmla="*/ 284 w 770"/>
                <a:gd name="T107" fmla="*/ 168 h 1485"/>
                <a:gd name="T108" fmla="*/ 295 w 770"/>
                <a:gd name="T109" fmla="*/ 132 h 1485"/>
                <a:gd name="T110" fmla="*/ 295 w 770"/>
                <a:gd name="T111" fmla="*/ 52 h 1485"/>
                <a:gd name="T112" fmla="*/ 305 w 770"/>
                <a:gd name="T113" fmla="*/ 10 h 1485"/>
                <a:gd name="T114" fmla="*/ 347 w 770"/>
                <a:gd name="T115" fmla="*/ 0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0" h="1485">
                  <a:moveTo>
                    <a:pt x="347" y="0"/>
                  </a:moveTo>
                  <a:lnTo>
                    <a:pt x="388" y="0"/>
                  </a:lnTo>
                  <a:lnTo>
                    <a:pt x="419" y="0"/>
                  </a:lnTo>
                  <a:lnTo>
                    <a:pt x="442" y="1"/>
                  </a:lnTo>
                  <a:lnTo>
                    <a:pt x="458" y="5"/>
                  </a:lnTo>
                  <a:lnTo>
                    <a:pt x="470" y="11"/>
                  </a:lnTo>
                  <a:lnTo>
                    <a:pt x="477" y="22"/>
                  </a:lnTo>
                  <a:lnTo>
                    <a:pt x="481" y="39"/>
                  </a:lnTo>
                  <a:lnTo>
                    <a:pt x="482" y="62"/>
                  </a:lnTo>
                  <a:lnTo>
                    <a:pt x="482" y="93"/>
                  </a:lnTo>
                  <a:lnTo>
                    <a:pt x="482" y="118"/>
                  </a:lnTo>
                  <a:lnTo>
                    <a:pt x="483" y="135"/>
                  </a:lnTo>
                  <a:lnTo>
                    <a:pt x="487" y="147"/>
                  </a:lnTo>
                  <a:lnTo>
                    <a:pt x="494" y="156"/>
                  </a:lnTo>
                  <a:lnTo>
                    <a:pt x="505" y="161"/>
                  </a:lnTo>
                  <a:lnTo>
                    <a:pt x="523" y="165"/>
                  </a:lnTo>
                  <a:lnTo>
                    <a:pt x="547" y="170"/>
                  </a:lnTo>
                  <a:lnTo>
                    <a:pt x="597" y="179"/>
                  </a:lnTo>
                  <a:lnTo>
                    <a:pt x="645" y="193"/>
                  </a:lnTo>
                  <a:lnTo>
                    <a:pt x="692" y="213"/>
                  </a:lnTo>
                  <a:lnTo>
                    <a:pt x="705" y="220"/>
                  </a:lnTo>
                  <a:lnTo>
                    <a:pt x="714" y="229"/>
                  </a:lnTo>
                  <a:lnTo>
                    <a:pt x="720" y="240"/>
                  </a:lnTo>
                  <a:lnTo>
                    <a:pt x="721" y="254"/>
                  </a:lnTo>
                  <a:lnTo>
                    <a:pt x="719" y="268"/>
                  </a:lnTo>
                  <a:lnTo>
                    <a:pt x="702" y="329"/>
                  </a:lnTo>
                  <a:lnTo>
                    <a:pt x="683" y="390"/>
                  </a:lnTo>
                  <a:lnTo>
                    <a:pt x="677" y="406"/>
                  </a:lnTo>
                  <a:lnTo>
                    <a:pt x="671" y="417"/>
                  </a:lnTo>
                  <a:lnTo>
                    <a:pt x="662" y="423"/>
                  </a:lnTo>
                  <a:lnTo>
                    <a:pt x="652" y="424"/>
                  </a:lnTo>
                  <a:lnTo>
                    <a:pt x="639" y="422"/>
                  </a:lnTo>
                  <a:lnTo>
                    <a:pt x="623" y="414"/>
                  </a:lnTo>
                  <a:lnTo>
                    <a:pt x="568" y="392"/>
                  </a:lnTo>
                  <a:lnTo>
                    <a:pt x="512" y="377"/>
                  </a:lnTo>
                  <a:lnTo>
                    <a:pt x="454" y="370"/>
                  </a:lnTo>
                  <a:lnTo>
                    <a:pt x="394" y="370"/>
                  </a:lnTo>
                  <a:lnTo>
                    <a:pt x="372" y="371"/>
                  </a:lnTo>
                  <a:lnTo>
                    <a:pt x="352" y="375"/>
                  </a:lnTo>
                  <a:lnTo>
                    <a:pt x="333" y="382"/>
                  </a:lnTo>
                  <a:lnTo>
                    <a:pt x="309" y="396"/>
                  </a:lnTo>
                  <a:lnTo>
                    <a:pt x="292" y="412"/>
                  </a:lnTo>
                  <a:lnTo>
                    <a:pt x="279" y="432"/>
                  </a:lnTo>
                  <a:lnTo>
                    <a:pt x="273" y="453"/>
                  </a:lnTo>
                  <a:lnTo>
                    <a:pt x="273" y="475"/>
                  </a:lnTo>
                  <a:lnTo>
                    <a:pt x="279" y="496"/>
                  </a:lnTo>
                  <a:lnTo>
                    <a:pt x="292" y="517"/>
                  </a:lnTo>
                  <a:lnTo>
                    <a:pt x="310" y="537"/>
                  </a:lnTo>
                  <a:lnTo>
                    <a:pt x="342" y="558"/>
                  </a:lnTo>
                  <a:lnTo>
                    <a:pt x="376" y="576"/>
                  </a:lnTo>
                  <a:lnTo>
                    <a:pt x="410" y="592"/>
                  </a:lnTo>
                  <a:lnTo>
                    <a:pt x="472" y="617"/>
                  </a:lnTo>
                  <a:lnTo>
                    <a:pt x="533" y="644"/>
                  </a:lnTo>
                  <a:lnTo>
                    <a:pt x="592" y="674"/>
                  </a:lnTo>
                  <a:lnTo>
                    <a:pt x="633" y="700"/>
                  </a:lnTo>
                  <a:lnTo>
                    <a:pt x="667" y="730"/>
                  </a:lnTo>
                  <a:lnTo>
                    <a:pt x="698" y="764"/>
                  </a:lnTo>
                  <a:lnTo>
                    <a:pt x="723" y="800"/>
                  </a:lnTo>
                  <a:lnTo>
                    <a:pt x="744" y="840"/>
                  </a:lnTo>
                  <a:lnTo>
                    <a:pt x="757" y="880"/>
                  </a:lnTo>
                  <a:lnTo>
                    <a:pt x="767" y="923"/>
                  </a:lnTo>
                  <a:lnTo>
                    <a:pt x="770" y="965"/>
                  </a:lnTo>
                  <a:lnTo>
                    <a:pt x="767" y="1008"/>
                  </a:lnTo>
                  <a:lnTo>
                    <a:pt x="759" y="1050"/>
                  </a:lnTo>
                  <a:lnTo>
                    <a:pt x="745" y="1092"/>
                  </a:lnTo>
                  <a:lnTo>
                    <a:pt x="724" y="1131"/>
                  </a:lnTo>
                  <a:lnTo>
                    <a:pt x="697" y="1170"/>
                  </a:lnTo>
                  <a:lnTo>
                    <a:pt x="667" y="1202"/>
                  </a:lnTo>
                  <a:lnTo>
                    <a:pt x="634" y="1230"/>
                  </a:lnTo>
                  <a:lnTo>
                    <a:pt x="597" y="1254"/>
                  </a:lnTo>
                  <a:lnTo>
                    <a:pt x="557" y="1272"/>
                  </a:lnTo>
                  <a:lnTo>
                    <a:pt x="515" y="1286"/>
                  </a:lnTo>
                  <a:lnTo>
                    <a:pt x="499" y="1292"/>
                  </a:lnTo>
                  <a:lnTo>
                    <a:pt x="486" y="1301"/>
                  </a:lnTo>
                  <a:lnTo>
                    <a:pt x="477" y="1312"/>
                  </a:lnTo>
                  <a:lnTo>
                    <a:pt x="473" y="1326"/>
                  </a:lnTo>
                  <a:lnTo>
                    <a:pt x="472" y="1343"/>
                  </a:lnTo>
                  <a:lnTo>
                    <a:pt x="472" y="1391"/>
                  </a:lnTo>
                  <a:lnTo>
                    <a:pt x="472" y="1439"/>
                  </a:lnTo>
                  <a:lnTo>
                    <a:pt x="470" y="1455"/>
                  </a:lnTo>
                  <a:lnTo>
                    <a:pt x="465" y="1468"/>
                  </a:lnTo>
                  <a:lnTo>
                    <a:pt x="456" y="1476"/>
                  </a:lnTo>
                  <a:lnTo>
                    <a:pt x="444" y="1483"/>
                  </a:lnTo>
                  <a:lnTo>
                    <a:pt x="429" y="1485"/>
                  </a:lnTo>
                  <a:lnTo>
                    <a:pt x="377" y="1485"/>
                  </a:lnTo>
                  <a:lnTo>
                    <a:pt x="325" y="1485"/>
                  </a:lnTo>
                  <a:lnTo>
                    <a:pt x="309" y="1483"/>
                  </a:lnTo>
                  <a:lnTo>
                    <a:pt x="297" y="1476"/>
                  </a:lnTo>
                  <a:lnTo>
                    <a:pt x="287" y="1467"/>
                  </a:lnTo>
                  <a:lnTo>
                    <a:pt x="282" y="1454"/>
                  </a:lnTo>
                  <a:lnTo>
                    <a:pt x="281" y="1437"/>
                  </a:lnTo>
                  <a:lnTo>
                    <a:pt x="279" y="1402"/>
                  </a:lnTo>
                  <a:lnTo>
                    <a:pt x="279" y="1366"/>
                  </a:lnTo>
                  <a:lnTo>
                    <a:pt x="279" y="1345"/>
                  </a:lnTo>
                  <a:lnTo>
                    <a:pt x="277" y="1329"/>
                  </a:lnTo>
                  <a:lnTo>
                    <a:pt x="272" y="1319"/>
                  </a:lnTo>
                  <a:lnTo>
                    <a:pt x="263" y="1313"/>
                  </a:lnTo>
                  <a:lnTo>
                    <a:pt x="249" y="1308"/>
                  </a:lnTo>
                  <a:lnTo>
                    <a:pt x="228" y="1306"/>
                  </a:lnTo>
                  <a:lnTo>
                    <a:pt x="181" y="1296"/>
                  </a:lnTo>
                  <a:lnTo>
                    <a:pt x="134" y="1285"/>
                  </a:lnTo>
                  <a:lnTo>
                    <a:pt x="88" y="1271"/>
                  </a:lnTo>
                  <a:lnTo>
                    <a:pt x="44" y="1253"/>
                  </a:lnTo>
                  <a:lnTo>
                    <a:pt x="24" y="1242"/>
                  </a:lnTo>
                  <a:lnTo>
                    <a:pt x="11" y="1232"/>
                  </a:lnTo>
                  <a:lnTo>
                    <a:pt x="3" y="1222"/>
                  </a:lnTo>
                  <a:lnTo>
                    <a:pt x="0" y="1208"/>
                  </a:lnTo>
                  <a:lnTo>
                    <a:pt x="3" y="1192"/>
                  </a:lnTo>
                  <a:lnTo>
                    <a:pt x="8" y="1170"/>
                  </a:lnTo>
                  <a:lnTo>
                    <a:pt x="23" y="1117"/>
                  </a:lnTo>
                  <a:lnTo>
                    <a:pt x="39" y="1063"/>
                  </a:lnTo>
                  <a:lnTo>
                    <a:pt x="45" y="1046"/>
                  </a:lnTo>
                  <a:lnTo>
                    <a:pt x="52" y="1034"/>
                  </a:lnTo>
                  <a:lnTo>
                    <a:pt x="60" y="1028"/>
                  </a:lnTo>
                  <a:lnTo>
                    <a:pt x="71" y="1026"/>
                  </a:lnTo>
                  <a:lnTo>
                    <a:pt x="83" y="1029"/>
                  </a:lnTo>
                  <a:lnTo>
                    <a:pt x="100" y="1038"/>
                  </a:lnTo>
                  <a:lnTo>
                    <a:pt x="150" y="1060"/>
                  </a:lnTo>
                  <a:lnTo>
                    <a:pt x="199" y="1077"/>
                  </a:lnTo>
                  <a:lnTo>
                    <a:pt x="251" y="1089"/>
                  </a:lnTo>
                  <a:lnTo>
                    <a:pt x="304" y="1098"/>
                  </a:lnTo>
                  <a:lnTo>
                    <a:pt x="339" y="1101"/>
                  </a:lnTo>
                  <a:lnTo>
                    <a:pt x="372" y="1099"/>
                  </a:lnTo>
                  <a:lnTo>
                    <a:pt x="405" y="1092"/>
                  </a:lnTo>
                  <a:lnTo>
                    <a:pt x="437" y="1081"/>
                  </a:lnTo>
                  <a:lnTo>
                    <a:pt x="462" y="1067"/>
                  </a:lnTo>
                  <a:lnTo>
                    <a:pt x="481" y="1050"/>
                  </a:lnTo>
                  <a:lnTo>
                    <a:pt x="494" y="1030"/>
                  </a:lnTo>
                  <a:lnTo>
                    <a:pt x="503" y="1009"/>
                  </a:lnTo>
                  <a:lnTo>
                    <a:pt x="507" y="986"/>
                  </a:lnTo>
                  <a:lnTo>
                    <a:pt x="504" y="962"/>
                  </a:lnTo>
                  <a:lnTo>
                    <a:pt x="496" y="940"/>
                  </a:lnTo>
                  <a:lnTo>
                    <a:pt x="482" y="918"/>
                  </a:lnTo>
                  <a:lnTo>
                    <a:pt x="462" y="898"/>
                  </a:lnTo>
                  <a:lnTo>
                    <a:pt x="439" y="880"/>
                  </a:lnTo>
                  <a:lnTo>
                    <a:pt x="413" y="866"/>
                  </a:lnTo>
                  <a:lnTo>
                    <a:pt x="387" y="853"/>
                  </a:lnTo>
                  <a:lnTo>
                    <a:pt x="334" y="831"/>
                  </a:lnTo>
                  <a:lnTo>
                    <a:pt x="281" y="810"/>
                  </a:lnTo>
                  <a:lnTo>
                    <a:pt x="229" y="787"/>
                  </a:lnTo>
                  <a:lnTo>
                    <a:pt x="178" y="759"/>
                  </a:lnTo>
                  <a:lnTo>
                    <a:pt x="144" y="737"/>
                  </a:lnTo>
                  <a:lnTo>
                    <a:pt x="113" y="714"/>
                  </a:lnTo>
                  <a:lnTo>
                    <a:pt x="86" y="686"/>
                  </a:lnTo>
                  <a:lnTo>
                    <a:pt x="62" y="658"/>
                  </a:lnTo>
                  <a:lnTo>
                    <a:pt x="42" y="627"/>
                  </a:lnTo>
                  <a:lnTo>
                    <a:pt x="28" y="594"/>
                  </a:lnTo>
                  <a:lnTo>
                    <a:pt x="16" y="558"/>
                  </a:lnTo>
                  <a:lnTo>
                    <a:pt x="11" y="519"/>
                  </a:lnTo>
                  <a:lnTo>
                    <a:pt x="11" y="477"/>
                  </a:lnTo>
                  <a:lnTo>
                    <a:pt x="18" y="430"/>
                  </a:lnTo>
                  <a:lnTo>
                    <a:pt x="29" y="387"/>
                  </a:lnTo>
                  <a:lnTo>
                    <a:pt x="45" y="348"/>
                  </a:lnTo>
                  <a:lnTo>
                    <a:pt x="66" y="313"/>
                  </a:lnTo>
                  <a:lnTo>
                    <a:pt x="92" y="281"/>
                  </a:lnTo>
                  <a:lnTo>
                    <a:pt x="121" y="252"/>
                  </a:lnTo>
                  <a:lnTo>
                    <a:pt x="157" y="228"/>
                  </a:lnTo>
                  <a:lnTo>
                    <a:pt x="195" y="207"/>
                  </a:lnTo>
                  <a:lnTo>
                    <a:pt x="239" y="189"/>
                  </a:lnTo>
                  <a:lnTo>
                    <a:pt x="260" y="181"/>
                  </a:lnTo>
                  <a:lnTo>
                    <a:pt x="274" y="175"/>
                  </a:lnTo>
                  <a:lnTo>
                    <a:pt x="284" y="168"/>
                  </a:lnTo>
                  <a:lnTo>
                    <a:pt x="291" y="160"/>
                  </a:lnTo>
                  <a:lnTo>
                    <a:pt x="294" y="149"/>
                  </a:lnTo>
                  <a:lnTo>
                    <a:pt x="295" y="132"/>
                  </a:lnTo>
                  <a:lnTo>
                    <a:pt x="295" y="111"/>
                  </a:lnTo>
                  <a:lnTo>
                    <a:pt x="294" y="82"/>
                  </a:lnTo>
                  <a:lnTo>
                    <a:pt x="295" y="52"/>
                  </a:lnTo>
                  <a:lnTo>
                    <a:pt x="297" y="34"/>
                  </a:lnTo>
                  <a:lnTo>
                    <a:pt x="300" y="20"/>
                  </a:lnTo>
                  <a:lnTo>
                    <a:pt x="305" y="10"/>
                  </a:lnTo>
                  <a:lnTo>
                    <a:pt x="315" y="4"/>
                  </a:lnTo>
                  <a:lnTo>
                    <a:pt x="329" y="1"/>
                  </a:lnTo>
                  <a:lnTo>
                    <a:pt x="347" y="0"/>
                  </a:lnTo>
                  <a:close/>
                </a:path>
              </a:pathLst>
            </a:custGeom>
            <a:grp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sp>
          <p:nvSpPr>
            <p:cNvPr id="20" name="Freeform 746"/>
            <p:cNvSpPr/>
            <p:nvPr/>
          </p:nvSpPr>
          <p:spPr bwMode="auto">
            <a:xfrm>
              <a:off x="289" y="2455"/>
              <a:ext cx="1089" cy="1425"/>
            </a:xfrm>
            <a:custGeom>
              <a:avLst/>
              <a:gdLst>
                <a:gd name="T0" fmla="*/ 1124 w 2178"/>
                <a:gd name="T1" fmla="*/ 8 h 2850"/>
                <a:gd name="T2" fmla="*/ 1229 w 2178"/>
                <a:gd name="T3" fmla="*/ 39 h 2850"/>
                <a:gd name="T4" fmla="*/ 1305 w 2178"/>
                <a:gd name="T5" fmla="*/ 78 h 2850"/>
                <a:gd name="T6" fmla="*/ 1355 w 2178"/>
                <a:gd name="T7" fmla="*/ 117 h 2850"/>
                <a:gd name="T8" fmla="*/ 1378 w 2178"/>
                <a:gd name="T9" fmla="*/ 139 h 2850"/>
                <a:gd name="T10" fmla="*/ 1489 w 2178"/>
                <a:gd name="T11" fmla="*/ 141 h 2850"/>
                <a:gd name="T12" fmla="*/ 1627 w 2178"/>
                <a:gd name="T13" fmla="*/ 181 h 2850"/>
                <a:gd name="T14" fmla="*/ 1739 w 2178"/>
                <a:gd name="T15" fmla="*/ 264 h 2850"/>
                <a:gd name="T16" fmla="*/ 1823 w 2178"/>
                <a:gd name="T17" fmla="*/ 384 h 2850"/>
                <a:gd name="T18" fmla="*/ 1881 w 2178"/>
                <a:gd name="T19" fmla="*/ 533 h 2850"/>
                <a:gd name="T20" fmla="*/ 1915 w 2178"/>
                <a:gd name="T21" fmla="*/ 710 h 2850"/>
                <a:gd name="T22" fmla="*/ 1929 w 2178"/>
                <a:gd name="T23" fmla="*/ 905 h 2850"/>
                <a:gd name="T24" fmla="*/ 1923 w 2178"/>
                <a:gd name="T25" fmla="*/ 1116 h 2850"/>
                <a:gd name="T26" fmla="*/ 1910 w 2178"/>
                <a:gd name="T27" fmla="*/ 1328 h 2850"/>
                <a:gd name="T28" fmla="*/ 1925 w 2178"/>
                <a:gd name="T29" fmla="*/ 1500 h 2850"/>
                <a:gd name="T30" fmla="*/ 1965 w 2178"/>
                <a:gd name="T31" fmla="*/ 1632 h 2850"/>
                <a:gd name="T32" fmla="*/ 2016 w 2178"/>
                <a:gd name="T33" fmla="*/ 1728 h 2850"/>
                <a:gd name="T34" fmla="*/ 2073 w 2178"/>
                <a:gd name="T35" fmla="*/ 1793 h 2850"/>
                <a:gd name="T36" fmla="*/ 2125 w 2178"/>
                <a:gd name="T37" fmla="*/ 1833 h 2850"/>
                <a:gd name="T38" fmla="*/ 2163 w 2178"/>
                <a:gd name="T39" fmla="*/ 1852 h 2850"/>
                <a:gd name="T40" fmla="*/ 2178 w 2178"/>
                <a:gd name="T41" fmla="*/ 1859 h 2850"/>
                <a:gd name="T42" fmla="*/ 2051 w 2178"/>
                <a:gd name="T43" fmla="*/ 1951 h 2850"/>
                <a:gd name="T44" fmla="*/ 1904 w 2178"/>
                <a:gd name="T45" fmla="*/ 2012 h 2850"/>
                <a:gd name="T46" fmla="*/ 1756 w 2178"/>
                <a:gd name="T47" fmla="*/ 2047 h 2850"/>
                <a:gd name="T48" fmla="*/ 1625 w 2178"/>
                <a:gd name="T49" fmla="*/ 2063 h 2850"/>
                <a:gd name="T50" fmla="*/ 1532 w 2178"/>
                <a:gd name="T51" fmla="*/ 2068 h 2850"/>
                <a:gd name="T52" fmla="*/ 1498 w 2178"/>
                <a:gd name="T53" fmla="*/ 2068 h 2850"/>
                <a:gd name="T54" fmla="*/ 1284 w 2178"/>
                <a:gd name="T55" fmla="*/ 2850 h 2850"/>
                <a:gd name="T56" fmla="*/ 1173 w 2178"/>
                <a:gd name="T57" fmla="*/ 2798 h 2850"/>
                <a:gd name="T58" fmla="*/ 1050 w 2178"/>
                <a:gd name="T59" fmla="*/ 2790 h 2850"/>
                <a:gd name="T60" fmla="*/ 937 w 2178"/>
                <a:gd name="T61" fmla="*/ 2824 h 2850"/>
                <a:gd name="T62" fmla="*/ 690 w 2178"/>
                <a:gd name="T63" fmla="*/ 2071 h 2850"/>
                <a:gd name="T64" fmla="*/ 475 w 2178"/>
                <a:gd name="T65" fmla="*/ 2059 h 2850"/>
                <a:gd name="T66" fmla="*/ 306 w 2178"/>
                <a:gd name="T67" fmla="*/ 2024 h 2850"/>
                <a:gd name="T68" fmla="*/ 179 w 2178"/>
                <a:gd name="T69" fmla="*/ 1979 h 2850"/>
                <a:gd name="T70" fmla="*/ 90 w 2178"/>
                <a:gd name="T71" fmla="*/ 1928 h 2850"/>
                <a:gd name="T72" fmla="*/ 33 w 2178"/>
                <a:gd name="T73" fmla="*/ 1883 h 2850"/>
                <a:gd name="T74" fmla="*/ 5 w 2178"/>
                <a:gd name="T75" fmla="*/ 1855 h 2850"/>
                <a:gd name="T76" fmla="*/ 1 w 2178"/>
                <a:gd name="T77" fmla="*/ 1849 h 2850"/>
                <a:gd name="T78" fmla="*/ 19 w 2178"/>
                <a:gd name="T79" fmla="*/ 1845 h 2850"/>
                <a:gd name="T80" fmla="*/ 51 w 2178"/>
                <a:gd name="T81" fmla="*/ 1834 h 2850"/>
                <a:gd name="T82" fmla="*/ 94 w 2178"/>
                <a:gd name="T83" fmla="*/ 1806 h 2850"/>
                <a:gd name="T84" fmla="*/ 142 w 2178"/>
                <a:gd name="T85" fmla="*/ 1756 h 2850"/>
                <a:gd name="T86" fmla="*/ 190 w 2178"/>
                <a:gd name="T87" fmla="*/ 1678 h 2850"/>
                <a:gd name="T88" fmla="*/ 235 w 2178"/>
                <a:gd name="T89" fmla="*/ 1564 h 2850"/>
                <a:gd name="T90" fmla="*/ 267 w 2178"/>
                <a:gd name="T91" fmla="*/ 1409 h 2850"/>
                <a:gd name="T92" fmla="*/ 285 w 2178"/>
                <a:gd name="T93" fmla="*/ 1206 h 2850"/>
                <a:gd name="T94" fmla="*/ 285 w 2178"/>
                <a:gd name="T95" fmla="*/ 950 h 2850"/>
                <a:gd name="T96" fmla="*/ 303 w 2178"/>
                <a:gd name="T97" fmla="*/ 714 h 2850"/>
                <a:gd name="T98" fmla="*/ 343 w 2178"/>
                <a:gd name="T99" fmla="*/ 525 h 2850"/>
                <a:gd name="T100" fmla="*/ 401 w 2178"/>
                <a:gd name="T101" fmla="*/ 376 h 2850"/>
                <a:gd name="T102" fmla="*/ 472 w 2178"/>
                <a:gd name="T103" fmla="*/ 263 h 2850"/>
                <a:gd name="T104" fmla="*/ 548 w 2178"/>
                <a:gd name="T105" fmla="*/ 180 h 2850"/>
                <a:gd name="T106" fmla="*/ 626 w 2178"/>
                <a:gd name="T107" fmla="*/ 122 h 2850"/>
                <a:gd name="T108" fmla="*/ 698 w 2178"/>
                <a:gd name="T109" fmla="*/ 82 h 2850"/>
                <a:gd name="T110" fmla="*/ 758 w 2178"/>
                <a:gd name="T111" fmla="*/ 57 h 2850"/>
                <a:gd name="T112" fmla="*/ 890 w 2178"/>
                <a:gd name="T113" fmla="*/ 15 h 2850"/>
                <a:gd name="T114" fmla="*/ 1040 w 2178"/>
                <a:gd name="T115" fmla="*/ 0 h 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8" h="2850">
                  <a:moveTo>
                    <a:pt x="1040" y="0"/>
                  </a:moveTo>
                  <a:lnTo>
                    <a:pt x="1083" y="3"/>
                  </a:lnTo>
                  <a:lnTo>
                    <a:pt x="1124" y="8"/>
                  </a:lnTo>
                  <a:lnTo>
                    <a:pt x="1162" y="16"/>
                  </a:lnTo>
                  <a:lnTo>
                    <a:pt x="1197" y="26"/>
                  </a:lnTo>
                  <a:lnTo>
                    <a:pt x="1229" y="39"/>
                  </a:lnTo>
                  <a:lnTo>
                    <a:pt x="1257" y="51"/>
                  </a:lnTo>
                  <a:lnTo>
                    <a:pt x="1283" y="65"/>
                  </a:lnTo>
                  <a:lnTo>
                    <a:pt x="1305" y="78"/>
                  </a:lnTo>
                  <a:lnTo>
                    <a:pt x="1325" y="92"/>
                  </a:lnTo>
                  <a:lnTo>
                    <a:pt x="1341" y="106"/>
                  </a:lnTo>
                  <a:lnTo>
                    <a:pt x="1355" y="117"/>
                  </a:lnTo>
                  <a:lnTo>
                    <a:pt x="1366" y="127"/>
                  </a:lnTo>
                  <a:lnTo>
                    <a:pt x="1373" y="134"/>
                  </a:lnTo>
                  <a:lnTo>
                    <a:pt x="1378" y="139"/>
                  </a:lnTo>
                  <a:lnTo>
                    <a:pt x="1379" y="141"/>
                  </a:lnTo>
                  <a:lnTo>
                    <a:pt x="1436" y="138"/>
                  </a:lnTo>
                  <a:lnTo>
                    <a:pt x="1489" y="141"/>
                  </a:lnTo>
                  <a:lnTo>
                    <a:pt x="1539" y="150"/>
                  </a:lnTo>
                  <a:lnTo>
                    <a:pt x="1584" y="164"/>
                  </a:lnTo>
                  <a:lnTo>
                    <a:pt x="1627" y="181"/>
                  </a:lnTo>
                  <a:lnTo>
                    <a:pt x="1668" y="204"/>
                  </a:lnTo>
                  <a:lnTo>
                    <a:pt x="1705" y="232"/>
                  </a:lnTo>
                  <a:lnTo>
                    <a:pt x="1739" y="264"/>
                  </a:lnTo>
                  <a:lnTo>
                    <a:pt x="1769" y="300"/>
                  </a:lnTo>
                  <a:lnTo>
                    <a:pt x="1797" y="339"/>
                  </a:lnTo>
                  <a:lnTo>
                    <a:pt x="1823" y="384"/>
                  </a:lnTo>
                  <a:lnTo>
                    <a:pt x="1845" y="431"/>
                  </a:lnTo>
                  <a:lnTo>
                    <a:pt x="1863" y="480"/>
                  </a:lnTo>
                  <a:lnTo>
                    <a:pt x="1881" y="533"/>
                  </a:lnTo>
                  <a:lnTo>
                    <a:pt x="1894" y="590"/>
                  </a:lnTo>
                  <a:lnTo>
                    <a:pt x="1907" y="648"/>
                  </a:lnTo>
                  <a:lnTo>
                    <a:pt x="1915" y="710"/>
                  </a:lnTo>
                  <a:lnTo>
                    <a:pt x="1923" y="773"/>
                  </a:lnTo>
                  <a:lnTo>
                    <a:pt x="1928" y="839"/>
                  </a:lnTo>
                  <a:lnTo>
                    <a:pt x="1929" y="905"/>
                  </a:lnTo>
                  <a:lnTo>
                    <a:pt x="1929" y="973"/>
                  </a:lnTo>
                  <a:lnTo>
                    <a:pt x="1928" y="1044"/>
                  </a:lnTo>
                  <a:lnTo>
                    <a:pt x="1923" y="1116"/>
                  </a:lnTo>
                  <a:lnTo>
                    <a:pt x="1916" y="1187"/>
                  </a:lnTo>
                  <a:lnTo>
                    <a:pt x="1911" y="1260"/>
                  </a:lnTo>
                  <a:lnTo>
                    <a:pt x="1910" y="1328"/>
                  </a:lnTo>
                  <a:lnTo>
                    <a:pt x="1911" y="1390"/>
                  </a:lnTo>
                  <a:lnTo>
                    <a:pt x="1918" y="1448"/>
                  </a:lnTo>
                  <a:lnTo>
                    <a:pt x="1925" y="1500"/>
                  </a:lnTo>
                  <a:lnTo>
                    <a:pt x="1936" y="1548"/>
                  </a:lnTo>
                  <a:lnTo>
                    <a:pt x="1950" y="1593"/>
                  </a:lnTo>
                  <a:lnTo>
                    <a:pt x="1965" y="1632"/>
                  </a:lnTo>
                  <a:lnTo>
                    <a:pt x="1981" y="1668"/>
                  </a:lnTo>
                  <a:lnTo>
                    <a:pt x="1998" y="1699"/>
                  </a:lnTo>
                  <a:lnTo>
                    <a:pt x="2016" y="1728"/>
                  </a:lnTo>
                  <a:lnTo>
                    <a:pt x="2035" y="1752"/>
                  </a:lnTo>
                  <a:lnTo>
                    <a:pt x="2055" y="1775"/>
                  </a:lnTo>
                  <a:lnTo>
                    <a:pt x="2073" y="1793"/>
                  </a:lnTo>
                  <a:lnTo>
                    <a:pt x="2092" y="1809"/>
                  </a:lnTo>
                  <a:lnTo>
                    <a:pt x="2109" y="1822"/>
                  </a:lnTo>
                  <a:lnTo>
                    <a:pt x="2125" y="1833"/>
                  </a:lnTo>
                  <a:lnTo>
                    <a:pt x="2140" y="1841"/>
                  </a:lnTo>
                  <a:lnTo>
                    <a:pt x="2152" y="1848"/>
                  </a:lnTo>
                  <a:lnTo>
                    <a:pt x="2163" y="1852"/>
                  </a:lnTo>
                  <a:lnTo>
                    <a:pt x="2171" y="1856"/>
                  </a:lnTo>
                  <a:lnTo>
                    <a:pt x="2176" y="1857"/>
                  </a:lnTo>
                  <a:lnTo>
                    <a:pt x="2178" y="1859"/>
                  </a:lnTo>
                  <a:lnTo>
                    <a:pt x="2140" y="1893"/>
                  </a:lnTo>
                  <a:lnTo>
                    <a:pt x="2097" y="1924"/>
                  </a:lnTo>
                  <a:lnTo>
                    <a:pt x="2051" y="1951"/>
                  </a:lnTo>
                  <a:lnTo>
                    <a:pt x="2004" y="1975"/>
                  </a:lnTo>
                  <a:lnTo>
                    <a:pt x="1955" y="1995"/>
                  </a:lnTo>
                  <a:lnTo>
                    <a:pt x="1904" y="2012"/>
                  </a:lnTo>
                  <a:lnTo>
                    <a:pt x="1853" y="2026"/>
                  </a:lnTo>
                  <a:lnTo>
                    <a:pt x="1804" y="2038"/>
                  </a:lnTo>
                  <a:lnTo>
                    <a:pt x="1756" y="2047"/>
                  </a:lnTo>
                  <a:lnTo>
                    <a:pt x="1709" y="2054"/>
                  </a:lnTo>
                  <a:lnTo>
                    <a:pt x="1666" y="2059"/>
                  </a:lnTo>
                  <a:lnTo>
                    <a:pt x="1625" y="2063"/>
                  </a:lnTo>
                  <a:lnTo>
                    <a:pt x="1589" y="2065"/>
                  </a:lnTo>
                  <a:lnTo>
                    <a:pt x="1558" y="2068"/>
                  </a:lnTo>
                  <a:lnTo>
                    <a:pt x="1532" y="2068"/>
                  </a:lnTo>
                  <a:lnTo>
                    <a:pt x="1514" y="2068"/>
                  </a:lnTo>
                  <a:lnTo>
                    <a:pt x="1502" y="2068"/>
                  </a:lnTo>
                  <a:lnTo>
                    <a:pt x="1498" y="2068"/>
                  </a:lnTo>
                  <a:lnTo>
                    <a:pt x="1498" y="2214"/>
                  </a:lnTo>
                  <a:lnTo>
                    <a:pt x="1499" y="2225"/>
                  </a:lnTo>
                  <a:lnTo>
                    <a:pt x="1284" y="2850"/>
                  </a:lnTo>
                  <a:lnTo>
                    <a:pt x="1250" y="2828"/>
                  </a:lnTo>
                  <a:lnTo>
                    <a:pt x="1213" y="2811"/>
                  </a:lnTo>
                  <a:lnTo>
                    <a:pt x="1173" y="2798"/>
                  </a:lnTo>
                  <a:lnTo>
                    <a:pt x="1131" y="2791"/>
                  </a:lnTo>
                  <a:lnTo>
                    <a:pt x="1089" y="2787"/>
                  </a:lnTo>
                  <a:lnTo>
                    <a:pt x="1050" y="2790"/>
                  </a:lnTo>
                  <a:lnTo>
                    <a:pt x="1011" y="2797"/>
                  </a:lnTo>
                  <a:lnTo>
                    <a:pt x="973" y="2808"/>
                  </a:lnTo>
                  <a:lnTo>
                    <a:pt x="937" y="2824"/>
                  </a:lnTo>
                  <a:lnTo>
                    <a:pt x="903" y="2844"/>
                  </a:lnTo>
                  <a:lnTo>
                    <a:pt x="690" y="2221"/>
                  </a:lnTo>
                  <a:lnTo>
                    <a:pt x="690" y="2071"/>
                  </a:lnTo>
                  <a:lnTo>
                    <a:pt x="613" y="2070"/>
                  </a:lnTo>
                  <a:lnTo>
                    <a:pt x="541" y="2066"/>
                  </a:lnTo>
                  <a:lnTo>
                    <a:pt x="475" y="2059"/>
                  </a:lnTo>
                  <a:lnTo>
                    <a:pt x="414" y="2049"/>
                  </a:lnTo>
                  <a:lnTo>
                    <a:pt x="358" y="2038"/>
                  </a:lnTo>
                  <a:lnTo>
                    <a:pt x="306" y="2024"/>
                  </a:lnTo>
                  <a:lnTo>
                    <a:pt x="259" y="2010"/>
                  </a:lnTo>
                  <a:lnTo>
                    <a:pt x="217" y="1995"/>
                  </a:lnTo>
                  <a:lnTo>
                    <a:pt x="179" y="1979"/>
                  </a:lnTo>
                  <a:lnTo>
                    <a:pt x="146" y="1961"/>
                  </a:lnTo>
                  <a:lnTo>
                    <a:pt x="116" y="1944"/>
                  </a:lnTo>
                  <a:lnTo>
                    <a:pt x="90" y="1928"/>
                  </a:lnTo>
                  <a:lnTo>
                    <a:pt x="68" y="1912"/>
                  </a:lnTo>
                  <a:lnTo>
                    <a:pt x="49" y="1897"/>
                  </a:lnTo>
                  <a:lnTo>
                    <a:pt x="33" y="1883"/>
                  </a:lnTo>
                  <a:lnTo>
                    <a:pt x="21" y="1872"/>
                  </a:lnTo>
                  <a:lnTo>
                    <a:pt x="12" y="1862"/>
                  </a:lnTo>
                  <a:lnTo>
                    <a:pt x="5" y="1855"/>
                  </a:lnTo>
                  <a:lnTo>
                    <a:pt x="1" y="1850"/>
                  </a:lnTo>
                  <a:lnTo>
                    <a:pt x="0" y="1849"/>
                  </a:lnTo>
                  <a:lnTo>
                    <a:pt x="1" y="1849"/>
                  </a:lnTo>
                  <a:lnTo>
                    <a:pt x="5" y="1848"/>
                  </a:lnTo>
                  <a:lnTo>
                    <a:pt x="11" y="1848"/>
                  </a:lnTo>
                  <a:lnTo>
                    <a:pt x="19" y="1845"/>
                  </a:lnTo>
                  <a:lnTo>
                    <a:pt x="29" y="1843"/>
                  </a:lnTo>
                  <a:lnTo>
                    <a:pt x="38" y="1839"/>
                  </a:lnTo>
                  <a:lnTo>
                    <a:pt x="51" y="1834"/>
                  </a:lnTo>
                  <a:lnTo>
                    <a:pt x="64" y="1827"/>
                  </a:lnTo>
                  <a:lnTo>
                    <a:pt x="79" y="1818"/>
                  </a:lnTo>
                  <a:lnTo>
                    <a:pt x="94" y="1806"/>
                  </a:lnTo>
                  <a:lnTo>
                    <a:pt x="110" y="1792"/>
                  </a:lnTo>
                  <a:lnTo>
                    <a:pt x="126" y="1776"/>
                  </a:lnTo>
                  <a:lnTo>
                    <a:pt x="142" y="1756"/>
                  </a:lnTo>
                  <a:lnTo>
                    <a:pt x="158" y="1734"/>
                  </a:lnTo>
                  <a:lnTo>
                    <a:pt x="175" y="1708"/>
                  </a:lnTo>
                  <a:lnTo>
                    <a:pt x="190" y="1678"/>
                  </a:lnTo>
                  <a:lnTo>
                    <a:pt x="206" y="1645"/>
                  </a:lnTo>
                  <a:lnTo>
                    <a:pt x="221" y="1606"/>
                  </a:lnTo>
                  <a:lnTo>
                    <a:pt x="235" y="1564"/>
                  </a:lnTo>
                  <a:lnTo>
                    <a:pt x="247" y="1517"/>
                  </a:lnTo>
                  <a:lnTo>
                    <a:pt x="258" y="1466"/>
                  </a:lnTo>
                  <a:lnTo>
                    <a:pt x="267" y="1409"/>
                  </a:lnTo>
                  <a:lnTo>
                    <a:pt x="275" y="1347"/>
                  </a:lnTo>
                  <a:lnTo>
                    <a:pt x="282" y="1279"/>
                  </a:lnTo>
                  <a:lnTo>
                    <a:pt x="285" y="1206"/>
                  </a:lnTo>
                  <a:lnTo>
                    <a:pt x="287" y="1126"/>
                  </a:lnTo>
                  <a:lnTo>
                    <a:pt x="287" y="1039"/>
                  </a:lnTo>
                  <a:lnTo>
                    <a:pt x="285" y="950"/>
                  </a:lnTo>
                  <a:lnTo>
                    <a:pt x="288" y="866"/>
                  </a:lnTo>
                  <a:lnTo>
                    <a:pt x="294" y="787"/>
                  </a:lnTo>
                  <a:lnTo>
                    <a:pt x="303" y="714"/>
                  </a:lnTo>
                  <a:lnTo>
                    <a:pt x="314" y="646"/>
                  </a:lnTo>
                  <a:lnTo>
                    <a:pt x="327" y="583"/>
                  </a:lnTo>
                  <a:lnTo>
                    <a:pt x="343" y="525"/>
                  </a:lnTo>
                  <a:lnTo>
                    <a:pt x="361" y="470"/>
                  </a:lnTo>
                  <a:lnTo>
                    <a:pt x="380" y="421"/>
                  </a:lnTo>
                  <a:lnTo>
                    <a:pt x="401" y="376"/>
                  </a:lnTo>
                  <a:lnTo>
                    <a:pt x="424" y="334"/>
                  </a:lnTo>
                  <a:lnTo>
                    <a:pt x="447" y="297"/>
                  </a:lnTo>
                  <a:lnTo>
                    <a:pt x="472" y="263"/>
                  </a:lnTo>
                  <a:lnTo>
                    <a:pt x="496" y="233"/>
                  </a:lnTo>
                  <a:lnTo>
                    <a:pt x="522" y="204"/>
                  </a:lnTo>
                  <a:lnTo>
                    <a:pt x="548" y="180"/>
                  </a:lnTo>
                  <a:lnTo>
                    <a:pt x="574" y="159"/>
                  </a:lnTo>
                  <a:lnTo>
                    <a:pt x="600" y="139"/>
                  </a:lnTo>
                  <a:lnTo>
                    <a:pt x="626" y="122"/>
                  </a:lnTo>
                  <a:lnTo>
                    <a:pt x="651" y="107"/>
                  </a:lnTo>
                  <a:lnTo>
                    <a:pt x="674" y="93"/>
                  </a:lnTo>
                  <a:lnTo>
                    <a:pt x="698" y="82"/>
                  </a:lnTo>
                  <a:lnTo>
                    <a:pt x="720" y="72"/>
                  </a:lnTo>
                  <a:lnTo>
                    <a:pt x="740" y="63"/>
                  </a:lnTo>
                  <a:lnTo>
                    <a:pt x="758" y="57"/>
                  </a:lnTo>
                  <a:lnTo>
                    <a:pt x="776" y="50"/>
                  </a:lnTo>
                  <a:lnTo>
                    <a:pt x="835" y="30"/>
                  </a:lnTo>
                  <a:lnTo>
                    <a:pt x="890" y="15"/>
                  </a:lnTo>
                  <a:lnTo>
                    <a:pt x="943" y="7"/>
                  </a:lnTo>
                  <a:lnTo>
                    <a:pt x="993" y="0"/>
                  </a:lnTo>
                  <a:lnTo>
                    <a:pt x="1040" y="0"/>
                  </a:lnTo>
                  <a:close/>
                </a:path>
              </a:pathLst>
            </a:custGeom>
            <a:grp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sp>
          <p:nvSpPr>
            <p:cNvPr id="21" name="Freeform 747"/>
            <p:cNvSpPr/>
            <p:nvPr/>
          </p:nvSpPr>
          <p:spPr bwMode="auto">
            <a:xfrm>
              <a:off x="449" y="3592"/>
              <a:ext cx="1586" cy="894"/>
            </a:xfrm>
            <a:custGeom>
              <a:avLst/>
              <a:gdLst>
                <a:gd name="T0" fmla="*/ 3102 w 3172"/>
                <a:gd name="T1" fmla="*/ 0 h 1789"/>
                <a:gd name="T2" fmla="*/ 3144 w 3172"/>
                <a:gd name="T3" fmla="*/ 9 h 1789"/>
                <a:gd name="T4" fmla="*/ 3167 w 3172"/>
                <a:gd name="T5" fmla="*/ 35 h 1789"/>
                <a:gd name="T6" fmla="*/ 3172 w 3172"/>
                <a:gd name="T7" fmla="*/ 78 h 1789"/>
                <a:gd name="T8" fmla="*/ 3146 w 3172"/>
                <a:gd name="T9" fmla="*/ 606 h 1789"/>
                <a:gd name="T10" fmla="*/ 3141 w 3172"/>
                <a:gd name="T11" fmla="*/ 643 h 1789"/>
                <a:gd name="T12" fmla="*/ 3123 w 3172"/>
                <a:gd name="T13" fmla="*/ 673 h 1789"/>
                <a:gd name="T14" fmla="*/ 3092 w 3172"/>
                <a:gd name="T15" fmla="*/ 690 h 1789"/>
                <a:gd name="T16" fmla="*/ 3065 w 3172"/>
                <a:gd name="T17" fmla="*/ 689 h 1789"/>
                <a:gd name="T18" fmla="*/ 3040 w 3172"/>
                <a:gd name="T19" fmla="*/ 671 h 1789"/>
                <a:gd name="T20" fmla="*/ 2866 w 3172"/>
                <a:gd name="T21" fmla="*/ 498 h 1789"/>
                <a:gd name="T22" fmla="*/ 1594 w 3172"/>
                <a:gd name="T23" fmla="*/ 1769 h 1789"/>
                <a:gd name="T24" fmla="*/ 1551 w 3172"/>
                <a:gd name="T25" fmla="*/ 1787 h 1789"/>
                <a:gd name="T26" fmla="*/ 1506 w 3172"/>
                <a:gd name="T27" fmla="*/ 1787 h 1789"/>
                <a:gd name="T28" fmla="*/ 1463 w 3172"/>
                <a:gd name="T29" fmla="*/ 1769 h 1789"/>
                <a:gd name="T30" fmla="*/ 768 w 3172"/>
                <a:gd name="T31" fmla="*/ 1077 h 1789"/>
                <a:gd name="T32" fmla="*/ 213 w 3172"/>
                <a:gd name="T33" fmla="*/ 1631 h 1789"/>
                <a:gd name="T34" fmla="*/ 171 w 3172"/>
                <a:gd name="T35" fmla="*/ 1648 h 1789"/>
                <a:gd name="T36" fmla="*/ 125 w 3172"/>
                <a:gd name="T37" fmla="*/ 1648 h 1789"/>
                <a:gd name="T38" fmla="*/ 83 w 3172"/>
                <a:gd name="T39" fmla="*/ 1631 h 1789"/>
                <a:gd name="T40" fmla="*/ 33 w 3172"/>
                <a:gd name="T41" fmla="*/ 1585 h 1789"/>
                <a:gd name="T42" fmla="*/ 5 w 3172"/>
                <a:gd name="T43" fmla="*/ 1541 h 1789"/>
                <a:gd name="T44" fmla="*/ 0 w 3172"/>
                <a:gd name="T45" fmla="*/ 1489 h 1789"/>
                <a:gd name="T46" fmla="*/ 17 w 3172"/>
                <a:gd name="T47" fmla="*/ 1439 h 1789"/>
                <a:gd name="T48" fmla="*/ 656 w 3172"/>
                <a:gd name="T49" fmla="*/ 794 h 1789"/>
                <a:gd name="T50" fmla="*/ 704 w 3172"/>
                <a:gd name="T51" fmla="*/ 749 h 1789"/>
                <a:gd name="T52" fmla="*/ 746 w 3172"/>
                <a:gd name="T53" fmla="*/ 732 h 1789"/>
                <a:gd name="T54" fmla="*/ 792 w 3172"/>
                <a:gd name="T55" fmla="*/ 732 h 1789"/>
                <a:gd name="T56" fmla="*/ 834 w 3172"/>
                <a:gd name="T57" fmla="*/ 749 h 1789"/>
                <a:gd name="T58" fmla="*/ 883 w 3172"/>
                <a:gd name="T59" fmla="*/ 794 h 1789"/>
                <a:gd name="T60" fmla="*/ 1504 w 3172"/>
                <a:gd name="T61" fmla="*/ 1417 h 1789"/>
                <a:gd name="T62" fmla="*/ 2670 w 3172"/>
                <a:gd name="T63" fmla="*/ 301 h 1789"/>
                <a:gd name="T64" fmla="*/ 2504 w 3172"/>
                <a:gd name="T65" fmla="*/ 134 h 1789"/>
                <a:gd name="T66" fmla="*/ 2487 w 3172"/>
                <a:gd name="T67" fmla="*/ 115 h 1789"/>
                <a:gd name="T68" fmla="*/ 2477 w 3172"/>
                <a:gd name="T69" fmla="*/ 92 h 1789"/>
                <a:gd name="T70" fmla="*/ 2482 w 3172"/>
                <a:gd name="T71" fmla="*/ 63 h 1789"/>
                <a:gd name="T72" fmla="*/ 2502 w 3172"/>
                <a:gd name="T73" fmla="*/ 38 h 1789"/>
                <a:gd name="T74" fmla="*/ 2526 w 3172"/>
                <a:gd name="T75" fmla="*/ 29 h 1789"/>
                <a:gd name="T76" fmla="*/ 2554 w 3172"/>
                <a:gd name="T77" fmla="*/ 26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72" h="1789">
                  <a:moveTo>
                    <a:pt x="3093" y="0"/>
                  </a:moveTo>
                  <a:lnTo>
                    <a:pt x="3102" y="0"/>
                  </a:lnTo>
                  <a:lnTo>
                    <a:pt x="3125" y="3"/>
                  </a:lnTo>
                  <a:lnTo>
                    <a:pt x="3144" y="9"/>
                  </a:lnTo>
                  <a:lnTo>
                    <a:pt x="3157" y="20"/>
                  </a:lnTo>
                  <a:lnTo>
                    <a:pt x="3167" y="35"/>
                  </a:lnTo>
                  <a:lnTo>
                    <a:pt x="3171" y="54"/>
                  </a:lnTo>
                  <a:lnTo>
                    <a:pt x="3172" y="78"/>
                  </a:lnTo>
                  <a:lnTo>
                    <a:pt x="3159" y="343"/>
                  </a:lnTo>
                  <a:lnTo>
                    <a:pt x="3146" y="606"/>
                  </a:lnTo>
                  <a:lnTo>
                    <a:pt x="3145" y="624"/>
                  </a:lnTo>
                  <a:lnTo>
                    <a:pt x="3141" y="643"/>
                  </a:lnTo>
                  <a:lnTo>
                    <a:pt x="3134" y="658"/>
                  </a:lnTo>
                  <a:lnTo>
                    <a:pt x="3123" y="673"/>
                  </a:lnTo>
                  <a:lnTo>
                    <a:pt x="3107" y="684"/>
                  </a:lnTo>
                  <a:lnTo>
                    <a:pt x="3092" y="690"/>
                  </a:lnTo>
                  <a:lnTo>
                    <a:pt x="3080" y="691"/>
                  </a:lnTo>
                  <a:lnTo>
                    <a:pt x="3065" y="689"/>
                  </a:lnTo>
                  <a:lnTo>
                    <a:pt x="3051" y="681"/>
                  </a:lnTo>
                  <a:lnTo>
                    <a:pt x="3040" y="671"/>
                  </a:lnTo>
                  <a:lnTo>
                    <a:pt x="3028" y="660"/>
                  </a:lnTo>
                  <a:lnTo>
                    <a:pt x="2866" y="498"/>
                  </a:lnTo>
                  <a:lnTo>
                    <a:pt x="1613" y="1753"/>
                  </a:lnTo>
                  <a:lnTo>
                    <a:pt x="1594" y="1769"/>
                  </a:lnTo>
                  <a:lnTo>
                    <a:pt x="1573" y="1780"/>
                  </a:lnTo>
                  <a:lnTo>
                    <a:pt x="1551" y="1787"/>
                  </a:lnTo>
                  <a:lnTo>
                    <a:pt x="1529" y="1789"/>
                  </a:lnTo>
                  <a:lnTo>
                    <a:pt x="1506" y="1787"/>
                  </a:lnTo>
                  <a:lnTo>
                    <a:pt x="1484" y="1780"/>
                  </a:lnTo>
                  <a:lnTo>
                    <a:pt x="1463" y="1769"/>
                  </a:lnTo>
                  <a:lnTo>
                    <a:pt x="1445" y="1753"/>
                  </a:lnTo>
                  <a:lnTo>
                    <a:pt x="768" y="1077"/>
                  </a:lnTo>
                  <a:lnTo>
                    <a:pt x="231" y="1615"/>
                  </a:lnTo>
                  <a:lnTo>
                    <a:pt x="213" y="1631"/>
                  </a:lnTo>
                  <a:lnTo>
                    <a:pt x="193" y="1641"/>
                  </a:lnTo>
                  <a:lnTo>
                    <a:pt x="171" y="1648"/>
                  </a:lnTo>
                  <a:lnTo>
                    <a:pt x="147" y="1649"/>
                  </a:lnTo>
                  <a:lnTo>
                    <a:pt x="125" y="1648"/>
                  </a:lnTo>
                  <a:lnTo>
                    <a:pt x="103" y="1641"/>
                  </a:lnTo>
                  <a:lnTo>
                    <a:pt x="83" y="1631"/>
                  </a:lnTo>
                  <a:lnTo>
                    <a:pt x="64" y="1615"/>
                  </a:lnTo>
                  <a:lnTo>
                    <a:pt x="33" y="1585"/>
                  </a:lnTo>
                  <a:lnTo>
                    <a:pt x="17" y="1564"/>
                  </a:lnTo>
                  <a:lnTo>
                    <a:pt x="5" y="1541"/>
                  </a:lnTo>
                  <a:lnTo>
                    <a:pt x="0" y="1515"/>
                  </a:lnTo>
                  <a:lnTo>
                    <a:pt x="0" y="1489"/>
                  </a:lnTo>
                  <a:lnTo>
                    <a:pt x="5" y="1463"/>
                  </a:lnTo>
                  <a:lnTo>
                    <a:pt x="17" y="1439"/>
                  </a:lnTo>
                  <a:lnTo>
                    <a:pt x="33" y="1417"/>
                  </a:lnTo>
                  <a:lnTo>
                    <a:pt x="656" y="794"/>
                  </a:lnTo>
                  <a:lnTo>
                    <a:pt x="685" y="764"/>
                  </a:lnTo>
                  <a:lnTo>
                    <a:pt x="704" y="749"/>
                  </a:lnTo>
                  <a:lnTo>
                    <a:pt x="724" y="738"/>
                  </a:lnTo>
                  <a:lnTo>
                    <a:pt x="746" y="732"/>
                  </a:lnTo>
                  <a:lnTo>
                    <a:pt x="768" y="730"/>
                  </a:lnTo>
                  <a:lnTo>
                    <a:pt x="792" y="732"/>
                  </a:lnTo>
                  <a:lnTo>
                    <a:pt x="813" y="738"/>
                  </a:lnTo>
                  <a:lnTo>
                    <a:pt x="834" y="749"/>
                  </a:lnTo>
                  <a:lnTo>
                    <a:pt x="852" y="764"/>
                  </a:lnTo>
                  <a:lnTo>
                    <a:pt x="883" y="794"/>
                  </a:lnTo>
                  <a:lnTo>
                    <a:pt x="992" y="904"/>
                  </a:lnTo>
                  <a:lnTo>
                    <a:pt x="1504" y="1417"/>
                  </a:lnTo>
                  <a:lnTo>
                    <a:pt x="1529" y="1442"/>
                  </a:lnTo>
                  <a:lnTo>
                    <a:pt x="2670" y="301"/>
                  </a:lnTo>
                  <a:lnTo>
                    <a:pt x="2587" y="218"/>
                  </a:lnTo>
                  <a:lnTo>
                    <a:pt x="2504" y="134"/>
                  </a:lnTo>
                  <a:lnTo>
                    <a:pt x="2494" y="125"/>
                  </a:lnTo>
                  <a:lnTo>
                    <a:pt x="2487" y="115"/>
                  </a:lnTo>
                  <a:lnTo>
                    <a:pt x="2481" y="104"/>
                  </a:lnTo>
                  <a:lnTo>
                    <a:pt x="2477" y="92"/>
                  </a:lnTo>
                  <a:lnTo>
                    <a:pt x="2477" y="78"/>
                  </a:lnTo>
                  <a:lnTo>
                    <a:pt x="2482" y="63"/>
                  </a:lnTo>
                  <a:lnTo>
                    <a:pt x="2491" y="48"/>
                  </a:lnTo>
                  <a:lnTo>
                    <a:pt x="2502" y="38"/>
                  </a:lnTo>
                  <a:lnTo>
                    <a:pt x="2513" y="32"/>
                  </a:lnTo>
                  <a:lnTo>
                    <a:pt x="2526" y="29"/>
                  </a:lnTo>
                  <a:lnTo>
                    <a:pt x="2540" y="27"/>
                  </a:lnTo>
                  <a:lnTo>
                    <a:pt x="2554" y="26"/>
                  </a:lnTo>
                  <a:lnTo>
                    <a:pt x="3093" y="0"/>
                  </a:lnTo>
                  <a:close/>
                </a:path>
              </a:pathLst>
            </a:custGeom>
            <a:grp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grpSp>
      <p:grpSp>
        <p:nvGrpSpPr>
          <p:cNvPr id="22" name="Group 4"/>
          <p:cNvGrpSpPr>
            <a:grpSpLocks noChangeAspect="1"/>
          </p:cNvGrpSpPr>
          <p:nvPr/>
        </p:nvGrpSpPr>
        <p:grpSpPr bwMode="auto">
          <a:xfrm>
            <a:off x="5471359" y="2537012"/>
            <a:ext cx="378424" cy="444904"/>
            <a:chOff x="5445" y="2207"/>
            <a:chExt cx="222" cy="261"/>
          </a:xfrm>
          <a:solidFill>
            <a:schemeClr val="bg1"/>
          </a:solidFill>
        </p:grpSpPr>
        <p:sp>
          <p:nvSpPr>
            <p:cNvPr id="24" name="Freeform 6"/>
            <p:cNvSpPr>
              <a:spLocks noEditPoints="1"/>
            </p:cNvSpPr>
            <p:nvPr/>
          </p:nvSpPr>
          <p:spPr bwMode="auto">
            <a:xfrm>
              <a:off x="5445" y="2207"/>
              <a:ext cx="222" cy="261"/>
            </a:xfrm>
            <a:custGeom>
              <a:avLst/>
              <a:gdLst>
                <a:gd name="T0" fmla="*/ 1345 w 2891"/>
                <a:gd name="T1" fmla="*/ 383 h 3395"/>
                <a:gd name="T2" fmla="*/ 1087 w 2891"/>
                <a:gd name="T3" fmla="*/ 493 h 3395"/>
                <a:gd name="T4" fmla="*/ 868 w 2891"/>
                <a:gd name="T5" fmla="*/ 681 h 3395"/>
                <a:gd name="T6" fmla="*/ 720 w 2891"/>
                <a:gd name="T7" fmla="*/ 915 h 3395"/>
                <a:gd name="T8" fmla="*/ 647 w 2891"/>
                <a:gd name="T9" fmla="*/ 1173 h 3395"/>
                <a:gd name="T10" fmla="*/ 649 w 2891"/>
                <a:gd name="T11" fmla="*/ 1439 h 3395"/>
                <a:gd name="T12" fmla="*/ 725 w 2891"/>
                <a:gd name="T13" fmla="*/ 1696 h 3395"/>
                <a:gd name="T14" fmla="*/ 876 w 2891"/>
                <a:gd name="T15" fmla="*/ 1927 h 3395"/>
                <a:gd name="T16" fmla="*/ 835 w 2891"/>
                <a:gd name="T17" fmla="*/ 2026 h 3395"/>
                <a:gd name="T18" fmla="*/ 726 w 2891"/>
                <a:gd name="T19" fmla="*/ 2136 h 3395"/>
                <a:gd name="T20" fmla="*/ 671 w 2891"/>
                <a:gd name="T21" fmla="*/ 2183 h 3395"/>
                <a:gd name="T22" fmla="*/ 689 w 2891"/>
                <a:gd name="T23" fmla="*/ 2221 h 3395"/>
                <a:gd name="T24" fmla="*/ 821 w 2891"/>
                <a:gd name="T25" fmla="*/ 2228 h 3395"/>
                <a:gd name="T26" fmla="*/ 1008 w 2891"/>
                <a:gd name="T27" fmla="*/ 2175 h 3395"/>
                <a:gd name="T28" fmla="*/ 1168 w 2891"/>
                <a:gd name="T29" fmla="*/ 2150 h 3395"/>
                <a:gd name="T30" fmla="*/ 1429 w 2891"/>
                <a:gd name="T31" fmla="*/ 2234 h 3395"/>
                <a:gd name="T32" fmla="*/ 1700 w 2891"/>
                <a:gd name="T33" fmla="*/ 2240 h 3395"/>
                <a:gd name="T34" fmla="*/ 1964 w 2891"/>
                <a:gd name="T35" fmla="*/ 2169 h 3395"/>
                <a:gd name="T36" fmla="*/ 2202 w 2891"/>
                <a:gd name="T37" fmla="*/ 2019 h 3395"/>
                <a:gd name="T38" fmla="*/ 2391 w 2891"/>
                <a:gd name="T39" fmla="*/ 1798 h 3395"/>
                <a:gd name="T40" fmla="*/ 2502 w 2891"/>
                <a:gd name="T41" fmla="*/ 1540 h 3395"/>
                <a:gd name="T42" fmla="*/ 2533 w 2891"/>
                <a:gd name="T43" fmla="*/ 1264 h 3395"/>
                <a:gd name="T44" fmla="*/ 2482 w 2891"/>
                <a:gd name="T45" fmla="*/ 992 h 3395"/>
                <a:gd name="T46" fmla="*/ 2351 w 2891"/>
                <a:gd name="T47" fmla="*/ 741 h 3395"/>
                <a:gd name="T48" fmla="*/ 2144 w 2891"/>
                <a:gd name="T49" fmla="*/ 534 h 3395"/>
                <a:gd name="T50" fmla="*/ 1893 w 2891"/>
                <a:gd name="T51" fmla="*/ 403 h 3395"/>
                <a:gd name="T52" fmla="*/ 1621 w 2891"/>
                <a:gd name="T53" fmla="*/ 352 h 3395"/>
                <a:gd name="T54" fmla="*/ 1778 w 2891"/>
                <a:gd name="T55" fmla="*/ 13 h 3395"/>
                <a:gd name="T56" fmla="*/ 2118 w 2891"/>
                <a:gd name="T57" fmla="*/ 111 h 3395"/>
                <a:gd name="T58" fmla="*/ 2414 w 2891"/>
                <a:gd name="T59" fmla="*/ 293 h 3395"/>
                <a:gd name="T60" fmla="*/ 2650 w 2891"/>
                <a:gd name="T61" fmla="*/ 545 h 3395"/>
                <a:gd name="T62" fmla="*/ 2812 w 2891"/>
                <a:gd name="T63" fmla="*/ 854 h 3395"/>
                <a:gd name="T64" fmla="*/ 2888 w 2891"/>
                <a:gd name="T65" fmla="*/ 1205 h 3395"/>
                <a:gd name="T66" fmla="*/ 2866 w 2891"/>
                <a:gd name="T67" fmla="*/ 1551 h 3395"/>
                <a:gd name="T68" fmla="*/ 2761 w 2891"/>
                <a:gd name="T69" fmla="*/ 1865 h 3395"/>
                <a:gd name="T70" fmla="*/ 2583 w 2891"/>
                <a:gd name="T71" fmla="*/ 2136 h 3395"/>
                <a:gd name="T72" fmla="*/ 2468 w 2891"/>
                <a:gd name="T73" fmla="*/ 3071 h 3395"/>
                <a:gd name="T74" fmla="*/ 2403 w 2891"/>
                <a:gd name="T75" fmla="*/ 3148 h 3395"/>
                <a:gd name="T76" fmla="*/ 990 w 2891"/>
                <a:gd name="T77" fmla="*/ 3392 h 3395"/>
                <a:gd name="T78" fmla="*/ 941 w 2891"/>
                <a:gd name="T79" fmla="*/ 3342 h 3395"/>
                <a:gd name="T80" fmla="*/ 563 w 2891"/>
                <a:gd name="T81" fmla="*/ 3001 h 3395"/>
                <a:gd name="T82" fmla="*/ 415 w 2891"/>
                <a:gd name="T83" fmla="*/ 2957 h 3395"/>
                <a:gd name="T84" fmla="*/ 316 w 2891"/>
                <a:gd name="T85" fmla="*/ 2844 h 3395"/>
                <a:gd name="T86" fmla="*/ 291 w 2891"/>
                <a:gd name="T87" fmla="*/ 2250 h 3395"/>
                <a:gd name="T88" fmla="*/ 74 w 2891"/>
                <a:gd name="T89" fmla="*/ 2232 h 3395"/>
                <a:gd name="T90" fmla="*/ 7 w 2891"/>
                <a:gd name="T91" fmla="*/ 2159 h 3395"/>
                <a:gd name="T92" fmla="*/ 12 w 2891"/>
                <a:gd name="T93" fmla="*/ 2050 h 3395"/>
                <a:gd name="T94" fmla="*/ 294 w 2891"/>
                <a:gd name="T95" fmla="*/ 1208 h 3395"/>
                <a:gd name="T96" fmla="*/ 365 w 2891"/>
                <a:gd name="T97" fmla="*/ 862 h 3395"/>
                <a:gd name="T98" fmla="*/ 523 w 2891"/>
                <a:gd name="T99" fmla="*/ 557 h 3395"/>
                <a:gd name="T100" fmla="*/ 752 w 2891"/>
                <a:gd name="T101" fmla="*/ 308 h 3395"/>
                <a:gd name="T102" fmla="*/ 1040 w 2891"/>
                <a:gd name="T103" fmla="*/ 124 h 3395"/>
                <a:gd name="T104" fmla="*/ 1345 w 2891"/>
                <a:gd name="T105" fmla="*/ 24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91" h="3395">
                  <a:moveTo>
                    <a:pt x="1551" y="352"/>
                  </a:moveTo>
                  <a:lnTo>
                    <a:pt x="1481" y="357"/>
                  </a:lnTo>
                  <a:lnTo>
                    <a:pt x="1413" y="367"/>
                  </a:lnTo>
                  <a:lnTo>
                    <a:pt x="1345" y="383"/>
                  </a:lnTo>
                  <a:lnTo>
                    <a:pt x="1278" y="403"/>
                  </a:lnTo>
                  <a:lnTo>
                    <a:pt x="1213" y="428"/>
                  </a:lnTo>
                  <a:lnTo>
                    <a:pt x="1149" y="458"/>
                  </a:lnTo>
                  <a:lnTo>
                    <a:pt x="1087" y="493"/>
                  </a:lnTo>
                  <a:lnTo>
                    <a:pt x="1028" y="534"/>
                  </a:lnTo>
                  <a:lnTo>
                    <a:pt x="971" y="579"/>
                  </a:lnTo>
                  <a:lnTo>
                    <a:pt x="916" y="630"/>
                  </a:lnTo>
                  <a:lnTo>
                    <a:pt x="868" y="681"/>
                  </a:lnTo>
                  <a:lnTo>
                    <a:pt x="823" y="737"/>
                  </a:lnTo>
                  <a:lnTo>
                    <a:pt x="784" y="794"/>
                  </a:lnTo>
                  <a:lnTo>
                    <a:pt x="750" y="854"/>
                  </a:lnTo>
                  <a:lnTo>
                    <a:pt x="720" y="915"/>
                  </a:lnTo>
                  <a:lnTo>
                    <a:pt x="694" y="977"/>
                  </a:lnTo>
                  <a:lnTo>
                    <a:pt x="675" y="1041"/>
                  </a:lnTo>
                  <a:lnTo>
                    <a:pt x="658" y="1106"/>
                  </a:lnTo>
                  <a:lnTo>
                    <a:pt x="647" y="1173"/>
                  </a:lnTo>
                  <a:lnTo>
                    <a:pt x="641" y="1239"/>
                  </a:lnTo>
                  <a:lnTo>
                    <a:pt x="639" y="1306"/>
                  </a:lnTo>
                  <a:lnTo>
                    <a:pt x="642" y="1372"/>
                  </a:lnTo>
                  <a:lnTo>
                    <a:pt x="649" y="1439"/>
                  </a:lnTo>
                  <a:lnTo>
                    <a:pt x="661" y="1504"/>
                  </a:lnTo>
                  <a:lnTo>
                    <a:pt x="678" y="1569"/>
                  </a:lnTo>
                  <a:lnTo>
                    <a:pt x="699" y="1633"/>
                  </a:lnTo>
                  <a:lnTo>
                    <a:pt x="725" y="1696"/>
                  </a:lnTo>
                  <a:lnTo>
                    <a:pt x="756" y="1757"/>
                  </a:lnTo>
                  <a:lnTo>
                    <a:pt x="791" y="1816"/>
                  </a:lnTo>
                  <a:lnTo>
                    <a:pt x="832" y="1872"/>
                  </a:lnTo>
                  <a:lnTo>
                    <a:pt x="876" y="1927"/>
                  </a:lnTo>
                  <a:lnTo>
                    <a:pt x="886" y="1934"/>
                  </a:lnTo>
                  <a:lnTo>
                    <a:pt x="872" y="1964"/>
                  </a:lnTo>
                  <a:lnTo>
                    <a:pt x="854" y="1995"/>
                  </a:lnTo>
                  <a:lnTo>
                    <a:pt x="835" y="2026"/>
                  </a:lnTo>
                  <a:lnTo>
                    <a:pt x="812" y="2056"/>
                  </a:lnTo>
                  <a:lnTo>
                    <a:pt x="786" y="2085"/>
                  </a:lnTo>
                  <a:lnTo>
                    <a:pt x="757" y="2112"/>
                  </a:lnTo>
                  <a:lnTo>
                    <a:pt x="726" y="2136"/>
                  </a:lnTo>
                  <a:lnTo>
                    <a:pt x="691" y="2155"/>
                  </a:lnTo>
                  <a:lnTo>
                    <a:pt x="681" y="2163"/>
                  </a:lnTo>
                  <a:lnTo>
                    <a:pt x="674" y="2173"/>
                  </a:lnTo>
                  <a:lnTo>
                    <a:pt x="671" y="2183"/>
                  </a:lnTo>
                  <a:lnTo>
                    <a:pt x="671" y="2194"/>
                  </a:lnTo>
                  <a:lnTo>
                    <a:pt x="674" y="2205"/>
                  </a:lnTo>
                  <a:lnTo>
                    <a:pt x="680" y="2214"/>
                  </a:lnTo>
                  <a:lnTo>
                    <a:pt x="689" y="2221"/>
                  </a:lnTo>
                  <a:lnTo>
                    <a:pt x="702" y="2225"/>
                  </a:lnTo>
                  <a:lnTo>
                    <a:pt x="739" y="2229"/>
                  </a:lnTo>
                  <a:lnTo>
                    <a:pt x="779" y="2230"/>
                  </a:lnTo>
                  <a:lnTo>
                    <a:pt x="821" y="2228"/>
                  </a:lnTo>
                  <a:lnTo>
                    <a:pt x="867" y="2222"/>
                  </a:lnTo>
                  <a:lnTo>
                    <a:pt x="912" y="2211"/>
                  </a:lnTo>
                  <a:lnTo>
                    <a:pt x="959" y="2195"/>
                  </a:lnTo>
                  <a:lnTo>
                    <a:pt x="1008" y="2175"/>
                  </a:lnTo>
                  <a:lnTo>
                    <a:pt x="1056" y="2148"/>
                  </a:lnTo>
                  <a:lnTo>
                    <a:pt x="1104" y="2115"/>
                  </a:lnTo>
                  <a:lnTo>
                    <a:pt x="1106" y="2117"/>
                  </a:lnTo>
                  <a:lnTo>
                    <a:pt x="1168" y="2150"/>
                  </a:lnTo>
                  <a:lnTo>
                    <a:pt x="1231" y="2178"/>
                  </a:lnTo>
                  <a:lnTo>
                    <a:pt x="1296" y="2202"/>
                  </a:lnTo>
                  <a:lnTo>
                    <a:pt x="1362" y="2220"/>
                  </a:lnTo>
                  <a:lnTo>
                    <a:pt x="1429" y="2234"/>
                  </a:lnTo>
                  <a:lnTo>
                    <a:pt x="1496" y="2243"/>
                  </a:lnTo>
                  <a:lnTo>
                    <a:pt x="1564" y="2247"/>
                  </a:lnTo>
                  <a:lnTo>
                    <a:pt x="1632" y="2246"/>
                  </a:lnTo>
                  <a:lnTo>
                    <a:pt x="1700" y="2240"/>
                  </a:lnTo>
                  <a:lnTo>
                    <a:pt x="1767" y="2229"/>
                  </a:lnTo>
                  <a:lnTo>
                    <a:pt x="1834" y="2214"/>
                  </a:lnTo>
                  <a:lnTo>
                    <a:pt x="1899" y="2193"/>
                  </a:lnTo>
                  <a:lnTo>
                    <a:pt x="1964" y="2169"/>
                  </a:lnTo>
                  <a:lnTo>
                    <a:pt x="2026" y="2139"/>
                  </a:lnTo>
                  <a:lnTo>
                    <a:pt x="2087" y="2104"/>
                  </a:lnTo>
                  <a:lnTo>
                    <a:pt x="2146" y="2063"/>
                  </a:lnTo>
                  <a:lnTo>
                    <a:pt x="2202" y="2019"/>
                  </a:lnTo>
                  <a:lnTo>
                    <a:pt x="2255" y="1969"/>
                  </a:lnTo>
                  <a:lnTo>
                    <a:pt x="2306" y="1915"/>
                  </a:lnTo>
                  <a:lnTo>
                    <a:pt x="2351" y="1858"/>
                  </a:lnTo>
                  <a:lnTo>
                    <a:pt x="2391" y="1798"/>
                  </a:lnTo>
                  <a:lnTo>
                    <a:pt x="2426" y="1736"/>
                  </a:lnTo>
                  <a:lnTo>
                    <a:pt x="2456" y="1672"/>
                  </a:lnTo>
                  <a:lnTo>
                    <a:pt x="2482" y="1607"/>
                  </a:lnTo>
                  <a:lnTo>
                    <a:pt x="2502" y="1540"/>
                  </a:lnTo>
                  <a:lnTo>
                    <a:pt x="2517" y="1472"/>
                  </a:lnTo>
                  <a:lnTo>
                    <a:pt x="2528" y="1404"/>
                  </a:lnTo>
                  <a:lnTo>
                    <a:pt x="2533" y="1335"/>
                  </a:lnTo>
                  <a:lnTo>
                    <a:pt x="2533" y="1264"/>
                  </a:lnTo>
                  <a:lnTo>
                    <a:pt x="2528" y="1195"/>
                  </a:lnTo>
                  <a:lnTo>
                    <a:pt x="2517" y="1127"/>
                  </a:lnTo>
                  <a:lnTo>
                    <a:pt x="2502" y="1059"/>
                  </a:lnTo>
                  <a:lnTo>
                    <a:pt x="2482" y="992"/>
                  </a:lnTo>
                  <a:lnTo>
                    <a:pt x="2456" y="927"/>
                  </a:lnTo>
                  <a:lnTo>
                    <a:pt x="2426" y="863"/>
                  </a:lnTo>
                  <a:lnTo>
                    <a:pt x="2391" y="801"/>
                  </a:lnTo>
                  <a:lnTo>
                    <a:pt x="2351" y="741"/>
                  </a:lnTo>
                  <a:lnTo>
                    <a:pt x="2306" y="683"/>
                  </a:lnTo>
                  <a:lnTo>
                    <a:pt x="2255" y="630"/>
                  </a:lnTo>
                  <a:lnTo>
                    <a:pt x="2202" y="579"/>
                  </a:lnTo>
                  <a:lnTo>
                    <a:pt x="2144" y="534"/>
                  </a:lnTo>
                  <a:lnTo>
                    <a:pt x="2084" y="493"/>
                  </a:lnTo>
                  <a:lnTo>
                    <a:pt x="2022" y="458"/>
                  </a:lnTo>
                  <a:lnTo>
                    <a:pt x="1958" y="428"/>
                  </a:lnTo>
                  <a:lnTo>
                    <a:pt x="1893" y="403"/>
                  </a:lnTo>
                  <a:lnTo>
                    <a:pt x="1826" y="383"/>
                  </a:lnTo>
                  <a:lnTo>
                    <a:pt x="1758" y="367"/>
                  </a:lnTo>
                  <a:lnTo>
                    <a:pt x="1690" y="357"/>
                  </a:lnTo>
                  <a:lnTo>
                    <a:pt x="1621" y="352"/>
                  </a:lnTo>
                  <a:lnTo>
                    <a:pt x="1551" y="352"/>
                  </a:lnTo>
                  <a:close/>
                  <a:moveTo>
                    <a:pt x="1594" y="0"/>
                  </a:moveTo>
                  <a:lnTo>
                    <a:pt x="1687" y="3"/>
                  </a:lnTo>
                  <a:lnTo>
                    <a:pt x="1778" y="13"/>
                  </a:lnTo>
                  <a:lnTo>
                    <a:pt x="1866" y="29"/>
                  </a:lnTo>
                  <a:lnTo>
                    <a:pt x="1953" y="51"/>
                  </a:lnTo>
                  <a:lnTo>
                    <a:pt x="2037" y="77"/>
                  </a:lnTo>
                  <a:lnTo>
                    <a:pt x="2118" y="111"/>
                  </a:lnTo>
                  <a:lnTo>
                    <a:pt x="2197" y="149"/>
                  </a:lnTo>
                  <a:lnTo>
                    <a:pt x="2273" y="192"/>
                  </a:lnTo>
                  <a:lnTo>
                    <a:pt x="2345" y="241"/>
                  </a:lnTo>
                  <a:lnTo>
                    <a:pt x="2414" y="293"/>
                  </a:lnTo>
                  <a:lnTo>
                    <a:pt x="2479" y="350"/>
                  </a:lnTo>
                  <a:lnTo>
                    <a:pt x="2541" y="411"/>
                  </a:lnTo>
                  <a:lnTo>
                    <a:pt x="2598" y="476"/>
                  </a:lnTo>
                  <a:lnTo>
                    <a:pt x="2650" y="545"/>
                  </a:lnTo>
                  <a:lnTo>
                    <a:pt x="2698" y="617"/>
                  </a:lnTo>
                  <a:lnTo>
                    <a:pt x="2741" y="694"/>
                  </a:lnTo>
                  <a:lnTo>
                    <a:pt x="2779" y="772"/>
                  </a:lnTo>
                  <a:lnTo>
                    <a:pt x="2812" y="854"/>
                  </a:lnTo>
                  <a:lnTo>
                    <a:pt x="2840" y="938"/>
                  </a:lnTo>
                  <a:lnTo>
                    <a:pt x="2862" y="1025"/>
                  </a:lnTo>
                  <a:lnTo>
                    <a:pt x="2877" y="1114"/>
                  </a:lnTo>
                  <a:lnTo>
                    <a:pt x="2888" y="1205"/>
                  </a:lnTo>
                  <a:lnTo>
                    <a:pt x="2891" y="1297"/>
                  </a:lnTo>
                  <a:lnTo>
                    <a:pt x="2888" y="1383"/>
                  </a:lnTo>
                  <a:lnTo>
                    <a:pt x="2879" y="1469"/>
                  </a:lnTo>
                  <a:lnTo>
                    <a:pt x="2866" y="1551"/>
                  </a:lnTo>
                  <a:lnTo>
                    <a:pt x="2846" y="1633"/>
                  </a:lnTo>
                  <a:lnTo>
                    <a:pt x="2823" y="1712"/>
                  </a:lnTo>
                  <a:lnTo>
                    <a:pt x="2794" y="1790"/>
                  </a:lnTo>
                  <a:lnTo>
                    <a:pt x="2761" y="1865"/>
                  </a:lnTo>
                  <a:lnTo>
                    <a:pt x="2723" y="1936"/>
                  </a:lnTo>
                  <a:lnTo>
                    <a:pt x="2680" y="2007"/>
                  </a:lnTo>
                  <a:lnTo>
                    <a:pt x="2633" y="2073"/>
                  </a:lnTo>
                  <a:lnTo>
                    <a:pt x="2583" y="2136"/>
                  </a:lnTo>
                  <a:lnTo>
                    <a:pt x="2529" y="2196"/>
                  </a:lnTo>
                  <a:lnTo>
                    <a:pt x="2471" y="2252"/>
                  </a:lnTo>
                  <a:lnTo>
                    <a:pt x="2471" y="3046"/>
                  </a:lnTo>
                  <a:lnTo>
                    <a:pt x="2468" y="3071"/>
                  </a:lnTo>
                  <a:lnTo>
                    <a:pt x="2458" y="3095"/>
                  </a:lnTo>
                  <a:lnTo>
                    <a:pt x="2443" y="3116"/>
                  </a:lnTo>
                  <a:lnTo>
                    <a:pt x="2424" y="3135"/>
                  </a:lnTo>
                  <a:lnTo>
                    <a:pt x="2403" y="3148"/>
                  </a:lnTo>
                  <a:lnTo>
                    <a:pt x="2378" y="3155"/>
                  </a:lnTo>
                  <a:lnTo>
                    <a:pt x="1031" y="3394"/>
                  </a:lnTo>
                  <a:lnTo>
                    <a:pt x="1009" y="3395"/>
                  </a:lnTo>
                  <a:lnTo>
                    <a:pt x="990" y="3392"/>
                  </a:lnTo>
                  <a:lnTo>
                    <a:pt x="973" y="3384"/>
                  </a:lnTo>
                  <a:lnTo>
                    <a:pt x="959" y="3374"/>
                  </a:lnTo>
                  <a:lnTo>
                    <a:pt x="948" y="3360"/>
                  </a:lnTo>
                  <a:lnTo>
                    <a:pt x="941" y="3342"/>
                  </a:lnTo>
                  <a:lnTo>
                    <a:pt x="938" y="3322"/>
                  </a:lnTo>
                  <a:lnTo>
                    <a:pt x="938" y="3320"/>
                  </a:lnTo>
                  <a:lnTo>
                    <a:pt x="937" y="2946"/>
                  </a:lnTo>
                  <a:lnTo>
                    <a:pt x="563" y="3001"/>
                  </a:lnTo>
                  <a:lnTo>
                    <a:pt x="523" y="2998"/>
                  </a:lnTo>
                  <a:lnTo>
                    <a:pt x="484" y="2990"/>
                  </a:lnTo>
                  <a:lnTo>
                    <a:pt x="448" y="2976"/>
                  </a:lnTo>
                  <a:lnTo>
                    <a:pt x="415" y="2957"/>
                  </a:lnTo>
                  <a:lnTo>
                    <a:pt x="385" y="2934"/>
                  </a:lnTo>
                  <a:lnTo>
                    <a:pt x="357" y="2908"/>
                  </a:lnTo>
                  <a:lnTo>
                    <a:pt x="334" y="2878"/>
                  </a:lnTo>
                  <a:lnTo>
                    <a:pt x="316" y="2844"/>
                  </a:lnTo>
                  <a:lnTo>
                    <a:pt x="302" y="2807"/>
                  </a:lnTo>
                  <a:lnTo>
                    <a:pt x="293" y="2769"/>
                  </a:lnTo>
                  <a:lnTo>
                    <a:pt x="291" y="2729"/>
                  </a:lnTo>
                  <a:lnTo>
                    <a:pt x="291" y="2250"/>
                  </a:lnTo>
                  <a:lnTo>
                    <a:pt x="166" y="2250"/>
                  </a:lnTo>
                  <a:lnTo>
                    <a:pt x="132" y="2248"/>
                  </a:lnTo>
                  <a:lnTo>
                    <a:pt x="101" y="2242"/>
                  </a:lnTo>
                  <a:lnTo>
                    <a:pt x="74" y="2232"/>
                  </a:lnTo>
                  <a:lnTo>
                    <a:pt x="52" y="2218"/>
                  </a:lnTo>
                  <a:lnTo>
                    <a:pt x="32" y="2202"/>
                  </a:lnTo>
                  <a:lnTo>
                    <a:pt x="18" y="2182"/>
                  </a:lnTo>
                  <a:lnTo>
                    <a:pt x="7" y="2159"/>
                  </a:lnTo>
                  <a:lnTo>
                    <a:pt x="1" y="2134"/>
                  </a:lnTo>
                  <a:lnTo>
                    <a:pt x="0" y="2109"/>
                  </a:lnTo>
                  <a:lnTo>
                    <a:pt x="3" y="2080"/>
                  </a:lnTo>
                  <a:lnTo>
                    <a:pt x="12" y="2050"/>
                  </a:lnTo>
                  <a:lnTo>
                    <a:pt x="27" y="2018"/>
                  </a:lnTo>
                  <a:lnTo>
                    <a:pt x="291" y="1514"/>
                  </a:lnTo>
                  <a:lnTo>
                    <a:pt x="291" y="1298"/>
                  </a:lnTo>
                  <a:lnTo>
                    <a:pt x="294" y="1208"/>
                  </a:lnTo>
                  <a:lnTo>
                    <a:pt x="303" y="1118"/>
                  </a:lnTo>
                  <a:lnTo>
                    <a:pt x="318" y="1030"/>
                  </a:lnTo>
                  <a:lnTo>
                    <a:pt x="339" y="945"/>
                  </a:lnTo>
                  <a:lnTo>
                    <a:pt x="365" y="862"/>
                  </a:lnTo>
                  <a:lnTo>
                    <a:pt x="397" y="781"/>
                  </a:lnTo>
                  <a:lnTo>
                    <a:pt x="434" y="704"/>
                  </a:lnTo>
                  <a:lnTo>
                    <a:pt x="477" y="630"/>
                  </a:lnTo>
                  <a:lnTo>
                    <a:pt x="523" y="557"/>
                  </a:lnTo>
                  <a:lnTo>
                    <a:pt x="574" y="489"/>
                  </a:lnTo>
                  <a:lnTo>
                    <a:pt x="629" y="425"/>
                  </a:lnTo>
                  <a:lnTo>
                    <a:pt x="689" y="364"/>
                  </a:lnTo>
                  <a:lnTo>
                    <a:pt x="752" y="308"/>
                  </a:lnTo>
                  <a:lnTo>
                    <a:pt x="819" y="255"/>
                  </a:lnTo>
                  <a:lnTo>
                    <a:pt x="889" y="206"/>
                  </a:lnTo>
                  <a:lnTo>
                    <a:pt x="964" y="163"/>
                  </a:lnTo>
                  <a:lnTo>
                    <a:pt x="1040" y="124"/>
                  </a:lnTo>
                  <a:lnTo>
                    <a:pt x="1113" y="92"/>
                  </a:lnTo>
                  <a:lnTo>
                    <a:pt x="1188" y="65"/>
                  </a:lnTo>
                  <a:lnTo>
                    <a:pt x="1266" y="42"/>
                  </a:lnTo>
                  <a:lnTo>
                    <a:pt x="1345" y="24"/>
                  </a:lnTo>
                  <a:lnTo>
                    <a:pt x="1427" y="10"/>
                  </a:lnTo>
                  <a:lnTo>
                    <a:pt x="1509" y="3"/>
                  </a:lnTo>
                  <a:lnTo>
                    <a:pt x="1594" y="0"/>
                  </a:lnTo>
                  <a:close/>
                </a:path>
              </a:pathLst>
            </a:custGeom>
            <a:grp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sp>
          <p:nvSpPr>
            <p:cNvPr id="27" name="Freeform 7"/>
            <p:cNvSpPr/>
            <p:nvPr/>
          </p:nvSpPr>
          <p:spPr bwMode="auto">
            <a:xfrm>
              <a:off x="5541" y="2257"/>
              <a:ext cx="52" cy="101"/>
            </a:xfrm>
            <a:custGeom>
              <a:avLst/>
              <a:gdLst>
                <a:gd name="T0" fmla="*/ 369 w 679"/>
                <a:gd name="T1" fmla="*/ 0 h 1311"/>
                <a:gd name="T2" fmla="*/ 413 w 679"/>
                <a:gd name="T3" fmla="*/ 10 h 1311"/>
                <a:gd name="T4" fmla="*/ 423 w 679"/>
                <a:gd name="T5" fmla="*/ 56 h 1311"/>
                <a:gd name="T6" fmla="*/ 424 w 679"/>
                <a:gd name="T7" fmla="*/ 120 h 1311"/>
                <a:gd name="T8" fmla="*/ 444 w 679"/>
                <a:gd name="T9" fmla="*/ 144 h 1311"/>
                <a:gd name="T10" fmla="*/ 524 w 679"/>
                <a:gd name="T11" fmla="*/ 159 h 1311"/>
                <a:gd name="T12" fmla="*/ 620 w 679"/>
                <a:gd name="T13" fmla="*/ 195 h 1311"/>
                <a:gd name="T14" fmla="*/ 635 w 679"/>
                <a:gd name="T15" fmla="*/ 225 h 1311"/>
                <a:gd name="T16" fmla="*/ 602 w 679"/>
                <a:gd name="T17" fmla="*/ 345 h 1311"/>
                <a:gd name="T18" fmla="*/ 583 w 679"/>
                <a:gd name="T19" fmla="*/ 374 h 1311"/>
                <a:gd name="T20" fmla="*/ 548 w 679"/>
                <a:gd name="T21" fmla="*/ 367 h 1311"/>
                <a:gd name="T22" fmla="*/ 398 w 679"/>
                <a:gd name="T23" fmla="*/ 326 h 1311"/>
                <a:gd name="T24" fmla="*/ 311 w 679"/>
                <a:gd name="T25" fmla="*/ 331 h 1311"/>
                <a:gd name="T26" fmla="*/ 259 w 679"/>
                <a:gd name="T27" fmla="*/ 360 h 1311"/>
                <a:gd name="T28" fmla="*/ 240 w 679"/>
                <a:gd name="T29" fmla="*/ 409 h 1311"/>
                <a:gd name="T30" fmla="*/ 259 w 679"/>
                <a:gd name="T31" fmla="*/ 458 h 1311"/>
                <a:gd name="T32" fmla="*/ 330 w 679"/>
                <a:gd name="T33" fmla="*/ 509 h 1311"/>
                <a:gd name="T34" fmla="*/ 470 w 679"/>
                <a:gd name="T35" fmla="*/ 569 h 1311"/>
                <a:gd name="T36" fmla="*/ 585 w 679"/>
                <a:gd name="T37" fmla="*/ 641 h 1311"/>
                <a:gd name="T38" fmla="*/ 650 w 679"/>
                <a:gd name="T39" fmla="*/ 729 h 1311"/>
                <a:gd name="T40" fmla="*/ 678 w 679"/>
                <a:gd name="T41" fmla="*/ 830 h 1311"/>
                <a:gd name="T42" fmla="*/ 668 w 679"/>
                <a:gd name="T43" fmla="*/ 935 h 1311"/>
                <a:gd name="T44" fmla="*/ 615 w 679"/>
                <a:gd name="T45" fmla="*/ 1033 h 1311"/>
                <a:gd name="T46" fmla="*/ 527 w 679"/>
                <a:gd name="T47" fmla="*/ 1107 h 1311"/>
                <a:gd name="T48" fmla="*/ 441 w 679"/>
                <a:gd name="T49" fmla="*/ 1142 h 1311"/>
                <a:gd name="T50" fmla="*/ 417 w 679"/>
                <a:gd name="T51" fmla="*/ 1171 h 1311"/>
                <a:gd name="T52" fmla="*/ 417 w 679"/>
                <a:gd name="T53" fmla="*/ 1272 h 1311"/>
                <a:gd name="T54" fmla="*/ 403 w 679"/>
                <a:gd name="T55" fmla="*/ 1304 h 1311"/>
                <a:gd name="T56" fmla="*/ 288 w 679"/>
                <a:gd name="T57" fmla="*/ 1311 h 1311"/>
                <a:gd name="T58" fmla="*/ 254 w 679"/>
                <a:gd name="T59" fmla="*/ 1294 h 1311"/>
                <a:gd name="T60" fmla="*/ 248 w 679"/>
                <a:gd name="T61" fmla="*/ 1238 h 1311"/>
                <a:gd name="T62" fmla="*/ 245 w 679"/>
                <a:gd name="T63" fmla="*/ 1174 h 1311"/>
                <a:gd name="T64" fmla="*/ 220 w 679"/>
                <a:gd name="T65" fmla="*/ 1156 h 1311"/>
                <a:gd name="T66" fmla="*/ 119 w 679"/>
                <a:gd name="T67" fmla="*/ 1135 h 1311"/>
                <a:gd name="T68" fmla="*/ 22 w 679"/>
                <a:gd name="T69" fmla="*/ 1096 h 1311"/>
                <a:gd name="T70" fmla="*/ 0 w 679"/>
                <a:gd name="T71" fmla="*/ 1067 h 1311"/>
                <a:gd name="T72" fmla="*/ 20 w 679"/>
                <a:gd name="T73" fmla="*/ 987 h 1311"/>
                <a:gd name="T74" fmla="*/ 46 w 679"/>
                <a:gd name="T75" fmla="*/ 915 h 1311"/>
                <a:gd name="T76" fmla="*/ 73 w 679"/>
                <a:gd name="T77" fmla="*/ 910 h 1311"/>
                <a:gd name="T78" fmla="*/ 176 w 679"/>
                <a:gd name="T79" fmla="*/ 952 h 1311"/>
                <a:gd name="T80" fmla="*/ 298 w 679"/>
                <a:gd name="T81" fmla="*/ 972 h 1311"/>
                <a:gd name="T82" fmla="*/ 387 w 679"/>
                <a:gd name="T83" fmla="*/ 955 h 1311"/>
                <a:gd name="T84" fmla="*/ 437 w 679"/>
                <a:gd name="T85" fmla="*/ 910 h 1311"/>
                <a:gd name="T86" fmla="*/ 445 w 679"/>
                <a:gd name="T87" fmla="*/ 851 h 1311"/>
                <a:gd name="T88" fmla="*/ 408 w 679"/>
                <a:gd name="T89" fmla="*/ 794 h 1311"/>
                <a:gd name="T90" fmla="*/ 342 w 679"/>
                <a:gd name="T91" fmla="*/ 755 h 1311"/>
                <a:gd name="T92" fmla="*/ 202 w 679"/>
                <a:gd name="T93" fmla="*/ 696 h 1311"/>
                <a:gd name="T94" fmla="*/ 100 w 679"/>
                <a:gd name="T95" fmla="*/ 631 h 1311"/>
                <a:gd name="T96" fmla="*/ 37 w 679"/>
                <a:gd name="T97" fmla="*/ 554 h 1311"/>
                <a:gd name="T98" fmla="*/ 9 w 679"/>
                <a:gd name="T99" fmla="*/ 459 h 1311"/>
                <a:gd name="T100" fmla="*/ 22 w 679"/>
                <a:gd name="T101" fmla="*/ 350 h 1311"/>
                <a:gd name="T102" fmla="*/ 68 w 679"/>
                <a:gd name="T103" fmla="*/ 262 h 1311"/>
                <a:gd name="T104" fmla="*/ 145 w 679"/>
                <a:gd name="T105" fmla="*/ 198 h 1311"/>
                <a:gd name="T106" fmla="*/ 228 w 679"/>
                <a:gd name="T107" fmla="*/ 161 h 1311"/>
                <a:gd name="T108" fmla="*/ 256 w 679"/>
                <a:gd name="T109" fmla="*/ 143 h 1311"/>
                <a:gd name="T110" fmla="*/ 260 w 679"/>
                <a:gd name="T111" fmla="*/ 99 h 1311"/>
                <a:gd name="T112" fmla="*/ 263 w 679"/>
                <a:gd name="T113" fmla="*/ 18 h 1311"/>
                <a:gd name="T114" fmla="*/ 289 w 679"/>
                <a:gd name="T115" fmla="*/ 1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9" h="1311">
                  <a:moveTo>
                    <a:pt x="306" y="0"/>
                  </a:moveTo>
                  <a:lnTo>
                    <a:pt x="342" y="0"/>
                  </a:lnTo>
                  <a:lnTo>
                    <a:pt x="369" y="0"/>
                  </a:lnTo>
                  <a:lnTo>
                    <a:pt x="389" y="2"/>
                  </a:lnTo>
                  <a:lnTo>
                    <a:pt x="404" y="4"/>
                  </a:lnTo>
                  <a:lnTo>
                    <a:pt x="413" y="10"/>
                  </a:lnTo>
                  <a:lnTo>
                    <a:pt x="419" y="21"/>
                  </a:lnTo>
                  <a:lnTo>
                    <a:pt x="422" y="35"/>
                  </a:lnTo>
                  <a:lnTo>
                    <a:pt x="423" y="56"/>
                  </a:lnTo>
                  <a:lnTo>
                    <a:pt x="423" y="83"/>
                  </a:lnTo>
                  <a:lnTo>
                    <a:pt x="423" y="104"/>
                  </a:lnTo>
                  <a:lnTo>
                    <a:pt x="424" y="120"/>
                  </a:lnTo>
                  <a:lnTo>
                    <a:pt x="427" y="131"/>
                  </a:lnTo>
                  <a:lnTo>
                    <a:pt x="433" y="138"/>
                  </a:lnTo>
                  <a:lnTo>
                    <a:pt x="444" y="144"/>
                  </a:lnTo>
                  <a:lnTo>
                    <a:pt x="459" y="147"/>
                  </a:lnTo>
                  <a:lnTo>
                    <a:pt x="481" y="150"/>
                  </a:lnTo>
                  <a:lnTo>
                    <a:pt x="524" y="159"/>
                  </a:lnTo>
                  <a:lnTo>
                    <a:pt x="567" y="173"/>
                  </a:lnTo>
                  <a:lnTo>
                    <a:pt x="608" y="189"/>
                  </a:lnTo>
                  <a:lnTo>
                    <a:pt x="620" y="195"/>
                  </a:lnTo>
                  <a:lnTo>
                    <a:pt x="628" y="203"/>
                  </a:lnTo>
                  <a:lnTo>
                    <a:pt x="634" y="213"/>
                  </a:lnTo>
                  <a:lnTo>
                    <a:pt x="635" y="225"/>
                  </a:lnTo>
                  <a:lnTo>
                    <a:pt x="633" y="239"/>
                  </a:lnTo>
                  <a:lnTo>
                    <a:pt x="617" y="291"/>
                  </a:lnTo>
                  <a:lnTo>
                    <a:pt x="602" y="345"/>
                  </a:lnTo>
                  <a:lnTo>
                    <a:pt x="595" y="359"/>
                  </a:lnTo>
                  <a:lnTo>
                    <a:pt x="590" y="369"/>
                  </a:lnTo>
                  <a:lnTo>
                    <a:pt x="583" y="374"/>
                  </a:lnTo>
                  <a:lnTo>
                    <a:pt x="574" y="376"/>
                  </a:lnTo>
                  <a:lnTo>
                    <a:pt x="562" y="373"/>
                  </a:lnTo>
                  <a:lnTo>
                    <a:pt x="548" y="367"/>
                  </a:lnTo>
                  <a:lnTo>
                    <a:pt x="500" y="347"/>
                  </a:lnTo>
                  <a:lnTo>
                    <a:pt x="450" y="334"/>
                  </a:lnTo>
                  <a:lnTo>
                    <a:pt x="398" y="326"/>
                  </a:lnTo>
                  <a:lnTo>
                    <a:pt x="346" y="326"/>
                  </a:lnTo>
                  <a:lnTo>
                    <a:pt x="328" y="328"/>
                  </a:lnTo>
                  <a:lnTo>
                    <a:pt x="311" y="331"/>
                  </a:lnTo>
                  <a:lnTo>
                    <a:pt x="292" y="338"/>
                  </a:lnTo>
                  <a:lnTo>
                    <a:pt x="274" y="348"/>
                  </a:lnTo>
                  <a:lnTo>
                    <a:pt x="259" y="360"/>
                  </a:lnTo>
                  <a:lnTo>
                    <a:pt x="249" y="376"/>
                  </a:lnTo>
                  <a:lnTo>
                    <a:pt x="243" y="391"/>
                  </a:lnTo>
                  <a:lnTo>
                    <a:pt x="240" y="409"/>
                  </a:lnTo>
                  <a:lnTo>
                    <a:pt x="242" y="425"/>
                  </a:lnTo>
                  <a:lnTo>
                    <a:pt x="248" y="443"/>
                  </a:lnTo>
                  <a:lnTo>
                    <a:pt x="259" y="458"/>
                  </a:lnTo>
                  <a:lnTo>
                    <a:pt x="274" y="474"/>
                  </a:lnTo>
                  <a:lnTo>
                    <a:pt x="301" y="492"/>
                  </a:lnTo>
                  <a:lnTo>
                    <a:pt x="330" y="509"/>
                  </a:lnTo>
                  <a:lnTo>
                    <a:pt x="361" y="523"/>
                  </a:lnTo>
                  <a:lnTo>
                    <a:pt x="416" y="545"/>
                  </a:lnTo>
                  <a:lnTo>
                    <a:pt x="470" y="569"/>
                  </a:lnTo>
                  <a:lnTo>
                    <a:pt x="522" y="596"/>
                  </a:lnTo>
                  <a:lnTo>
                    <a:pt x="555" y="616"/>
                  </a:lnTo>
                  <a:lnTo>
                    <a:pt x="585" y="641"/>
                  </a:lnTo>
                  <a:lnTo>
                    <a:pt x="611" y="668"/>
                  </a:lnTo>
                  <a:lnTo>
                    <a:pt x="633" y="698"/>
                  </a:lnTo>
                  <a:lnTo>
                    <a:pt x="650" y="729"/>
                  </a:lnTo>
                  <a:lnTo>
                    <a:pt x="664" y="762"/>
                  </a:lnTo>
                  <a:lnTo>
                    <a:pt x="673" y="796"/>
                  </a:lnTo>
                  <a:lnTo>
                    <a:pt x="678" y="830"/>
                  </a:lnTo>
                  <a:lnTo>
                    <a:pt x="679" y="866"/>
                  </a:lnTo>
                  <a:lnTo>
                    <a:pt x="676" y="901"/>
                  </a:lnTo>
                  <a:lnTo>
                    <a:pt x="668" y="935"/>
                  </a:lnTo>
                  <a:lnTo>
                    <a:pt x="654" y="969"/>
                  </a:lnTo>
                  <a:lnTo>
                    <a:pt x="638" y="1002"/>
                  </a:lnTo>
                  <a:lnTo>
                    <a:pt x="615" y="1033"/>
                  </a:lnTo>
                  <a:lnTo>
                    <a:pt x="588" y="1062"/>
                  </a:lnTo>
                  <a:lnTo>
                    <a:pt x="559" y="1086"/>
                  </a:lnTo>
                  <a:lnTo>
                    <a:pt x="527" y="1107"/>
                  </a:lnTo>
                  <a:lnTo>
                    <a:pt x="492" y="1123"/>
                  </a:lnTo>
                  <a:lnTo>
                    <a:pt x="455" y="1135"/>
                  </a:lnTo>
                  <a:lnTo>
                    <a:pt x="441" y="1142"/>
                  </a:lnTo>
                  <a:lnTo>
                    <a:pt x="429" y="1149"/>
                  </a:lnTo>
                  <a:lnTo>
                    <a:pt x="422" y="1158"/>
                  </a:lnTo>
                  <a:lnTo>
                    <a:pt x="417" y="1171"/>
                  </a:lnTo>
                  <a:lnTo>
                    <a:pt x="417" y="1186"/>
                  </a:lnTo>
                  <a:lnTo>
                    <a:pt x="417" y="1229"/>
                  </a:lnTo>
                  <a:lnTo>
                    <a:pt x="417" y="1272"/>
                  </a:lnTo>
                  <a:lnTo>
                    <a:pt x="415" y="1285"/>
                  </a:lnTo>
                  <a:lnTo>
                    <a:pt x="411" y="1295"/>
                  </a:lnTo>
                  <a:lnTo>
                    <a:pt x="403" y="1304"/>
                  </a:lnTo>
                  <a:lnTo>
                    <a:pt x="392" y="1309"/>
                  </a:lnTo>
                  <a:lnTo>
                    <a:pt x="379" y="1311"/>
                  </a:lnTo>
                  <a:lnTo>
                    <a:pt x="288" y="1311"/>
                  </a:lnTo>
                  <a:lnTo>
                    <a:pt x="274" y="1309"/>
                  </a:lnTo>
                  <a:lnTo>
                    <a:pt x="262" y="1303"/>
                  </a:lnTo>
                  <a:lnTo>
                    <a:pt x="254" y="1294"/>
                  </a:lnTo>
                  <a:lnTo>
                    <a:pt x="250" y="1283"/>
                  </a:lnTo>
                  <a:lnTo>
                    <a:pt x="248" y="1269"/>
                  </a:lnTo>
                  <a:lnTo>
                    <a:pt x="248" y="1238"/>
                  </a:lnTo>
                  <a:lnTo>
                    <a:pt x="248" y="1207"/>
                  </a:lnTo>
                  <a:lnTo>
                    <a:pt x="247" y="1187"/>
                  </a:lnTo>
                  <a:lnTo>
                    <a:pt x="245" y="1174"/>
                  </a:lnTo>
                  <a:lnTo>
                    <a:pt x="241" y="1165"/>
                  </a:lnTo>
                  <a:lnTo>
                    <a:pt x="232" y="1159"/>
                  </a:lnTo>
                  <a:lnTo>
                    <a:pt x="220" y="1156"/>
                  </a:lnTo>
                  <a:lnTo>
                    <a:pt x="201" y="1152"/>
                  </a:lnTo>
                  <a:lnTo>
                    <a:pt x="160" y="1145"/>
                  </a:lnTo>
                  <a:lnTo>
                    <a:pt x="119" y="1135"/>
                  </a:lnTo>
                  <a:lnTo>
                    <a:pt x="79" y="1122"/>
                  </a:lnTo>
                  <a:lnTo>
                    <a:pt x="39" y="1106"/>
                  </a:lnTo>
                  <a:lnTo>
                    <a:pt x="22" y="1096"/>
                  </a:lnTo>
                  <a:lnTo>
                    <a:pt x="9" y="1088"/>
                  </a:lnTo>
                  <a:lnTo>
                    <a:pt x="3" y="1079"/>
                  </a:lnTo>
                  <a:lnTo>
                    <a:pt x="0" y="1067"/>
                  </a:lnTo>
                  <a:lnTo>
                    <a:pt x="2" y="1053"/>
                  </a:lnTo>
                  <a:lnTo>
                    <a:pt x="6" y="1034"/>
                  </a:lnTo>
                  <a:lnTo>
                    <a:pt x="20" y="987"/>
                  </a:lnTo>
                  <a:lnTo>
                    <a:pt x="33" y="939"/>
                  </a:lnTo>
                  <a:lnTo>
                    <a:pt x="39" y="925"/>
                  </a:lnTo>
                  <a:lnTo>
                    <a:pt x="46" y="915"/>
                  </a:lnTo>
                  <a:lnTo>
                    <a:pt x="52" y="908"/>
                  </a:lnTo>
                  <a:lnTo>
                    <a:pt x="61" y="907"/>
                  </a:lnTo>
                  <a:lnTo>
                    <a:pt x="73" y="910"/>
                  </a:lnTo>
                  <a:lnTo>
                    <a:pt x="88" y="917"/>
                  </a:lnTo>
                  <a:lnTo>
                    <a:pt x="131" y="936"/>
                  </a:lnTo>
                  <a:lnTo>
                    <a:pt x="176" y="952"/>
                  </a:lnTo>
                  <a:lnTo>
                    <a:pt x="221" y="963"/>
                  </a:lnTo>
                  <a:lnTo>
                    <a:pt x="268" y="970"/>
                  </a:lnTo>
                  <a:lnTo>
                    <a:pt x="298" y="972"/>
                  </a:lnTo>
                  <a:lnTo>
                    <a:pt x="328" y="971"/>
                  </a:lnTo>
                  <a:lnTo>
                    <a:pt x="358" y="965"/>
                  </a:lnTo>
                  <a:lnTo>
                    <a:pt x="387" y="955"/>
                  </a:lnTo>
                  <a:lnTo>
                    <a:pt x="408" y="943"/>
                  </a:lnTo>
                  <a:lnTo>
                    <a:pt x="424" y="928"/>
                  </a:lnTo>
                  <a:lnTo>
                    <a:pt x="437" y="910"/>
                  </a:lnTo>
                  <a:lnTo>
                    <a:pt x="444" y="892"/>
                  </a:lnTo>
                  <a:lnTo>
                    <a:pt x="447" y="871"/>
                  </a:lnTo>
                  <a:lnTo>
                    <a:pt x="445" y="851"/>
                  </a:lnTo>
                  <a:lnTo>
                    <a:pt x="438" y="831"/>
                  </a:lnTo>
                  <a:lnTo>
                    <a:pt x="425" y="811"/>
                  </a:lnTo>
                  <a:lnTo>
                    <a:pt x="408" y="794"/>
                  </a:lnTo>
                  <a:lnTo>
                    <a:pt x="387" y="778"/>
                  </a:lnTo>
                  <a:lnTo>
                    <a:pt x="365" y="766"/>
                  </a:lnTo>
                  <a:lnTo>
                    <a:pt x="342" y="755"/>
                  </a:lnTo>
                  <a:lnTo>
                    <a:pt x="295" y="735"/>
                  </a:lnTo>
                  <a:lnTo>
                    <a:pt x="249" y="715"/>
                  </a:lnTo>
                  <a:lnTo>
                    <a:pt x="202" y="696"/>
                  </a:lnTo>
                  <a:lnTo>
                    <a:pt x="157" y="672"/>
                  </a:lnTo>
                  <a:lnTo>
                    <a:pt x="127" y="651"/>
                  </a:lnTo>
                  <a:lnTo>
                    <a:pt x="100" y="631"/>
                  </a:lnTo>
                  <a:lnTo>
                    <a:pt x="76" y="607"/>
                  </a:lnTo>
                  <a:lnTo>
                    <a:pt x="55" y="582"/>
                  </a:lnTo>
                  <a:lnTo>
                    <a:pt x="37" y="554"/>
                  </a:lnTo>
                  <a:lnTo>
                    <a:pt x="24" y="525"/>
                  </a:lnTo>
                  <a:lnTo>
                    <a:pt x="15" y="493"/>
                  </a:lnTo>
                  <a:lnTo>
                    <a:pt x="9" y="459"/>
                  </a:lnTo>
                  <a:lnTo>
                    <a:pt x="9" y="422"/>
                  </a:lnTo>
                  <a:lnTo>
                    <a:pt x="14" y="385"/>
                  </a:lnTo>
                  <a:lnTo>
                    <a:pt x="22" y="350"/>
                  </a:lnTo>
                  <a:lnTo>
                    <a:pt x="34" y="318"/>
                  </a:lnTo>
                  <a:lnTo>
                    <a:pt x="50" y="289"/>
                  </a:lnTo>
                  <a:lnTo>
                    <a:pt x="68" y="262"/>
                  </a:lnTo>
                  <a:lnTo>
                    <a:pt x="91" y="239"/>
                  </a:lnTo>
                  <a:lnTo>
                    <a:pt x="116" y="217"/>
                  </a:lnTo>
                  <a:lnTo>
                    <a:pt x="145" y="198"/>
                  </a:lnTo>
                  <a:lnTo>
                    <a:pt x="176" y="182"/>
                  </a:lnTo>
                  <a:lnTo>
                    <a:pt x="211" y="167"/>
                  </a:lnTo>
                  <a:lnTo>
                    <a:pt x="228" y="161"/>
                  </a:lnTo>
                  <a:lnTo>
                    <a:pt x="242" y="156"/>
                  </a:lnTo>
                  <a:lnTo>
                    <a:pt x="250" y="150"/>
                  </a:lnTo>
                  <a:lnTo>
                    <a:pt x="256" y="143"/>
                  </a:lnTo>
                  <a:lnTo>
                    <a:pt x="258" y="132"/>
                  </a:lnTo>
                  <a:lnTo>
                    <a:pt x="260" y="119"/>
                  </a:lnTo>
                  <a:lnTo>
                    <a:pt x="260" y="99"/>
                  </a:lnTo>
                  <a:lnTo>
                    <a:pt x="260" y="48"/>
                  </a:lnTo>
                  <a:lnTo>
                    <a:pt x="261" y="30"/>
                  </a:lnTo>
                  <a:lnTo>
                    <a:pt x="263" y="18"/>
                  </a:lnTo>
                  <a:lnTo>
                    <a:pt x="268" y="9"/>
                  </a:lnTo>
                  <a:lnTo>
                    <a:pt x="277" y="4"/>
                  </a:lnTo>
                  <a:lnTo>
                    <a:pt x="289" y="1"/>
                  </a:lnTo>
                  <a:lnTo>
                    <a:pt x="306" y="0"/>
                  </a:lnTo>
                  <a:close/>
                </a:path>
              </a:pathLst>
            </a:custGeom>
            <a:grpFill/>
            <a:ln w="0">
              <a:noFill/>
              <a:prstDash val="solid"/>
              <a:round/>
            </a:ln>
          </p:spPr>
          <p:txBody>
            <a:bodyPr vert="horz" wrap="square" lIns="121920" tIns="60960" rIns="121920" bIns="60960" numCol="1" anchor="t" anchorCtr="0" compatLnSpc="1"/>
            <a:lstStyle/>
            <a:p>
              <a:endParaRPr lang="en-US" sz="2400" dirty="0">
                <a:cs typeface="+mn-ea"/>
                <a:sym typeface="+mn-lt"/>
              </a:endParaRPr>
            </a:p>
          </p:txBody>
        </p:sp>
      </p:grpSp>
      <p:sp>
        <p:nvSpPr>
          <p:cNvPr id="31" name="TextBox 7"/>
          <p:cNvSpPr txBox="1"/>
          <p:nvPr/>
        </p:nvSpPr>
        <p:spPr>
          <a:xfrm>
            <a:off x="1002890" y="2591818"/>
            <a:ext cx="3918431" cy="607923"/>
          </a:xfrm>
          <a:prstGeom prst="rect">
            <a:avLst/>
          </a:prstGeom>
          <a:noFill/>
          <a:ln>
            <a:noFill/>
          </a:ln>
        </p:spPr>
        <p:txBody>
          <a:bodyPr wrap="square" lIns="0" rIns="0" rtlCol="0" anchor="ctr">
            <a:spAutoFit/>
          </a:bodyPr>
          <a:lstStyle>
            <a:defPPr>
              <a:defRPr lang="zh-CN"/>
            </a:defPPr>
            <a:lvl1pPr>
              <a:lnSpc>
                <a:spcPct val="150000"/>
              </a:lnSpc>
              <a:defRPr sz="1200">
                <a:cs typeface="+mn-ea"/>
              </a:defRPr>
            </a:lvl1pPr>
          </a:lstStyle>
          <a:p>
            <a:pPr algn="r"/>
            <a:r>
              <a:rPr lang="en-US">
                <a:sym typeface="+mn-lt"/>
              </a:rPr>
              <a:t>There </a:t>
            </a:r>
            <a:r>
              <a:rPr lang="en-US" dirty="0">
                <a:sym typeface="+mn-lt"/>
              </a:rPr>
              <a:t>are many variations of passages of lorem ipsum available, There are many </a:t>
            </a:r>
            <a:r>
              <a:rPr lang="en-US">
                <a:sym typeface="+mn-lt"/>
              </a:rPr>
              <a:t>variations </a:t>
            </a:r>
            <a:endParaRPr lang="en-US" dirty="0">
              <a:sym typeface="+mn-lt"/>
            </a:endParaRPr>
          </a:p>
        </p:txBody>
      </p:sp>
      <p:sp>
        <p:nvSpPr>
          <p:cNvPr id="32" name="矩形 31"/>
          <p:cNvSpPr/>
          <p:nvPr/>
        </p:nvSpPr>
        <p:spPr>
          <a:xfrm>
            <a:off x="2202933" y="2187711"/>
            <a:ext cx="2718388" cy="464871"/>
          </a:xfrm>
          <a:prstGeom prst="rect">
            <a:avLst/>
          </a:prstGeom>
        </p:spPr>
        <p:txBody>
          <a:bodyPr wrap="square">
            <a:spAutoFit/>
          </a:bodyPr>
          <a:lstStyle/>
          <a:p>
            <a:pPr algn="r">
              <a:lnSpc>
                <a:spcPct val="150000"/>
              </a:lnSpc>
            </a:pPr>
            <a:r>
              <a:rPr lang="zh-CN" altLang="en-US" b="1" dirty="0">
                <a:cs typeface="+mn-ea"/>
                <a:sym typeface="+mn-lt"/>
              </a:rPr>
              <a:t>输入小标题</a:t>
            </a:r>
            <a:endParaRPr lang="zh-CN" altLang="en-US" b="1" dirty="0">
              <a:cs typeface="+mn-ea"/>
              <a:sym typeface="+mn-lt"/>
            </a:endParaRPr>
          </a:p>
        </p:txBody>
      </p:sp>
      <p:sp>
        <p:nvSpPr>
          <p:cNvPr id="33" name="TextBox 7"/>
          <p:cNvSpPr txBox="1"/>
          <p:nvPr/>
        </p:nvSpPr>
        <p:spPr>
          <a:xfrm>
            <a:off x="1002890" y="4592238"/>
            <a:ext cx="3918431" cy="607923"/>
          </a:xfrm>
          <a:prstGeom prst="rect">
            <a:avLst/>
          </a:prstGeom>
          <a:noFill/>
          <a:ln>
            <a:noFill/>
          </a:ln>
        </p:spPr>
        <p:txBody>
          <a:bodyPr wrap="square" lIns="0" rIns="0" rtlCol="0" anchor="ctr">
            <a:spAutoFit/>
          </a:bodyPr>
          <a:lstStyle>
            <a:defPPr>
              <a:defRPr lang="zh-CN"/>
            </a:defPPr>
            <a:lvl1pPr>
              <a:lnSpc>
                <a:spcPct val="150000"/>
              </a:lnSpc>
              <a:defRPr sz="1200">
                <a:cs typeface="+mn-ea"/>
              </a:defRPr>
            </a:lvl1pPr>
          </a:lstStyle>
          <a:p>
            <a:pPr algn="r"/>
            <a:r>
              <a:rPr lang="en-US" dirty="0">
                <a:sym typeface="+mn-lt"/>
              </a:rPr>
              <a:t>There are many variations of passages of lorem ipsum available, There are many variations </a:t>
            </a:r>
            <a:endParaRPr lang="en-US" dirty="0">
              <a:sym typeface="+mn-lt"/>
            </a:endParaRPr>
          </a:p>
        </p:txBody>
      </p:sp>
      <p:sp>
        <p:nvSpPr>
          <p:cNvPr id="35" name="矩形 34"/>
          <p:cNvSpPr/>
          <p:nvPr/>
        </p:nvSpPr>
        <p:spPr>
          <a:xfrm>
            <a:off x="2202933" y="4216731"/>
            <a:ext cx="2718388" cy="464871"/>
          </a:xfrm>
          <a:prstGeom prst="rect">
            <a:avLst/>
          </a:prstGeom>
        </p:spPr>
        <p:txBody>
          <a:bodyPr wrap="square">
            <a:spAutoFit/>
          </a:bodyPr>
          <a:lstStyle/>
          <a:p>
            <a:pPr algn="r">
              <a:lnSpc>
                <a:spcPct val="150000"/>
              </a:lnSpc>
            </a:pPr>
            <a:r>
              <a:rPr lang="zh-CN" altLang="en-US" b="1" dirty="0">
                <a:cs typeface="+mn-ea"/>
                <a:sym typeface="+mn-lt"/>
              </a:rPr>
              <a:t>输入小标题</a:t>
            </a:r>
            <a:endParaRPr lang="zh-CN" altLang="en-US" b="1" dirty="0">
              <a:cs typeface="+mn-ea"/>
              <a:sym typeface="+mn-lt"/>
            </a:endParaRPr>
          </a:p>
        </p:txBody>
      </p:sp>
      <p:sp>
        <p:nvSpPr>
          <p:cNvPr id="36" name="TextBox 7"/>
          <p:cNvSpPr txBox="1"/>
          <p:nvPr/>
        </p:nvSpPr>
        <p:spPr>
          <a:xfrm>
            <a:off x="7299288" y="2591818"/>
            <a:ext cx="3990283" cy="607923"/>
          </a:xfrm>
          <a:prstGeom prst="rect">
            <a:avLst/>
          </a:prstGeom>
          <a:noFill/>
          <a:ln>
            <a:noFill/>
          </a:ln>
        </p:spPr>
        <p:txBody>
          <a:bodyPr wrap="square" lIns="0" rIns="0" rtlCol="0" anchor="ctr">
            <a:spAutoFit/>
          </a:bodyPr>
          <a:lstStyle>
            <a:defPPr>
              <a:defRPr lang="zh-CN"/>
            </a:defPPr>
            <a:lvl1pPr>
              <a:lnSpc>
                <a:spcPct val="150000"/>
              </a:lnSpc>
              <a:defRPr sz="1200">
                <a:cs typeface="+mn-ea"/>
              </a:defRPr>
            </a:lvl1pPr>
          </a:lstStyle>
          <a:p>
            <a:r>
              <a:rPr lang="en-US" dirty="0">
                <a:sym typeface="+mn-lt"/>
              </a:rPr>
              <a:t>There are many variations of passages of lorem ipsum available, There are many variations </a:t>
            </a:r>
            <a:endParaRPr lang="en-US" dirty="0">
              <a:sym typeface="+mn-lt"/>
            </a:endParaRPr>
          </a:p>
        </p:txBody>
      </p:sp>
      <p:sp>
        <p:nvSpPr>
          <p:cNvPr id="37" name="矩形 36"/>
          <p:cNvSpPr/>
          <p:nvPr/>
        </p:nvSpPr>
        <p:spPr>
          <a:xfrm>
            <a:off x="7210799" y="2187711"/>
            <a:ext cx="2718388" cy="464871"/>
          </a:xfrm>
          <a:prstGeom prst="rect">
            <a:avLst/>
          </a:prstGeom>
        </p:spPr>
        <p:txBody>
          <a:bodyPr wrap="square">
            <a:spAutoFit/>
          </a:bodyPr>
          <a:lstStyle/>
          <a:p>
            <a:pPr>
              <a:lnSpc>
                <a:spcPct val="150000"/>
              </a:lnSpc>
            </a:pPr>
            <a:r>
              <a:rPr lang="zh-CN" altLang="en-US" b="1" dirty="0">
                <a:cs typeface="+mn-ea"/>
                <a:sym typeface="+mn-lt"/>
              </a:rPr>
              <a:t>输入小标题</a:t>
            </a:r>
            <a:endParaRPr lang="zh-CN" altLang="en-US" b="1" dirty="0">
              <a:cs typeface="+mn-ea"/>
              <a:sym typeface="+mn-lt"/>
            </a:endParaRPr>
          </a:p>
        </p:txBody>
      </p:sp>
      <p:sp>
        <p:nvSpPr>
          <p:cNvPr id="38" name="TextBox 7"/>
          <p:cNvSpPr txBox="1"/>
          <p:nvPr/>
        </p:nvSpPr>
        <p:spPr>
          <a:xfrm>
            <a:off x="7321730" y="4592238"/>
            <a:ext cx="3990283" cy="607923"/>
          </a:xfrm>
          <a:prstGeom prst="rect">
            <a:avLst/>
          </a:prstGeom>
          <a:noFill/>
          <a:ln>
            <a:noFill/>
          </a:ln>
        </p:spPr>
        <p:txBody>
          <a:bodyPr wrap="square" lIns="0" rIns="0" rtlCol="0" anchor="ctr">
            <a:spAutoFit/>
          </a:bodyPr>
          <a:lstStyle>
            <a:defPPr>
              <a:defRPr lang="zh-CN"/>
            </a:defPPr>
            <a:lvl1pPr>
              <a:lnSpc>
                <a:spcPct val="150000"/>
              </a:lnSpc>
              <a:defRPr sz="1200">
                <a:cs typeface="+mn-ea"/>
              </a:defRPr>
            </a:lvl1pPr>
          </a:lstStyle>
          <a:p>
            <a:r>
              <a:rPr lang="en-US" dirty="0">
                <a:sym typeface="+mn-lt"/>
              </a:rPr>
              <a:t>There are many variations of passages of lorem ipsum available, There are many variations </a:t>
            </a:r>
            <a:endParaRPr lang="en-US" dirty="0">
              <a:sym typeface="+mn-lt"/>
            </a:endParaRPr>
          </a:p>
        </p:txBody>
      </p:sp>
      <p:sp>
        <p:nvSpPr>
          <p:cNvPr id="39" name="矩形 38"/>
          <p:cNvSpPr/>
          <p:nvPr/>
        </p:nvSpPr>
        <p:spPr>
          <a:xfrm>
            <a:off x="7233241" y="4216731"/>
            <a:ext cx="2718388" cy="464871"/>
          </a:xfrm>
          <a:prstGeom prst="rect">
            <a:avLst/>
          </a:prstGeom>
        </p:spPr>
        <p:txBody>
          <a:bodyPr wrap="square">
            <a:spAutoFit/>
          </a:bodyPr>
          <a:lstStyle/>
          <a:p>
            <a:pPr>
              <a:lnSpc>
                <a:spcPct val="150000"/>
              </a:lnSpc>
            </a:pPr>
            <a:r>
              <a:rPr lang="zh-CN" altLang="en-US" b="1" dirty="0">
                <a:cs typeface="+mn-ea"/>
                <a:sym typeface="+mn-lt"/>
              </a:rPr>
              <a:t>输入小标题</a:t>
            </a:r>
            <a:endParaRPr lang="zh-CN" altLang="en-US" b="1" dirty="0">
              <a:cs typeface="+mn-ea"/>
              <a:sym typeface="+mn-lt"/>
            </a:endParaRPr>
          </a:p>
        </p:txBody>
      </p:sp>
      <p:sp>
        <p:nvSpPr>
          <p:cNvPr id="26"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29"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13"/>
        <p:cNvGrpSpPr/>
        <p:nvPr/>
      </p:nvGrpSpPr>
      <p:grpSpPr>
        <a:xfrm>
          <a:off x="0" y="0"/>
          <a:ext cx="0" cy="0"/>
          <a:chOff x="0" y="0"/>
          <a:chExt cx="0" cy="0"/>
        </a:xfrm>
      </p:grpSpPr>
      <p:sp>
        <p:nvSpPr>
          <p:cNvPr id="5446" name="Google Shape;5446;p537"/>
          <p:cNvSpPr txBox="1"/>
          <p:nvPr/>
        </p:nvSpPr>
        <p:spPr>
          <a:xfrm>
            <a:off x="5859463" y="2480783"/>
            <a:ext cx="82188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cs typeface="+mn-ea"/>
                <a:sym typeface="+mn-lt"/>
              </a:rPr>
              <a:t>45%</a:t>
            </a:r>
            <a:endParaRPr sz="2400" b="1">
              <a:solidFill>
                <a:schemeClr val="dk1"/>
              </a:solidFill>
              <a:cs typeface="+mn-ea"/>
              <a:sym typeface="+mn-lt"/>
            </a:endParaRPr>
          </a:p>
        </p:txBody>
      </p:sp>
      <p:sp>
        <p:nvSpPr>
          <p:cNvPr id="5447" name="Google Shape;5447;p537"/>
          <p:cNvSpPr txBox="1"/>
          <p:nvPr/>
        </p:nvSpPr>
        <p:spPr>
          <a:xfrm>
            <a:off x="5866129" y="3345404"/>
            <a:ext cx="8121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cs typeface="+mn-ea"/>
                <a:sym typeface="+mn-lt"/>
              </a:rPr>
              <a:t>57%</a:t>
            </a:r>
            <a:endParaRPr sz="2400" b="1">
              <a:solidFill>
                <a:schemeClr val="dk1"/>
              </a:solidFill>
              <a:cs typeface="+mn-ea"/>
              <a:sym typeface="+mn-lt"/>
            </a:endParaRPr>
          </a:p>
        </p:txBody>
      </p:sp>
      <p:sp>
        <p:nvSpPr>
          <p:cNvPr id="5448" name="Google Shape;5448;p537"/>
          <p:cNvSpPr txBox="1"/>
          <p:nvPr/>
        </p:nvSpPr>
        <p:spPr>
          <a:xfrm>
            <a:off x="5871632" y="4291089"/>
            <a:ext cx="8121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cs typeface="+mn-ea"/>
                <a:sym typeface="+mn-lt"/>
              </a:rPr>
              <a:t>85%</a:t>
            </a:r>
            <a:endParaRPr sz="2400" b="1">
              <a:solidFill>
                <a:schemeClr val="dk1"/>
              </a:solidFill>
              <a:cs typeface="+mn-ea"/>
              <a:sym typeface="+mn-lt"/>
            </a:endParaRPr>
          </a:p>
        </p:txBody>
      </p:sp>
      <p:sp>
        <p:nvSpPr>
          <p:cNvPr id="5449" name="Google Shape;5449;p537"/>
          <p:cNvSpPr txBox="1"/>
          <p:nvPr/>
        </p:nvSpPr>
        <p:spPr>
          <a:xfrm>
            <a:off x="5870976" y="5218449"/>
            <a:ext cx="8121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cs typeface="+mn-ea"/>
                <a:sym typeface="+mn-lt"/>
              </a:rPr>
              <a:t>23%</a:t>
            </a:r>
            <a:endParaRPr sz="2400" b="1">
              <a:solidFill>
                <a:schemeClr val="dk1"/>
              </a:solidFill>
              <a:cs typeface="+mn-ea"/>
              <a:sym typeface="+mn-lt"/>
            </a:endParaRPr>
          </a:p>
        </p:txBody>
      </p:sp>
      <p:cxnSp>
        <p:nvCxnSpPr>
          <p:cNvPr id="38" name="Google Shape;4576;p519"/>
          <p:cNvCxnSpPr/>
          <p:nvPr/>
        </p:nvCxnSpPr>
        <p:spPr>
          <a:xfrm>
            <a:off x="7027922" y="2486258"/>
            <a:ext cx="0" cy="580849"/>
          </a:xfrm>
          <a:prstGeom prst="straightConnector1">
            <a:avLst/>
          </a:prstGeom>
          <a:noFill/>
          <a:ln w="57150" cap="flat" cmpd="sng">
            <a:solidFill>
              <a:schemeClr val="accent2"/>
            </a:solidFill>
            <a:prstDash val="solid"/>
            <a:miter lim="800000"/>
            <a:headEnd type="none" w="sm" len="sm"/>
            <a:tailEnd type="none" w="sm" len="sm"/>
          </a:ln>
        </p:spPr>
      </p:cxnSp>
      <p:sp>
        <p:nvSpPr>
          <p:cNvPr id="40" name="Google Shape;4578;p519"/>
          <p:cNvSpPr txBox="1"/>
          <p:nvPr/>
        </p:nvSpPr>
        <p:spPr>
          <a:xfrm>
            <a:off x="7181575" y="2732482"/>
            <a:ext cx="4380408" cy="452385"/>
          </a:xfrm>
          <a:prstGeom prst="rect">
            <a:avLst/>
          </a:prstGeom>
          <a:noFill/>
          <a:ln>
            <a:noFill/>
          </a:ln>
        </p:spPr>
        <p:txBody>
          <a:bodyPr spcFirstLastPara="1" wrap="square" lIns="82275" tIns="41125" rIns="82275" bIns="41125" anchor="t" anchorCtr="0">
            <a:spAutoFit/>
          </a:bodyPr>
          <a:lstStyle/>
          <a:p>
            <a:pPr marL="0" marR="0" lvl="0" indent="0" algn="l" rtl="0">
              <a:spcBef>
                <a:spcPts val="0"/>
              </a:spcBef>
              <a:spcAft>
                <a:spcPts val="0"/>
              </a:spcAft>
              <a:buNone/>
            </a:pPr>
            <a:r>
              <a:rPr lang="en-US" sz="1200" dirty="0">
                <a:solidFill>
                  <a:schemeClr val="dk1"/>
                </a:solidFill>
                <a:cs typeface="+mn-ea"/>
                <a:sym typeface="+mn-lt"/>
              </a:rPr>
              <a:t>Lorem Ipsum has two main data statistical this methodologies important</a:t>
            </a:r>
            <a:endParaRPr sz="1200" dirty="0">
              <a:solidFill>
                <a:schemeClr val="dk1"/>
              </a:solidFill>
              <a:cs typeface="+mn-ea"/>
              <a:sym typeface="+mn-lt"/>
            </a:endParaRPr>
          </a:p>
        </p:txBody>
      </p:sp>
      <p:sp>
        <p:nvSpPr>
          <p:cNvPr id="41" name="Google Shape;4579;p519"/>
          <p:cNvSpPr txBox="1"/>
          <p:nvPr/>
        </p:nvSpPr>
        <p:spPr>
          <a:xfrm>
            <a:off x="7189884" y="2422818"/>
            <a:ext cx="1250970" cy="353404"/>
          </a:xfrm>
          <a:prstGeom prst="rect">
            <a:avLst/>
          </a:prstGeom>
          <a:noFill/>
          <a:ln>
            <a:noFill/>
          </a:ln>
        </p:spPr>
        <p:txBody>
          <a:bodyPr spcFirstLastPara="1" wrap="square" lIns="68550" tIns="34275" rIns="68550" bIns="34275" anchor="t" anchorCtr="0">
            <a:noAutofit/>
          </a:bodyPr>
          <a:lstStyle/>
          <a:p>
            <a:r>
              <a:rPr lang="zh-CN" altLang="en-US" sz="1600" b="1" dirty="0">
                <a:cs typeface="+mn-ea"/>
                <a:sym typeface="+mn-lt"/>
              </a:rPr>
              <a:t>输入小标题</a:t>
            </a:r>
            <a:endParaRPr lang="en-US" altLang="zh-CN" sz="1600" b="1" dirty="0">
              <a:cs typeface="+mn-ea"/>
              <a:sym typeface="+mn-lt"/>
            </a:endParaRPr>
          </a:p>
        </p:txBody>
      </p:sp>
      <p:sp>
        <p:nvSpPr>
          <p:cNvPr id="43" name="Google Shape;4581;p519"/>
          <p:cNvSpPr txBox="1"/>
          <p:nvPr/>
        </p:nvSpPr>
        <p:spPr>
          <a:xfrm>
            <a:off x="7189787" y="3589033"/>
            <a:ext cx="4380408" cy="452385"/>
          </a:xfrm>
          <a:prstGeom prst="rect">
            <a:avLst/>
          </a:prstGeom>
          <a:noFill/>
          <a:ln>
            <a:noFill/>
          </a:ln>
        </p:spPr>
        <p:txBody>
          <a:bodyPr spcFirstLastPara="1" wrap="square" lIns="82275" tIns="41125" rIns="82275" bIns="41125" anchor="t" anchorCtr="0">
            <a:spAutoFit/>
          </a:bodyPr>
          <a:lstStyle/>
          <a:p>
            <a:pPr marL="0" marR="0" lvl="0" indent="0" algn="l" rtl="0">
              <a:spcBef>
                <a:spcPts val="0"/>
              </a:spcBef>
              <a:spcAft>
                <a:spcPts val="0"/>
              </a:spcAft>
              <a:buNone/>
            </a:pPr>
            <a:r>
              <a:rPr lang="en-US" sz="1200">
                <a:solidFill>
                  <a:schemeClr val="dk1"/>
                </a:solidFill>
                <a:cs typeface="+mn-ea"/>
                <a:sym typeface="+mn-lt"/>
              </a:rPr>
              <a:t>Lorem Ipsum has two main data statistical this methodologies important</a:t>
            </a:r>
            <a:endParaRPr sz="1200">
              <a:solidFill>
                <a:schemeClr val="dk1"/>
              </a:solidFill>
              <a:cs typeface="+mn-ea"/>
              <a:sym typeface="+mn-lt"/>
            </a:endParaRPr>
          </a:p>
        </p:txBody>
      </p:sp>
      <p:sp>
        <p:nvSpPr>
          <p:cNvPr id="44" name="Google Shape;4582;p519"/>
          <p:cNvSpPr txBox="1"/>
          <p:nvPr/>
        </p:nvSpPr>
        <p:spPr>
          <a:xfrm>
            <a:off x="7198096" y="3279369"/>
            <a:ext cx="1244130" cy="284679"/>
          </a:xfrm>
          <a:prstGeom prst="rect">
            <a:avLst/>
          </a:prstGeom>
          <a:noFill/>
          <a:ln>
            <a:noFill/>
          </a:ln>
        </p:spPr>
        <p:txBody>
          <a:bodyPr spcFirstLastPara="1" wrap="square" lIns="68550" tIns="34275" rIns="68550" bIns="34275" anchor="t" anchorCtr="0">
            <a:noAutofit/>
          </a:bodyPr>
          <a:lstStyle/>
          <a:p>
            <a:r>
              <a:rPr lang="zh-CN" altLang="en-US" sz="1600" b="1" dirty="0">
                <a:cs typeface="+mn-ea"/>
                <a:sym typeface="+mn-lt"/>
              </a:rPr>
              <a:t>输入小标题</a:t>
            </a:r>
            <a:endParaRPr lang="en-US" altLang="zh-CN" sz="1600" b="1" dirty="0">
              <a:cs typeface="+mn-ea"/>
              <a:sym typeface="+mn-lt"/>
            </a:endParaRPr>
          </a:p>
        </p:txBody>
      </p:sp>
      <p:sp>
        <p:nvSpPr>
          <p:cNvPr id="46" name="Google Shape;4584;p519"/>
          <p:cNvSpPr txBox="1"/>
          <p:nvPr/>
        </p:nvSpPr>
        <p:spPr>
          <a:xfrm>
            <a:off x="7197999" y="4588936"/>
            <a:ext cx="4380408" cy="267719"/>
          </a:xfrm>
          <a:prstGeom prst="rect">
            <a:avLst/>
          </a:prstGeom>
          <a:noFill/>
          <a:ln>
            <a:noFill/>
          </a:ln>
        </p:spPr>
        <p:txBody>
          <a:bodyPr spcFirstLastPara="1" wrap="square" lIns="82275" tIns="41125" rIns="82275" bIns="41125" anchor="t" anchorCtr="0">
            <a:spAutoFit/>
          </a:bodyPr>
          <a:lstStyle/>
          <a:p>
            <a:pPr marL="0" marR="0" lvl="0" indent="0" algn="l" rtl="0">
              <a:spcBef>
                <a:spcPts val="0"/>
              </a:spcBef>
              <a:spcAft>
                <a:spcPts val="0"/>
              </a:spcAft>
              <a:buNone/>
            </a:pPr>
            <a:r>
              <a:rPr lang="en-US" sz="1200" dirty="0">
                <a:solidFill>
                  <a:schemeClr val="dk1"/>
                </a:solidFill>
                <a:cs typeface="+mn-ea"/>
                <a:sym typeface="+mn-lt"/>
              </a:rPr>
              <a:t>Lorem Ipsum has two main data statistical this methodologies</a:t>
            </a:r>
            <a:endParaRPr sz="1200" dirty="0">
              <a:solidFill>
                <a:schemeClr val="dk1"/>
              </a:solidFill>
              <a:cs typeface="+mn-ea"/>
              <a:sym typeface="+mn-lt"/>
            </a:endParaRPr>
          </a:p>
        </p:txBody>
      </p:sp>
      <p:sp>
        <p:nvSpPr>
          <p:cNvPr id="47" name="Google Shape;4585;p519"/>
          <p:cNvSpPr txBox="1"/>
          <p:nvPr/>
        </p:nvSpPr>
        <p:spPr>
          <a:xfrm>
            <a:off x="7206308" y="4212366"/>
            <a:ext cx="1177630" cy="284679"/>
          </a:xfrm>
          <a:prstGeom prst="rect">
            <a:avLst/>
          </a:prstGeom>
          <a:noFill/>
          <a:ln>
            <a:noFill/>
          </a:ln>
        </p:spPr>
        <p:txBody>
          <a:bodyPr spcFirstLastPara="1" wrap="square" lIns="68550" tIns="34275" rIns="68550" bIns="34275" anchor="t" anchorCtr="0">
            <a:noAutofit/>
          </a:bodyPr>
          <a:lstStyle/>
          <a:p>
            <a:r>
              <a:rPr lang="zh-CN" altLang="en-US" sz="1600" b="1" dirty="0">
                <a:cs typeface="+mn-ea"/>
                <a:sym typeface="+mn-lt"/>
              </a:rPr>
              <a:t>输入小标题</a:t>
            </a:r>
            <a:endParaRPr lang="en-US" altLang="zh-CN" sz="1600" b="1" dirty="0">
              <a:cs typeface="+mn-ea"/>
              <a:sym typeface="+mn-lt"/>
            </a:endParaRPr>
          </a:p>
        </p:txBody>
      </p:sp>
      <p:sp>
        <p:nvSpPr>
          <p:cNvPr id="49" name="Google Shape;4587;p519"/>
          <p:cNvSpPr txBox="1"/>
          <p:nvPr/>
        </p:nvSpPr>
        <p:spPr>
          <a:xfrm>
            <a:off x="7181574" y="5532375"/>
            <a:ext cx="4380408" cy="267719"/>
          </a:xfrm>
          <a:prstGeom prst="rect">
            <a:avLst/>
          </a:prstGeom>
          <a:noFill/>
          <a:ln>
            <a:noFill/>
          </a:ln>
        </p:spPr>
        <p:txBody>
          <a:bodyPr spcFirstLastPara="1" wrap="square" lIns="82275" tIns="41125" rIns="82275" bIns="41125" anchor="t" anchorCtr="0">
            <a:spAutoFit/>
          </a:bodyPr>
          <a:lstStyle/>
          <a:p>
            <a:pPr marL="0" marR="0" lvl="0" indent="0" algn="l" rtl="0">
              <a:spcBef>
                <a:spcPts val="0"/>
              </a:spcBef>
              <a:spcAft>
                <a:spcPts val="0"/>
              </a:spcAft>
              <a:buNone/>
            </a:pPr>
            <a:r>
              <a:rPr lang="en-US" sz="1200" dirty="0">
                <a:solidFill>
                  <a:schemeClr val="dk1"/>
                </a:solidFill>
                <a:cs typeface="+mn-ea"/>
                <a:sym typeface="+mn-lt"/>
              </a:rPr>
              <a:t>Lorem Ipsum has two main data statistical this methodologies</a:t>
            </a:r>
            <a:endParaRPr sz="1200" dirty="0">
              <a:solidFill>
                <a:schemeClr val="dk1"/>
              </a:solidFill>
              <a:cs typeface="+mn-ea"/>
              <a:sym typeface="+mn-lt"/>
            </a:endParaRPr>
          </a:p>
        </p:txBody>
      </p:sp>
      <p:sp>
        <p:nvSpPr>
          <p:cNvPr id="50" name="Google Shape;4588;p519"/>
          <p:cNvSpPr txBox="1"/>
          <p:nvPr/>
        </p:nvSpPr>
        <p:spPr>
          <a:xfrm>
            <a:off x="7189883" y="5222711"/>
            <a:ext cx="1191311" cy="250170"/>
          </a:xfrm>
          <a:prstGeom prst="rect">
            <a:avLst/>
          </a:prstGeom>
          <a:noFill/>
          <a:ln>
            <a:noFill/>
          </a:ln>
        </p:spPr>
        <p:txBody>
          <a:bodyPr spcFirstLastPara="1" wrap="square" lIns="68550" tIns="34275" rIns="68550" bIns="34275" anchor="t" anchorCtr="0">
            <a:noAutofit/>
          </a:bodyPr>
          <a:lstStyle/>
          <a:p>
            <a:r>
              <a:rPr lang="zh-CN" altLang="en-US" sz="1600" b="1" dirty="0">
                <a:cs typeface="+mn-ea"/>
                <a:sym typeface="+mn-lt"/>
              </a:rPr>
              <a:t>输入小标题</a:t>
            </a:r>
            <a:endParaRPr lang="en-US" altLang="zh-CN" sz="1600" b="1" dirty="0">
              <a:cs typeface="+mn-ea"/>
              <a:sym typeface="+mn-lt"/>
            </a:endParaRPr>
          </a:p>
        </p:txBody>
      </p:sp>
      <p:cxnSp>
        <p:nvCxnSpPr>
          <p:cNvPr id="51" name="Google Shape;4589;p519"/>
          <p:cNvCxnSpPr/>
          <p:nvPr/>
        </p:nvCxnSpPr>
        <p:spPr>
          <a:xfrm>
            <a:off x="7027922" y="3345571"/>
            <a:ext cx="0" cy="580849"/>
          </a:xfrm>
          <a:prstGeom prst="straightConnector1">
            <a:avLst/>
          </a:prstGeom>
          <a:noFill/>
          <a:ln w="57150" cap="flat" cmpd="sng">
            <a:solidFill>
              <a:schemeClr val="accent2"/>
            </a:solidFill>
            <a:prstDash val="solid"/>
            <a:miter lim="800000"/>
            <a:headEnd type="none" w="sm" len="sm"/>
            <a:tailEnd type="none" w="sm" len="sm"/>
          </a:ln>
        </p:spPr>
      </p:cxnSp>
      <p:cxnSp>
        <p:nvCxnSpPr>
          <p:cNvPr id="52" name="Google Shape;4590;p519"/>
          <p:cNvCxnSpPr/>
          <p:nvPr/>
        </p:nvCxnSpPr>
        <p:spPr>
          <a:xfrm>
            <a:off x="7027922" y="5253569"/>
            <a:ext cx="0" cy="580849"/>
          </a:xfrm>
          <a:prstGeom prst="straightConnector1">
            <a:avLst/>
          </a:prstGeom>
          <a:noFill/>
          <a:ln w="57150" cap="flat" cmpd="sng">
            <a:solidFill>
              <a:schemeClr val="accent2"/>
            </a:solidFill>
            <a:prstDash val="solid"/>
            <a:miter lim="800000"/>
            <a:headEnd type="none" w="sm" len="sm"/>
            <a:tailEnd type="none" w="sm" len="sm"/>
          </a:ln>
        </p:spPr>
      </p:cxnSp>
      <p:cxnSp>
        <p:nvCxnSpPr>
          <p:cNvPr id="53" name="Google Shape;4591;p519"/>
          <p:cNvCxnSpPr/>
          <p:nvPr/>
        </p:nvCxnSpPr>
        <p:spPr>
          <a:xfrm>
            <a:off x="7027922" y="4269782"/>
            <a:ext cx="0" cy="580849"/>
          </a:xfrm>
          <a:prstGeom prst="straightConnector1">
            <a:avLst/>
          </a:prstGeom>
          <a:noFill/>
          <a:ln w="57150" cap="flat" cmpd="sng">
            <a:solidFill>
              <a:schemeClr val="accent2"/>
            </a:solidFill>
            <a:prstDash val="solid"/>
            <a:miter lim="800000"/>
            <a:headEnd type="none" w="sm" len="sm"/>
            <a:tailEnd type="none" w="sm" len="sm"/>
          </a:ln>
        </p:spPr>
      </p:cxnSp>
      <p:graphicFrame>
        <p:nvGraphicFramePr>
          <p:cNvPr id="54" name="Chart 9"/>
          <p:cNvGraphicFramePr/>
          <p:nvPr/>
        </p:nvGraphicFramePr>
        <p:xfrm>
          <a:off x="630016" y="2318161"/>
          <a:ext cx="5051062" cy="3514126"/>
        </p:xfrm>
        <a:graphic>
          <a:graphicData uri="http://schemas.openxmlformats.org/drawingml/2006/chart">
            <c:chart xmlns:c="http://schemas.openxmlformats.org/drawingml/2006/chart" xmlns:r="http://schemas.openxmlformats.org/officeDocument/2006/relationships" r:id="rId1"/>
          </a:graphicData>
        </a:graphic>
      </p:graphicFrame>
      <p:sp>
        <p:nvSpPr>
          <p:cNvPr id="19"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20"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0985" y="2556523"/>
            <a:ext cx="2406047" cy="680456"/>
            <a:chOff x="844181" y="1917392"/>
            <a:chExt cx="1804535" cy="510342"/>
          </a:xfrm>
        </p:grpSpPr>
        <p:sp>
          <p:nvSpPr>
            <p:cNvPr id="70" name="矩形 69"/>
            <p:cNvSpPr/>
            <p:nvPr/>
          </p:nvSpPr>
          <p:spPr>
            <a:xfrm>
              <a:off x="844181" y="1917392"/>
              <a:ext cx="1804535" cy="5103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72" name="矩形 71"/>
            <p:cNvSpPr/>
            <p:nvPr/>
          </p:nvSpPr>
          <p:spPr>
            <a:xfrm>
              <a:off x="1020929" y="2003286"/>
              <a:ext cx="1292662" cy="346249"/>
            </a:xfrm>
            <a:prstGeom prst="rect">
              <a:avLst/>
            </a:prstGeom>
          </p:spPr>
          <p:txBody>
            <a:bodyPr wrap="none">
              <a:spAutoFit/>
            </a:bodyPr>
            <a:lstStyle/>
            <a:p>
              <a:r>
                <a:rPr lang="zh-CN" altLang="en-US" sz="2400" b="1" dirty="0">
                  <a:solidFill>
                    <a:schemeClr val="bg1"/>
                  </a:solidFill>
                  <a:cs typeface="+mn-ea"/>
                  <a:sym typeface="+mn-lt"/>
                </a:rPr>
                <a:t>输入小标题</a:t>
              </a:r>
              <a:endParaRPr lang="zh-CN" altLang="en-US" sz="2400" b="1" dirty="0">
                <a:solidFill>
                  <a:schemeClr val="bg1"/>
                </a:solidFill>
                <a:cs typeface="+mn-ea"/>
                <a:sym typeface="+mn-lt"/>
              </a:endParaRPr>
            </a:p>
          </p:txBody>
        </p:sp>
      </p:grpSp>
      <p:sp>
        <p:nvSpPr>
          <p:cNvPr id="73" name="矩形 72"/>
          <p:cNvSpPr/>
          <p:nvPr/>
        </p:nvSpPr>
        <p:spPr>
          <a:xfrm>
            <a:off x="549988" y="3429000"/>
            <a:ext cx="10964680" cy="497124"/>
          </a:xfrm>
          <a:prstGeom prst="rect">
            <a:avLst/>
          </a:prstGeom>
        </p:spPr>
        <p:txBody>
          <a:bodyPr wrap="square">
            <a:spAutoFit/>
          </a:bodyPr>
          <a:lstStyle/>
          <a:p>
            <a:pPr>
              <a:lnSpc>
                <a:spcPct val="114000"/>
              </a:lnSpc>
            </a:pPr>
            <a:r>
              <a:rPr lang="en-US" altLang="zh-CN" sz="1200" dirty="0">
                <a:cs typeface="+mn-ea"/>
                <a:sym typeface="+mn-lt"/>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lang="en-US" altLang="zh-CN" sz="1200" dirty="0">
              <a:cs typeface="+mn-ea"/>
              <a:sym typeface="+mn-lt"/>
            </a:endParaRPr>
          </a:p>
        </p:txBody>
      </p:sp>
      <p:sp>
        <p:nvSpPr>
          <p:cNvPr id="76" name="矩形 75"/>
          <p:cNvSpPr/>
          <p:nvPr/>
        </p:nvSpPr>
        <p:spPr>
          <a:xfrm>
            <a:off x="549987" y="4032750"/>
            <a:ext cx="10964680" cy="497124"/>
          </a:xfrm>
          <a:prstGeom prst="rect">
            <a:avLst/>
          </a:prstGeom>
        </p:spPr>
        <p:txBody>
          <a:bodyPr wrap="square">
            <a:spAutoFit/>
          </a:bodyPr>
          <a:lstStyle/>
          <a:p>
            <a:pPr>
              <a:lnSpc>
                <a:spcPct val="114000"/>
              </a:lnSpc>
            </a:pPr>
            <a:r>
              <a:rPr lang="en-US" altLang="zh-CN" sz="1200" dirty="0">
                <a:cs typeface="+mn-ea"/>
                <a:sym typeface="+mn-lt"/>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lang="en-US" altLang="zh-CN" sz="1200" dirty="0">
              <a:cs typeface="+mn-ea"/>
              <a:sym typeface="+mn-lt"/>
            </a:endParaRPr>
          </a:p>
        </p:txBody>
      </p:sp>
      <p:sp>
        <p:nvSpPr>
          <p:cNvPr id="28" name="矩形 27"/>
          <p:cNvSpPr/>
          <p:nvPr/>
        </p:nvSpPr>
        <p:spPr>
          <a:xfrm>
            <a:off x="560806" y="5312045"/>
            <a:ext cx="2078317" cy="656462"/>
          </a:xfrm>
          <a:prstGeom prst="rect">
            <a:avLst/>
          </a:prstGeom>
        </p:spPr>
        <p:txBody>
          <a:bodyPr wrap="square">
            <a:spAutoFit/>
          </a:bodyPr>
          <a:lstStyle/>
          <a:p>
            <a:pPr>
              <a:lnSpc>
                <a:spcPct val="114000"/>
              </a:lnSpc>
            </a:pPr>
            <a:r>
              <a:rPr lang="en-US" altLang="zh-CN" sz="1100" dirty="0">
                <a:cs typeface="+mn-ea"/>
                <a:sym typeface="+mn-lt"/>
              </a:rPr>
              <a:t>The concepts national income and national product have roughly t</a:t>
            </a:r>
            <a:endParaRPr lang="en-US" altLang="zh-CN" sz="1100" dirty="0">
              <a:cs typeface="+mn-ea"/>
              <a:sym typeface="+mn-lt"/>
            </a:endParaRPr>
          </a:p>
        </p:txBody>
      </p:sp>
      <p:sp>
        <p:nvSpPr>
          <p:cNvPr id="29" name="矩形 28"/>
          <p:cNvSpPr/>
          <p:nvPr/>
        </p:nvSpPr>
        <p:spPr>
          <a:xfrm>
            <a:off x="560805" y="4942713"/>
            <a:ext cx="1338828" cy="369332"/>
          </a:xfrm>
          <a:prstGeom prst="rect">
            <a:avLst/>
          </a:prstGeom>
        </p:spPr>
        <p:txBody>
          <a:bodyPr wrap="none">
            <a:spAutoFit/>
          </a:bodyPr>
          <a:lstStyle/>
          <a:p>
            <a:r>
              <a:rPr lang="zh-CN" altLang="en-US" b="1" dirty="0">
                <a:cs typeface="+mn-ea"/>
                <a:sym typeface="+mn-lt"/>
              </a:rPr>
              <a:t>输入小标题</a:t>
            </a:r>
            <a:endParaRPr lang="en-US" altLang="zh-CN" b="1" dirty="0">
              <a:cs typeface="+mn-ea"/>
              <a:sym typeface="+mn-lt"/>
            </a:endParaRPr>
          </a:p>
        </p:txBody>
      </p:sp>
      <p:sp>
        <p:nvSpPr>
          <p:cNvPr id="31" name="矩形 30"/>
          <p:cNvSpPr/>
          <p:nvPr/>
        </p:nvSpPr>
        <p:spPr>
          <a:xfrm>
            <a:off x="3487381" y="5312045"/>
            <a:ext cx="2078317" cy="656462"/>
          </a:xfrm>
          <a:prstGeom prst="rect">
            <a:avLst/>
          </a:prstGeom>
        </p:spPr>
        <p:txBody>
          <a:bodyPr wrap="square">
            <a:spAutoFit/>
          </a:bodyPr>
          <a:lstStyle/>
          <a:p>
            <a:pPr>
              <a:lnSpc>
                <a:spcPct val="114000"/>
              </a:lnSpc>
            </a:pPr>
            <a:r>
              <a:rPr lang="en-US" altLang="zh-CN" sz="1100" dirty="0">
                <a:cs typeface="+mn-ea"/>
                <a:sym typeface="+mn-lt"/>
              </a:rPr>
              <a:t>The concepts national income and national product have roughly t</a:t>
            </a:r>
            <a:endParaRPr lang="en-US" altLang="zh-CN" sz="1100" dirty="0">
              <a:cs typeface="+mn-ea"/>
              <a:sym typeface="+mn-lt"/>
            </a:endParaRPr>
          </a:p>
        </p:txBody>
      </p:sp>
      <p:sp>
        <p:nvSpPr>
          <p:cNvPr id="32" name="矩形 31"/>
          <p:cNvSpPr/>
          <p:nvPr/>
        </p:nvSpPr>
        <p:spPr>
          <a:xfrm>
            <a:off x="3487380" y="4942713"/>
            <a:ext cx="1338828" cy="369332"/>
          </a:xfrm>
          <a:prstGeom prst="rect">
            <a:avLst/>
          </a:prstGeom>
        </p:spPr>
        <p:txBody>
          <a:bodyPr wrap="none">
            <a:spAutoFit/>
          </a:bodyPr>
          <a:lstStyle/>
          <a:p>
            <a:r>
              <a:rPr lang="zh-CN" altLang="en-US" b="1" dirty="0">
                <a:cs typeface="+mn-ea"/>
                <a:sym typeface="+mn-lt"/>
              </a:rPr>
              <a:t>输入小标题</a:t>
            </a:r>
            <a:endParaRPr lang="en-US" altLang="zh-CN" b="1" dirty="0">
              <a:cs typeface="+mn-ea"/>
              <a:sym typeface="+mn-lt"/>
            </a:endParaRPr>
          </a:p>
        </p:txBody>
      </p:sp>
      <p:sp>
        <p:nvSpPr>
          <p:cNvPr id="33" name="矩形 32"/>
          <p:cNvSpPr/>
          <p:nvPr/>
        </p:nvSpPr>
        <p:spPr>
          <a:xfrm>
            <a:off x="6413956" y="5312045"/>
            <a:ext cx="2078317" cy="656462"/>
          </a:xfrm>
          <a:prstGeom prst="rect">
            <a:avLst/>
          </a:prstGeom>
        </p:spPr>
        <p:txBody>
          <a:bodyPr wrap="square">
            <a:spAutoFit/>
          </a:bodyPr>
          <a:lstStyle/>
          <a:p>
            <a:pPr>
              <a:lnSpc>
                <a:spcPct val="114000"/>
              </a:lnSpc>
            </a:pPr>
            <a:r>
              <a:rPr lang="en-US" altLang="zh-CN" sz="1100" dirty="0">
                <a:cs typeface="+mn-ea"/>
                <a:sym typeface="+mn-lt"/>
              </a:rPr>
              <a:t>The concepts national income and national product have roughly t</a:t>
            </a:r>
            <a:endParaRPr lang="en-US" altLang="zh-CN" sz="1100" dirty="0">
              <a:cs typeface="+mn-ea"/>
              <a:sym typeface="+mn-lt"/>
            </a:endParaRPr>
          </a:p>
        </p:txBody>
      </p:sp>
      <p:sp>
        <p:nvSpPr>
          <p:cNvPr id="34" name="矩形 33"/>
          <p:cNvSpPr/>
          <p:nvPr/>
        </p:nvSpPr>
        <p:spPr>
          <a:xfrm>
            <a:off x="6413955" y="4942713"/>
            <a:ext cx="1338828" cy="369332"/>
          </a:xfrm>
          <a:prstGeom prst="rect">
            <a:avLst/>
          </a:prstGeom>
        </p:spPr>
        <p:txBody>
          <a:bodyPr wrap="none">
            <a:spAutoFit/>
          </a:bodyPr>
          <a:lstStyle/>
          <a:p>
            <a:r>
              <a:rPr lang="zh-CN" altLang="en-US" b="1" dirty="0">
                <a:cs typeface="+mn-ea"/>
                <a:sym typeface="+mn-lt"/>
              </a:rPr>
              <a:t>输入小标题</a:t>
            </a:r>
            <a:endParaRPr lang="en-US" altLang="zh-CN" b="1" dirty="0">
              <a:cs typeface="+mn-ea"/>
              <a:sym typeface="+mn-lt"/>
            </a:endParaRPr>
          </a:p>
        </p:txBody>
      </p:sp>
      <p:sp>
        <p:nvSpPr>
          <p:cNvPr id="35" name="矩形 34"/>
          <p:cNvSpPr/>
          <p:nvPr/>
        </p:nvSpPr>
        <p:spPr>
          <a:xfrm>
            <a:off x="9340532" y="5312045"/>
            <a:ext cx="2078317" cy="656462"/>
          </a:xfrm>
          <a:prstGeom prst="rect">
            <a:avLst/>
          </a:prstGeom>
        </p:spPr>
        <p:txBody>
          <a:bodyPr wrap="square">
            <a:spAutoFit/>
          </a:bodyPr>
          <a:lstStyle/>
          <a:p>
            <a:pPr>
              <a:lnSpc>
                <a:spcPct val="114000"/>
              </a:lnSpc>
            </a:pPr>
            <a:r>
              <a:rPr lang="en-US" altLang="zh-CN" sz="1100" dirty="0">
                <a:cs typeface="+mn-ea"/>
                <a:sym typeface="+mn-lt"/>
              </a:rPr>
              <a:t>The concepts national income and national product have roughly t</a:t>
            </a:r>
            <a:endParaRPr lang="en-US" altLang="zh-CN" sz="1100" dirty="0">
              <a:cs typeface="+mn-ea"/>
              <a:sym typeface="+mn-lt"/>
            </a:endParaRPr>
          </a:p>
        </p:txBody>
      </p:sp>
      <p:sp>
        <p:nvSpPr>
          <p:cNvPr id="36" name="矩形 35"/>
          <p:cNvSpPr/>
          <p:nvPr/>
        </p:nvSpPr>
        <p:spPr>
          <a:xfrm>
            <a:off x="9340531" y="4942713"/>
            <a:ext cx="1338828" cy="369332"/>
          </a:xfrm>
          <a:prstGeom prst="rect">
            <a:avLst/>
          </a:prstGeom>
        </p:spPr>
        <p:txBody>
          <a:bodyPr wrap="none">
            <a:spAutoFit/>
          </a:bodyPr>
          <a:lstStyle/>
          <a:p>
            <a:r>
              <a:rPr lang="zh-CN" altLang="en-US" b="1" dirty="0">
                <a:cs typeface="+mn-ea"/>
                <a:sym typeface="+mn-lt"/>
              </a:rPr>
              <a:t>输入小标题</a:t>
            </a:r>
            <a:endParaRPr lang="en-US" altLang="zh-CN" b="1" dirty="0">
              <a:cs typeface="+mn-ea"/>
              <a:sym typeface="+mn-lt"/>
            </a:endParaRPr>
          </a:p>
        </p:txBody>
      </p:sp>
      <p:sp>
        <p:nvSpPr>
          <p:cNvPr id="22"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30"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Text"/>
          <p:cNvSpPr txBox="1"/>
          <p:nvPr/>
        </p:nvSpPr>
        <p:spPr>
          <a:xfrm>
            <a:off x="4448188" y="3424432"/>
            <a:ext cx="3295624" cy="5539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dirty="0">
                <a:cs typeface="+mn-ea"/>
                <a:sym typeface="+mn-lt"/>
              </a:rPr>
              <a:t>工作亮点展示</a:t>
            </a:r>
            <a:endParaRPr lang="zh-CN" altLang="en-US" sz="3600" dirty="0">
              <a:cs typeface="+mn-ea"/>
              <a:sym typeface="+mn-lt"/>
            </a:endParaRPr>
          </a:p>
        </p:txBody>
      </p:sp>
      <p:sp>
        <p:nvSpPr>
          <p:cNvPr id="5" name="Footer Text"/>
          <p:cNvSpPr txBox="1"/>
          <p:nvPr/>
        </p:nvSpPr>
        <p:spPr>
          <a:xfrm>
            <a:off x="5643100" y="2435218"/>
            <a:ext cx="883577" cy="92333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a:cs typeface="+mn-ea"/>
                <a:sym typeface="+mn-lt"/>
              </a:rPr>
              <a:t>0</a:t>
            </a:r>
            <a:r>
              <a:rPr lang="en-US" altLang="zh-CN" sz="6000" dirty="0">
                <a:cs typeface="+mn-ea"/>
                <a:sym typeface="+mn-lt"/>
              </a:rPr>
              <a:t>2</a:t>
            </a:r>
            <a:endParaRPr lang="en-US" sz="3200" dirty="0">
              <a:cs typeface="+mn-ea"/>
              <a:sym typeface="+mn-lt"/>
            </a:endParaRPr>
          </a:p>
        </p:txBody>
      </p:sp>
      <p:sp>
        <p:nvSpPr>
          <p:cNvPr id="6" name="矩形 5"/>
          <p:cNvSpPr/>
          <p:nvPr/>
        </p:nvSpPr>
        <p:spPr>
          <a:xfrm>
            <a:off x="3911043" y="4022673"/>
            <a:ext cx="4369914"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0" kern="100" dirty="0">
                <a:cs typeface="+mn-ea"/>
                <a:sym typeface="+mn-lt"/>
              </a:rPr>
              <a:t>Lorem ipsum dolor sit </a:t>
            </a:r>
            <a:r>
              <a:rPr lang="en-US" altLang="zh-CN" sz="1000" kern="100" dirty="0" err="1">
                <a:cs typeface="+mn-ea"/>
                <a:sym typeface="+mn-lt"/>
              </a:rPr>
              <a:t>amet</a:t>
            </a:r>
            <a:r>
              <a:rPr lang="en-US" altLang="zh-CN" sz="1000" kern="100" dirty="0">
                <a:cs typeface="+mn-ea"/>
                <a:sym typeface="+mn-lt"/>
              </a:rPr>
              <a:t>, </a:t>
            </a:r>
            <a:r>
              <a:rPr lang="en-US" altLang="zh-CN" sz="1000" kern="100" dirty="0" err="1">
                <a:cs typeface="+mn-ea"/>
                <a:sym typeface="+mn-lt"/>
              </a:rPr>
              <a:t>consectetur</a:t>
            </a:r>
            <a:r>
              <a:rPr lang="en-US" altLang="zh-CN" sz="1000" kern="100" dirty="0">
                <a:cs typeface="+mn-ea"/>
                <a:sym typeface="+mn-lt"/>
              </a:rPr>
              <a:t> </a:t>
            </a:r>
            <a:r>
              <a:rPr lang="en-US" altLang="zh-CN" sz="1000" kern="100" dirty="0" err="1">
                <a:cs typeface="+mn-ea"/>
                <a:sym typeface="+mn-lt"/>
              </a:rPr>
              <a:t>adipiscing</a:t>
            </a:r>
            <a:r>
              <a:rPr lang="en-US" altLang="zh-CN" sz="1000" kern="100" dirty="0">
                <a:cs typeface="+mn-ea"/>
                <a:sym typeface="+mn-lt"/>
              </a:rPr>
              <a:t> </a:t>
            </a:r>
            <a:r>
              <a:rPr lang="en-US" altLang="zh-CN" sz="1000" kern="100" dirty="0" err="1">
                <a:cs typeface="+mn-ea"/>
                <a:sym typeface="+mn-lt"/>
              </a:rPr>
              <a:t>elit</a:t>
            </a:r>
            <a:r>
              <a:rPr lang="en-US" altLang="zh-CN" sz="1000" kern="100" dirty="0">
                <a:cs typeface="+mn-ea"/>
                <a:sym typeface="+mn-lt"/>
              </a:rPr>
              <a:t>. Nunc </a:t>
            </a:r>
            <a:r>
              <a:rPr lang="en-US" altLang="zh-CN" sz="1000" kern="100" dirty="0" err="1">
                <a:cs typeface="+mn-ea"/>
                <a:sym typeface="+mn-lt"/>
              </a:rPr>
              <a:t>condimentum</a:t>
            </a:r>
            <a:r>
              <a:rPr lang="en-US" altLang="zh-CN" sz="1000" kern="100" dirty="0">
                <a:cs typeface="+mn-ea"/>
                <a:sym typeface="+mn-lt"/>
              </a:rPr>
              <a:t> dui </a:t>
            </a:r>
            <a:r>
              <a:rPr lang="en-US" altLang="zh-CN" sz="1000" kern="100" dirty="0" err="1">
                <a:cs typeface="+mn-ea"/>
                <a:sym typeface="+mn-lt"/>
              </a:rPr>
              <a:t>nec</a:t>
            </a:r>
            <a:r>
              <a:rPr lang="en-US" altLang="zh-CN" sz="1000" kern="100" dirty="0">
                <a:cs typeface="+mn-ea"/>
                <a:sym typeface="+mn-lt"/>
              </a:rPr>
              <a:t> </a:t>
            </a:r>
            <a:r>
              <a:rPr lang="en-US" altLang="zh-CN" sz="1000" kern="100" dirty="0" err="1">
                <a:cs typeface="+mn-ea"/>
                <a:sym typeface="+mn-lt"/>
              </a:rPr>
              <a:t>erat</a:t>
            </a:r>
            <a:r>
              <a:rPr lang="en-US" altLang="zh-CN" sz="1000" kern="100" dirty="0">
                <a:cs typeface="+mn-ea"/>
                <a:sym typeface="+mn-lt"/>
              </a:rPr>
              <a:t> </a:t>
            </a:r>
            <a:r>
              <a:rPr lang="en-US" altLang="zh-CN" sz="1000" kern="100" dirty="0" err="1">
                <a:cs typeface="+mn-ea"/>
                <a:sym typeface="+mn-lt"/>
              </a:rPr>
              <a:t>dapibus</a:t>
            </a:r>
            <a:r>
              <a:rPr lang="en-US" altLang="zh-CN" sz="1000" kern="100" dirty="0">
                <a:cs typeface="+mn-ea"/>
                <a:sym typeface="+mn-lt"/>
              </a:rPr>
              <a:t>, </a:t>
            </a:r>
            <a:r>
              <a:rPr lang="en-US" altLang="zh-CN" sz="1000" kern="100" dirty="0" err="1">
                <a:cs typeface="+mn-ea"/>
                <a:sym typeface="+mn-lt"/>
              </a:rPr>
              <a:t>nec</a:t>
            </a:r>
            <a:r>
              <a:rPr lang="en-US" altLang="zh-CN" sz="1000" kern="100" dirty="0">
                <a:cs typeface="+mn-ea"/>
                <a:sym typeface="+mn-lt"/>
              </a:rPr>
              <a:t> </a:t>
            </a:r>
            <a:r>
              <a:rPr lang="en-US" altLang="zh-CN" sz="1000" kern="100" dirty="0" err="1">
                <a:cs typeface="+mn-ea"/>
                <a:sym typeface="+mn-lt"/>
              </a:rPr>
              <a:t>tristique</a:t>
            </a:r>
            <a:r>
              <a:rPr lang="en-US" altLang="zh-CN" sz="1000" kern="100" dirty="0">
                <a:cs typeface="+mn-ea"/>
                <a:sym typeface="+mn-lt"/>
              </a:rPr>
              <a:t> mi </a:t>
            </a:r>
            <a:r>
              <a:rPr lang="en-US" altLang="zh-CN" sz="1000" kern="100" dirty="0" err="1">
                <a:cs typeface="+mn-ea"/>
                <a:sym typeface="+mn-lt"/>
              </a:rPr>
              <a:t>feugiat</a:t>
            </a:r>
            <a:r>
              <a:rPr lang="en-US" altLang="zh-CN" sz="1000" kern="100" dirty="0">
                <a:cs typeface="+mn-ea"/>
                <a:sym typeface="+mn-lt"/>
              </a:rPr>
              <a:t>. </a:t>
            </a:r>
            <a:endParaRPr lang="zh-CN" altLang="en-US" sz="1000" dirty="0">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289743" y="2225040"/>
            <a:ext cx="4296424" cy="3891280"/>
          </a:xfrm>
          <a:prstGeom prst="rect">
            <a:avLst/>
          </a:prstGeom>
          <a:noFill/>
          <a:ln w="3175">
            <a:solidFill>
              <a:schemeClr val="accent2"/>
            </a:solidFill>
            <a:prstDash val="solid"/>
            <a:miter lim="800000"/>
          </a:ln>
        </p:spPr>
        <p:txBody>
          <a:bodyPr vert="horz" wrap="square" lIns="45720" tIns="22860" rIns="45720" bIns="22860" numCol="1" rtlCol="1" anchor="t" anchorCtr="0" compatLnSpc="1"/>
          <a:lstStyle/>
          <a:p>
            <a:pPr algn="ctr" defTabSz="457200"/>
            <a:endParaRPr lang="ar-EG" sz="700" kern="0">
              <a:cs typeface="+mn-ea"/>
              <a:sym typeface="+mn-lt"/>
            </a:endParaRPr>
          </a:p>
        </p:txBody>
      </p:sp>
      <p:sp>
        <p:nvSpPr>
          <p:cNvPr id="7" name="Rectangle 6"/>
          <p:cNvSpPr/>
          <p:nvPr/>
        </p:nvSpPr>
        <p:spPr bwMode="auto">
          <a:xfrm>
            <a:off x="6615186" y="2225040"/>
            <a:ext cx="4296425" cy="3891280"/>
          </a:xfrm>
          <a:prstGeom prst="rect">
            <a:avLst/>
          </a:prstGeom>
          <a:noFill/>
          <a:ln w="3175">
            <a:solidFill>
              <a:schemeClr val="accent2"/>
            </a:solidFill>
            <a:prstDash val="solid"/>
            <a:miter lim="800000"/>
          </a:ln>
        </p:spPr>
        <p:txBody>
          <a:bodyPr vert="horz" wrap="square" lIns="45720" tIns="22860" rIns="45720" bIns="22860" numCol="1" rtlCol="1" anchor="t" anchorCtr="0" compatLnSpc="1"/>
          <a:lstStyle/>
          <a:p>
            <a:pPr algn="ctr" defTabSz="457200"/>
            <a:endParaRPr lang="ar-EG" sz="700" kern="0">
              <a:cs typeface="+mn-ea"/>
              <a:sym typeface="+mn-lt"/>
            </a:endParaRPr>
          </a:p>
        </p:txBody>
      </p:sp>
      <p:sp>
        <p:nvSpPr>
          <p:cNvPr id="39" name="Shape 90"/>
          <p:cNvSpPr txBox="1"/>
          <p:nvPr/>
        </p:nvSpPr>
        <p:spPr>
          <a:xfrm>
            <a:off x="2273907" y="3385948"/>
            <a:ext cx="2328096" cy="289468"/>
          </a:xfrm>
          <a:prstGeom prst="rect">
            <a:avLst/>
          </a:prstGeom>
          <a:noFill/>
          <a:ln>
            <a:noFill/>
          </a:ln>
        </p:spPr>
        <p:txBody>
          <a:bodyPr lIns="45725" tIns="22856" rIns="45725" bIns="22856" anchor="ctr" anchorCtr="0">
            <a:noAutofit/>
          </a:bodyPr>
          <a:lstStyle/>
          <a:p>
            <a:pPr algn="ctr" defTabSz="457200"/>
            <a:r>
              <a:rPr lang="zh-CN" altLang="en-US" b="1" kern="0" dirty="0">
                <a:cs typeface="+mn-ea"/>
                <a:sym typeface="+mn-lt"/>
              </a:rPr>
              <a:t>输入小标题</a:t>
            </a:r>
            <a:endParaRPr lang="id-ID" altLang="zh-CN" b="1" kern="0" dirty="0">
              <a:cs typeface="+mn-ea"/>
              <a:sym typeface="+mn-lt"/>
            </a:endParaRPr>
          </a:p>
        </p:txBody>
      </p:sp>
      <p:sp>
        <p:nvSpPr>
          <p:cNvPr id="40" name="Shape 4516"/>
          <p:cNvSpPr/>
          <p:nvPr/>
        </p:nvSpPr>
        <p:spPr>
          <a:xfrm>
            <a:off x="3158564" y="2675482"/>
            <a:ext cx="558782" cy="507982"/>
          </a:xfrm>
          <a:custGeom>
            <a:avLst/>
            <a:gdLst/>
            <a:ahLst/>
            <a:cxnLst/>
            <a:rect l="0" t="0" r="0" b="0"/>
            <a:pathLst>
              <a:path w="120000" h="120000" extrusionOk="0">
                <a:moveTo>
                  <a:pt x="87272" y="45000"/>
                </a:moveTo>
                <a:cubicBezTo>
                  <a:pt x="82755" y="45000"/>
                  <a:pt x="79088" y="49033"/>
                  <a:pt x="79088" y="54000"/>
                </a:cubicBezTo>
                <a:cubicBezTo>
                  <a:pt x="79088" y="58972"/>
                  <a:pt x="82755" y="63000"/>
                  <a:pt x="87272" y="63000"/>
                </a:cubicBezTo>
                <a:cubicBezTo>
                  <a:pt x="91788" y="63000"/>
                  <a:pt x="95455" y="58972"/>
                  <a:pt x="95455" y="54000"/>
                </a:cubicBezTo>
                <a:cubicBezTo>
                  <a:pt x="95455" y="49033"/>
                  <a:pt x="91788" y="45000"/>
                  <a:pt x="87272" y="45000"/>
                </a:cubicBezTo>
                <a:moveTo>
                  <a:pt x="60000" y="102000"/>
                </a:moveTo>
                <a:cubicBezTo>
                  <a:pt x="54800" y="102000"/>
                  <a:pt x="49566" y="101316"/>
                  <a:pt x="44433" y="99972"/>
                </a:cubicBezTo>
                <a:cubicBezTo>
                  <a:pt x="44016" y="99861"/>
                  <a:pt x="43588" y="99805"/>
                  <a:pt x="43166" y="99805"/>
                </a:cubicBezTo>
                <a:cubicBezTo>
                  <a:pt x="42477" y="99805"/>
                  <a:pt x="41788" y="99950"/>
                  <a:pt x="41144" y="100238"/>
                </a:cubicBezTo>
                <a:lnTo>
                  <a:pt x="18622" y="110144"/>
                </a:lnTo>
                <a:lnTo>
                  <a:pt x="22294" y="92972"/>
                </a:lnTo>
                <a:cubicBezTo>
                  <a:pt x="22766" y="90772"/>
                  <a:pt x="22066" y="88466"/>
                  <a:pt x="20494" y="87011"/>
                </a:cubicBezTo>
                <a:cubicBezTo>
                  <a:pt x="10800" y="78027"/>
                  <a:pt x="5455" y="66300"/>
                  <a:pt x="5455" y="54000"/>
                </a:cubicBezTo>
                <a:cubicBezTo>
                  <a:pt x="5455" y="27533"/>
                  <a:pt x="29927" y="6000"/>
                  <a:pt x="60000" y="6000"/>
                </a:cubicBezTo>
                <a:cubicBezTo>
                  <a:pt x="90077" y="6000"/>
                  <a:pt x="114544" y="27533"/>
                  <a:pt x="114544" y="54000"/>
                </a:cubicBezTo>
                <a:cubicBezTo>
                  <a:pt x="114544" y="80466"/>
                  <a:pt x="90077" y="102000"/>
                  <a:pt x="60000" y="102000"/>
                </a:cubicBezTo>
                <a:moveTo>
                  <a:pt x="60000" y="0"/>
                </a:moveTo>
                <a:cubicBezTo>
                  <a:pt x="26861" y="0"/>
                  <a:pt x="0" y="24177"/>
                  <a:pt x="0" y="54000"/>
                </a:cubicBezTo>
                <a:cubicBezTo>
                  <a:pt x="0" y="68627"/>
                  <a:pt x="6488" y="81877"/>
                  <a:pt x="16983" y="91600"/>
                </a:cubicBezTo>
                <a:lnTo>
                  <a:pt x="10911" y="120000"/>
                </a:lnTo>
                <a:lnTo>
                  <a:pt x="43166" y="105811"/>
                </a:lnTo>
                <a:cubicBezTo>
                  <a:pt x="48511" y="107211"/>
                  <a:pt x="54150" y="108000"/>
                  <a:pt x="60000" y="108000"/>
                </a:cubicBezTo>
                <a:cubicBezTo>
                  <a:pt x="93138" y="108000"/>
                  <a:pt x="120000" y="83827"/>
                  <a:pt x="120000" y="54000"/>
                </a:cubicBezTo>
                <a:cubicBezTo>
                  <a:pt x="120000" y="24177"/>
                  <a:pt x="93138" y="0"/>
                  <a:pt x="60000" y="0"/>
                </a:cubicBezTo>
                <a:moveTo>
                  <a:pt x="60000" y="45000"/>
                </a:moveTo>
                <a:cubicBezTo>
                  <a:pt x="55483" y="45000"/>
                  <a:pt x="51816" y="49033"/>
                  <a:pt x="51816" y="54000"/>
                </a:cubicBezTo>
                <a:cubicBezTo>
                  <a:pt x="51816" y="58972"/>
                  <a:pt x="55483" y="63000"/>
                  <a:pt x="60000" y="63000"/>
                </a:cubicBezTo>
                <a:cubicBezTo>
                  <a:pt x="64516" y="63000"/>
                  <a:pt x="68183" y="58972"/>
                  <a:pt x="68183" y="54000"/>
                </a:cubicBezTo>
                <a:cubicBezTo>
                  <a:pt x="68183" y="49033"/>
                  <a:pt x="64516" y="45000"/>
                  <a:pt x="60000" y="45000"/>
                </a:cubicBezTo>
                <a:moveTo>
                  <a:pt x="32727" y="45000"/>
                </a:moveTo>
                <a:cubicBezTo>
                  <a:pt x="28211" y="45000"/>
                  <a:pt x="24544" y="49033"/>
                  <a:pt x="24544" y="54000"/>
                </a:cubicBezTo>
                <a:cubicBezTo>
                  <a:pt x="24544" y="58972"/>
                  <a:pt x="28211" y="63000"/>
                  <a:pt x="32727" y="63000"/>
                </a:cubicBezTo>
                <a:cubicBezTo>
                  <a:pt x="37244" y="63000"/>
                  <a:pt x="40911" y="58972"/>
                  <a:pt x="40911" y="54000"/>
                </a:cubicBezTo>
                <a:cubicBezTo>
                  <a:pt x="40911" y="49033"/>
                  <a:pt x="37244" y="45000"/>
                  <a:pt x="32727" y="45000"/>
                </a:cubicBezTo>
              </a:path>
            </a:pathLst>
          </a:custGeom>
          <a:solidFill>
            <a:schemeClr val="accent2"/>
          </a:solidFill>
          <a:ln>
            <a:noFill/>
          </a:ln>
        </p:spPr>
        <p:txBody>
          <a:bodyPr lIns="19038" tIns="19038" rIns="19038" bIns="19038" anchor="ctr" anchorCtr="0">
            <a:noAutofit/>
          </a:bodyPr>
          <a:lstStyle/>
          <a:p>
            <a:pPr defTabSz="457200"/>
            <a:endParaRPr sz="1500" kern="0">
              <a:cs typeface="+mn-ea"/>
              <a:sym typeface="+mn-lt"/>
            </a:endParaRPr>
          </a:p>
        </p:txBody>
      </p:sp>
      <p:cxnSp>
        <p:nvCxnSpPr>
          <p:cNvPr id="44" name="Straight Connector 43"/>
          <p:cNvCxnSpPr/>
          <p:nvPr/>
        </p:nvCxnSpPr>
        <p:spPr>
          <a:xfrm>
            <a:off x="3207377" y="3847688"/>
            <a:ext cx="46115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Shape 89"/>
          <p:cNvSpPr txBox="1"/>
          <p:nvPr/>
        </p:nvSpPr>
        <p:spPr>
          <a:xfrm>
            <a:off x="1394979" y="3992880"/>
            <a:ext cx="4076674" cy="1998432"/>
          </a:xfrm>
          <a:prstGeom prst="rect">
            <a:avLst/>
          </a:prstGeom>
        </p:spPr>
        <p:txBody>
          <a:bodyPr wrap="square">
            <a:spAutoFit/>
          </a:bodyPr>
          <a:lstStyle>
            <a:defPPr>
              <a:defRPr lang="zh-CN"/>
            </a:defPPr>
            <a:lvl1pPr defTabSz="952500">
              <a:lnSpc>
                <a:spcPct val="150000"/>
              </a:lnSpc>
              <a:buClr>
                <a:srgbClr val="E9F6FA"/>
              </a:buClr>
              <a:buFont typeface="Helvetica Neue UltraLight"/>
              <a:defRPr sz="1200">
                <a:uFill>
                  <a:solidFill>
                    <a:srgbClr val="323C40"/>
                  </a:solidFill>
                </a:uFill>
                <a:latin typeface="AvantGarde Bk BT" panose="020B0402020202020204" pitchFamily="34" charset="0"/>
                <a:cs typeface="+mn-ea"/>
              </a:defRPr>
            </a:lvl1pPr>
          </a:lstStyle>
          <a:p>
            <a:r>
              <a:rPr lang="en-US" dirty="0">
                <a:latin typeface="+mn-lt"/>
                <a:sym typeface="+mn-lt"/>
              </a:rPr>
              <a:t>Lorem ipsum dolor sit amet, consectetuer adipiscing elit. Maecenas porttitor congue massa. Fusce posuere, magna sed pulvinar ultricies, purus lectus malesuada libero, sit amet commodo magna </a:t>
            </a:r>
            <a:r>
              <a:rPr lang="en-US" dirty="0" err="1">
                <a:latin typeface="+mn-lt"/>
                <a:sym typeface="+mn-lt"/>
              </a:rPr>
              <a:t>eros</a:t>
            </a:r>
            <a:r>
              <a:rPr lang="en-US" dirty="0">
                <a:latin typeface="+mn-lt"/>
                <a:sym typeface="+mn-lt"/>
              </a:rPr>
              <a:t> </a:t>
            </a:r>
            <a:r>
              <a:rPr lang="en-US" dirty="0" err="1">
                <a:latin typeface="+mn-lt"/>
                <a:sym typeface="+mn-lt"/>
              </a:rPr>
              <a:t>quis</a:t>
            </a:r>
            <a:r>
              <a:rPr lang="en-US" dirty="0">
                <a:latin typeface="+mn-lt"/>
                <a:sym typeface="+mn-lt"/>
              </a:rPr>
              <a:t> </a:t>
            </a:r>
            <a:r>
              <a:rPr lang="en-US" dirty="0" err="1">
                <a:latin typeface="+mn-lt"/>
                <a:sym typeface="+mn-lt"/>
              </a:rPr>
              <a:t>urna</a:t>
            </a:r>
            <a:r>
              <a:rPr lang="en-US" dirty="0">
                <a:latin typeface="+mn-lt"/>
                <a:sym typeface="+mn-lt"/>
              </a:rPr>
              <a:t>. Maecenas </a:t>
            </a:r>
            <a:r>
              <a:rPr lang="en-US" dirty="0" err="1">
                <a:latin typeface="+mn-lt"/>
                <a:sym typeface="+mn-lt"/>
              </a:rPr>
              <a:t>porttitor</a:t>
            </a:r>
            <a:r>
              <a:rPr lang="en-US" dirty="0">
                <a:latin typeface="+mn-lt"/>
                <a:sym typeface="+mn-lt"/>
              </a:rPr>
              <a:t> </a:t>
            </a:r>
            <a:r>
              <a:rPr lang="en-US" dirty="0" err="1">
                <a:latin typeface="+mn-lt"/>
                <a:sym typeface="+mn-lt"/>
              </a:rPr>
              <a:t>congue</a:t>
            </a:r>
            <a:r>
              <a:rPr lang="en-US" dirty="0">
                <a:latin typeface="+mn-lt"/>
                <a:sym typeface="+mn-lt"/>
              </a:rPr>
              <a:t> </a:t>
            </a:r>
            <a:r>
              <a:rPr lang="en-US" dirty="0" err="1">
                <a:latin typeface="+mn-lt"/>
                <a:sym typeface="+mn-lt"/>
              </a:rPr>
              <a:t>massa</a:t>
            </a:r>
            <a:r>
              <a:rPr lang="en-US" dirty="0">
                <a:latin typeface="+mn-lt"/>
                <a:sym typeface="+mn-lt"/>
              </a:rPr>
              <a:t>. </a:t>
            </a:r>
            <a:r>
              <a:rPr lang="en-US" dirty="0" err="1">
                <a:latin typeface="+mn-lt"/>
                <a:sym typeface="+mn-lt"/>
              </a:rPr>
              <a:t>Fusce</a:t>
            </a:r>
            <a:r>
              <a:rPr lang="en-US" dirty="0">
                <a:latin typeface="+mn-lt"/>
                <a:sym typeface="+mn-lt"/>
              </a:rPr>
              <a:t> </a:t>
            </a:r>
            <a:r>
              <a:rPr lang="en-US" dirty="0" err="1">
                <a:latin typeface="+mn-lt"/>
                <a:sym typeface="+mn-lt"/>
              </a:rPr>
              <a:t>posuere</a:t>
            </a:r>
            <a:r>
              <a:rPr lang="en-US" dirty="0">
                <a:latin typeface="+mn-lt"/>
                <a:sym typeface="+mn-lt"/>
              </a:rPr>
              <a:t>, magna sed pulvinar </a:t>
            </a:r>
            <a:r>
              <a:rPr lang="en-US" dirty="0" err="1">
                <a:latin typeface="+mn-lt"/>
                <a:sym typeface="+mn-lt"/>
              </a:rPr>
              <a:t>ultricies</a:t>
            </a:r>
            <a:r>
              <a:rPr lang="en-US" dirty="0">
                <a:latin typeface="+mn-lt"/>
                <a:sym typeface="+mn-lt"/>
              </a:rPr>
              <a:t>, </a:t>
            </a:r>
            <a:r>
              <a:rPr lang="en-US" dirty="0" err="1">
                <a:latin typeface="+mn-lt"/>
                <a:sym typeface="+mn-lt"/>
              </a:rPr>
              <a:t>purus</a:t>
            </a:r>
            <a:r>
              <a:rPr lang="en-US" dirty="0">
                <a:latin typeface="+mn-lt"/>
                <a:sym typeface="+mn-lt"/>
              </a:rPr>
              <a:t> </a:t>
            </a:r>
            <a:r>
              <a:rPr lang="en-US" dirty="0" err="1">
                <a:latin typeface="+mn-lt"/>
                <a:sym typeface="+mn-lt"/>
              </a:rPr>
              <a:t>lectus</a:t>
            </a:r>
            <a:r>
              <a:rPr lang="en-US" dirty="0">
                <a:latin typeface="+mn-lt"/>
                <a:sym typeface="+mn-lt"/>
              </a:rPr>
              <a:t> </a:t>
            </a:r>
            <a:r>
              <a:rPr lang="en-US" dirty="0" err="1">
                <a:latin typeface="+mn-lt"/>
                <a:sym typeface="+mn-lt"/>
              </a:rPr>
              <a:t>malesuada</a:t>
            </a:r>
            <a:r>
              <a:rPr lang="en-US" dirty="0">
                <a:latin typeface="+mn-lt"/>
                <a:sym typeface="+mn-lt"/>
              </a:rPr>
              <a:t> libero, sit </a:t>
            </a:r>
            <a:r>
              <a:rPr lang="en-US" dirty="0" err="1">
                <a:latin typeface="+mn-lt"/>
                <a:sym typeface="+mn-lt"/>
              </a:rPr>
              <a:t>amet</a:t>
            </a:r>
            <a:r>
              <a:rPr lang="en-US" dirty="0">
                <a:latin typeface="+mn-lt"/>
                <a:sym typeface="+mn-lt"/>
              </a:rPr>
              <a:t> </a:t>
            </a:r>
            <a:r>
              <a:rPr lang="en-US" dirty="0" err="1">
                <a:latin typeface="+mn-lt"/>
                <a:sym typeface="+mn-lt"/>
              </a:rPr>
              <a:t>commodo</a:t>
            </a:r>
            <a:r>
              <a:rPr lang="en-US" dirty="0">
                <a:latin typeface="+mn-lt"/>
                <a:sym typeface="+mn-lt"/>
              </a:rPr>
              <a:t>.</a:t>
            </a:r>
            <a:endParaRPr lang="en-US" dirty="0">
              <a:latin typeface="+mn-lt"/>
              <a:sym typeface="+mn-lt"/>
            </a:endParaRPr>
          </a:p>
        </p:txBody>
      </p:sp>
      <p:sp>
        <p:nvSpPr>
          <p:cNvPr id="60" name="Shape 90"/>
          <p:cNvSpPr txBox="1"/>
          <p:nvPr/>
        </p:nvSpPr>
        <p:spPr>
          <a:xfrm>
            <a:off x="7597747" y="3385948"/>
            <a:ext cx="2328096" cy="289468"/>
          </a:xfrm>
          <a:prstGeom prst="rect">
            <a:avLst/>
          </a:prstGeom>
          <a:noFill/>
          <a:ln>
            <a:noFill/>
          </a:ln>
        </p:spPr>
        <p:txBody>
          <a:bodyPr lIns="45725" tIns="22856" rIns="45725" bIns="22856" anchor="ctr" anchorCtr="0">
            <a:noAutofit/>
          </a:bodyPr>
          <a:lstStyle/>
          <a:p>
            <a:pPr algn="ctr" defTabSz="457200">
              <a:lnSpc>
                <a:spcPct val="101000"/>
              </a:lnSpc>
              <a:buSzPct val="25000"/>
            </a:pPr>
            <a:r>
              <a:rPr lang="zh-CN" altLang="en-US" b="1" kern="0" dirty="0">
                <a:cs typeface="+mn-ea"/>
                <a:sym typeface="+mn-lt"/>
              </a:rPr>
              <a:t>输入小标题</a:t>
            </a:r>
            <a:endParaRPr lang="zh-CN" altLang="en-US" b="1" kern="0" dirty="0">
              <a:cs typeface="+mn-ea"/>
              <a:sym typeface="+mn-lt"/>
            </a:endParaRPr>
          </a:p>
        </p:txBody>
      </p:sp>
      <p:cxnSp>
        <p:nvCxnSpPr>
          <p:cNvPr id="62" name="Straight Connector 61"/>
          <p:cNvCxnSpPr/>
          <p:nvPr/>
        </p:nvCxnSpPr>
        <p:spPr>
          <a:xfrm>
            <a:off x="8531217" y="3847688"/>
            <a:ext cx="46115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3" name="Shape 89"/>
          <p:cNvSpPr txBox="1"/>
          <p:nvPr/>
        </p:nvSpPr>
        <p:spPr>
          <a:xfrm>
            <a:off x="6718819" y="3992880"/>
            <a:ext cx="4076674" cy="1998432"/>
          </a:xfrm>
          <a:prstGeom prst="rect">
            <a:avLst/>
          </a:prstGeom>
        </p:spPr>
        <p:txBody>
          <a:bodyPr wrap="square">
            <a:spAutoFit/>
          </a:bodyPr>
          <a:lstStyle>
            <a:defPPr>
              <a:defRPr lang="zh-CN"/>
            </a:defPPr>
            <a:lvl1pPr defTabSz="952500">
              <a:lnSpc>
                <a:spcPct val="150000"/>
              </a:lnSpc>
              <a:buClr>
                <a:srgbClr val="E9F6FA"/>
              </a:buClr>
              <a:buFont typeface="Helvetica Neue UltraLight"/>
              <a:defRPr sz="1200">
                <a:uFill>
                  <a:solidFill>
                    <a:srgbClr val="323C40"/>
                  </a:solidFill>
                </a:uFill>
                <a:latin typeface="AvantGarde Bk BT" panose="020B0402020202020204" pitchFamily="34" charset="0"/>
                <a:cs typeface="+mn-ea"/>
              </a:defRPr>
            </a:lvl1pPr>
          </a:lstStyle>
          <a:p>
            <a:r>
              <a:rPr lang="en-US" dirty="0">
                <a:latin typeface="+mn-lt"/>
                <a:sym typeface="+mn-lt"/>
              </a:rPr>
              <a:t>Lorem ipsum dolor sit amet, consectetuer adipiscing elit. Maecenas porttitor congue massa. Fusce posuere, magna sed pulvinar ultricies, purus lectus malesuada libero, sit amet commodo magna </a:t>
            </a:r>
            <a:r>
              <a:rPr lang="en-US" dirty="0" err="1">
                <a:latin typeface="+mn-lt"/>
                <a:sym typeface="+mn-lt"/>
              </a:rPr>
              <a:t>eros</a:t>
            </a:r>
            <a:r>
              <a:rPr lang="en-US" dirty="0">
                <a:latin typeface="+mn-lt"/>
                <a:sym typeface="+mn-lt"/>
              </a:rPr>
              <a:t> </a:t>
            </a:r>
            <a:r>
              <a:rPr lang="en-US" dirty="0" err="1">
                <a:latin typeface="+mn-lt"/>
                <a:sym typeface="+mn-lt"/>
              </a:rPr>
              <a:t>quis</a:t>
            </a:r>
            <a:r>
              <a:rPr lang="en-US" dirty="0">
                <a:latin typeface="+mn-lt"/>
                <a:sym typeface="+mn-lt"/>
              </a:rPr>
              <a:t> </a:t>
            </a:r>
            <a:r>
              <a:rPr lang="en-US" dirty="0" err="1">
                <a:latin typeface="+mn-lt"/>
                <a:sym typeface="+mn-lt"/>
              </a:rPr>
              <a:t>urna</a:t>
            </a:r>
            <a:r>
              <a:rPr lang="en-US" dirty="0">
                <a:latin typeface="+mn-lt"/>
                <a:sym typeface="+mn-lt"/>
              </a:rPr>
              <a:t>. Maecenas </a:t>
            </a:r>
            <a:r>
              <a:rPr lang="en-US" dirty="0" err="1">
                <a:latin typeface="+mn-lt"/>
                <a:sym typeface="+mn-lt"/>
              </a:rPr>
              <a:t>porttitor</a:t>
            </a:r>
            <a:r>
              <a:rPr lang="en-US" dirty="0">
                <a:latin typeface="+mn-lt"/>
                <a:sym typeface="+mn-lt"/>
              </a:rPr>
              <a:t> </a:t>
            </a:r>
            <a:r>
              <a:rPr lang="en-US" dirty="0" err="1">
                <a:latin typeface="+mn-lt"/>
                <a:sym typeface="+mn-lt"/>
              </a:rPr>
              <a:t>congue</a:t>
            </a:r>
            <a:r>
              <a:rPr lang="en-US" dirty="0">
                <a:latin typeface="+mn-lt"/>
                <a:sym typeface="+mn-lt"/>
              </a:rPr>
              <a:t> </a:t>
            </a:r>
            <a:r>
              <a:rPr lang="en-US" dirty="0" err="1">
                <a:latin typeface="+mn-lt"/>
                <a:sym typeface="+mn-lt"/>
              </a:rPr>
              <a:t>massa</a:t>
            </a:r>
            <a:r>
              <a:rPr lang="en-US" dirty="0">
                <a:latin typeface="+mn-lt"/>
                <a:sym typeface="+mn-lt"/>
              </a:rPr>
              <a:t>. </a:t>
            </a:r>
            <a:r>
              <a:rPr lang="en-US" dirty="0" err="1">
                <a:latin typeface="+mn-lt"/>
                <a:sym typeface="+mn-lt"/>
              </a:rPr>
              <a:t>Fusce</a:t>
            </a:r>
            <a:r>
              <a:rPr lang="en-US" dirty="0">
                <a:latin typeface="+mn-lt"/>
                <a:sym typeface="+mn-lt"/>
              </a:rPr>
              <a:t> </a:t>
            </a:r>
            <a:r>
              <a:rPr lang="en-US" dirty="0" err="1">
                <a:latin typeface="+mn-lt"/>
                <a:sym typeface="+mn-lt"/>
              </a:rPr>
              <a:t>posuere</a:t>
            </a:r>
            <a:r>
              <a:rPr lang="en-US" dirty="0">
                <a:latin typeface="+mn-lt"/>
                <a:sym typeface="+mn-lt"/>
              </a:rPr>
              <a:t>, magna sed pulvinar </a:t>
            </a:r>
            <a:r>
              <a:rPr lang="en-US" dirty="0" err="1">
                <a:latin typeface="+mn-lt"/>
                <a:sym typeface="+mn-lt"/>
              </a:rPr>
              <a:t>ultricies</a:t>
            </a:r>
            <a:r>
              <a:rPr lang="en-US" dirty="0">
                <a:latin typeface="+mn-lt"/>
                <a:sym typeface="+mn-lt"/>
              </a:rPr>
              <a:t>, </a:t>
            </a:r>
            <a:r>
              <a:rPr lang="en-US" dirty="0" err="1">
                <a:latin typeface="+mn-lt"/>
                <a:sym typeface="+mn-lt"/>
              </a:rPr>
              <a:t>purus</a:t>
            </a:r>
            <a:r>
              <a:rPr lang="en-US" dirty="0">
                <a:latin typeface="+mn-lt"/>
                <a:sym typeface="+mn-lt"/>
              </a:rPr>
              <a:t> </a:t>
            </a:r>
            <a:r>
              <a:rPr lang="en-US" dirty="0" err="1">
                <a:latin typeface="+mn-lt"/>
                <a:sym typeface="+mn-lt"/>
              </a:rPr>
              <a:t>lectus</a:t>
            </a:r>
            <a:r>
              <a:rPr lang="en-US" dirty="0">
                <a:latin typeface="+mn-lt"/>
                <a:sym typeface="+mn-lt"/>
              </a:rPr>
              <a:t> </a:t>
            </a:r>
            <a:r>
              <a:rPr lang="en-US" dirty="0" err="1">
                <a:latin typeface="+mn-lt"/>
                <a:sym typeface="+mn-lt"/>
              </a:rPr>
              <a:t>malesuada</a:t>
            </a:r>
            <a:r>
              <a:rPr lang="en-US" dirty="0">
                <a:latin typeface="+mn-lt"/>
                <a:sym typeface="+mn-lt"/>
              </a:rPr>
              <a:t> libero, sit </a:t>
            </a:r>
            <a:r>
              <a:rPr lang="en-US" dirty="0" err="1">
                <a:latin typeface="+mn-lt"/>
                <a:sym typeface="+mn-lt"/>
              </a:rPr>
              <a:t>amet</a:t>
            </a:r>
            <a:r>
              <a:rPr lang="en-US" dirty="0">
                <a:latin typeface="+mn-lt"/>
                <a:sym typeface="+mn-lt"/>
              </a:rPr>
              <a:t> </a:t>
            </a:r>
            <a:r>
              <a:rPr lang="en-US" dirty="0" err="1">
                <a:latin typeface="+mn-lt"/>
                <a:sym typeface="+mn-lt"/>
              </a:rPr>
              <a:t>commodo</a:t>
            </a:r>
            <a:r>
              <a:rPr lang="en-US" dirty="0">
                <a:latin typeface="+mn-lt"/>
                <a:sym typeface="+mn-lt"/>
              </a:rPr>
              <a:t>.</a:t>
            </a:r>
            <a:endParaRPr lang="en-US" dirty="0">
              <a:latin typeface="+mn-lt"/>
              <a:sym typeface="+mn-lt"/>
            </a:endParaRPr>
          </a:p>
        </p:txBody>
      </p:sp>
      <p:sp>
        <p:nvSpPr>
          <p:cNvPr id="64" name="Shape 4749"/>
          <p:cNvSpPr/>
          <p:nvPr/>
        </p:nvSpPr>
        <p:spPr>
          <a:xfrm>
            <a:off x="8477764" y="2650083"/>
            <a:ext cx="558783" cy="558781"/>
          </a:xfrm>
          <a:custGeom>
            <a:avLst/>
            <a:gdLst/>
            <a:ahLst/>
            <a:cxnLst/>
            <a:rect l="0" t="0" r="0" b="0"/>
            <a:pathLst>
              <a:path w="120000" h="120000" extrusionOk="0">
                <a:moveTo>
                  <a:pt x="113072" y="62383"/>
                </a:moveTo>
                <a:lnTo>
                  <a:pt x="113088" y="62411"/>
                </a:lnTo>
                <a:lnTo>
                  <a:pt x="61272" y="89683"/>
                </a:lnTo>
                <a:lnTo>
                  <a:pt x="61255" y="89655"/>
                </a:lnTo>
                <a:cubicBezTo>
                  <a:pt x="60872" y="89855"/>
                  <a:pt x="60461" y="90000"/>
                  <a:pt x="60000" y="90000"/>
                </a:cubicBezTo>
                <a:cubicBezTo>
                  <a:pt x="59538" y="90000"/>
                  <a:pt x="59127" y="89855"/>
                  <a:pt x="58744" y="89655"/>
                </a:cubicBezTo>
                <a:lnTo>
                  <a:pt x="58727" y="89683"/>
                </a:lnTo>
                <a:lnTo>
                  <a:pt x="6911" y="62411"/>
                </a:lnTo>
                <a:lnTo>
                  <a:pt x="6927" y="62383"/>
                </a:lnTo>
                <a:cubicBezTo>
                  <a:pt x="6061" y="61927"/>
                  <a:pt x="5455" y="61044"/>
                  <a:pt x="5455" y="60000"/>
                </a:cubicBezTo>
                <a:cubicBezTo>
                  <a:pt x="5455" y="58955"/>
                  <a:pt x="6061" y="58072"/>
                  <a:pt x="6927" y="57616"/>
                </a:cubicBezTo>
                <a:lnTo>
                  <a:pt x="6911" y="57588"/>
                </a:lnTo>
                <a:lnTo>
                  <a:pt x="19788" y="50811"/>
                </a:lnTo>
                <a:lnTo>
                  <a:pt x="56183" y="69966"/>
                </a:lnTo>
                <a:lnTo>
                  <a:pt x="56205" y="69933"/>
                </a:lnTo>
                <a:cubicBezTo>
                  <a:pt x="57344" y="70538"/>
                  <a:pt x="58622" y="70911"/>
                  <a:pt x="60000" y="70911"/>
                </a:cubicBezTo>
                <a:cubicBezTo>
                  <a:pt x="61377" y="70911"/>
                  <a:pt x="62655" y="70538"/>
                  <a:pt x="63794" y="69933"/>
                </a:cubicBezTo>
                <a:lnTo>
                  <a:pt x="63811" y="69966"/>
                </a:lnTo>
                <a:lnTo>
                  <a:pt x="100211" y="50811"/>
                </a:lnTo>
                <a:lnTo>
                  <a:pt x="113088" y="57588"/>
                </a:lnTo>
                <a:lnTo>
                  <a:pt x="113072" y="57616"/>
                </a:lnTo>
                <a:cubicBezTo>
                  <a:pt x="113938" y="58072"/>
                  <a:pt x="114544" y="58955"/>
                  <a:pt x="114544" y="60000"/>
                </a:cubicBezTo>
                <a:cubicBezTo>
                  <a:pt x="114544" y="61044"/>
                  <a:pt x="113938" y="61927"/>
                  <a:pt x="113072" y="62383"/>
                </a:cubicBezTo>
                <a:moveTo>
                  <a:pt x="113088" y="82133"/>
                </a:moveTo>
                <a:lnTo>
                  <a:pt x="113072" y="82166"/>
                </a:lnTo>
                <a:cubicBezTo>
                  <a:pt x="113938" y="82622"/>
                  <a:pt x="114544" y="83500"/>
                  <a:pt x="114544" y="84544"/>
                </a:cubicBezTo>
                <a:cubicBezTo>
                  <a:pt x="114544" y="85594"/>
                  <a:pt x="113938" y="86472"/>
                  <a:pt x="113072" y="86927"/>
                </a:cubicBezTo>
                <a:lnTo>
                  <a:pt x="113088" y="86961"/>
                </a:lnTo>
                <a:lnTo>
                  <a:pt x="61272" y="114233"/>
                </a:lnTo>
                <a:lnTo>
                  <a:pt x="61255" y="114200"/>
                </a:lnTo>
                <a:cubicBezTo>
                  <a:pt x="60872" y="114400"/>
                  <a:pt x="60461" y="114544"/>
                  <a:pt x="60000" y="114544"/>
                </a:cubicBezTo>
                <a:cubicBezTo>
                  <a:pt x="59538" y="114544"/>
                  <a:pt x="59127" y="114400"/>
                  <a:pt x="58744" y="114200"/>
                </a:cubicBezTo>
                <a:lnTo>
                  <a:pt x="58727" y="114233"/>
                </a:lnTo>
                <a:lnTo>
                  <a:pt x="6911" y="86961"/>
                </a:lnTo>
                <a:lnTo>
                  <a:pt x="6927" y="86927"/>
                </a:lnTo>
                <a:cubicBezTo>
                  <a:pt x="6061" y="86472"/>
                  <a:pt x="5455" y="85594"/>
                  <a:pt x="5455" y="84544"/>
                </a:cubicBezTo>
                <a:cubicBezTo>
                  <a:pt x="5455" y="83500"/>
                  <a:pt x="6061" y="82622"/>
                  <a:pt x="6927" y="82166"/>
                </a:cubicBezTo>
                <a:lnTo>
                  <a:pt x="6911" y="82133"/>
                </a:lnTo>
                <a:lnTo>
                  <a:pt x="19788" y="75355"/>
                </a:lnTo>
                <a:lnTo>
                  <a:pt x="56183" y="94511"/>
                </a:lnTo>
                <a:lnTo>
                  <a:pt x="56205" y="94477"/>
                </a:lnTo>
                <a:cubicBezTo>
                  <a:pt x="57344" y="95083"/>
                  <a:pt x="58622" y="95455"/>
                  <a:pt x="60000" y="95455"/>
                </a:cubicBezTo>
                <a:cubicBezTo>
                  <a:pt x="61377" y="95455"/>
                  <a:pt x="62655" y="95083"/>
                  <a:pt x="63794" y="94477"/>
                </a:cubicBezTo>
                <a:lnTo>
                  <a:pt x="63811" y="94511"/>
                </a:lnTo>
                <a:lnTo>
                  <a:pt x="100211" y="75355"/>
                </a:lnTo>
                <a:cubicBezTo>
                  <a:pt x="100211" y="75355"/>
                  <a:pt x="113088" y="82133"/>
                  <a:pt x="113088" y="82133"/>
                </a:cubicBezTo>
                <a:close/>
                <a:moveTo>
                  <a:pt x="6911" y="37866"/>
                </a:moveTo>
                <a:lnTo>
                  <a:pt x="6927" y="37838"/>
                </a:lnTo>
                <a:cubicBezTo>
                  <a:pt x="6061" y="37377"/>
                  <a:pt x="5455" y="36500"/>
                  <a:pt x="5455" y="35455"/>
                </a:cubicBezTo>
                <a:cubicBezTo>
                  <a:pt x="5455" y="34411"/>
                  <a:pt x="6061" y="33527"/>
                  <a:pt x="6927" y="33072"/>
                </a:cubicBezTo>
                <a:lnTo>
                  <a:pt x="6911" y="33038"/>
                </a:lnTo>
                <a:lnTo>
                  <a:pt x="58727" y="5766"/>
                </a:lnTo>
                <a:lnTo>
                  <a:pt x="58744" y="5800"/>
                </a:lnTo>
                <a:cubicBezTo>
                  <a:pt x="59127" y="5600"/>
                  <a:pt x="59538" y="5455"/>
                  <a:pt x="60000" y="5455"/>
                </a:cubicBezTo>
                <a:cubicBezTo>
                  <a:pt x="60461" y="5455"/>
                  <a:pt x="60872" y="5600"/>
                  <a:pt x="61255" y="5800"/>
                </a:cubicBezTo>
                <a:lnTo>
                  <a:pt x="61272" y="5766"/>
                </a:lnTo>
                <a:lnTo>
                  <a:pt x="113088" y="33038"/>
                </a:lnTo>
                <a:lnTo>
                  <a:pt x="113072" y="33072"/>
                </a:lnTo>
                <a:cubicBezTo>
                  <a:pt x="113938" y="33527"/>
                  <a:pt x="114544" y="34411"/>
                  <a:pt x="114544" y="35455"/>
                </a:cubicBezTo>
                <a:cubicBezTo>
                  <a:pt x="114544" y="36500"/>
                  <a:pt x="113938" y="37377"/>
                  <a:pt x="113072" y="37838"/>
                </a:cubicBezTo>
                <a:lnTo>
                  <a:pt x="113088" y="37866"/>
                </a:lnTo>
                <a:lnTo>
                  <a:pt x="61272" y="65138"/>
                </a:lnTo>
                <a:lnTo>
                  <a:pt x="61255" y="65111"/>
                </a:lnTo>
                <a:cubicBezTo>
                  <a:pt x="60872" y="65311"/>
                  <a:pt x="60461" y="65455"/>
                  <a:pt x="60000" y="65455"/>
                </a:cubicBezTo>
                <a:cubicBezTo>
                  <a:pt x="59538" y="65455"/>
                  <a:pt x="59127" y="65311"/>
                  <a:pt x="58744" y="65111"/>
                </a:cubicBezTo>
                <a:lnTo>
                  <a:pt x="58727" y="65138"/>
                </a:lnTo>
                <a:cubicBezTo>
                  <a:pt x="58727" y="65138"/>
                  <a:pt x="6911" y="37866"/>
                  <a:pt x="6911" y="37866"/>
                </a:cubicBezTo>
                <a:close/>
                <a:moveTo>
                  <a:pt x="120000" y="60000"/>
                </a:moveTo>
                <a:cubicBezTo>
                  <a:pt x="120000" y="56855"/>
                  <a:pt x="118211" y="54161"/>
                  <a:pt x="115611" y="52794"/>
                </a:cubicBezTo>
                <a:lnTo>
                  <a:pt x="115627" y="52761"/>
                </a:lnTo>
                <a:lnTo>
                  <a:pt x="106066" y="47727"/>
                </a:lnTo>
                <a:lnTo>
                  <a:pt x="115627" y="42694"/>
                </a:lnTo>
                <a:lnTo>
                  <a:pt x="115611" y="42661"/>
                </a:lnTo>
                <a:cubicBezTo>
                  <a:pt x="118211" y="41294"/>
                  <a:pt x="120000" y="38600"/>
                  <a:pt x="120000" y="35455"/>
                </a:cubicBezTo>
                <a:cubicBezTo>
                  <a:pt x="120000" y="32311"/>
                  <a:pt x="118211" y="29616"/>
                  <a:pt x="115611" y="28250"/>
                </a:cubicBezTo>
                <a:lnTo>
                  <a:pt x="115627" y="28216"/>
                </a:lnTo>
                <a:lnTo>
                  <a:pt x="63811" y="944"/>
                </a:lnTo>
                <a:lnTo>
                  <a:pt x="63794" y="972"/>
                </a:lnTo>
                <a:cubicBezTo>
                  <a:pt x="62655" y="372"/>
                  <a:pt x="61377" y="0"/>
                  <a:pt x="60000" y="0"/>
                </a:cubicBezTo>
                <a:cubicBezTo>
                  <a:pt x="58622" y="0"/>
                  <a:pt x="57344" y="372"/>
                  <a:pt x="56205" y="972"/>
                </a:cubicBezTo>
                <a:lnTo>
                  <a:pt x="56183" y="944"/>
                </a:lnTo>
                <a:lnTo>
                  <a:pt x="4366" y="28216"/>
                </a:lnTo>
                <a:lnTo>
                  <a:pt x="4388" y="28250"/>
                </a:lnTo>
                <a:cubicBezTo>
                  <a:pt x="1788" y="29616"/>
                  <a:pt x="0" y="32311"/>
                  <a:pt x="0" y="35455"/>
                </a:cubicBezTo>
                <a:cubicBezTo>
                  <a:pt x="0" y="38600"/>
                  <a:pt x="1788" y="41294"/>
                  <a:pt x="4388" y="42661"/>
                </a:cubicBezTo>
                <a:lnTo>
                  <a:pt x="4366" y="42694"/>
                </a:lnTo>
                <a:lnTo>
                  <a:pt x="13933" y="47727"/>
                </a:lnTo>
                <a:lnTo>
                  <a:pt x="4366" y="52761"/>
                </a:lnTo>
                <a:lnTo>
                  <a:pt x="4388" y="52794"/>
                </a:lnTo>
                <a:cubicBezTo>
                  <a:pt x="1788" y="54161"/>
                  <a:pt x="0" y="56855"/>
                  <a:pt x="0" y="60000"/>
                </a:cubicBezTo>
                <a:cubicBezTo>
                  <a:pt x="0" y="63144"/>
                  <a:pt x="1788" y="65838"/>
                  <a:pt x="4388" y="67205"/>
                </a:cubicBezTo>
                <a:lnTo>
                  <a:pt x="4366" y="67238"/>
                </a:lnTo>
                <a:lnTo>
                  <a:pt x="13933" y="72272"/>
                </a:lnTo>
                <a:lnTo>
                  <a:pt x="4366" y="77305"/>
                </a:lnTo>
                <a:lnTo>
                  <a:pt x="4388" y="77338"/>
                </a:lnTo>
                <a:cubicBezTo>
                  <a:pt x="1788" y="78705"/>
                  <a:pt x="0" y="81400"/>
                  <a:pt x="0" y="84544"/>
                </a:cubicBezTo>
                <a:cubicBezTo>
                  <a:pt x="0" y="87688"/>
                  <a:pt x="1788" y="90383"/>
                  <a:pt x="4388" y="91750"/>
                </a:cubicBezTo>
                <a:lnTo>
                  <a:pt x="4366" y="91783"/>
                </a:lnTo>
                <a:lnTo>
                  <a:pt x="56183" y="119055"/>
                </a:lnTo>
                <a:lnTo>
                  <a:pt x="56205" y="119027"/>
                </a:lnTo>
                <a:cubicBezTo>
                  <a:pt x="57344" y="119627"/>
                  <a:pt x="58622" y="120000"/>
                  <a:pt x="60000" y="120000"/>
                </a:cubicBezTo>
                <a:cubicBezTo>
                  <a:pt x="61377" y="120000"/>
                  <a:pt x="62655" y="119627"/>
                  <a:pt x="63794" y="119027"/>
                </a:cubicBezTo>
                <a:lnTo>
                  <a:pt x="63811" y="119055"/>
                </a:lnTo>
                <a:lnTo>
                  <a:pt x="115627" y="91783"/>
                </a:lnTo>
                <a:lnTo>
                  <a:pt x="115611" y="91750"/>
                </a:lnTo>
                <a:cubicBezTo>
                  <a:pt x="118211" y="90383"/>
                  <a:pt x="120000" y="87688"/>
                  <a:pt x="120000" y="84544"/>
                </a:cubicBezTo>
                <a:cubicBezTo>
                  <a:pt x="120000" y="81400"/>
                  <a:pt x="118211" y="78705"/>
                  <a:pt x="115611" y="77338"/>
                </a:cubicBezTo>
                <a:lnTo>
                  <a:pt x="115627" y="77305"/>
                </a:lnTo>
                <a:lnTo>
                  <a:pt x="106066" y="72272"/>
                </a:lnTo>
                <a:lnTo>
                  <a:pt x="115627" y="67238"/>
                </a:lnTo>
                <a:lnTo>
                  <a:pt x="115611" y="67205"/>
                </a:lnTo>
                <a:cubicBezTo>
                  <a:pt x="118211" y="65838"/>
                  <a:pt x="120000" y="63144"/>
                  <a:pt x="120000" y="60000"/>
                </a:cubicBezTo>
              </a:path>
            </a:pathLst>
          </a:custGeom>
          <a:solidFill>
            <a:schemeClr val="accent2"/>
          </a:solidFill>
          <a:ln>
            <a:noFill/>
          </a:ln>
        </p:spPr>
        <p:txBody>
          <a:bodyPr lIns="19038" tIns="19038" rIns="19038" bIns="19038" anchor="ctr" anchorCtr="0">
            <a:noAutofit/>
          </a:bodyPr>
          <a:lstStyle/>
          <a:p>
            <a:pPr defTabSz="457200"/>
            <a:endParaRPr sz="1500" kern="0">
              <a:cs typeface="+mn-ea"/>
              <a:sym typeface="+mn-lt"/>
            </a:endParaRPr>
          </a:p>
        </p:txBody>
      </p:sp>
      <p:sp>
        <p:nvSpPr>
          <p:cNvPr id="3" name="TextBox 2"/>
          <p:cNvSpPr txBox="1"/>
          <p:nvPr/>
        </p:nvSpPr>
        <p:spPr>
          <a:xfrm>
            <a:off x="1403545" y="2283067"/>
            <a:ext cx="707245" cy="830997"/>
          </a:xfrm>
          <a:prstGeom prst="rect">
            <a:avLst/>
          </a:prstGeom>
          <a:noFill/>
        </p:spPr>
        <p:txBody>
          <a:bodyPr wrap="none" rtlCol="1">
            <a:spAutoFit/>
          </a:bodyPr>
          <a:lstStyle/>
          <a:p>
            <a:pPr defTabSz="457200"/>
            <a:r>
              <a:rPr lang="en-US" sz="4800" b="1" kern="0" dirty="0">
                <a:cs typeface="+mn-ea"/>
                <a:sym typeface="+mn-lt"/>
              </a:rPr>
              <a:t>1.</a:t>
            </a:r>
            <a:endParaRPr lang="ar-EG" sz="4800" b="1" kern="0" dirty="0">
              <a:cs typeface="+mn-ea"/>
              <a:sym typeface="+mn-lt"/>
            </a:endParaRPr>
          </a:p>
        </p:txBody>
      </p:sp>
      <p:sp>
        <p:nvSpPr>
          <p:cNvPr id="66" name="TextBox 65"/>
          <p:cNvSpPr txBox="1"/>
          <p:nvPr/>
        </p:nvSpPr>
        <p:spPr>
          <a:xfrm>
            <a:off x="6720487" y="2283067"/>
            <a:ext cx="707245" cy="830997"/>
          </a:xfrm>
          <a:prstGeom prst="rect">
            <a:avLst/>
          </a:prstGeom>
          <a:noFill/>
        </p:spPr>
        <p:txBody>
          <a:bodyPr wrap="none" rtlCol="1">
            <a:spAutoFit/>
          </a:bodyPr>
          <a:lstStyle/>
          <a:p>
            <a:pPr defTabSz="457200"/>
            <a:r>
              <a:rPr lang="en-US" sz="4800" b="1" kern="0">
                <a:cs typeface="+mn-ea"/>
                <a:sym typeface="+mn-lt"/>
              </a:rPr>
              <a:t>2.</a:t>
            </a:r>
            <a:endParaRPr lang="ar-EG" sz="4800" b="1" kern="0" dirty="0">
              <a:cs typeface="+mn-ea"/>
              <a:sym typeface="+mn-lt"/>
            </a:endParaRPr>
          </a:p>
        </p:txBody>
      </p:sp>
      <p:sp>
        <p:nvSpPr>
          <p:cNvPr id="14"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15"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15"/>
          <p:cNvSpPr/>
          <p:nvPr/>
        </p:nvSpPr>
        <p:spPr bwMode="auto">
          <a:xfrm>
            <a:off x="2278063" y="4259792"/>
            <a:ext cx="2528888" cy="298450"/>
          </a:xfrm>
          <a:custGeom>
            <a:avLst/>
            <a:gdLst>
              <a:gd name="T0" fmla="*/ 0 w 1593"/>
              <a:gd name="T1" fmla="*/ 188 h 188"/>
              <a:gd name="T2" fmla="*/ 1403 w 1593"/>
              <a:gd name="T3" fmla="*/ 188 h 188"/>
              <a:gd name="T4" fmla="*/ 1593 w 1593"/>
              <a:gd name="T5" fmla="*/ 0 h 188"/>
            </a:gdLst>
            <a:ahLst/>
            <a:cxnLst>
              <a:cxn ang="0">
                <a:pos x="T0" y="T1"/>
              </a:cxn>
              <a:cxn ang="0">
                <a:pos x="T2" y="T3"/>
              </a:cxn>
              <a:cxn ang="0">
                <a:pos x="T4" y="T5"/>
              </a:cxn>
            </a:cxnLst>
            <a:rect l="0" t="0" r="r" b="b"/>
            <a:pathLst>
              <a:path w="1593" h="188">
                <a:moveTo>
                  <a:pt x="0" y="188"/>
                </a:moveTo>
                <a:lnTo>
                  <a:pt x="1403" y="188"/>
                </a:lnTo>
                <a:lnTo>
                  <a:pt x="1593" y="0"/>
                </a:lnTo>
              </a:path>
            </a:pathLst>
          </a:custGeom>
          <a:noFill/>
          <a:ln w="3175" cap="flat">
            <a:solidFill>
              <a:schemeClr val="accent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25" name="Freeform 16"/>
          <p:cNvSpPr/>
          <p:nvPr/>
        </p:nvSpPr>
        <p:spPr bwMode="auto">
          <a:xfrm>
            <a:off x="2278064" y="2272243"/>
            <a:ext cx="2951163" cy="320675"/>
          </a:xfrm>
          <a:custGeom>
            <a:avLst/>
            <a:gdLst>
              <a:gd name="T0" fmla="*/ 0 w 1859"/>
              <a:gd name="T1" fmla="*/ 0 h 202"/>
              <a:gd name="T2" fmla="*/ 1657 w 1859"/>
              <a:gd name="T3" fmla="*/ 0 h 202"/>
              <a:gd name="T4" fmla="*/ 1859 w 1859"/>
              <a:gd name="T5" fmla="*/ 202 h 202"/>
            </a:gdLst>
            <a:ahLst/>
            <a:cxnLst>
              <a:cxn ang="0">
                <a:pos x="T0" y="T1"/>
              </a:cxn>
              <a:cxn ang="0">
                <a:pos x="T2" y="T3"/>
              </a:cxn>
              <a:cxn ang="0">
                <a:pos x="T4" y="T5"/>
              </a:cxn>
            </a:cxnLst>
            <a:rect l="0" t="0" r="r" b="b"/>
            <a:pathLst>
              <a:path w="1859" h="202">
                <a:moveTo>
                  <a:pt x="0" y="0"/>
                </a:moveTo>
                <a:lnTo>
                  <a:pt x="1657" y="0"/>
                </a:lnTo>
                <a:lnTo>
                  <a:pt x="1859" y="202"/>
                </a:lnTo>
              </a:path>
            </a:pathLst>
          </a:custGeom>
          <a:noFill/>
          <a:ln w="3175" cap="flat">
            <a:solidFill>
              <a:schemeClr val="accent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26" name="Freeform 17"/>
          <p:cNvSpPr/>
          <p:nvPr/>
        </p:nvSpPr>
        <p:spPr bwMode="auto">
          <a:xfrm>
            <a:off x="7385051" y="4259792"/>
            <a:ext cx="2528888" cy="298450"/>
          </a:xfrm>
          <a:custGeom>
            <a:avLst/>
            <a:gdLst>
              <a:gd name="T0" fmla="*/ 1593 w 1593"/>
              <a:gd name="T1" fmla="*/ 188 h 188"/>
              <a:gd name="T2" fmla="*/ 190 w 1593"/>
              <a:gd name="T3" fmla="*/ 188 h 188"/>
              <a:gd name="T4" fmla="*/ 0 w 1593"/>
              <a:gd name="T5" fmla="*/ 0 h 188"/>
            </a:gdLst>
            <a:ahLst/>
            <a:cxnLst>
              <a:cxn ang="0">
                <a:pos x="T0" y="T1"/>
              </a:cxn>
              <a:cxn ang="0">
                <a:pos x="T2" y="T3"/>
              </a:cxn>
              <a:cxn ang="0">
                <a:pos x="T4" y="T5"/>
              </a:cxn>
            </a:cxnLst>
            <a:rect l="0" t="0" r="r" b="b"/>
            <a:pathLst>
              <a:path w="1593" h="188">
                <a:moveTo>
                  <a:pt x="1593" y="188"/>
                </a:moveTo>
                <a:lnTo>
                  <a:pt x="190" y="188"/>
                </a:lnTo>
                <a:lnTo>
                  <a:pt x="0" y="0"/>
                </a:lnTo>
              </a:path>
            </a:pathLst>
          </a:custGeom>
          <a:noFill/>
          <a:ln w="3175" cap="flat">
            <a:solidFill>
              <a:schemeClr val="accent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27" name="Freeform 18"/>
          <p:cNvSpPr/>
          <p:nvPr/>
        </p:nvSpPr>
        <p:spPr bwMode="auto">
          <a:xfrm>
            <a:off x="6962777" y="2272243"/>
            <a:ext cx="2951163" cy="320675"/>
          </a:xfrm>
          <a:custGeom>
            <a:avLst/>
            <a:gdLst>
              <a:gd name="T0" fmla="*/ 1859 w 1859"/>
              <a:gd name="T1" fmla="*/ 0 h 202"/>
              <a:gd name="T2" fmla="*/ 202 w 1859"/>
              <a:gd name="T3" fmla="*/ 0 h 202"/>
              <a:gd name="T4" fmla="*/ 0 w 1859"/>
              <a:gd name="T5" fmla="*/ 202 h 202"/>
            </a:gdLst>
            <a:ahLst/>
            <a:cxnLst>
              <a:cxn ang="0">
                <a:pos x="T0" y="T1"/>
              </a:cxn>
              <a:cxn ang="0">
                <a:pos x="T2" y="T3"/>
              </a:cxn>
              <a:cxn ang="0">
                <a:pos x="T4" y="T5"/>
              </a:cxn>
            </a:cxnLst>
            <a:rect l="0" t="0" r="r" b="b"/>
            <a:pathLst>
              <a:path w="1859" h="202">
                <a:moveTo>
                  <a:pt x="1859" y="0"/>
                </a:moveTo>
                <a:lnTo>
                  <a:pt x="202" y="0"/>
                </a:lnTo>
                <a:lnTo>
                  <a:pt x="0" y="202"/>
                </a:lnTo>
              </a:path>
            </a:pathLst>
          </a:custGeom>
          <a:noFill/>
          <a:ln w="3175" cap="flat">
            <a:solidFill>
              <a:schemeClr val="accent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8" name="TextBox 7"/>
          <p:cNvSpPr txBox="1"/>
          <p:nvPr/>
        </p:nvSpPr>
        <p:spPr>
          <a:xfrm>
            <a:off x="2135189" y="2370668"/>
            <a:ext cx="1937279" cy="538609"/>
          </a:xfrm>
          <a:prstGeom prst="rect">
            <a:avLst/>
          </a:prstGeom>
          <a:noFill/>
        </p:spPr>
        <p:txBody>
          <a:bodyPr wrap="square" lIns="0" tIns="0" rIns="0" bIns="0" rtlCol="0">
            <a:spAutoFit/>
          </a:bodyPr>
          <a:lstStyle/>
          <a:p>
            <a:pPr>
              <a:lnSpc>
                <a:spcPts val="1400"/>
              </a:lnSpc>
            </a:pPr>
            <a:r>
              <a:rPr lang="en-US" sz="1000" err="1">
                <a:cs typeface="+mn-ea"/>
                <a:sym typeface="+mn-lt"/>
              </a:rPr>
              <a:t>Aenean</a:t>
            </a:r>
            <a:r>
              <a:rPr lang="en-US" sz="1000">
                <a:cs typeface="+mn-ea"/>
                <a:sym typeface="+mn-lt"/>
              </a:rPr>
              <a:t> </a:t>
            </a:r>
            <a:r>
              <a:rPr lang="en-US" sz="1000" err="1">
                <a:cs typeface="+mn-ea"/>
                <a:sym typeface="+mn-lt"/>
              </a:rPr>
              <a:t>commodo</a:t>
            </a:r>
            <a:r>
              <a:rPr lang="en-US" sz="1000">
                <a:cs typeface="+mn-ea"/>
                <a:sym typeface="+mn-lt"/>
              </a:rPr>
              <a:t> ligula </a:t>
            </a:r>
            <a:r>
              <a:rPr lang="en-US" sz="1000" err="1">
                <a:cs typeface="+mn-ea"/>
                <a:sym typeface="+mn-lt"/>
              </a:rPr>
              <a:t>eget</a:t>
            </a:r>
            <a:r>
              <a:rPr lang="en-US" sz="1000">
                <a:cs typeface="+mn-ea"/>
                <a:sym typeface="+mn-lt"/>
              </a:rPr>
              <a:t> dolor. </a:t>
            </a:r>
            <a:r>
              <a:rPr lang="en-US" sz="1000" err="1">
                <a:cs typeface="+mn-ea"/>
                <a:sym typeface="+mn-lt"/>
              </a:rPr>
              <a:t>Aenean</a:t>
            </a:r>
            <a:r>
              <a:rPr lang="en-US" sz="1000">
                <a:cs typeface="+mn-ea"/>
                <a:sym typeface="+mn-lt"/>
              </a:rPr>
              <a:t> </a:t>
            </a:r>
            <a:r>
              <a:rPr lang="en-US" sz="1000" err="1">
                <a:cs typeface="+mn-ea"/>
                <a:sym typeface="+mn-lt"/>
              </a:rPr>
              <a:t>massa</a:t>
            </a:r>
            <a:r>
              <a:rPr lang="en-US" sz="1000">
                <a:cs typeface="+mn-ea"/>
                <a:sym typeface="+mn-lt"/>
              </a:rPr>
              <a:t> </a:t>
            </a:r>
            <a:r>
              <a:rPr lang="en-US" sz="1000" err="1">
                <a:cs typeface="+mn-ea"/>
                <a:sym typeface="+mn-lt"/>
              </a:rPr>
              <a:t>sociis</a:t>
            </a:r>
            <a:r>
              <a:rPr lang="en-US" sz="1000">
                <a:cs typeface="+mn-ea"/>
                <a:sym typeface="+mn-lt"/>
              </a:rPr>
              <a:t> </a:t>
            </a:r>
            <a:r>
              <a:rPr lang="en-US" sz="1000" err="1">
                <a:cs typeface="+mn-ea"/>
                <a:sym typeface="+mn-lt"/>
              </a:rPr>
              <a:t>natoque</a:t>
            </a:r>
            <a:r>
              <a:rPr lang="en-US" sz="1000">
                <a:cs typeface="+mn-ea"/>
                <a:sym typeface="+mn-lt"/>
              </a:rPr>
              <a:t> </a:t>
            </a:r>
            <a:r>
              <a:rPr lang="en-US" sz="1000" err="1">
                <a:cs typeface="+mn-ea"/>
                <a:sym typeface="+mn-lt"/>
              </a:rPr>
              <a:t>penatibus</a:t>
            </a:r>
            <a:r>
              <a:rPr lang="en-US" sz="1000">
                <a:cs typeface="+mn-ea"/>
                <a:sym typeface="+mn-lt"/>
              </a:rPr>
              <a:t> et </a:t>
            </a:r>
            <a:r>
              <a:rPr lang="en-US" sz="1000" err="1">
                <a:cs typeface="+mn-ea"/>
                <a:sym typeface="+mn-lt"/>
              </a:rPr>
              <a:t>magnis</a:t>
            </a:r>
            <a:r>
              <a:rPr lang="en-US" sz="1000">
                <a:cs typeface="+mn-ea"/>
                <a:sym typeface="+mn-lt"/>
              </a:rPr>
              <a:t>.</a:t>
            </a:r>
            <a:endParaRPr lang="en-US" sz="1000">
              <a:cs typeface="+mn-ea"/>
              <a:sym typeface="+mn-lt"/>
            </a:endParaRPr>
          </a:p>
        </p:txBody>
      </p:sp>
      <p:sp>
        <p:nvSpPr>
          <p:cNvPr id="9" name="TextBox 8"/>
          <p:cNvSpPr txBox="1"/>
          <p:nvPr/>
        </p:nvSpPr>
        <p:spPr>
          <a:xfrm>
            <a:off x="2135189" y="1938865"/>
            <a:ext cx="1937279" cy="246221"/>
          </a:xfrm>
          <a:prstGeom prst="rect">
            <a:avLst/>
          </a:prstGeom>
          <a:noFill/>
        </p:spPr>
        <p:txBody>
          <a:bodyPr wrap="square" lIns="0" tIns="0" rIns="0" bIns="0" rtlCol="0">
            <a:spAutoFit/>
          </a:bodyPr>
          <a:lstStyle/>
          <a:p>
            <a:r>
              <a:rPr lang="zh-CN" altLang="en-US" sz="1600" b="1" dirty="0">
                <a:cs typeface="+mn-ea"/>
                <a:sym typeface="+mn-lt"/>
              </a:rPr>
              <a:t>输入您的小标题</a:t>
            </a:r>
            <a:endParaRPr lang="zh-CN" altLang="en-US" sz="1600" b="1" dirty="0">
              <a:cs typeface="+mn-ea"/>
              <a:sym typeface="+mn-lt"/>
            </a:endParaRPr>
          </a:p>
        </p:txBody>
      </p:sp>
      <p:sp>
        <p:nvSpPr>
          <p:cNvPr id="10" name="Line 23"/>
          <p:cNvSpPr>
            <a:spLocks noChangeShapeType="1"/>
          </p:cNvSpPr>
          <p:nvPr/>
        </p:nvSpPr>
        <p:spPr bwMode="auto">
          <a:xfrm flipH="1">
            <a:off x="2145897" y="2272242"/>
            <a:ext cx="180975" cy="0"/>
          </a:xfrm>
          <a:prstGeom prst="line">
            <a:avLst/>
          </a:prstGeom>
          <a:noFill/>
          <a:ln w="25400"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11" name="TextBox 10"/>
          <p:cNvSpPr txBox="1"/>
          <p:nvPr/>
        </p:nvSpPr>
        <p:spPr>
          <a:xfrm>
            <a:off x="2135189" y="4656668"/>
            <a:ext cx="1937279" cy="538609"/>
          </a:xfrm>
          <a:prstGeom prst="rect">
            <a:avLst/>
          </a:prstGeom>
          <a:noFill/>
        </p:spPr>
        <p:txBody>
          <a:bodyPr wrap="square" lIns="0" tIns="0" rIns="0" bIns="0" rtlCol="0">
            <a:spAutoFit/>
          </a:bodyPr>
          <a:lstStyle/>
          <a:p>
            <a:pPr>
              <a:lnSpc>
                <a:spcPts val="1400"/>
              </a:lnSpc>
            </a:pPr>
            <a:r>
              <a:rPr lang="en-US" sz="1000" err="1">
                <a:cs typeface="+mn-ea"/>
                <a:sym typeface="+mn-lt"/>
              </a:rPr>
              <a:t>Aenean</a:t>
            </a:r>
            <a:r>
              <a:rPr lang="en-US" sz="1000">
                <a:cs typeface="+mn-ea"/>
                <a:sym typeface="+mn-lt"/>
              </a:rPr>
              <a:t> </a:t>
            </a:r>
            <a:r>
              <a:rPr lang="en-US" sz="1000" err="1">
                <a:cs typeface="+mn-ea"/>
                <a:sym typeface="+mn-lt"/>
              </a:rPr>
              <a:t>commodo</a:t>
            </a:r>
            <a:r>
              <a:rPr lang="en-US" sz="1000">
                <a:cs typeface="+mn-ea"/>
                <a:sym typeface="+mn-lt"/>
              </a:rPr>
              <a:t> ligula </a:t>
            </a:r>
            <a:r>
              <a:rPr lang="en-US" sz="1000" err="1">
                <a:cs typeface="+mn-ea"/>
                <a:sym typeface="+mn-lt"/>
              </a:rPr>
              <a:t>eget</a:t>
            </a:r>
            <a:r>
              <a:rPr lang="en-US" sz="1000">
                <a:cs typeface="+mn-ea"/>
                <a:sym typeface="+mn-lt"/>
              </a:rPr>
              <a:t> dolor. </a:t>
            </a:r>
            <a:r>
              <a:rPr lang="en-US" sz="1000" err="1">
                <a:cs typeface="+mn-ea"/>
                <a:sym typeface="+mn-lt"/>
              </a:rPr>
              <a:t>Aenean</a:t>
            </a:r>
            <a:r>
              <a:rPr lang="en-US" sz="1000">
                <a:cs typeface="+mn-ea"/>
                <a:sym typeface="+mn-lt"/>
              </a:rPr>
              <a:t> </a:t>
            </a:r>
            <a:r>
              <a:rPr lang="en-US" sz="1000" err="1">
                <a:cs typeface="+mn-ea"/>
                <a:sym typeface="+mn-lt"/>
              </a:rPr>
              <a:t>massa</a:t>
            </a:r>
            <a:r>
              <a:rPr lang="en-US" sz="1000">
                <a:cs typeface="+mn-ea"/>
                <a:sym typeface="+mn-lt"/>
              </a:rPr>
              <a:t> </a:t>
            </a:r>
            <a:r>
              <a:rPr lang="en-US" sz="1000" err="1">
                <a:cs typeface="+mn-ea"/>
                <a:sym typeface="+mn-lt"/>
              </a:rPr>
              <a:t>sociis</a:t>
            </a:r>
            <a:r>
              <a:rPr lang="en-US" sz="1000">
                <a:cs typeface="+mn-ea"/>
                <a:sym typeface="+mn-lt"/>
              </a:rPr>
              <a:t> </a:t>
            </a:r>
            <a:r>
              <a:rPr lang="en-US" sz="1000" err="1">
                <a:cs typeface="+mn-ea"/>
                <a:sym typeface="+mn-lt"/>
              </a:rPr>
              <a:t>natoque</a:t>
            </a:r>
            <a:r>
              <a:rPr lang="en-US" sz="1000">
                <a:cs typeface="+mn-ea"/>
                <a:sym typeface="+mn-lt"/>
              </a:rPr>
              <a:t> </a:t>
            </a:r>
            <a:r>
              <a:rPr lang="en-US" sz="1000" err="1">
                <a:cs typeface="+mn-ea"/>
                <a:sym typeface="+mn-lt"/>
              </a:rPr>
              <a:t>penatibus</a:t>
            </a:r>
            <a:r>
              <a:rPr lang="en-US" sz="1000">
                <a:cs typeface="+mn-ea"/>
                <a:sym typeface="+mn-lt"/>
              </a:rPr>
              <a:t> et </a:t>
            </a:r>
            <a:r>
              <a:rPr lang="en-US" sz="1000" err="1">
                <a:cs typeface="+mn-ea"/>
                <a:sym typeface="+mn-lt"/>
              </a:rPr>
              <a:t>magnis</a:t>
            </a:r>
            <a:r>
              <a:rPr lang="en-US" sz="1000">
                <a:cs typeface="+mn-ea"/>
                <a:sym typeface="+mn-lt"/>
              </a:rPr>
              <a:t>.</a:t>
            </a:r>
            <a:endParaRPr lang="en-US" sz="1000">
              <a:cs typeface="+mn-ea"/>
              <a:sym typeface="+mn-lt"/>
            </a:endParaRPr>
          </a:p>
        </p:txBody>
      </p:sp>
      <p:sp>
        <p:nvSpPr>
          <p:cNvPr id="12" name="TextBox 11"/>
          <p:cNvSpPr txBox="1"/>
          <p:nvPr/>
        </p:nvSpPr>
        <p:spPr>
          <a:xfrm>
            <a:off x="2135189" y="4224865"/>
            <a:ext cx="1937279" cy="246221"/>
          </a:xfrm>
          <a:prstGeom prst="rect">
            <a:avLst/>
          </a:prstGeom>
          <a:noFill/>
        </p:spPr>
        <p:txBody>
          <a:bodyPr wrap="square" lIns="0" tIns="0" rIns="0" bIns="0" rtlCol="0">
            <a:spAutoFit/>
          </a:bodyPr>
          <a:lstStyle/>
          <a:p>
            <a:r>
              <a:rPr lang="zh-CN" altLang="en-US" sz="1600" b="1" dirty="0">
                <a:cs typeface="+mn-ea"/>
                <a:sym typeface="+mn-lt"/>
              </a:rPr>
              <a:t>输入您的小标题</a:t>
            </a:r>
            <a:endParaRPr lang="zh-CN" altLang="en-US" sz="1600" b="1" dirty="0">
              <a:cs typeface="+mn-ea"/>
              <a:sym typeface="+mn-lt"/>
            </a:endParaRPr>
          </a:p>
        </p:txBody>
      </p:sp>
      <p:sp>
        <p:nvSpPr>
          <p:cNvPr id="13" name="Line 23"/>
          <p:cNvSpPr>
            <a:spLocks noChangeShapeType="1"/>
          </p:cNvSpPr>
          <p:nvPr/>
        </p:nvSpPr>
        <p:spPr bwMode="auto">
          <a:xfrm flipH="1">
            <a:off x="2145897" y="4558242"/>
            <a:ext cx="180975" cy="0"/>
          </a:xfrm>
          <a:prstGeom prst="line">
            <a:avLst/>
          </a:prstGeom>
          <a:noFill/>
          <a:ln w="25400"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14" name="TextBox 13"/>
          <p:cNvSpPr txBox="1"/>
          <p:nvPr/>
        </p:nvSpPr>
        <p:spPr>
          <a:xfrm>
            <a:off x="4727849" y="5833535"/>
            <a:ext cx="2736304" cy="348429"/>
          </a:xfrm>
          <a:prstGeom prst="rect">
            <a:avLst/>
          </a:prstGeom>
          <a:noFill/>
        </p:spPr>
        <p:txBody>
          <a:bodyPr wrap="square" lIns="0" tIns="0" rIns="0" bIns="0" rtlCol="0">
            <a:spAutoFit/>
          </a:bodyPr>
          <a:lstStyle/>
          <a:p>
            <a:pPr algn="ctr">
              <a:lnSpc>
                <a:spcPts val="1400"/>
              </a:lnSpc>
            </a:pPr>
            <a:r>
              <a:rPr lang="en-US" sz="1000" err="1">
                <a:cs typeface="+mn-ea"/>
                <a:sym typeface="+mn-lt"/>
              </a:rPr>
              <a:t>Aenean</a:t>
            </a:r>
            <a:r>
              <a:rPr lang="en-US" sz="1000">
                <a:cs typeface="+mn-ea"/>
                <a:sym typeface="+mn-lt"/>
              </a:rPr>
              <a:t> </a:t>
            </a:r>
            <a:r>
              <a:rPr lang="en-US" sz="1000" err="1">
                <a:cs typeface="+mn-ea"/>
                <a:sym typeface="+mn-lt"/>
              </a:rPr>
              <a:t>commodo</a:t>
            </a:r>
            <a:r>
              <a:rPr lang="en-US" sz="1000">
                <a:cs typeface="+mn-ea"/>
                <a:sym typeface="+mn-lt"/>
              </a:rPr>
              <a:t> ligula </a:t>
            </a:r>
            <a:r>
              <a:rPr lang="en-US" sz="1000" err="1">
                <a:cs typeface="+mn-ea"/>
                <a:sym typeface="+mn-lt"/>
              </a:rPr>
              <a:t>eget</a:t>
            </a:r>
            <a:r>
              <a:rPr lang="en-US" sz="1000">
                <a:cs typeface="+mn-ea"/>
                <a:sym typeface="+mn-lt"/>
              </a:rPr>
              <a:t> dolor. </a:t>
            </a:r>
            <a:r>
              <a:rPr lang="en-US" sz="1000" err="1">
                <a:cs typeface="+mn-ea"/>
                <a:sym typeface="+mn-lt"/>
              </a:rPr>
              <a:t>Aenean</a:t>
            </a:r>
            <a:r>
              <a:rPr lang="en-US" sz="1000">
                <a:cs typeface="+mn-ea"/>
                <a:sym typeface="+mn-lt"/>
              </a:rPr>
              <a:t> </a:t>
            </a:r>
            <a:r>
              <a:rPr lang="en-US" sz="1000" err="1">
                <a:cs typeface="+mn-ea"/>
                <a:sym typeface="+mn-lt"/>
              </a:rPr>
              <a:t>massa</a:t>
            </a:r>
            <a:r>
              <a:rPr lang="en-US" sz="1000">
                <a:cs typeface="+mn-ea"/>
                <a:sym typeface="+mn-lt"/>
              </a:rPr>
              <a:t> </a:t>
            </a:r>
            <a:r>
              <a:rPr lang="en-US" sz="1000" err="1">
                <a:cs typeface="+mn-ea"/>
                <a:sym typeface="+mn-lt"/>
              </a:rPr>
              <a:t>sociis</a:t>
            </a:r>
            <a:r>
              <a:rPr lang="en-US" sz="1000">
                <a:cs typeface="+mn-ea"/>
                <a:sym typeface="+mn-lt"/>
              </a:rPr>
              <a:t> </a:t>
            </a:r>
            <a:r>
              <a:rPr lang="en-US" sz="1000" err="1">
                <a:cs typeface="+mn-ea"/>
                <a:sym typeface="+mn-lt"/>
              </a:rPr>
              <a:t>natoque</a:t>
            </a:r>
            <a:r>
              <a:rPr lang="en-US" sz="1000">
                <a:cs typeface="+mn-ea"/>
                <a:sym typeface="+mn-lt"/>
              </a:rPr>
              <a:t> </a:t>
            </a:r>
            <a:r>
              <a:rPr lang="en-US" sz="1000" err="1">
                <a:cs typeface="+mn-ea"/>
                <a:sym typeface="+mn-lt"/>
              </a:rPr>
              <a:t>penatibus</a:t>
            </a:r>
            <a:r>
              <a:rPr lang="en-US" sz="1000">
                <a:cs typeface="+mn-ea"/>
                <a:sym typeface="+mn-lt"/>
              </a:rPr>
              <a:t> et </a:t>
            </a:r>
            <a:r>
              <a:rPr lang="en-US" sz="1000" err="1">
                <a:cs typeface="+mn-ea"/>
                <a:sym typeface="+mn-lt"/>
              </a:rPr>
              <a:t>magnis</a:t>
            </a:r>
            <a:r>
              <a:rPr lang="en-US" sz="1000">
                <a:cs typeface="+mn-ea"/>
                <a:sym typeface="+mn-lt"/>
              </a:rPr>
              <a:t>.</a:t>
            </a:r>
            <a:endParaRPr lang="en-US" sz="1000">
              <a:cs typeface="+mn-ea"/>
              <a:sym typeface="+mn-lt"/>
            </a:endParaRPr>
          </a:p>
        </p:txBody>
      </p:sp>
      <p:sp>
        <p:nvSpPr>
          <p:cNvPr id="15" name="TextBox 14"/>
          <p:cNvSpPr txBox="1"/>
          <p:nvPr/>
        </p:nvSpPr>
        <p:spPr>
          <a:xfrm>
            <a:off x="4727849" y="5401732"/>
            <a:ext cx="2736304" cy="246221"/>
          </a:xfrm>
          <a:prstGeom prst="rect">
            <a:avLst/>
          </a:prstGeom>
          <a:noFill/>
        </p:spPr>
        <p:txBody>
          <a:bodyPr wrap="square" lIns="0" tIns="0" rIns="0" bIns="0" rtlCol="0">
            <a:spAutoFit/>
          </a:bodyPr>
          <a:lstStyle/>
          <a:p>
            <a:pPr algn="ctr"/>
            <a:r>
              <a:rPr lang="zh-CN" altLang="en-US" sz="1600" b="1" dirty="0">
                <a:cs typeface="+mn-ea"/>
                <a:sym typeface="+mn-lt"/>
              </a:rPr>
              <a:t>输入您的小标题</a:t>
            </a:r>
            <a:endParaRPr lang="en-US" altLang="zh-CN" sz="1600" b="1" dirty="0">
              <a:cs typeface="+mn-ea"/>
              <a:sym typeface="+mn-lt"/>
            </a:endParaRPr>
          </a:p>
        </p:txBody>
      </p:sp>
      <p:sp>
        <p:nvSpPr>
          <p:cNvPr id="16" name="Line 23"/>
          <p:cNvSpPr>
            <a:spLocks noChangeShapeType="1"/>
          </p:cNvSpPr>
          <p:nvPr/>
        </p:nvSpPr>
        <p:spPr bwMode="auto">
          <a:xfrm flipH="1">
            <a:off x="6005513" y="5735110"/>
            <a:ext cx="180975" cy="0"/>
          </a:xfrm>
          <a:prstGeom prst="line">
            <a:avLst/>
          </a:prstGeom>
          <a:noFill/>
          <a:ln w="25400"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ctr"/>
            <a:endParaRPr lang="en-US">
              <a:cs typeface="+mn-ea"/>
              <a:sym typeface="+mn-lt"/>
            </a:endParaRPr>
          </a:p>
        </p:txBody>
      </p:sp>
      <p:sp>
        <p:nvSpPr>
          <p:cNvPr id="28" name="Line 19"/>
          <p:cNvSpPr>
            <a:spLocks noChangeShapeType="1"/>
          </p:cNvSpPr>
          <p:nvPr/>
        </p:nvSpPr>
        <p:spPr bwMode="auto">
          <a:xfrm flipV="1">
            <a:off x="6096001" y="5146675"/>
            <a:ext cx="0" cy="228600"/>
          </a:xfrm>
          <a:prstGeom prst="line">
            <a:avLst/>
          </a:prstGeom>
          <a:noFill/>
          <a:ln w="3175" cap="flat">
            <a:solidFill>
              <a:schemeClr val="accent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29" name="TextBox 28"/>
          <p:cNvSpPr txBox="1"/>
          <p:nvPr/>
        </p:nvSpPr>
        <p:spPr>
          <a:xfrm>
            <a:off x="8119535" y="2370668"/>
            <a:ext cx="1937279" cy="538609"/>
          </a:xfrm>
          <a:prstGeom prst="rect">
            <a:avLst/>
          </a:prstGeom>
          <a:noFill/>
        </p:spPr>
        <p:txBody>
          <a:bodyPr wrap="square" lIns="0" tIns="0" rIns="0" bIns="0" rtlCol="0">
            <a:spAutoFit/>
          </a:bodyPr>
          <a:lstStyle/>
          <a:p>
            <a:pPr algn="r">
              <a:lnSpc>
                <a:spcPts val="1400"/>
              </a:lnSpc>
            </a:pPr>
            <a:r>
              <a:rPr lang="en-US" sz="1000" err="1">
                <a:cs typeface="+mn-ea"/>
                <a:sym typeface="+mn-lt"/>
              </a:rPr>
              <a:t>Aenean</a:t>
            </a:r>
            <a:r>
              <a:rPr lang="en-US" sz="1000">
                <a:cs typeface="+mn-ea"/>
                <a:sym typeface="+mn-lt"/>
              </a:rPr>
              <a:t> </a:t>
            </a:r>
            <a:r>
              <a:rPr lang="en-US" sz="1000" err="1">
                <a:cs typeface="+mn-ea"/>
                <a:sym typeface="+mn-lt"/>
              </a:rPr>
              <a:t>commodo</a:t>
            </a:r>
            <a:r>
              <a:rPr lang="en-US" sz="1000">
                <a:cs typeface="+mn-ea"/>
                <a:sym typeface="+mn-lt"/>
              </a:rPr>
              <a:t> ligula </a:t>
            </a:r>
            <a:r>
              <a:rPr lang="en-US" sz="1000" err="1">
                <a:cs typeface="+mn-ea"/>
                <a:sym typeface="+mn-lt"/>
              </a:rPr>
              <a:t>eget</a:t>
            </a:r>
            <a:r>
              <a:rPr lang="en-US" sz="1000">
                <a:cs typeface="+mn-ea"/>
                <a:sym typeface="+mn-lt"/>
              </a:rPr>
              <a:t> dolor. </a:t>
            </a:r>
            <a:r>
              <a:rPr lang="en-US" sz="1000" err="1">
                <a:cs typeface="+mn-ea"/>
                <a:sym typeface="+mn-lt"/>
              </a:rPr>
              <a:t>Aenean</a:t>
            </a:r>
            <a:r>
              <a:rPr lang="en-US" sz="1000">
                <a:cs typeface="+mn-ea"/>
                <a:sym typeface="+mn-lt"/>
              </a:rPr>
              <a:t> </a:t>
            </a:r>
            <a:r>
              <a:rPr lang="en-US" sz="1000" err="1">
                <a:cs typeface="+mn-ea"/>
                <a:sym typeface="+mn-lt"/>
              </a:rPr>
              <a:t>massa</a:t>
            </a:r>
            <a:r>
              <a:rPr lang="en-US" sz="1000">
                <a:cs typeface="+mn-ea"/>
                <a:sym typeface="+mn-lt"/>
              </a:rPr>
              <a:t> </a:t>
            </a:r>
            <a:r>
              <a:rPr lang="en-US" sz="1000" err="1">
                <a:cs typeface="+mn-ea"/>
                <a:sym typeface="+mn-lt"/>
              </a:rPr>
              <a:t>sociis</a:t>
            </a:r>
            <a:r>
              <a:rPr lang="en-US" sz="1000">
                <a:cs typeface="+mn-ea"/>
                <a:sym typeface="+mn-lt"/>
              </a:rPr>
              <a:t> </a:t>
            </a:r>
            <a:r>
              <a:rPr lang="en-US" sz="1000" err="1">
                <a:cs typeface="+mn-ea"/>
                <a:sym typeface="+mn-lt"/>
              </a:rPr>
              <a:t>natoque</a:t>
            </a:r>
            <a:r>
              <a:rPr lang="en-US" sz="1000">
                <a:cs typeface="+mn-ea"/>
                <a:sym typeface="+mn-lt"/>
              </a:rPr>
              <a:t> </a:t>
            </a:r>
            <a:r>
              <a:rPr lang="en-US" sz="1000" err="1">
                <a:cs typeface="+mn-ea"/>
                <a:sym typeface="+mn-lt"/>
              </a:rPr>
              <a:t>penatibus</a:t>
            </a:r>
            <a:r>
              <a:rPr lang="en-US" sz="1000">
                <a:cs typeface="+mn-ea"/>
                <a:sym typeface="+mn-lt"/>
              </a:rPr>
              <a:t> et </a:t>
            </a:r>
            <a:r>
              <a:rPr lang="en-US" sz="1000" err="1">
                <a:cs typeface="+mn-ea"/>
                <a:sym typeface="+mn-lt"/>
              </a:rPr>
              <a:t>magnis</a:t>
            </a:r>
            <a:r>
              <a:rPr lang="en-US" sz="1000">
                <a:cs typeface="+mn-ea"/>
                <a:sym typeface="+mn-lt"/>
              </a:rPr>
              <a:t>.</a:t>
            </a:r>
            <a:endParaRPr lang="en-US" sz="1000">
              <a:cs typeface="+mn-ea"/>
              <a:sym typeface="+mn-lt"/>
            </a:endParaRPr>
          </a:p>
        </p:txBody>
      </p:sp>
      <p:sp>
        <p:nvSpPr>
          <p:cNvPr id="30" name="TextBox 29"/>
          <p:cNvSpPr txBox="1"/>
          <p:nvPr/>
        </p:nvSpPr>
        <p:spPr>
          <a:xfrm>
            <a:off x="8119535" y="1938865"/>
            <a:ext cx="1937279" cy="246221"/>
          </a:xfrm>
          <a:prstGeom prst="rect">
            <a:avLst/>
          </a:prstGeom>
          <a:noFill/>
        </p:spPr>
        <p:txBody>
          <a:bodyPr wrap="square" lIns="0" tIns="0" rIns="0" bIns="0" rtlCol="0">
            <a:spAutoFit/>
          </a:bodyPr>
          <a:lstStyle/>
          <a:p>
            <a:pPr algn="r"/>
            <a:r>
              <a:rPr lang="zh-CN" altLang="en-US" sz="1600" b="1" dirty="0">
                <a:cs typeface="+mn-ea"/>
                <a:sym typeface="+mn-lt"/>
              </a:rPr>
              <a:t>输入您的小标题</a:t>
            </a:r>
            <a:endParaRPr lang="zh-CN" altLang="en-US" sz="1600" b="1" dirty="0">
              <a:cs typeface="+mn-ea"/>
              <a:sym typeface="+mn-lt"/>
            </a:endParaRPr>
          </a:p>
        </p:txBody>
      </p:sp>
      <p:sp>
        <p:nvSpPr>
          <p:cNvPr id="31" name="Line 23"/>
          <p:cNvSpPr>
            <a:spLocks noChangeShapeType="1"/>
          </p:cNvSpPr>
          <p:nvPr/>
        </p:nvSpPr>
        <p:spPr bwMode="auto">
          <a:xfrm flipH="1">
            <a:off x="9875839" y="2272242"/>
            <a:ext cx="180975" cy="0"/>
          </a:xfrm>
          <a:prstGeom prst="line">
            <a:avLst/>
          </a:prstGeom>
          <a:noFill/>
          <a:ln w="25400"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r"/>
            <a:endParaRPr lang="en-US">
              <a:cs typeface="+mn-ea"/>
              <a:sym typeface="+mn-lt"/>
            </a:endParaRPr>
          </a:p>
        </p:txBody>
      </p:sp>
      <p:sp>
        <p:nvSpPr>
          <p:cNvPr id="32" name="TextBox 31"/>
          <p:cNvSpPr txBox="1"/>
          <p:nvPr/>
        </p:nvSpPr>
        <p:spPr>
          <a:xfrm>
            <a:off x="8119535" y="4656668"/>
            <a:ext cx="1937279" cy="538609"/>
          </a:xfrm>
          <a:prstGeom prst="rect">
            <a:avLst/>
          </a:prstGeom>
          <a:noFill/>
        </p:spPr>
        <p:txBody>
          <a:bodyPr wrap="square" lIns="0" tIns="0" rIns="0" bIns="0" rtlCol="0">
            <a:spAutoFit/>
          </a:bodyPr>
          <a:lstStyle/>
          <a:p>
            <a:pPr algn="r">
              <a:lnSpc>
                <a:spcPts val="1400"/>
              </a:lnSpc>
            </a:pPr>
            <a:r>
              <a:rPr lang="en-US" sz="1000" err="1">
                <a:cs typeface="+mn-ea"/>
                <a:sym typeface="+mn-lt"/>
              </a:rPr>
              <a:t>Aenean</a:t>
            </a:r>
            <a:r>
              <a:rPr lang="en-US" sz="1000">
                <a:cs typeface="+mn-ea"/>
                <a:sym typeface="+mn-lt"/>
              </a:rPr>
              <a:t> </a:t>
            </a:r>
            <a:r>
              <a:rPr lang="en-US" sz="1000" err="1">
                <a:cs typeface="+mn-ea"/>
                <a:sym typeface="+mn-lt"/>
              </a:rPr>
              <a:t>commodo</a:t>
            </a:r>
            <a:r>
              <a:rPr lang="en-US" sz="1000">
                <a:cs typeface="+mn-ea"/>
                <a:sym typeface="+mn-lt"/>
              </a:rPr>
              <a:t> ligula </a:t>
            </a:r>
            <a:r>
              <a:rPr lang="en-US" sz="1000" err="1">
                <a:cs typeface="+mn-ea"/>
                <a:sym typeface="+mn-lt"/>
              </a:rPr>
              <a:t>eget</a:t>
            </a:r>
            <a:r>
              <a:rPr lang="en-US" sz="1000">
                <a:cs typeface="+mn-ea"/>
                <a:sym typeface="+mn-lt"/>
              </a:rPr>
              <a:t> dolor. </a:t>
            </a:r>
            <a:r>
              <a:rPr lang="en-US" sz="1000" err="1">
                <a:cs typeface="+mn-ea"/>
                <a:sym typeface="+mn-lt"/>
              </a:rPr>
              <a:t>Aenean</a:t>
            </a:r>
            <a:r>
              <a:rPr lang="en-US" sz="1000">
                <a:cs typeface="+mn-ea"/>
                <a:sym typeface="+mn-lt"/>
              </a:rPr>
              <a:t> </a:t>
            </a:r>
            <a:r>
              <a:rPr lang="en-US" sz="1000" err="1">
                <a:cs typeface="+mn-ea"/>
                <a:sym typeface="+mn-lt"/>
              </a:rPr>
              <a:t>massa</a:t>
            </a:r>
            <a:r>
              <a:rPr lang="en-US" sz="1000">
                <a:cs typeface="+mn-ea"/>
                <a:sym typeface="+mn-lt"/>
              </a:rPr>
              <a:t> </a:t>
            </a:r>
            <a:r>
              <a:rPr lang="en-US" sz="1000" err="1">
                <a:cs typeface="+mn-ea"/>
                <a:sym typeface="+mn-lt"/>
              </a:rPr>
              <a:t>sociis</a:t>
            </a:r>
            <a:r>
              <a:rPr lang="en-US" sz="1000">
                <a:cs typeface="+mn-ea"/>
                <a:sym typeface="+mn-lt"/>
              </a:rPr>
              <a:t> </a:t>
            </a:r>
            <a:r>
              <a:rPr lang="en-US" sz="1000" err="1">
                <a:cs typeface="+mn-ea"/>
                <a:sym typeface="+mn-lt"/>
              </a:rPr>
              <a:t>natoque</a:t>
            </a:r>
            <a:r>
              <a:rPr lang="en-US" sz="1000">
                <a:cs typeface="+mn-ea"/>
                <a:sym typeface="+mn-lt"/>
              </a:rPr>
              <a:t> </a:t>
            </a:r>
            <a:r>
              <a:rPr lang="en-US" sz="1000" err="1">
                <a:cs typeface="+mn-ea"/>
                <a:sym typeface="+mn-lt"/>
              </a:rPr>
              <a:t>penatibus</a:t>
            </a:r>
            <a:r>
              <a:rPr lang="en-US" sz="1000">
                <a:cs typeface="+mn-ea"/>
                <a:sym typeface="+mn-lt"/>
              </a:rPr>
              <a:t> et </a:t>
            </a:r>
            <a:r>
              <a:rPr lang="en-US" sz="1000" err="1">
                <a:cs typeface="+mn-ea"/>
                <a:sym typeface="+mn-lt"/>
              </a:rPr>
              <a:t>magnis</a:t>
            </a:r>
            <a:r>
              <a:rPr lang="en-US" sz="1000">
                <a:cs typeface="+mn-ea"/>
                <a:sym typeface="+mn-lt"/>
              </a:rPr>
              <a:t>.</a:t>
            </a:r>
            <a:endParaRPr lang="en-US" sz="1000">
              <a:cs typeface="+mn-ea"/>
              <a:sym typeface="+mn-lt"/>
            </a:endParaRPr>
          </a:p>
        </p:txBody>
      </p:sp>
      <p:sp>
        <p:nvSpPr>
          <p:cNvPr id="33" name="TextBox 32"/>
          <p:cNvSpPr txBox="1"/>
          <p:nvPr/>
        </p:nvSpPr>
        <p:spPr>
          <a:xfrm>
            <a:off x="8119535" y="4224865"/>
            <a:ext cx="1937279" cy="246221"/>
          </a:xfrm>
          <a:prstGeom prst="rect">
            <a:avLst/>
          </a:prstGeom>
          <a:noFill/>
        </p:spPr>
        <p:txBody>
          <a:bodyPr wrap="square" lIns="0" tIns="0" rIns="0" bIns="0" rtlCol="0">
            <a:spAutoFit/>
          </a:bodyPr>
          <a:lstStyle/>
          <a:p>
            <a:pPr algn="r"/>
            <a:r>
              <a:rPr lang="zh-CN" altLang="en-US" sz="1600" b="1" dirty="0">
                <a:cs typeface="+mn-ea"/>
                <a:sym typeface="+mn-lt"/>
              </a:rPr>
              <a:t>输入您的小标题</a:t>
            </a:r>
            <a:endParaRPr lang="zh-CN" altLang="en-US" sz="1600" b="1" dirty="0">
              <a:cs typeface="+mn-ea"/>
              <a:sym typeface="+mn-lt"/>
            </a:endParaRPr>
          </a:p>
        </p:txBody>
      </p:sp>
      <p:sp>
        <p:nvSpPr>
          <p:cNvPr id="34" name="Line 23"/>
          <p:cNvSpPr>
            <a:spLocks noChangeShapeType="1"/>
          </p:cNvSpPr>
          <p:nvPr/>
        </p:nvSpPr>
        <p:spPr bwMode="auto">
          <a:xfrm flipH="1">
            <a:off x="9875839" y="4558242"/>
            <a:ext cx="180975" cy="0"/>
          </a:xfrm>
          <a:prstGeom prst="line">
            <a:avLst/>
          </a:prstGeom>
          <a:noFill/>
          <a:ln w="25400"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r"/>
            <a:endParaRPr lang="en-US">
              <a:cs typeface="+mn-ea"/>
              <a:sym typeface="+mn-lt"/>
            </a:endParaRPr>
          </a:p>
        </p:txBody>
      </p:sp>
      <p:sp>
        <p:nvSpPr>
          <p:cNvPr id="43" name="Freeform 292"/>
          <p:cNvSpPr/>
          <p:nvPr/>
        </p:nvSpPr>
        <p:spPr bwMode="auto">
          <a:xfrm>
            <a:off x="5019677" y="3327400"/>
            <a:ext cx="581025" cy="1314450"/>
          </a:xfrm>
          <a:custGeom>
            <a:avLst/>
            <a:gdLst>
              <a:gd name="T0" fmla="*/ 144 w 183"/>
              <a:gd name="T1" fmla="*/ 414 h 414"/>
              <a:gd name="T2" fmla="*/ 138 w 183"/>
              <a:gd name="T3" fmla="*/ 413 h 414"/>
              <a:gd name="T4" fmla="*/ 124 w 183"/>
              <a:gd name="T5" fmla="*/ 389 h 414"/>
              <a:gd name="T6" fmla="*/ 120 w 183"/>
              <a:gd name="T7" fmla="*/ 196 h 414"/>
              <a:gd name="T8" fmla="*/ 10 w 183"/>
              <a:gd name="T9" fmla="*/ 38 h 414"/>
              <a:gd name="T10" fmla="*/ 7 w 183"/>
              <a:gd name="T11" fmla="*/ 10 h 414"/>
              <a:gd name="T12" fmla="*/ 35 w 183"/>
              <a:gd name="T13" fmla="*/ 6 h 414"/>
              <a:gd name="T14" fmla="*/ 158 w 183"/>
              <a:gd name="T15" fmla="*/ 184 h 414"/>
              <a:gd name="T16" fmla="*/ 163 w 183"/>
              <a:gd name="T17" fmla="*/ 399 h 414"/>
              <a:gd name="T18" fmla="*/ 144 w 183"/>
              <a:gd name="T1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414">
                <a:moveTo>
                  <a:pt x="144" y="414"/>
                </a:moveTo>
                <a:cubicBezTo>
                  <a:pt x="142" y="414"/>
                  <a:pt x="140" y="414"/>
                  <a:pt x="138" y="413"/>
                </a:cubicBezTo>
                <a:cubicBezTo>
                  <a:pt x="128" y="410"/>
                  <a:pt x="121" y="399"/>
                  <a:pt x="124" y="389"/>
                </a:cubicBezTo>
                <a:cubicBezTo>
                  <a:pt x="142" y="325"/>
                  <a:pt x="141" y="259"/>
                  <a:pt x="120" y="196"/>
                </a:cubicBezTo>
                <a:cubicBezTo>
                  <a:pt x="100" y="133"/>
                  <a:pt x="62" y="79"/>
                  <a:pt x="10" y="38"/>
                </a:cubicBezTo>
                <a:cubicBezTo>
                  <a:pt x="2" y="31"/>
                  <a:pt x="0" y="18"/>
                  <a:pt x="7" y="10"/>
                </a:cubicBezTo>
                <a:cubicBezTo>
                  <a:pt x="14" y="1"/>
                  <a:pt x="26" y="0"/>
                  <a:pt x="35" y="6"/>
                </a:cubicBezTo>
                <a:cubicBezTo>
                  <a:pt x="93" y="52"/>
                  <a:pt x="136" y="113"/>
                  <a:pt x="158" y="184"/>
                </a:cubicBezTo>
                <a:cubicBezTo>
                  <a:pt x="181" y="254"/>
                  <a:pt x="183" y="328"/>
                  <a:pt x="163" y="399"/>
                </a:cubicBezTo>
                <a:cubicBezTo>
                  <a:pt x="160" y="408"/>
                  <a:pt x="152" y="414"/>
                  <a:pt x="144" y="41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4" name="Freeform 293"/>
          <p:cNvSpPr/>
          <p:nvPr/>
        </p:nvSpPr>
        <p:spPr bwMode="auto">
          <a:xfrm>
            <a:off x="5026026" y="2597150"/>
            <a:ext cx="1143000" cy="863600"/>
          </a:xfrm>
          <a:custGeom>
            <a:avLst/>
            <a:gdLst>
              <a:gd name="T0" fmla="*/ 21 w 360"/>
              <a:gd name="T1" fmla="*/ 272 h 272"/>
              <a:gd name="T2" fmla="*/ 1 w 360"/>
              <a:gd name="T3" fmla="*/ 253 h 272"/>
              <a:gd name="T4" fmla="*/ 20 w 360"/>
              <a:gd name="T5" fmla="*/ 232 h 272"/>
              <a:gd name="T6" fmla="*/ 202 w 360"/>
              <a:gd name="T7" fmla="*/ 169 h 272"/>
              <a:gd name="T8" fmla="*/ 318 w 360"/>
              <a:gd name="T9" fmla="*/ 15 h 272"/>
              <a:gd name="T10" fmla="*/ 344 w 360"/>
              <a:gd name="T11" fmla="*/ 4 h 272"/>
              <a:gd name="T12" fmla="*/ 356 w 360"/>
              <a:gd name="T13" fmla="*/ 29 h 272"/>
              <a:gd name="T14" fmla="*/ 225 w 360"/>
              <a:gd name="T15" fmla="*/ 201 h 272"/>
              <a:gd name="T16" fmla="*/ 22 w 360"/>
              <a:gd name="T17" fmla="*/ 272 h 272"/>
              <a:gd name="T18" fmla="*/ 21 w 360"/>
              <a:gd name="T1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72">
                <a:moveTo>
                  <a:pt x="21" y="272"/>
                </a:moveTo>
                <a:cubicBezTo>
                  <a:pt x="10" y="272"/>
                  <a:pt x="1" y="264"/>
                  <a:pt x="1" y="253"/>
                </a:cubicBezTo>
                <a:cubicBezTo>
                  <a:pt x="0" y="242"/>
                  <a:pt x="9" y="233"/>
                  <a:pt x="20" y="232"/>
                </a:cubicBezTo>
                <a:cubicBezTo>
                  <a:pt x="86" y="230"/>
                  <a:pt x="149" y="208"/>
                  <a:pt x="202" y="169"/>
                </a:cubicBezTo>
                <a:cubicBezTo>
                  <a:pt x="255" y="130"/>
                  <a:pt x="295" y="77"/>
                  <a:pt x="318" y="15"/>
                </a:cubicBezTo>
                <a:cubicBezTo>
                  <a:pt x="322" y="5"/>
                  <a:pt x="334" y="0"/>
                  <a:pt x="344" y="4"/>
                </a:cubicBezTo>
                <a:cubicBezTo>
                  <a:pt x="354" y="8"/>
                  <a:pt x="360" y="19"/>
                  <a:pt x="356" y="29"/>
                </a:cubicBezTo>
                <a:cubicBezTo>
                  <a:pt x="330" y="98"/>
                  <a:pt x="285" y="158"/>
                  <a:pt x="225" y="201"/>
                </a:cubicBezTo>
                <a:cubicBezTo>
                  <a:pt x="166" y="245"/>
                  <a:pt x="95" y="269"/>
                  <a:pt x="22" y="272"/>
                </a:cubicBezTo>
                <a:cubicBezTo>
                  <a:pt x="21" y="272"/>
                  <a:pt x="21" y="272"/>
                  <a:pt x="21" y="27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5" name="Freeform 294"/>
          <p:cNvSpPr/>
          <p:nvPr/>
        </p:nvSpPr>
        <p:spPr bwMode="auto">
          <a:xfrm>
            <a:off x="6022976" y="2597150"/>
            <a:ext cx="1143000" cy="863600"/>
          </a:xfrm>
          <a:custGeom>
            <a:avLst/>
            <a:gdLst>
              <a:gd name="T0" fmla="*/ 339 w 360"/>
              <a:gd name="T1" fmla="*/ 272 h 272"/>
              <a:gd name="T2" fmla="*/ 338 w 360"/>
              <a:gd name="T3" fmla="*/ 272 h 272"/>
              <a:gd name="T4" fmla="*/ 135 w 360"/>
              <a:gd name="T5" fmla="*/ 201 h 272"/>
              <a:gd name="T6" fmla="*/ 4 w 360"/>
              <a:gd name="T7" fmla="*/ 29 h 272"/>
              <a:gd name="T8" fmla="*/ 16 w 360"/>
              <a:gd name="T9" fmla="*/ 4 h 272"/>
              <a:gd name="T10" fmla="*/ 42 w 360"/>
              <a:gd name="T11" fmla="*/ 15 h 272"/>
              <a:gd name="T12" fmla="*/ 158 w 360"/>
              <a:gd name="T13" fmla="*/ 169 h 272"/>
              <a:gd name="T14" fmla="*/ 340 w 360"/>
              <a:gd name="T15" fmla="*/ 232 h 272"/>
              <a:gd name="T16" fmla="*/ 359 w 360"/>
              <a:gd name="T17" fmla="*/ 253 h 272"/>
              <a:gd name="T18" fmla="*/ 339 w 360"/>
              <a:gd name="T1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72">
                <a:moveTo>
                  <a:pt x="339" y="272"/>
                </a:moveTo>
                <a:cubicBezTo>
                  <a:pt x="339" y="272"/>
                  <a:pt x="339" y="272"/>
                  <a:pt x="338" y="272"/>
                </a:cubicBezTo>
                <a:cubicBezTo>
                  <a:pt x="265" y="269"/>
                  <a:pt x="194" y="245"/>
                  <a:pt x="135" y="201"/>
                </a:cubicBezTo>
                <a:cubicBezTo>
                  <a:pt x="75" y="158"/>
                  <a:pt x="30" y="98"/>
                  <a:pt x="4" y="29"/>
                </a:cubicBezTo>
                <a:cubicBezTo>
                  <a:pt x="0" y="19"/>
                  <a:pt x="6" y="8"/>
                  <a:pt x="16" y="4"/>
                </a:cubicBezTo>
                <a:cubicBezTo>
                  <a:pt x="26" y="0"/>
                  <a:pt x="38" y="5"/>
                  <a:pt x="42" y="15"/>
                </a:cubicBezTo>
                <a:cubicBezTo>
                  <a:pt x="65" y="77"/>
                  <a:pt x="105" y="130"/>
                  <a:pt x="158" y="169"/>
                </a:cubicBezTo>
                <a:cubicBezTo>
                  <a:pt x="211" y="208"/>
                  <a:pt x="274" y="230"/>
                  <a:pt x="340" y="232"/>
                </a:cubicBezTo>
                <a:cubicBezTo>
                  <a:pt x="351" y="233"/>
                  <a:pt x="360" y="242"/>
                  <a:pt x="359" y="253"/>
                </a:cubicBezTo>
                <a:cubicBezTo>
                  <a:pt x="359" y="264"/>
                  <a:pt x="350" y="272"/>
                  <a:pt x="339" y="27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6" name="Freeform 295"/>
          <p:cNvSpPr/>
          <p:nvPr/>
        </p:nvSpPr>
        <p:spPr bwMode="auto">
          <a:xfrm>
            <a:off x="6591302" y="3327400"/>
            <a:ext cx="581025" cy="1314450"/>
          </a:xfrm>
          <a:custGeom>
            <a:avLst/>
            <a:gdLst>
              <a:gd name="T0" fmla="*/ 39 w 183"/>
              <a:gd name="T1" fmla="*/ 414 h 414"/>
              <a:gd name="T2" fmla="*/ 20 w 183"/>
              <a:gd name="T3" fmla="*/ 399 h 414"/>
              <a:gd name="T4" fmla="*/ 25 w 183"/>
              <a:gd name="T5" fmla="*/ 184 h 414"/>
              <a:gd name="T6" fmla="*/ 148 w 183"/>
              <a:gd name="T7" fmla="*/ 6 h 414"/>
              <a:gd name="T8" fmla="*/ 176 w 183"/>
              <a:gd name="T9" fmla="*/ 10 h 414"/>
              <a:gd name="T10" fmla="*/ 173 w 183"/>
              <a:gd name="T11" fmla="*/ 38 h 414"/>
              <a:gd name="T12" fmla="*/ 63 w 183"/>
              <a:gd name="T13" fmla="*/ 196 h 414"/>
              <a:gd name="T14" fmla="*/ 59 w 183"/>
              <a:gd name="T15" fmla="*/ 389 h 414"/>
              <a:gd name="T16" fmla="*/ 45 w 183"/>
              <a:gd name="T17" fmla="*/ 413 h 414"/>
              <a:gd name="T18" fmla="*/ 39 w 183"/>
              <a:gd name="T1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414">
                <a:moveTo>
                  <a:pt x="39" y="414"/>
                </a:moveTo>
                <a:cubicBezTo>
                  <a:pt x="31" y="414"/>
                  <a:pt x="23" y="408"/>
                  <a:pt x="20" y="399"/>
                </a:cubicBezTo>
                <a:cubicBezTo>
                  <a:pt x="0" y="328"/>
                  <a:pt x="2" y="254"/>
                  <a:pt x="25" y="184"/>
                </a:cubicBezTo>
                <a:cubicBezTo>
                  <a:pt x="47" y="113"/>
                  <a:pt x="90" y="52"/>
                  <a:pt x="148" y="6"/>
                </a:cubicBezTo>
                <a:cubicBezTo>
                  <a:pt x="157" y="0"/>
                  <a:pt x="169" y="1"/>
                  <a:pt x="176" y="10"/>
                </a:cubicBezTo>
                <a:cubicBezTo>
                  <a:pt x="183" y="18"/>
                  <a:pt x="181" y="31"/>
                  <a:pt x="173" y="38"/>
                </a:cubicBezTo>
                <a:cubicBezTo>
                  <a:pt x="121" y="79"/>
                  <a:pt x="83" y="133"/>
                  <a:pt x="63" y="196"/>
                </a:cubicBezTo>
                <a:cubicBezTo>
                  <a:pt x="42" y="259"/>
                  <a:pt x="41" y="325"/>
                  <a:pt x="59" y="389"/>
                </a:cubicBezTo>
                <a:cubicBezTo>
                  <a:pt x="62" y="399"/>
                  <a:pt x="55" y="410"/>
                  <a:pt x="45" y="413"/>
                </a:cubicBezTo>
                <a:cubicBezTo>
                  <a:pt x="43" y="414"/>
                  <a:pt x="41" y="414"/>
                  <a:pt x="39" y="41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7" name="Freeform 296"/>
          <p:cNvSpPr/>
          <p:nvPr/>
        </p:nvSpPr>
        <p:spPr bwMode="auto">
          <a:xfrm>
            <a:off x="5403851" y="4327525"/>
            <a:ext cx="1384300" cy="323850"/>
          </a:xfrm>
          <a:custGeom>
            <a:avLst/>
            <a:gdLst>
              <a:gd name="T0" fmla="*/ 23 w 436"/>
              <a:gd name="T1" fmla="*/ 99 h 102"/>
              <a:gd name="T2" fmla="*/ 6 w 436"/>
              <a:gd name="T3" fmla="*/ 90 h 102"/>
              <a:gd name="T4" fmla="*/ 11 w 436"/>
              <a:gd name="T5" fmla="*/ 62 h 102"/>
              <a:gd name="T6" fmla="*/ 218 w 436"/>
              <a:gd name="T7" fmla="*/ 0 h 102"/>
              <a:gd name="T8" fmla="*/ 425 w 436"/>
              <a:gd name="T9" fmla="*/ 62 h 102"/>
              <a:gd name="T10" fmla="*/ 430 w 436"/>
              <a:gd name="T11" fmla="*/ 90 h 102"/>
              <a:gd name="T12" fmla="*/ 402 w 436"/>
              <a:gd name="T13" fmla="*/ 96 h 102"/>
              <a:gd name="T14" fmla="*/ 218 w 436"/>
              <a:gd name="T15" fmla="*/ 40 h 102"/>
              <a:gd name="T16" fmla="*/ 34 w 436"/>
              <a:gd name="T17" fmla="*/ 96 h 102"/>
              <a:gd name="T18" fmla="*/ 23 w 436"/>
              <a:gd name="T19" fmla="*/ 9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102">
                <a:moveTo>
                  <a:pt x="23" y="99"/>
                </a:moveTo>
                <a:cubicBezTo>
                  <a:pt x="16" y="99"/>
                  <a:pt x="10" y="96"/>
                  <a:pt x="6" y="90"/>
                </a:cubicBezTo>
                <a:cubicBezTo>
                  <a:pt x="0" y="81"/>
                  <a:pt x="2" y="68"/>
                  <a:pt x="11" y="62"/>
                </a:cubicBezTo>
                <a:cubicBezTo>
                  <a:pt x="73" y="21"/>
                  <a:pt x="144" y="0"/>
                  <a:pt x="218" y="0"/>
                </a:cubicBezTo>
                <a:cubicBezTo>
                  <a:pt x="292" y="0"/>
                  <a:pt x="363" y="21"/>
                  <a:pt x="425" y="62"/>
                </a:cubicBezTo>
                <a:cubicBezTo>
                  <a:pt x="434" y="68"/>
                  <a:pt x="436" y="81"/>
                  <a:pt x="430" y="90"/>
                </a:cubicBezTo>
                <a:cubicBezTo>
                  <a:pt x="424" y="99"/>
                  <a:pt x="412" y="102"/>
                  <a:pt x="402" y="96"/>
                </a:cubicBezTo>
                <a:cubicBezTo>
                  <a:pt x="348" y="59"/>
                  <a:pt x="284" y="40"/>
                  <a:pt x="218" y="40"/>
                </a:cubicBezTo>
                <a:cubicBezTo>
                  <a:pt x="152" y="40"/>
                  <a:pt x="88" y="59"/>
                  <a:pt x="34" y="96"/>
                </a:cubicBezTo>
                <a:cubicBezTo>
                  <a:pt x="30" y="98"/>
                  <a:pt x="26" y="99"/>
                  <a:pt x="23" y="9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8" name="Freeform 297"/>
          <p:cNvSpPr/>
          <p:nvPr/>
        </p:nvSpPr>
        <p:spPr bwMode="auto">
          <a:xfrm>
            <a:off x="4264026" y="3079751"/>
            <a:ext cx="914400" cy="2206625"/>
          </a:xfrm>
          <a:custGeom>
            <a:avLst/>
            <a:gdLst>
              <a:gd name="T0" fmla="*/ 234 w 288"/>
              <a:gd name="T1" fmla="*/ 695 h 695"/>
              <a:gd name="T2" fmla="*/ 229 w 288"/>
              <a:gd name="T3" fmla="*/ 694 h 695"/>
              <a:gd name="T4" fmla="*/ 215 w 288"/>
              <a:gd name="T5" fmla="*/ 669 h 695"/>
              <a:gd name="T6" fmla="*/ 208 w 288"/>
              <a:gd name="T7" fmla="*/ 323 h 695"/>
              <a:gd name="T8" fmla="*/ 10 w 288"/>
              <a:gd name="T9" fmla="*/ 38 h 695"/>
              <a:gd name="T10" fmla="*/ 7 w 288"/>
              <a:gd name="T11" fmla="*/ 10 h 695"/>
              <a:gd name="T12" fmla="*/ 35 w 288"/>
              <a:gd name="T13" fmla="*/ 7 h 695"/>
              <a:gd name="T14" fmla="*/ 246 w 288"/>
              <a:gd name="T15" fmla="*/ 311 h 695"/>
              <a:gd name="T16" fmla="*/ 253 w 288"/>
              <a:gd name="T17" fmla="*/ 680 h 695"/>
              <a:gd name="T18" fmla="*/ 234 w 288"/>
              <a:gd name="T1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695">
                <a:moveTo>
                  <a:pt x="234" y="695"/>
                </a:moveTo>
                <a:cubicBezTo>
                  <a:pt x="232" y="695"/>
                  <a:pt x="231" y="695"/>
                  <a:pt x="229" y="694"/>
                </a:cubicBezTo>
                <a:cubicBezTo>
                  <a:pt x="218" y="691"/>
                  <a:pt x="212" y="680"/>
                  <a:pt x="215" y="669"/>
                </a:cubicBezTo>
                <a:cubicBezTo>
                  <a:pt x="247" y="556"/>
                  <a:pt x="244" y="436"/>
                  <a:pt x="208" y="323"/>
                </a:cubicBezTo>
                <a:cubicBezTo>
                  <a:pt x="171" y="210"/>
                  <a:pt x="103" y="112"/>
                  <a:pt x="10" y="38"/>
                </a:cubicBezTo>
                <a:cubicBezTo>
                  <a:pt x="1" y="32"/>
                  <a:pt x="0" y="19"/>
                  <a:pt x="7" y="10"/>
                </a:cubicBezTo>
                <a:cubicBezTo>
                  <a:pt x="13" y="2"/>
                  <a:pt x="26" y="0"/>
                  <a:pt x="35" y="7"/>
                </a:cubicBezTo>
                <a:cubicBezTo>
                  <a:pt x="134" y="85"/>
                  <a:pt x="207" y="190"/>
                  <a:pt x="246" y="311"/>
                </a:cubicBezTo>
                <a:cubicBezTo>
                  <a:pt x="285" y="431"/>
                  <a:pt x="288" y="559"/>
                  <a:pt x="253" y="680"/>
                </a:cubicBezTo>
                <a:cubicBezTo>
                  <a:pt x="251" y="689"/>
                  <a:pt x="243" y="695"/>
                  <a:pt x="234" y="69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9" name="Freeform 298"/>
          <p:cNvSpPr/>
          <p:nvPr/>
        </p:nvSpPr>
        <p:spPr bwMode="auto">
          <a:xfrm>
            <a:off x="4270376" y="1800225"/>
            <a:ext cx="1898650" cy="1416050"/>
          </a:xfrm>
          <a:custGeom>
            <a:avLst/>
            <a:gdLst>
              <a:gd name="T0" fmla="*/ 20 w 598"/>
              <a:gd name="T1" fmla="*/ 446 h 446"/>
              <a:gd name="T2" fmla="*/ 0 w 598"/>
              <a:gd name="T3" fmla="*/ 426 h 446"/>
              <a:gd name="T4" fmla="*/ 19 w 598"/>
              <a:gd name="T5" fmla="*/ 406 h 446"/>
              <a:gd name="T6" fmla="*/ 347 w 598"/>
              <a:gd name="T7" fmla="*/ 292 h 446"/>
              <a:gd name="T8" fmla="*/ 556 w 598"/>
              <a:gd name="T9" fmla="*/ 16 h 446"/>
              <a:gd name="T10" fmla="*/ 582 w 598"/>
              <a:gd name="T11" fmla="*/ 4 h 446"/>
              <a:gd name="T12" fmla="*/ 594 w 598"/>
              <a:gd name="T13" fmla="*/ 30 h 446"/>
              <a:gd name="T14" fmla="*/ 370 w 598"/>
              <a:gd name="T15" fmla="*/ 324 h 446"/>
              <a:gd name="T16" fmla="*/ 21 w 598"/>
              <a:gd name="T17" fmla="*/ 446 h 446"/>
              <a:gd name="T18" fmla="*/ 20 w 598"/>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446">
                <a:moveTo>
                  <a:pt x="20" y="446"/>
                </a:moveTo>
                <a:cubicBezTo>
                  <a:pt x="10" y="446"/>
                  <a:pt x="1" y="437"/>
                  <a:pt x="0" y="426"/>
                </a:cubicBezTo>
                <a:cubicBezTo>
                  <a:pt x="0" y="415"/>
                  <a:pt x="8" y="406"/>
                  <a:pt x="19" y="406"/>
                </a:cubicBezTo>
                <a:cubicBezTo>
                  <a:pt x="138" y="401"/>
                  <a:pt x="251" y="362"/>
                  <a:pt x="347" y="292"/>
                </a:cubicBezTo>
                <a:cubicBezTo>
                  <a:pt x="443" y="222"/>
                  <a:pt x="515" y="127"/>
                  <a:pt x="556" y="16"/>
                </a:cubicBezTo>
                <a:cubicBezTo>
                  <a:pt x="560" y="5"/>
                  <a:pt x="572" y="0"/>
                  <a:pt x="582" y="4"/>
                </a:cubicBezTo>
                <a:cubicBezTo>
                  <a:pt x="592" y="8"/>
                  <a:pt x="598" y="19"/>
                  <a:pt x="594" y="30"/>
                </a:cubicBezTo>
                <a:cubicBezTo>
                  <a:pt x="550" y="148"/>
                  <a:pt x="473" y="250"/>
                  <a:pt x="370" y="324"/>
                </a:cubicBezTo>
                <a:cubicBezTo>
                  <a:pt x="268" y="399"/>
                  <a:pt x="147" y="441"/>
                  <a:pt x="21" y="446"/>
                </a:cubicBezTo>
                <a:cubicBezTo>
                  <a:pt x="21" y="446"/>
                  <a:pt x="20" y="446"/>
                  <a:pt x="20" y="44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0" name="Freeform 299"/>
          <p:cNvSpPr/>
          <p:nvPr/>
        </p:nvSpPr>
        <p:spPr bwMode="auto">
          <a:xfrm>
            <a:off x="6022976" y="1800225"/>
            <a:ext cx="1898650" cy="1416050"/>
          </a:xfrm>
          <a:custGeom>
            <a:avLst/>
            <a:gdLst>
              <a:gd name="T0" fmla="*/ 578 w 598"/>
              <a:gd name="T1" fmla="*/ 446 h 446"/>
              <a:gd name="T2" fmla="*/ 577 w 598"/>
              <a:gd name="T3" fmla="*/ 446 h 446"/>
              <a:gd name="T4" fmla="*/ 228 w 598"/>
              <a:gd name="T5" fmla="*/ 324 h 446"/>
              <a:gd name="T6" fmla="*/ 4 w 598"/>
              <a:gd name="T7" fmla="*/ 30 h 446"/>
              <a:gd name="T8" fmla="*/ 16 w 598"/>
              <a:gd name="T9" fmla="*/ 4 h 446"/>
              <a:gd name="T10" fmla="*/ 42 w 598"/>
              <a:gd name="T11" fmla="*/ 16 h 446"/>
              <a:gd name="T12" fmla="*/ 251 w 598"/>
              <a:gd name="T13" fmla="*/ 292 h 446"/>
              <a:gd name="T14" fmla="*/ 579 w 598"/>
              <a:gd name="T15" fmla="*/ 406 h 446"/>
              <a:gd name="T16" fmla="*/ 598 w 598"/>
              <a:gd name="T17" fmla="*/ 426 h 446"/>
              <a:gd name="T18" fmla="*/ 578 w 598"/>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446">
                <a:moveTo>
                  <a:pt x="578" y="446"/>
                </a:moveTo>
                <a:cubicBezTo>
                  <a:pt x="578" y="446"/>
                  <a:pt x="577" y="446"/>
                  <a:pt x="577" y="446"/>
                </a:cubicBezTo>
                <a:cubicBezTo>
                  <a:pt x="451" y="441"/>
                  <a:pt x="330" y="399"/>
                  <a:pt x="228" y="324"/>
                </a:cubicBezTo>
                <a:cubicBezTo>
                  <a:pt x="125" y="250"/>
                  <a:pt x="48" y="148"/>
                  <a:pt x="4" y="30"/>
                </a:cubicBezTo>
                <a:cubicBezTo>
                  <a:pt x="0" y="19"/>
                  <a:pt x="6" y="8"/>
                  <a:pt x="16" y="4"/>
                </a:cubicBezTo>
                <a:cubicBezTo>
                  <a:pt x="26" y="0"/>
                  <a:pt x="38" y="5"/>
                  <a:pt x="42" y="16"/>
                </a:cubicBezTo>
                <a:cubicBezTo>
                  <a:pt x="83" y="127"/>
                  <a:pt x="155" y="222"/>
                  <a:pt x="251" y="292"/>
                </a:cubicBezTo>
                <a:cubicBezTo>
                  <a:pt x="347" y="362"/>
                  <a:pt x="460" y="401"/>
                  <a:pt x="579" y="406"/>
                </a:cubicBezTo>
                <a:cubicBezTo>
                  <a:pt x="590" y="406"/>
                  <a:pt x="598" y="415"/>
                  <a:pt x="598" y="426"/>
                </a:cubicBezTo>
                <a:cubicBezTo>
                  <a:pt x="597" y="437"/>
                  <a:pt x="588" y="446"/>
                  <a:pt x="578" y="44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1" name="Freeform 300"/>
          <p:cNvSpPr/>
          <p:nvPr/>
        </p:nvSpPr>
        <p:spPr bwMode="auto">
          <a:xfrm>
            <a:off x="7013576" y="3079751"/>
            <a:ext cx="914400" cy="2206625"/>
          </a:xfrm>
          <a:custGeom>
            <a:avLst/>
            <a:gdLst>
              <a:gd name="T0" fmla="*/ 54 w 288"/>
              <a:gd name="T1" fmla="*/ 695 h 695"/>
              <a:gd name="T2" fmla="*/ 35 w 288"/>
              <a:gd name="T3" fmla="*/ 680 h 695"/>
              <a:gd name="T4" fmla="*/ 42 w 288"/>
              <a:gd name="T5" fmla="*/ 311 h 695"/>
              <a:gd name="T6" fmla="*/ 253 w 288"/>
              <a:gd name="T7" fmla="*/ 7 h 695"/>
              <a:gd name="T8" fmla="*/ 281 w 288"/>
              <a:gd name="T9" fmla="*/ 10 h 695"/>
              <a:gd name="T10" fmla="*/ 278 w 288"/>
              <a:gd name="T11" fmla="*/ 38 h 695"/>
              <a:gd name="T12" fmla="*/ 80 w 288"/>
              <a:gd name="T13" fmla="*/ 323 h 695"/>
              <a:gd name="T14" fmla="*/ 73 w 288"/>
              <a:gd name="T15" fmla="*/ 669 h 695"/>
              <a:gd name="T16" fmla="*/ 59 w 288"/>
              <a:gd name="T17" fmla="*/ 694 h 695"/>
              <a:gd name="T18" fmla="*/ 54 w 288"/>
              <a:gd name="T1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695">
                <a:moveTo>
                  <a:pt x="54" y="695"/>
                </a:moveTo>
                <a:cubicBezTo>
                  <a:pt x="45" y="695"/>
                  <a:pt x="37" y="689"/>
                  <a:pt x="35" y="680"/>
                </a:cubicBezTo>
                <a:cubicBezTo>
                  <a:pt x="0" y="559"/>
                  <a:pt x="3" y="431"/>
                  <a:pt x="42" y="311"/>
                </a:cubicBezTo>
                <a:cubicBezTo>
                  <a:pt x="81" y="190"/>
                  <a:pt x="154" y="85"/>
                  <a:pt x="253" y="7"/>
                </a:cubicBezTo>
                <a:cubicBezTo>
                  <a:pt x="262" y="0"/>
                  <a:pt x="275" y="2"/>
                  <a:pt x="281" y="10"/>
                </a:cubicBezTo>
                <a:cubicBezTo>
                  <a:pt x="288" y="19"/>
                  <a:pt x="287" y="32"/>
                  <a:pt x="278" y="38"/>
                </a:cubicBezTo>
                <a:cubicBezTo>
                  <a:pt x="185" y="112"/>
                  <a:pt x="117" y="210"/>
                  <a:pt x="80" y="323"/>
                </a:cubicBezTo>
                <a:cubicBezTo>
                  <a:pt x="44" y="436"/>
                  <a:pt x="41" y="556"/>
                  <a:pt x="73" y="669"/>
                </a:cubicBezTo>
                <a:cubicBezTo>
                  <a:pt x="76" y="680"/>
                  <a:pt x="70" y="691"/>
                  <a:pt x="59" y="694"/>
                </a:cubicBezTo>
                <a:cubicBezTo>
                  <a:pt x="57" y="695"/>
                  <a:pt x="56" y="695"/>
                  <a:pt x="54" y="69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2" name="Freeform 301"/>
          <p:cNvSpPr/>
          <p:nvPr/>
        </p:nvSpPr>
        <p:spPr bwMode="auto">
          <a:xfrm>
            <a:off x="4933951" y="4829176"/>
            <a:ext cx="2324100" cy="466725"/>
          </a:xfrm>
          <a:custGeom>
            <a:avLst/>
            <a:gdLst>
              <a:gd name="T0" fmla="*/ 23 w 732"/>
              <a:gd name="T1" fmla="*/ 144 h 147"/>
              <a:gd name="T2" fmla="*/ 6 w 732"/>
              <a:gd name="T3" fmla="*/ 135 h 147"/>
              <a:gd name="T4" fmla="*/ 12 w 732"/>
              <a:gd name="T5" fmla="*/ 107 h 147"/>
              <a:gd name="T6" fmla="*/ 366 w 732"/>
              <a:gd name="T7" fmla="*/ 0 h 147"/>
              <a:gd name="T8" fmla="*/ 720 w 732"/>
              <a:gd name="T9" fmla="*/ 107 h 147"/>
              <a:gd name="T10" fmla="*/ 726 w 732"/>
              <a:gd name="T11" fmla="*/ 135 h 147"/>
              <a:gd name="T12" fmla="*/ 698 w 732"/>
              <a:gd name="T13" fmla="*/ 141 h 147"/>
              <a:gd name="T14" fmla="*/ 366 w 732"/>
              <a:gd name="T15" fmla="*/ 40 h 147"/>
              <a:gd name="T16" fmla="*/ 34 w 732"/>
              <a:gd name="T17" fmla="*/ 141 h 147"/>
              <a:gd name="T18" fmla="*/ 23 w 732"/>
              <a:gd name="T19"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2" h="147">
                <a:moveTo>
                  <a:pt x="23" y="144"/>
                </a:moveTo>
                <a:cubicBezTo>
                  <a:pt x="17" y="144"/>
                  <a:pt x="10" y="141"/>
                  <a:pt x="6" y="135"/>
                </a:cubicBezTo>
                <a:cubicBezTo>
                  <a:pt x="0" y="126"/>
                  <a:pt x="3" y="113"/>
                  <a:pt x="12" y="107"/>
                </a:cubicBezTo>
                <a:cubicBezTo>
                  <a:pt x="117" y="37"/>
                  <a:pt x="239" y="0"/>
                  <a:pt x="366" y="0"/>
                </a:cubicBezTo>
                <a:cubicBezTo>
                  <a:pt x="493" y="0"/>
                  <a:pt x="615" y="37"/>
                  <a:pt x="720" y="107"/>
                </a:cubicBezTo>
                <a:cubicBezTo>
                  <a:pt x="729" y="113"/>
                  <a:pt x="732" y="126"/>
                  <a:pt x="726" y="135"/>
                </a:cubicBezTo>
                <a:cubicBezTo>
                  <a:pt x="719" y="144"/>
                  <a:pt x="707" y="147"/>
                  <a:pt x="698" y="141"/>
                </a:cubicBezTo>
                <a:cubicBezTo>
                  <a:pt x="599" y="75"/>
                  <a:pt x="485" y="40"/>
                  <a:pt x="366" y="40"/>
                </a:cubicBezTo>
                <a:cubicBezTo>
                  <a:pt x="247" y="40"/>
                  <a:pt x="133" y="75"/>
                  <a:pt x="34" y="141"/>
                </a:cubicBezTo>
                <a:cubicBezTo>
                  <a:pt x="31" y="143"/>
                  <a:pt x="27" y="144"/>
                  <a:pt x="23" y="14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4" name="Oval 316"/>
          <p:cNvSpPr>
            <a:spLocks noChangeArrowheads="1"/>
          </p:cNvSpPr>
          <p:nvPr/>
        </p:nvSpPr>
        <p:spPr bwMode="auto">
          <a:xfrm>
            <a:off x="5845176" y="4641851"/>
            <a:ext cx="501650" cy="504825"/>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56" name="Freeform 303"/>
          <p:cNvSpPr>
            <a:spLocks noEditPoints="1"/>
          </p:cNvSpPr>
          <p:nvPr/>
        </p:nvSpPr>
        <p:spPr bwMode="auto">
          <a:xfrm>
            <a:off x="5984876" y="4740276"/>
            <a:ext cx="222250" cy="323850"/>
          </a:xfrm>
          <a:custGeom>
            <a:avLst/>
            <a:gdLst>
              <a:gd name="T0" fmla="*/ 19 w 70"/>
              <a:gd name="T1" fmla="*/ 78 h 102"/>
              <a:gd name="T2" fmla="*/ 20 w 70"/>
              <a:gd name="T3" fmla="*/ 83 h 102"/>
              <a:gd name="T4" fmla="*/ 35 w 70"/>
              <a:gd name="T5" fmla="*/ 86 h 102"/>
              <a:gd name="T6" fmla="*/ 50 w 70"/>
              <a:gd name="T7" fmla="*/ 83 h 102"/>
              <a:gd name="T8" fmla="*/ 51 w 70"/>
              <a:gd name="T9" fmla="*/ 78 h 102"/>
              <a:gd name="T10" fmla="*/ 35 w 70"/>
              <a:gd name="T11" fmla="*/ 81 h 102"/>
              <a:gd name="T12" fmla="*/ 19 w 70"/>
              <a:gd name="T13" fmla="*/ 78 h 102"/>
              <a:gd name="T14" fmla="*/ 20 w 70"/>
              <a:gd name="T15" fmla="*/ 88 h 102"/>
              <a:gd name="T16" fmla="*/ 21 w 70"/>
              <a:gd name="T17" fmla="*/ 93 h 102"/>
              <a:gd name="T18" fmla="*/ 26 w 70"/>
              <a:gd name="T19" fmla="*/ 96 h 102"/>
              <a:gd name="T20" fmla="*/ 26 w 70"/>
              <a:gd name="T21" fmla="*/ 99 h 102"/>
              <a:gd name="T22" fmla="*/ 35 w 70"/>
              <a:gd name="T23" fmla="*/ 102 h 102"/>
              <a:gd name="T24" fmla="*/ 44 w 70"/>
              <a:gd name="T25" fmla="*/ 99 h 102"/>
              <a:gd name="T26" fmla="*/ 44 w 70"/>
              <a:gd name="T27" fmla="*/ 96 h 102"/>
              <a:gd name="T28" fmla="*/ 49 w 70"/>
              <a:gd name="T29" fmla="*/ 93 h 102"/>
              <a:gd name="T30" fmla="*/ 50 w 70"/>
              <a:gd name="T31" fmla="*/ 88 h 102"/>
              <a:gd name="T32" fmla="*/ 35 w 70"/>
              <a:gd name="T33" fmla="*/ 90 h 102"/>
              <a:gd name="T34" fmla="*/ 20 w 70"/>
              <a:gd name="T35" fmla="*/ 88 h 102"/>
              <a:gd name="T36" fmla="*/ 35 w 70"/>
              <a:gd name="T37" fmla="*/ 0 h 102"/>
              <a:gd name="T38" fmla="*/ 0 w 70"/>
              <a:gd name="T39" fmla="*/ 35 h 102"/>
              <a:gd name="T40" fmla="*/ 17 w 70"/>
              <a:gd name="T41" fmla="*/ 65 h 102"/>
              <a:gd name="T42" fmla="*/ 18 w 70"/>
              <a:gd name="T43" fmla="*/ 74 h 102"/>
              <a:gd name="T44" fmla="*/ 35 w 70"/>
              <a:gd name="T45" fmla="*/ 77 h 102"/>
              <a:gd name="T46" fmla="*/ 52 w 70"/>
              <a:gd name="T47" fmla="*/ 74 h 102"/>
              <a:gd name="T48" fmla="*/ 53 w 70"/>
              <a:gd name="T49" fmla="*/ 65 h 102"/>
              <a:gd name="T50" fmla="*/ 70 w 70"/>
              <a:gd name="T51" fmla="*/ 35 h 102"/>
              <a:gd name="T52" fmla="*/ 35 w 70"/>
              <a:gd name="T53" fmla="*/ 0 h 102"/>
              <a:gd name="T54" fmla="*/ 48 w 70"/>
              <a:gd name="T55" fmla="*/ 61 h 102"/>
              <a:gd name="T56" fmla="*/ 47 w 70"/>
              <a:gd name="T57" fmla="*/ 69 h 102"/>
              <a:gd name="T58" fmla="*/ 35 w 70"/>
              <a:gd name="T59" fmla="*/ 71 h 102"/>
              <a:gd name="T60" fmla="*/ 23 w 70"/>
              <a:gd name="T61" fmla="*/ 69 h 102"/>
              <a:gd name="T62" fmla="*/ 22 w 70"/>
              <a:gd name="T63" fmla="*/ 61 h 102"/>
              <a:gd name="T64" fmla="*/ 6 w 70"/>
              <a:gd name="T65" fmla="*/ 35 h 102"/>
              <a:gd name="T66" fmla="*/ 35 w 70"/>
              <a:gd name="T67" fmla="*/ 6 h 102"/>
              <a:gd name="T68" fmla="*/ 64 w 70"/>
              <a:gd name="T69" fmla="*/ 35 h 102"/>
              <a:gd name="T70" fmla="*/ 48 w 70"/>
              <a:gd name="T71" fmla="*/ 61 h 102"/>
              <a:gd name="T72" fmla="*/ 35 w 70"/>
              <a:gd name="T73" fmla="*/ 14 h 102"/>
              <a:gd name="T74" fmla="*/ 37 w 70"/>
              <a:gd name="T75" fmla="*/ 12 h 102"/>
              <a:gd name="T76" fmla="*/ 35 w 70"/>
              <a:gd name="T77" fmla="*/ 11 h 102"/>
              <a:gd name="T78" fmla="*/ 11 w 70"/>
              <a:gd name="T79" fmla="*/ 35 h 102"/>
              <a:gd name="T80" fmla="*/ 13 w 70"/>
              <a:gd name="T81" fmla="*/ 37 h 102"/>
              <a:gd name="T82" fmla="*/ 14 w 70"/>
              <a:gd name="T83" fmla="*/ 35 h 102"/>
              <a:gd name="T84" fmla="*/ 35 w 70"/>
              <a:gd name="T85" fmla="*/ 14 h 102"/>
              <a:gd name="T86" fmla="*/ 43 w 70"/>
              <a:gd name="T87" fmla="*/ 48 h 102"/>
              <a:gd name="T88" fmla="*/ 35 w 70"/>
              <a:gd name="T89" fmla="*/ 34 h 102"/>
              <a:gd name="T90" fmla="*/ 27 w 70"/>
              <a:gd name="T91" fmla="*/ 48 h 102"/>
              <a:gd name="T92" fmla="*/ 24 w 70"/>
              <a:gd name="T93" fmla="*/ 41 h 102"/>
              <a:gd name="T94" fmla="*/ 19 w 70"/>
              <a:gd name="T95" fmla="*/ 43 h 102"/>
              <a:gd name="T96" fmla="*/ 27 w 70"/>
              <a:gd name="T97" fmla="*/ 60 h 102"/>
              <a:gd name="T98" fmla="*/ 35 w 70"/>
              <a:gd name="T99" fmla="*/ 45 h 102"/>
              <a:gd name="T100" fmla="*/ 43 w 70"/>
              <a:gd name="T101" fmla="*/ 60 h 102"/>
              <a:gd name="T102" fmla="*/ 51 w 70"/>
              <a:gd name="T103" fmla="*/ 43 h 102"/>
              <a:gd name="T104" fmla="*/ 46 w 70"/>
              <a:gd name="T105" fmla="*/ 41 h 102"/>
              <a:gd name="T106" fmla="*/ 43 w 70"/>
              <a:gd name="T107"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102">
                <a:moveTo>
                  <a:pt x="19" y="78"/>
                </a:moveTo>
                <a:cubicBezTo>
                  <a:pt x="20" y="83"/>
                  <a:pt x="20" y="83"/>
                  <a:pt x="20" y="83"/>
                </a:cubicBezTo>
                <a:cubicBezTo>
                  <a:pt x="24" y="85"/>
                  <a:pt x="29" y="86"/>
                  <a:pt x="35" y="86"/>
                </a:cubicBezTo>
                <a:cubicBezTo>
                  <a:pt x="41" y="86"/>
                  <a:pt x="46" y="85"/>
                  <a:pt x="50" y="83"/>
                </a:cubicBezTo>
                <a:cubicBezTo>
                  <a:pt x="51" y="78"/>
                  <a:pt x="51" y="78"/>
                  <a:pt x="51" y="78"/>
                </a:cubicBezTo>
                <a:cubicBezTo>
                  <a:pt x="46" y="80"/>
                  <a:pt x="41" y="81"/>
                  <a:pt x="35" y="81"/>
                </a:cubicBezTo>
                <a:cubicBezTo>
                  <a:pt x="29" y="81"/>
                  <a:pt x="24" y="80"/>
                  <a:pt x="19" y="78"/>
                </a:cubicBezTo>
                <a:close/>
                <a:moveTo>
                  <a:pt x="20" y="88"/>
                </a:moveTo>
                <a:cubicBezTo>
                  <a:pt x="21" y="93"/>
                  <a:pt x="21" y="93"/>
                  <a:pt x="21" y="93"/>
                </a:cubicBezTo>
                <a:cubicBezTo>
                  <a:pt x="21" y="93"/>
                  <a:pt x="22" y="95"/>
                  <a:pt x="26" y="96"/>
                </a:cubicBezTo>
                <a:cubicBezTo>
                  <a:pt x="26" y="99"/>
                  <a:pt x="26" y="99"/>
                  <a:pt x="26" y="99"/>
                </a:cubicBezTo>
                <a:cubicBezTo>
                  <a:pt x="26" y="99"/>
                  <a:pt x="28" y="102"/>
                  <a:pt x="35" y="102"/>
                </a:cubicBezTo>
                <a:cubicBezTo>
                  <a:pt x="42" y="102"/>
                  <a:pt x="44" y="99"/>
                  <a:pt x="44" y="99"/>
                </a:cubicBezTo>
                <a:cubicBezTo>
                  <a:pt x="44" y="96"/>
                  <a:pt x="44" y="96"/>
                  <a:pt x="44" y="96"/>
                </a:cubicBezTo>
                <a:cubicBezTo>
                  <a:pt x="48" y="95"/>
                  <a:pt x="49" y="93"/>
                  <a:pt x="49" y="93"/>
                </a:cubicBezTo>
                <a:cubicBezTo>
                  <a:pt x="50" y="88"/>
                  <a:pt x="50" y="88"/>
                  <a:pt x="50" y="88"/>
                </a:cubicBezTo>
                <a:cubicBezTo>
                  <a:pt x="45" y="90"/>
                  <a:pt x="40" y="90"/>
                  <a:pt x="35" y="90"/>
                </a:cubicBezTo>
                <a:cubicBezTo>
                  <a:pt x="30" y="90"/>
                  <a:pt x="25" y="90"/>
                  <a:pt x="20" y="88"/>
                </a:cubicBezTo>
                <a:close/>
                <a:moveTo>
                  <a:pt x="35" y="0"/>
                </a:moveTo>
                <a:cubicBezTo>
                  <a:pt x="16" y="0"/>
                  <a:pt x="0" y="16"/>
                  <a:pt x="0" y="35"/>
                </a:cubicBezTo>
                <a:cubicBezTo>
                  <a:pt x="0" y="48"/>
                  <a:pt x="7" y="59"/>
                  <a:pt x="17" y="65"/>
                </a:cubicBezTo>
                <a:cubicBezTo>
                  <a:pt x="18" y="74"/>
                  <a:pt x="18" y="74"/>
                  <a:pt x="18" y="74"/>
                </a:cubicBezTo>
                <a:cubicBezTo>
                  <a:pt x="23" y="76"/>
                  <a:pt x="29" y="77"/>
                  <a:pt x="35" y="77"/>
                </a:cubicBezTo>
                <a:cubicBezTo>
                  <a:pt x="41" y="77"/>
                  <a:pt x="47" y="76"/>
                  <a:pt x="52" y="74"/>
                </a:cubicBezTo>
                <a:cubicBezTo>
                  <a:pt x="53" y="65"/>
                  <a:pt x="53" y="65"/>
                  <a:pt x="53" y="65"/>
                </a:cubicBezTo>
                <a:cubicBezTo>
                  <a:pt x="63" y="59"/>
                  <a:pt x="70" y="48"/>
                  <a:pt x="70" y="35"/>
                </a:cubicBezTo>
                <a:cubicBezTo>
                  <a:pt x="70" y="16"/>
                  <a:pt x="54" y="0"/>
                  <a:pt x="35" y="0"/>
                </a:cubicBezTo>
                <a:close/>
                <a:moveTo>
                  <a:pt x="48" y="61"/>
                </a:moveTo>
                <a:cubicBezTo>
                  <a:pt x="47" y="69"/>
                  <a:pt x="47" y="69"/>
                  <a:pt x="47" y="69"/>
                </a:cubicBezTo>
                <a:cubicBezTo>
                  <a:pt x="47" y="69"/>
                  <a:pt x="44" y="71"/>
                  <a:pt x="35" y="71"/>
                </a:cubicBezTo>
                <a:cubicBezTo>
                  <a:pt x="26" y="71"/>
                  <a:pt x="23" y="69"/>
                  <a:pt x="23" y="69"/>
                </a:cubicBezTo>
                <a:cubicBezTo>
                  <a:pt x="22" y="61"/>
                  <a:pt x="22" y="61"/>
                  <a:pt x="22" y="61"/>
                </a:cubicBezTo>
                <a:cubicBezTo>
                  <a:pt x="13" y="56"/>
                  <a:pt x="6" y="46"/>
                  <a:pt x="6" y="35"/>
                </a:cubicBezTo>
                <a:cubicBezTo>
                  <a:pt x="6" y="19"/>
                  <a:pt x="19" y="6"/>
                  <a:pt x="35" y="6"/>
                </a:cubicBezTo>
                <a:cubicBezTo>
                  <a:pt x="51" y="6"/>
                  <a:pt x="64" y="19"/>
                  <a:pt x="64" y="35"/>
                </a:cubicBezTo>
                <a:cubicBezTo>
                  <a:pt x="64" y="46"/>
                  <a:pt x="57" y="56"/>
                  <a:pt x="48" y="61"/>
                </a:cubicBezTo>
                <a:close/>
                <a:moveTo>
                  <a:pt x="35" y="14"/>
                </a:moveTo>
                <a:cubicBezTo>
                  <a:pt x="36" y="14"/>
                  <a:pt x="37" y="13"/>
                  <a:pt x="37" y="12"/>
                </a:cubicBezTo>
                <a:cubicBezTo>
                  <a:pt x="37" y="11"/>
                  <a:pt x="36" y="11"/>
                  <a:pt x="35" y="11"/>
                </a:cubicBezTo>
                <a:cubicBezTo>
                  <a:pt x="22" y="11"/>
                  <a:pt x="11" y="21"/>
                  <a:pt x="11" y="35"/>
                </a:cubicBezTo>
                <a:cubicBezTo>
                  <a:pt x="11" y="36"/>
                  <a:pt x="12" y="37"/>
                  <a:pt x="13" y="37"/>
                </a:cubicBezTo>
                <a:cubicBezTo>
                  <a:pt x="14" y="37"/>
                  <a:pt x="14" y="36"/>
                  <a:pt x="14" y="35"/>
                </a:cubicBezTo>
                <a:cubicBezTo>
                  <a:pt x="14" y="24"/>
                  <a:pt x="24" y="14"/>
                  <a:pt x="35" y="14"/>
                </a:cubicBezTo>
                <a:close/>
                <a:moveTo>
                  <a:pt x="43" y="48"/>
                </a:moveTo>
                <a:cubicBezTo>
                  <a:pt x="35" y="34"/>
                  <a:pt x="35" y="34"/>
                  <a:pt x="35" y="34"/>
                </a:cubicBezTo>
                <a:cubicBezTo>
                  <a:pt x="27" y="48"/>
                  <a:pt x="27" y="48"/>
                  <a:pt x="27" y="48"/>
                </a:cubicBezTo>
                <a:cubicBezTo>
                  <a:pt x="24" y="41"/>
                  <a:pt x="24" y="41"/>
                  <a:pt x="24" y="41"/>
                </a:cubicBezTo>
                <a:cubicBezTo>
                  <a:pt x="19" y="43"/>
                  <a:pt x="19" y="43"/>
                  <a:pt x="19" y="43"/>
                </a:cubicBezTo>
                <a:cubicBezTo>
                  <a:pt x="27" y="60"/>
                  <a:pt x="27" y="60"/>
                  <a:pt x="27" y="60"/>
                </a:cubicBezTo>
                <a:cubicBezTo>
                  <a:pt x="35" y="45"/>
                  <a:pt x="35" y="45"/>
                  <a:pt x="35" y="45"/>
                </a:cubicBezTo>
                <a:cubicBezTo>
                  <a:pt x="43" y="60"/>
                  <a:pt x="43" y="60"/>
                  <a:pt x="43" y="60"/>
                </a:cubicBezTo>
                <a:cubicBezTo>
                  <a:pt x="51" y="43"/>
                  <a:pt x="51" y="43"/>
                  <a:pt x="51" y="43"/>
                </a:cubicBezTo>
                <a:cubicBezTo>
                  <a:pt x="46" y="41"/>
                  <a:pt x="46" y="41"/>
                  <a:pt x="46" y="41"/>
                </a:cubicBezTo>
                <a:lnTo>
                  <a:pt x="43" y="48"/>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57" name="Freeform 317"/>
          <p:cNvSpPr>
            <a:spLocks noEditPoints="1"/>
          </p:cNvSpPr>
          <p:nvPr/>
        </p:nvSpPr>
        <p:spPr bwMode="auto">
          <a:xfrm>
            <a:off x="5832476" y="4629151"/>
            <a:ext cx="527050" cy="530225"/>
          </a:xfrm>
          <a:custGeom>
            <a:avLst/>
            <a:gdLst>
              <a:gd name="T0" fmla="*/ 83 w 166"/>
              <a:gd name="T1" fmla="*/ 167 h 167"/>
              <a:gd name="T2" fmla="*/ 0 w 166"/>
              <a:gd name="T3" fmla="*/ 83 h 167"/>
              <a:gd name="T4" fmla="*/ 83 w 166"/>
              <a:gd name="T5" fmla="*/ 0 h 167"/>
              <a:gd name="T6" fmla="*/ 166 w 166"/>
              <a:gd name="T7" fmla="*/ 83 h 167"/>
              <a:gd name="T8" fmla="*/ 83 w 166"/>
              <a:gd name="T9" fmla="*/ 167 h 167"/>
              <a:gd name="T10" fmla="*/ 83 w 166"/>
              <a:gd name="T11" fmla="*/ 8 h 167"/>
              <a:gd name="T12" fmla="*/ 8 w 166"/>
              <a:gd name="T13" fmla="*/ 83 h 167"/>
              <a:gd name="T14" fmla="*/ 83 w 166"/>
              <a:gd name="T15" fmla="*/ 159 h 167"/>
              <a:gd name="T16" fmla="*/ 158 w 166"/>
              <a:gd name="T17" fmla="*/ 83 h 167"/>
              <a:gd name="T18" fmla="*/ 83 w 166"/>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7">
                <a:moveTo>
                  <a:pt x="83" y="167"/>
                </a:moveTo>
                <a:cubicBezTo>
                  <a:pt x="37" y="167"/>
                  <a:pt x="0" y="129"/>
                  <a:pt x="0" y="83"/>
                </a:cubicBezTo>
                <a:cubicBezTo>
                  <a:pt x="0" y="37"/>
                  <a:pt x="37" y="0"/>
                  <a:pt x="83" y="0"/>
                </a:cubicBezTo>
                <a:cubicBezTo>
                  <a:pt x="129" y="0"/>
                  <a:pt x="166" y="37"/>
                  <a:pt x="166" y="83"/>
                </a:cubicBezTo>
                <a:cubicBezTo>
                  <a:pt x="166" y="129"/>
                  <a:pt x="129" y="167"/>
                  <a:pt x="83" y="167"/>
                </a:cubicBezTo>
                <a:close/>
                <a:moveTo>
                  <a:pt x="83" y="8"/>
                </a:moveTo>
                <a:cubicBezTo>
                  <a:pt x="41" y="8"/>
                  <a:pt x="8" y="42"/>
                  <a:pt x="8" y="83"/>
                </a:cubicBezTo>
                <a:cubicBezTo>
                  <a:pt x="8" y="125"/>
                  <a:pt x="41" y="159"/>
                  <a:pt x="83" y="159"/>
                </a:cubicBezTo>
                <a:cubicBezTo>
                  <a:pt x="125" y="159"/>
                  <a:pt x="158" y="125"/>
                  <a:pt x="158" y="83"/>
                </a:cubicBezTo>
                <a:cubicBezTo>
                  <a:pt x="158" y="42"/>
                  <a:pt x="125" y="8"/>
                  <a:pt x="83" y="8"/>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59" name="Oval 318"/>
          <p:cNvSpPr>
            <a:spLocks noChangeArrowheads="1"/>
          </p:cNvSpPr>
          <p:nvPr/>
        </p:nvSpPr>
        <p:spPr bwMode="auto">
          <a:xfrm>
            <a:off x="4730752" y="3832226"/>
            <a:ext cx="504825" cy="504825"/>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61" name="Freeform 305"/>
          <p:cNvSpPr>
            <a:spLocks noEditPoints="1"/>
          </p:cNvSpPr>
          <p:nvPr/>
        </p:nvSpPr>
        <p:spPr bwMode="auto">
          <a:xfrm>
            <a:off x="4860927" y="3949701"/>
            <a:ext cx="244475" cy="304800"/>
          </a:xfrm>
          <a:custGeom>
            <a:avLst/>
            <a:gdLst>
              <a:gd name="T0" fmla="*/ 77 w 77"/>
              <a:gd name="T1" fmla="*/ 15 h 96"/>
              <a:gd name="T2" fmla="*/ 72 w 77"/>
              <a:gd name="T3" fmla="*/ 10 h 96"/>
              <a:gd name="T4" fmla="*/ 54 w 77"/>
              <a:gd name="T5" fmla="*/ 46 h 96"/>
              <a:gd name="T6" fmla="*/ 49 w 77"/>
              <a:gd name="T7" fmla="*/ 43 h 96"/>
              <a:gd name="T8" fmla="*/ 67 w 77"/>
              <a:gd name="T9" fmla="*/ 5 h 96"/>
              <a:gd name="T10" fmla="*/ 62 w 77"/>
              <a:gd name="T11" fmla="*/ 0 h 96"/>
              <a:gd name="T12" fmla="*/ 15 w 77"/>
              <a:gd name="T13" fmla="*/ 0 h 96"/>
              <a:gd name="T14" fmla="*/ 10 w 77"/>
              <a:gd name="T15" fmla="*/ 5 h 96"/>
              <a:gd name="T16" fmla="*/ 29 w 77"/>
              <a:gd name="T17" fmla="*/ 43 h 96"/>
              <a:gd name="T18" fmla="*/ 23 w 77"/>
              <a:gd name="T19" fmla="*/ 46 h 96"/>
              <a:gd name="T20" fmla="*/ 5 w 77"/>
              <a:gd name="T21" fmla="*/ 10 h 96"/>
              <a:gd name="T22" fmla="*/ 0 w 77"/>
              <a:gd name="T23" fmla="*/ 15 h 96"/>
              <a:gd name="T24" fmla="*/ 18 w 77"/>
              <a:gd name="T25" fmla="*/ 51 h 96"/>
              <a:gd name="T26" fmla="*/ 11 w 77"/>
              <a:gd name="T27" fmla="*/ 69 h 96"/>
              <a:gd name="T28" fmla="*/ 39 w 77"/>
              <a:gd name="T29" fmla="*/ 96 h 96"/>
              <a:gd name="T30" fmla="*/ 66 w 77"/>
              <a:gd name="T31" fmla="*/ 69 h 96"/>
              <a:gd name="T32" fmla="*/ 60 w 77"/>
              <a:gd name="T33" fmla="*/ 51 h 96"/>
              <a:gd name="T34" fmla="*/ 77 w 77"/>
              <a:gd name="T35" fmla="*/ 15 h 96"/>
              <a:gd name="T36" fmla="*/ 19 w 77"/>
              <a:gd name="T37" fmla="*/ 7 h 96"/>
              <a:gd name="T38" fmla="*/ 59 w 77"/>
              <a:gd name="T39" fmla="*/ 7 h 96"/>
              <a:gd name="T40" fmla="*/ 55 w 77"/>
              <a:gd name="T41" fmla="*/ 14 h 96"/>
              <a:gd name="T42" fmla="*/ 22 w 77"/>
              <a:gd name="T43" fmla="*/ 14 h 96"/>
              <a:gd name="T44" fmla="*/ 19 w 77"/>
              <a:gd name="T45" fmla="*/ 7 h 96"/>
              <a:gd name="T46" fmla="*/ 26 w 77"/>
              <a:gd name="T47" fmla="*/ 21 h 96"/>
              <a:gd name="T48" fmla="*/ 52 w 77"/>
              <a:gd name="T49" fmla="*/ 21 h 96"/>
              <a:gd name="T50" fmla="*/ 42 w 77"/>
              <a:gd name="T51" fmla="*/ 41 h 96"/>
              <a:gd name="T52" fmla="*/ 39 w 77"/>
              <a:gd name="T53" fmla="*/ 41 h 96"/>
              <a:gd name="T54" fmla="*/ 36 w 77"/>
              <a:gd name="T55" fmla="*/ 41 h 96"/>
              <a:gd name="T56" fmla="*/ 26 w 77"/>
              <a:gd name="T57" fmla="*/ 21 h 96"/>
              <a:gd name="T58" fmla="*/ 60 w 77"/>
              <a:gd name="T59" fmla="*/ 69 h 96"/>
              <a:gd name="T60" fmla="*/ 39 w 77"/>
              <a:gd name="T61" fmla="*/ 90 h 96"/>
              <a:gd name="T62" fmla="*/ 17 w 77"/>
              <a:gd name="T63" fmla="*/ 69 h 96"/>
              <a:gd name="T64" fmla="*/ 39 w 77"/>
              <a:gd name="T65" fmla="*/ 47 h 96"/>
              <a:gd name="T66" fmla="*/ 60 w 77"/>
              <a:gd name="T67" fmla="*/ 69 h 96"/>
              <a:gd name="T68" fmla="*/ 39 w 77"/>
              <a:gd name="T69" fmla="*/ 49 h 96"/>
              <a:gd name="T70" fmla="*/ 19 w 77"/>
              <a:gd name="T71" fmla="*/ 69 h 96"/>
              <a:gd name="T72" fmla="*/ 39 w 77"/>
              <a:gd name="T73" fmla="*/ 89 h 96"/>
              <a:gd name="T74" fmla="*/ 59 w 77"/>
              <a:gd name="T75" fmla="*/ 69 h 96"/>
              <a:gd name="T76" fmla="*/ 39 w 77"/>
              <a:gd name="T77" fmla="*/ 49 h 96"/>
              <a:gd name="T78" fmla="*/ 39 w 77"/>
              <a:gd name="T79" fmla="*/ 87 h 96"/>
              <a:gd name="T80" fmla="*/ 21 w 77"/>
              <a:gd name="T81" fmla="*/ 69 h 96"/>
              <a:gd name="T82" fmla="*/ 39 w 77"/>
              <a:gd name="T83" fmla="*/ 51 h 96"/>
              <a:gd name="T84" fmla="*/ 57 w 77"/>
              <a:gd name="T85" fmla="*/ 69 h 96"/>
              <a:gd name="T86" fmla="*/ 39 w 77"/>
              <a:gd name="T87" fmla="*/ 87 h 96"/>
              <a:gd name="T88" fmla="*/ 42 w 77"/>
              <a:gd name="T89" fmla="*/ 57 h 96"/>
              <a:gd name="T90" fmla="*/ 39 w 77"/>
              <a:gd name="T91" fmla="*/ 57 h 96"/>
              <a:gd name="T92" fmla="*/ 33 w 77"/>
              <a:gd name="T93" fmla="*/ 61 h 96"/>
              <a:gd name="T94" fmla="*/ 33 w 77"/>
              <a:gd name="T95" fmla="*/ 64 h 96"/>
              <a:gd name="T96" fmla="*/ 37 w 77"/>
              <a:gd name="T97" fmla="*/ 64 h 96"/>
              <a:gd name="T98" fmla="*/ 37 w 77"/>
              <a:gd name="T99" fmla="*/ 78 h 96"/>
              <a:gd name="T100" fmla="*/ 34 w 77"/>
              <a:gd name="T101" fmla="*/ 78 h 96"/>
              <a:gd name="T102" fmla="*/ 34 w 77"/>
              <a:gd name="T103" fmla="*/ 81 h 96"/>
              <a:gd name="T104" fmla="*/ 45 w 77"/>
              <a:gd name="T105" fmla="*/ 81 h 96"/>
              <a:gd name="T106" fmla="*/ 45 w 77"/>
              <a:gd name="T107" fmla="*/ 78 h 96"/>
              <a:gd name="T108" fmla="*/ 42 w 77"/>
              <a:gd name="T109" fmla="*/ 78 h 96"/>
              <a:gd name="T110" fmla="*/ 42 w 77"/>
              <a:gd name="T111"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96">
                <a:moveTo>
                  <a:pt x="77" y="15"/>
                </a:moveTo>
                <a:cubicBezTo>
                  <a:pt x="72" y="10"/>
                  <a:pt x="72" y="10"/>
                  <a:pt x="72" y="10"/>
                </a:cubicBezTo>
                <a:cubicBezTo>
                  <a:pt x="54" y="46"/>
                  <a:pt x="54" y="46"/>
                  <a:pt x="54" y="46"/>
                </a:cubicBezTo>
                <a:cubicBezTo>
                  <a:pt x="53" y="45"/>
                  <a:pt x="51" y="44"/>
                  <a:pt x="49" y="43"/>
                </a:cubicBezTo>
                <a:cubicBezTo>
                  <a:pt x="67" y="5"/>
                  <a:pt x="67" y="5"/>
                  <a:pt x="67" y="5"/>
                </a:cubicBezTo>
                <a:cubicBezTo>
                  <a:pt x="62" y="0"/>
                  <a:pt x="62" y="0"/>
                  <a:pt x="62" y="0"/>
                </a:cubicBezTo>
                <a:cubicBezTo>
                  <a:pt x="15" y="0"/>
                  <a:pt x="15" y="0"/>
                  <a:pt x="15" y="0"/>
                </a:cubicBezTo>
                <a:cubicBezTo>
                  <a:pt x="10" y="5"/>
                  <a:pt x="10" y="5"/>
                  <a:pt x="10" y="5"/>
                </a:cubicBezTo>
                <a:cubicBezTo>
                  <a:pt x="29" y="43"/>
                  <a:pt x="29" y="43"/>
                  <a:pt x="29" y="43"/>
                </a:cubicBezTo>
                <a:cubicBezTo>
                  <a:pt x="27" y="44"/>
                  <a:pt x="25" y="45"/>
                  <a:pt x="23" y="46"/>
                </a:cubicBezTo>
                <a:cubicBezTo>
                  <a:pt x="5" y="10"/>
                  <a:pt x="5" y="10"/>
                  <a:pt x="5" y="10"/>
                </a:cubicBezTo>
                <a:cubicBezTo>
                  <a:pt x="0" y="15"/>
                  <a:pt x="0" y="15"/>
                  <a:pt x="0" y="15"/>
                </a:cubicBezTo>
                <a:cubicBezTo>
                  <a:pt x="18" y="51"/>
                  <a:pt x="18" y="51"/>
                  <a:pt x="18" y="51"/>
                </a:cubicBezTo>
                <a:cubicBezTo>
                  <a:pt x="14" y="56"/>
                  <a:pt x="11" y="62"/>
                  <a:pt x="11" y="69"/>
                </a:cubicBezTo>
                <a:cubicBezTo>
                  <a:pt x="11" y="84"/>
                  <a:pt x="24" y="96"/>
                  <a:pt x="39" y="96"/>
                </a:cubicBezTo>
                <a:cubicBezTo>
                  <a:pt x="54" y="96"/>
                  <a:pt x="66" y="84"/>
                  <a:pt x="66" y="69"/>
                </a:cubicBezTo>
                <a:cubicBezTo>
                  <a:pt x="66" y="62"/>
                  <a:pt x="64" y="56"/>
                  <a:pt x="60" y="51"/>
                </a:cubicBezTo>
                <a:lnTo>
                  <a:pt x="77" y="15"/>
                </a:lnTo>
                <a:close/>
                <a:moveTo>
                  <a:pt x="19" y="7"/>
                </a:moveTo>
                <a:cubicBezTo>
                  <a:pt x="59" y="7"/>
                  <a:pt x="59" y="7"/>
                  <a:pt x="59" y="7"/>
                </a:cubicBezTo>
                <a:cubicBezTo>
                  <a:pt x="55" y="14"/>
                  <a:pt x="55" y="14"/>
                  <a:pt x="55" y="14"/>
                </a:cubicBezTo>
                <a:cubicBezTo>
                  <a:pt x="22" y="14"/>
                  <a:pt x="22" y="14"/>
                  <a:pt x="22" y="14"/>
                </a:cubicBezTo>
                <a:lnTo>
                  <a:pt x="19" y="7"/>
                </a:lnTo>
                <a:close/>
                <a:moveTo>
                  <a:pt x="26" y="21"/>
                </a:moveTo>
                <a:cubicBezTo>
                  <a:pt x="52" y="21"/>
                  <a:pt x="52" y="21"/>
                  <a:pt x="52" y="21"/>
                </a:cubicBezTo>
                <a:cubicBezTo>
                  <a:pt x="42" y="41"/>
                  <a:pt x="42" y="41"/>
                  <a:pt x="42" y="41"/>
                </a:cubicBezTo>
                <a:cubicBezTo>
                  <a:pt x="41" y="41"/>
                  <a:pt x="40" y="41"/>
                  <a:pt x="39" y="41"/>
                </a:cubicBezTo>
                <a:cubicBezTo>
                  <a:pt x="38" y="41"/>
                  <a:pt x="37" y="41"/>
                  <a:pt x="36" y="41"/>
                </a:cubicBezTo>
                <a:lnTo>
                  <a:pt x="26" y="21"/>
                </a:lnTo>
                <a:close/>
                <a:moveTo>
                  <a:pt x="60" y="69"/>
                </a:moveTo>
                <a:cubicBezTo>
                  <a:pt x="60" y="81"/>
                  <a:pt x="51" y="90"/>
                  <a:pt x="39" y="90"/>
                </a:cubicBezTo>
                <a:cubicBezTo>
                  <a:pt x="27" y="90"/>
                  <a:pt x="17" y="81"/>
                  <a:pt x="17" y="69"/>
                </a:cubicBezTo>
                <a:cubicBezTo>
                  <a:pt x="17" y="57"/>
                  <a:pt x="27" y="47"/>
                  <a:pt x="39" y="47"/>
                </a:cubicBezTo>
                <a:cubicBezTo>
                  <a:pt x="51" y="47"/>
                  <a:pt x="60" y="57"/>
                  <a:pt x="60" y="69"/>
                </a:cubicBezTo>
                <a:close/>
                <a:moveTo>
                  <a:pt x="39" y="49"/>
                </a:moveTo>
                <a:cubicBezTo>
                  <a:pt x="28" y="49"/>
                  <a:pt x="19" y="58"/>
                  <a:pt x="19" y="69"/>
                </a:cubicBezTo>
                <a:cubicBezTo>
                  <a:pt x="19" y="80"/>
                  <a:pt x="28" y="89"/>
                  <a:pt x="39" y="89"/>
                </a:cubicBezTo>
                <a:cubicBezTo>
                  <a:pt x="50" y="89"/>
                  <a:pt x="59" y="80"/>
                  <a:pt x="59" y="69"/>
                </a:cubicBezTo>
                <a:cubicBezTo>
                  <a:pt x="59" y="58"/>
                  <a:pt x="50" y="49"/>
                  <a:pt x="39" y="49"/>
                </a:cubicBezTo>
                <a:close/>
                <a:moveTo>
                  <a:pt x="39" y="87"/>
                </a:moveTo>
                <a:cubicBezTo>
                  <a:pt x="29" y="87"/>
                  <a:pt x="21" y="79"/>
                  <a:pt x="21" y="69"/>
                </a:cubicBezTo>
                <a:cubicBezTo>
                  <a:pt x="21" y="59"/>
                  <a:pt x="29" y="51"/>
                  <a:pt x="39" y="51"/>
                </a:cubicBezTo>
                <a:cubicBezTo>
                  <a:pt x="49" y="51"/>
                  <a:pt x="57" y="59"/>
                  <a:pt x="57" y="69"/>
                </a:cubicBezTo>
                <a:cubicBezTo>
                  <a:pt x="57" y="79"/>
                  <a:pt x="49" y="87"/>
                  <a:pt x="39" y="87"/>
                </a:cubicBezTo>
                <a:close/>
                <a:moveTo>
                  <a:pt x="42" y="57"/>
                </a:moveTo>
                <a:cubicBezTo>
                  <a:pt x="39" y="57"/>
                  <a:pt x="39" y="57"/>
                  <a:pt x="39" y="57"/>
                </a:cubicBezTo>
                <a:cubicBezTo>
                  <a:pt x="39" y="57"/>
                  <a:pt x="37" y="61"/>
                  <a:pt x="33" y="61"/>
                </a:cubicBezTo>
                <a:cubicBezTo>
                  <a:pt x="33" y="64"/>
                  <a:pt x="33" y="64"/>
                  <a:pt x="33" y="64"/>
                </a:cubicBezTo>
                <a:cubicBezTo>
                  <a:pt x="37" y="64"/>
                  <a:pt x="37" y="64"/>
                  <a:pt x="37" y="64"/>
                </a:cubicBezTo>
                <a:cubicBezTo>
                  <a:pt x="37" y="78"/>
                  <a:pt x="37" y="78"/>
                  <a:pt x="37" y="78"/>
                </a:cubicBezTo>
                <a:cubicBezTo>
                  <a:pt x="34" y="78"/>
                  <a:pt x="34" y="78"/>
                  <a:pt x="34" y="78"/>
                </a:cubicBezTo>
                <a:cubicBezTo>
                  <a:pt x="34" y="81"/>
                  <a:pt x="34" y="81"/>
                  <a:pt x="34" y="81"/>
                </a:cubicBezTo>
                <a:cubicBezTo>
                  <a:pt x="45" y="81"/>
                  <a:pt x="45" y="81"/>
                  <a:pt x="45" y="81"/>
                </a:cubicBezTo>
                <a:cubicBezTo>
                  <a:pt x="45" y="78"/>
                  <a:pt x="45" y="78"/>
                  <a:pt x="45" y="78"/>
                </a:cubicBezTo>
                <a:cubicBezTo>
                  <a:pt x="42" y="78"/>
                  <a:pt x="42" y="78"/>
                  <a:pt x="42" y="78"/>
                </a:cubicBezTo>
                <a:lnTo>
                  <a:pt x="42" y="57"/>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319"/>
          <p:cNvSpPr>
            <a:spLocks noEditPoints="1"/>
          </p:cNvSpPr>
          <p:nvPr/>
        </p:nvSpPr>
        <p:spPr bwMode="auto">
          <a:xfrm>
            <a:off x="4718052" y="3819526"/>
            <a:ext cx="530225" cy="530225"/>
          </a:xfrm>
          <a:custGeom>
            <a:avLst/>
            <a:gdLst>
              <a:gd name="T0" fmla="*/ 84 w 167"/>
              <a:gd name="T1" fmla="*/ 167 h 167"/>
              <a:gd name="T2" fmla="*/ 0 w 167"/>
              <a:gd name="T3" fmla="*/ 84 h 167"/>
              <a:gd name="T4" fmla="*/ 84 w 167"/>
              <a:gd name="T5" fmla="*/ 0 h 167"/>
              <a:gd name="T6" fmla="*/ 167 w 167"/>
              <a:gd name="T7" fmla="*/ 84 h 167"/>
              <a:gd name="T8" fmla="*/ 84 w 167"/>
              <a:gd name="T9" fmla="*/ 167 h 167"/>
              <a:gd name="T10" fmla="*/ 84 w 167"/>
              <a:gd name="T11" fmla="*/ 8 h 167"/>
              <a:gd name="T12" fmla="*/ 8 w 167"/>
              <a:gd name="T13" fmla="*/ 84 h 167"/>
              <a:gd name="T14" fmla="*/ 84 w 167"/>
              <a:gd name="T15" fmla="*/ 159 h 167"/>
              <a:gd name="T16" fmla="*/ 159 w 167"/>
              <a:gd name="T17" fmla="*/ 84 h 167"/>
              <a:gd name="T18" fmla="*/ 84 w 167"/>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167"/>
                </a:moveTo>
                <a:cubicBezTo>
                  <a:pt x="38" y="167"/>
                  <a:pt x="0" y="130"/>
                  <a:pt x="0" y="84"/>
                </a:cubicBezTo>
                <a:cubicBezTo>
                  <a:pt x="0" y="38"/>
                  <a:pt x="38" y="0"/>
                  <a:pt x="84" y="0"/>
                </a:cubicBezTo>
                <a:cubicBezTo>
                  <a:pt x="130" y="0"/>
                  <a:pt x="167" y="38"/>
                  <a:pt x="167" y="84"/>
                </a:cubicBezTo>
                <a:cubicBezTo>
                  <a:pt x="167" y="130"/>
                  <a:pt x="130" y="167"/>
                  <a:pt x="84" y="167"/>
                </a:cubicBezTo>
                <a:close/>
                <a:moveTo>
                  <a:pt x="84" y="8"/>
                </a:moveTo>
                <a:cubicBezTo>
                  <a:pt x="42" y="8"/>
                  <a:pt x="8" y="42"/>
                  <a:pt x="8" y="84"/>
                </a:cubicBezTo>
                <a:cubicBezTo>
                  <a:pt x="8" y="125"/>
                  <a:pt x="42" y="159"/>
                  <a:pt x="84" y="159"/>
                </a:cubicBezTo>
                <a:cubicBezTo>
                  <a:pt x="125" y="159"/>
                  <a:pt x="159" y="125"/>
                  <a:pt x="159" y="84"/>
                </a:cubicBezTo>
                <a:cubicBezTo>
                  <a:pt x="159" y="42"/>
                  <a:pt x="125" y="8"/>
                  <a:pt x="84" y="8"/>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64" name="Oval 320"/>
          <p:cNvSpPr>
            <a:spLocks noChangeArrowheads="1"/>
          </p:cNvSpPr>
          <p:nvPr/>
        </p:nvSpPr>
        <p:spPr bwMode="auto">
          <a:xfrm>
            <a:off x="5156202" y="2527300"/>
            <a:ext cx="504825" cy="501650"/>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66" name="Freeform 307"/>
          <p:cNvSpPr>
            <a:spLocks noEditPoints="1"/>
          </p:cNvSpPr>
          <p:nvPr/>
        </p:nvSpPr>
        <p:spPr bwMode="auto">
          <a:xfrm>
            <a:off x="5264152" y="2660650"/>
            <a:ext cx="288925" cy="244475"/>
          </a:xfrm>
          <a:custGeom>
            <a:avLst/>
            <a:gdLst>
              <a:gd name="T0" fmla="*/ 4 w 91"/>
              <a:gd name="T1" fmla="*/ 74 h 77"/>
              <a:gd name="T2" fmla="*/ 7 w 91"/>
              <a:gd name="T3" fmla="*/ 77 h 77"/>
              <a:gd name="T4" fmla="*/ 24 w 91"/>
              <a:gd name="T5" fmla="*/ 77 h 77"/>
              <a:gd name="T6" fmla="*/ 24 w 91"/>
              <a:gd name="T7" fmla="*/ 42 h 77"/>
              <a:gd name="T8" fmla="*/ 4 w 91"/>
              <a:gd name="T9" fmla="*/ 62 h 77"/>
              <a:gd name="T10" fmla="*/ 4 w 91"/>
              <a:gd name="T11" fmla="*/ 74 h 77"/>
              <a:gd name="T12" fmla="*/ 32 w 91"/>
              <a:gd name="T13" fmla="*/ 50 h 77"/>
              <a:gd name="T14" fmla="*/ 32 w 91"/>
              <a:gd name="T15" fmla="*/ 77 h 77"/>
              <a:gd name="T16" fmla="*/ 52 w 91"/>
              <a:gd name="T17" fmla="*/ 77 h 77"/>
              <a:gd name="T18" fmla="*/ 52 w 91"/>
              <a:gd name="T19" fmla="*/ 53 h 77"/>
              <a:gd name="T20" fmla="*/ 44 w 91"/>
              <a:gd name="T21" fmla="*/ 61 h 77"/>
              <a:gd name="T22" fmla="*/ 32 w 91"/>
              <a:gd name="T23" fmla="*/ 50 h 77"/>
              <a:gd name="T24" fmla="*/ 61 w 91"/>
              <a:gd name="T25" fmla="*/ 45 h 77"/>
              <a:gd name="T26" fmla="*/ 61 w 91"/>
              <a:gd name="T27" fmla="*/ 77 h 77"/>
              <a:gd name="T28" fmla="*/ 77 w 91"/>
              <a:gd name="T29" fmla="*/ 77 h 77"/>
              <a:gd name="T30" fmla="*/ 81 w 91"/>
              <a:gd name="T31" fmla="*/ 74 h 77"/>
              <a:gd name="T32" fmla="*/ 81 w 91"/>
              <a:gd name="T33" fmla="*/ 24 h 77"/>
              <a:gd name="T34" fmla="*/ 63 w 91"/>
              <a:gd name="T35" fmla="*/ 42 h 77"/>
              <a:gd name="T36" fmla="*/ 61 w 91"/>
              <a:gd name="T37" fmla="*/ 45 h 77"/>
              <a:gd name="T38" fmla="*/ 73 w 91"/>
              <a:gd name="T39" fmla="*/ 1 h 77"/>
              <a:gd name="T40" fmla="*/ 69 w 91"/>
              <a:gd name="T41" fmla="*/ 5 h 77"/>
              <a:gd name="T42" fmla="*/ 73 w 91"/>
              <a:gd name="T43" fmla="*/ 9 h 77"/>
              <a:gd name="T44" fmla="*/ 77 w 91"/>
              <a:gd name="T45" fmla="*/ 8 h 77"/>
              <a:gd name="T46" fmla="*/ 44 w 91"/>
              <a:gd name="T47" fmla="*/ 42 h 77"/>
              <a:gd name="T48" fmla="*/ 24 w 91"/>
              <a:gd name="T49" fmla="*/ 22 h 77"/>
              <a:gd name="T50" fmla="*/ 1 w 91"/>
              <a:gd name="T51" fmla="*/ 45 h 77"/>
              <a:gd name="T52" fmla="*/ 1 w 91"/>
              <a:gd name="T53" fmla="*/ 50 h 77"/>
              <a:gd name="T54" fmla="*/ 6 w 91"/>
              <a:gd name="T55" fmla="*/ 50 h 77"/>
              <a:gd name="T56" fmla="*/ 24 w 91"/>
              <a:gd name="T57" fmla="*/ 33 h 77"/>
              <a:gd name="T58" fmla="*/ 44 w 91"/>
              <a:gd name="T59" fmla="*/ 52 h 77"/>
              <a:gd name="T60" fmla="*/ 82 w 91"/>
              <a:gd name="T61" fmla="*/ 13 h 77"/>
              <a:gd name="T62" fmla="*/ 82 w 91"/>
              <a:gd name="T63" fmla="*/ 17 h 77"/>
              <a:gd name="T64" fmla="*/ 85 w 91"/>
              <a:gd name="T65" fmla="*/ 21 h 77"/>
              <a:gd name="T66" fmla="*/ 86 w 91"/>
              <a:gd name="T67" fmla="*/ 21 h 77"/>
              <a:gd name="T68" fmla="*/ 89 w 91"/>
              <a:gd name="T69" fmla="*/ 18 h 77"/>
              <a:gd name="T70" fmla="*/ 91 w 91"/>
              <a:gd name="T71" fmla="*/ 0 h 77"/>
              <a:gd name="T72" fmla="*/ 73 w 91"/>
              <a:gd name="T73"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77">
                <a:moveTo>
                  <a:pt x="4" y="74"/>
                </a:moveTo>
                <a:cubicBezTo>
                  <a:pt x="4" y="75"/>
                  <a:pt x="5" y="77"/>
                  <a:pt x="7" y="77"/>
                </a:cubicBezTo>
                <a:cubicBezTo>
                  <a:pt x="24" y="77"/>
                  <a:pt x="24" y="77"/>
                  <a:pt x="24" y="77"/>
                </a:cubicBezTo>
                <a:cubicBezTo>
                  <a:pt x="24" y="42"/>
                  <a:pt x="24" y="42"/>
                  <a:pt x="24" y="42"/>
                </a:cubicBezTo>
                <a:cubicBezTo>
                  <a:pt x="4" y="62"/>
                  <a:pt x="4" y="62"/>
                  <a:pt x="4" y="62"/>
                </a:cubicBezTo>
                <a:lnTo>
                  <a:pt x="4" y="74"/>
                </a:lnTo>
                <a:close/>
                <a:moveTo>
                  <a:pt x="32" y="50"/>
                </a:moveTo>
                <a:cubicBezTo>
                  <a:pt x="32" y="77"/>
                  <a:pt x="32" y="77"/>
                  <a:pt x="32" y="77"/>
                </a:cubicBezTo>
                <a:cubicBezTo>
                  <a:pt x="52" y="77"/>
                  <a:pt x="52" y="77"/>
                  <a:pt x="52" y="77"/>
                </a:cubicBezTo>
                <a:cubicBezTo>
                  <a:pt x="52" y="53"/>
                  <a:pt x="52" y="53"/>
                  <a:pt x="52" y="53"/>
                </a:cubicBezTo>
                <a:cubicBezTo>
                  <a:pt x="44" y="61"/>
                  <a:pt x="44" y="61"/>
                  <a:pt x="44" y="61"/>
                </a:cubicBezTo>
                <a:lnTo>
                  <a:pt x="32" y="50"/>
                </a:lnTo>
                <a:close/>
                <a:moveTo>
                  <a:pt x="61" y="45"/>
                </a:moveTo>
                <a:cubicBezTo>
                  <a:pt x="61" y="77"/>
                  <a:pt x="61" y="77"/>
                  <a:pt x="61" y="77"/>
                </a:cubicBezTo>
                <a:cubicBezTo>
                  <a:pt x="77" y="77"/>
                  <a:pt x="77" y="77"/>
                  <a:pt x="77" y="77"/>
                </a:cubicBezTo>
                <a:cubicBezTo>
                  <a:pt x="79" y="77"/>
                  <a:pt x="81" y="75"/>
                  <a:pt x="81" y="74"/>
                </a:cubicBezTo>
                <a:cubicBezTo>
                  <a:pt x="81" y="24"/>
                  <a:pt x="81" y="24"/>
                  <a:pt x="81" y="24"/>
                </a:cubicBezTo>
                <a:cubicBezTo>
                  <a:pt x="63" y="42"/>
                  <a:pt x="63" y="42"/>
                  <a:pt x="63" y="42"/>
                </a:cubicBezTo>
                <a:lnTo>
                  <a:pt x="61" y="45"/>
                </a:lnTo>
                <a:close/>
                <a:moveTo>
                  <a:pt x="73" y="1"/>
                </a:moveTo>
                <a:cubicBezTo>
                  <a:pt x="71" y="2"/>
                  <a:pt x="69" y="3"/>
                  <a:pt x="69" y="5"/>
                </a:cubicBezTo>
                <a:cubicBezTo>
                  <a:pt x="70" y="7"/>
                  <a:pt x="71" y="9"/>
                  <a:pt x="73" y="9"/>
                </a:cubicBezTo>
                <a:cubicBezTo>
                  <a:pt x="77" y="8"/>
                  <a:pt x="77" y="8"/>
                  <a:pt x="77" y="8"/>
                </a:cubicBezTo>
                <a:cubicBezTo>
                  <a:pt x="44" y="42"/>
                  <a:pt x="44" y="42"/>
                  <a:pt x="44" y="42"/>
                </a:cubicBezTo>
                <a:cubicBezTo>
                  <a:pt x="24" y="22"/>
                  <a:pt x="24" y="22"/>
                  <a:pt x="24" y="22"/>
                </a:cubicBezTo>
                <a:cubicBezTo>
                  <a:pt x="1" y="45"/>
                  <a:pt x="1" y="45"/>
                  <a:pt x="1" y="45"/>
                </a:cubicBezTo>
                <a:cubicBezTo>
                  <a:pt x="0" y="46"/>
                  <a:pt x="0" y="49"/>
                  <a:pt x="1" y="50"/>
                </a:cubicBezTo>
                <a:cubicBezTo>
                  <a:pt x="3" y="52"/>
                  <a:pt x="5" y="52"/>
                  <a:pt x="6" y="50"/>
                </a:cubicBezTo>
                <a:cubicBezTo>
                  <a:pt x="24" y="33"/>
                  <a:pt x="24" y="33"/>
                  <a:pt x="24" y="33"/>
                </a:cubicBezTo>
                <a:cubicBezTo>
                  <a:pt x="44" y="52"/>
                  <a:pt x="44" y="52"/>
                  <a:pt x="44" y="52"/>
                </a:cubicBezTo>
                <a:cubicBezTo>
                  <a:pt x="82" y="13"/>
                  <a:pt x="82" y="13"/>
                  <a:pt x="82" y="13"/>
                </a:cubicBezTo>
                <a:cubicBezTo>
                  <a:pt x="82" y="17"/>
                  <a:pt x="82" y="17"/>
                  <a:pt x="82" y="17"/>
                </a:cubicBezTo>
                <a:cubicBezTo>
                  <a:pt x="82" y="19"/>
                  <a:pt x="83" y="21"/>
                  <a:pt x="85" y="21"/>
                </a:cubicBezTo>
                <a:cubicBezTo>
                  <a:pt x="85" y="21"/>
                  <a:pt x="86" y="21"/>
                  <a:pt x="86" y="21"/>
                </a:cubicBezTo>
                <a:cubicBezTo>
                  <a:pt x="88" y="21"/>
                  <a:pt x="89" y="20"/>
                  <a:pt x="89" y="18"/>
                </a:cubicBezTo>
                <a:cubicBezTo>
                  <a:pt x="91" y="0"/>
                  <a:pt x="91" y="0"/>
                  <a:pt x="91" y="0"/>
                </a:cubicBezTo>
                <a:lnTo>
                  <a:pt x="73" y="1"/>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67" name="Freeform 321"/>
          <p:cNvSpPr>
            <a:spLocks noEditPoints="1"/>
          </p:cNvSpPr>
          <p:nvPr/>
        </p:nvSpPr>
        <p:spPr bwMode="auto">
          <a:xfrm>
            <a:off x="5143502" y="2514600"/>
            <a:ext cx="530225" cy="527050"/>
          </a:xfrm>
          <a:custGeom>
            <a:avLst/>
            <a:gdLst>
              <a:gd name="T0" fmla="*/ 84 w 167"/>
              <a:gd name="T1" fmla="*/ 166 h 166"/>
              <a:gd name="T2" fmla="*/ 0 w 167"/>
              <a:gd name="T3" fmla="*/ 83 h 166"/>
              <a:gd name="T4" fmla="*/ 84 w 167"/>
              <a:gd name="T5" fmla="*/ 0 h 166"/>
              <a:gd name="T6" fmla="*/ 167 w 167"/>
              <a:gd name="T7" fmla="*/ 83 h 166"/>
              <a:gd name="T8" fmla="*/ 84 w 167"/>
              <a:gd name="T9" fmla="*/ 166 h 166"/>
              <a:gd name="T10" fmla="*/ 84 w 167"/>
              <a:gd name="T11" fmla="*/ 8 h 166"/>
              <a:gd name="T12" fmla="*/ 8 w 167"/>
              <a:gd name="T13" fmla="*/ 83 h 166"/>
              <a:gd name="T14" fmla="*/ 84 w 167"/>
              <a:gd name="T15" fmla="*/ 158 h 166"/>
              <a:gd name="T16" fmla="*/ 159 w 167"/>
              <a:gd name="T17" fmla="*/ 83 h 166"/>
              <a:gd name="T18" fmla="*/ 84 w 167"/>
              <a:gd name="T19"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4" y="166"/>
                </a:moveTo>
                <a:cubicBezTo>
                  <a:pt x="38" y="166"/>
                  <a:pt x="0" y="129"/>
                  <a:pt x="0" y="83"/>
                </a:cubicBezTo>
                <a:cubicBezTo>
                  <a:pt x="0" y="37"/>
                  <a:pt x="38" y="0"/>
                  <a:pt x="84" y="0"/>
                </a:cubicBezTo>
                <a:cubicBezTo>
                  <a:pt x="130" y="0"/>
                  <a:pt x="167" y="37"/>
                  <a:pt x="167" y="83"/>
                </a:cubicBezTo>
                <a:cubicBezTo>
                  <a:pt x="167" y="129"/>
                  <a:pt x="130" y="166"/>
                  <a:pt x="84" y="166"/>
                </a:cubicBezTo>
                <a:close/>
                <a:moveTo>
                  <a:pt x="84" y="8"/>
                </a:moveTo>
                <a:cubicBezTo>
                  <a:pt x="42" y="8"/>
                  <a:pt x="8" y="41"/>
                  <a:pt x="8" y="83"/>
                </a:cubicBezTo>
                <a:cubicBezTo>
                  <a:pt x="8" y="125"/>
                  <a:pt x="42" y="158"/>
                  <a:pt x="84" y="158"/>
                </a:cubicBezTo>
                <a:cubicBezTo>
                  <a:pt x="125" y="158"/>
                  <a:pt x="159" y="125"/>
                  <a:pt x="159" y="83"/>
                </a:cubicBezTo>
                <a:cubicBezTo>
                  <a:pt x="159" y="41"/>
                  <a:pt x="125" y="8"/>
                  <a:pt x="84" y="8"/>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69" name="Oval 322"/>
          <p:cNvSpPr>
            <a:spLocks noChangeArrowheads="1"/>
          </p:cNvSpPr>
          <p:nvPr/>
        </p:nvSpPr>
        <p:spPr bwMode="auto">
          <a:xfrm>
            <a:off x="6530977" y="2527300"/>
            <a:ext cx="504825" cy="501650"/>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grpSp>
        <p:nvGrpSpPr>
          <p:cNvPr id="70" name="Group 69"/>
          <p:cNvGrpSpPr/>
          <p:nvPr/>
        </p:nvGrpSpPr>
        <p:grpSpPr>
          <a:xfrm>
            <a:off x="6518277" y="2514600"/>
            <a:ext cx="530225" cy="527050"/>
            <a:chOff x="4994276" y="2514600"/>
            <a:chExt cx="530225" cy="527050"/>
          </a:xfrm>
          <a:solidFill>
            <a:schemeClr val="bg2"/>
          </a:solidFill>
        </p:grpSpPr>
        <p:sp>
          <p:nvSpPr>
            <p:cNvPr id="71" name="Freeform 309"/>
            <p:cNvSpPr>
              <a:spLocks noEditPoints="1"/>
            </p:cNvSpPr>
            <p:nvPr/>
          </p:nvSpPr>
          <p:spPr bwMode="auto">
            <a:xfrm>
              <a:off x="5121276" y="2619375"/>
              <a:ext cx="273050" cy="282575"/>
            </a:xfrm>
            <a:custGeom>
              <a:avLst/>
              <a:gdLst>
                <a:gd name="T0" fmla="*/ 61 w 86"/>
                <a:gd name="T1" fmla="*/ 74 h 89"/>
                <a:gd name="T2" fmla="*/ 63 w 86"/>
                <a:gd name="T3" fmla="*/ 76 h 89"/>
                <a:gd name="T4" fmla="*/ 86 w 86"/>
                <a:gd name="T5" fmla="*/ 89 h 89"/>
                <a:gd name="T6" fmla="*/ 86 w 86"/>
                <a:gd name="T7" fmla="*/ 62 h 89"/>
                <a:gd name="T8" fmla="*/ 85 w 86"/>
                <a:gd name="T9" fmla="*/ 59 h 89"/>
                <a:gd name="T10" fmla="*/ 83 w 86"/>
                <a:gd name="T11" fmla="*/ 55 h 89"/>
                <a:gd name="T12" fmla="*/ 58 w 86"/>
                <a:gd name="T13" fmla="*/ 70 h 89"/>
                <a:gd name="T14" fmla="*/ 61 w 86"/>
                <a:gd name="T15" fmla="*/ 74 h 89"/>
                <a:gd name="T16" fmla="*/ 75 w 86"/>
                <a:gd name="T17" fmla="*/ 56 h 89"/>
                <a:gd name="T18" fmla="*/ 81 w 86"/>
                <a:gd name="T19" fmla="*/ 52 h 89"/>
                <a:gd name="T20" fmla="*/ 55 w 86"/>
                <a:gd name="T21" fmla="*/ 10 h 89"/>
                <a:gd name="T22" fmla="*/ 49 w 86"/>
                <a:gd name="T23" fmla="*/ 14 h 89"/>
                <a:gd name="T24" fmla="*/ 75 w 86"/>
                <a:gd name="T25" fmla="*/ 56 h 89"/>
                <a:gd name="T26" fmla="*/ 72 w 86"/>
                <a:gd name="T27" fmla="*/ 57 h 89"/>
                <a:gd name="T28" fmla="*/ 47 w 86"/>
                <a:gd name="T29" fmla="*/ 15 h 89"/>
                <a:gd name="T30" fmla="*/ 39 w 86"/>
                <a:gd name="T31" fmla="*/ 20 h 89"/>
                <a:gd name="T32" fmla="*/ 65 w 86"/>
                <a:gd name="T33" fmla="*/ 62 h 89"/>
                <a:gd name="T34" fmla="*/ 72 w 86"/>
                <a:gd name="T35" fmla="*/ 57 h 89"/>
                <a:gd name="T36" fmla="*/ 31 w 86"/>
                <a:gd name="T37" fmla="*/ 25 h 89"/>
                <a:gd name="T38" fmla="*/ 56 w 86"/>
                <a:gd name="T39" fmla="*/ 67 h 89"/>
                <a:gd name="T40" fmla="*/ 62 w 86"/>
                <a:gd name="T41" fmla="*/ 63 h 89"/>
                <a:gd name="T42" fmla="*/ 37 w 86"/>
                <a:gd name="T43" fmla="*/ 21 h 89"/>
                <a:gd name="T44" fmla="*/ 31 w 86"/>
                <a:gd name="T45" fmla="*/ 25 h 89"/>
                <a:gd name="T46" fmla="*/ 29 w 86"/>
                <a:gd name="T47" fmla="*/ 22 h 89"/>
                <a:gd name="T48" fmla="*/ 53 w 86"/>
                <a:gd name="T49" fmla="*/ 7 h 89"/>
                <a:gd name="T50" fmla="*/ 51 w 86"/>
                <a:gd name="T51" fmla="*/ 4 h 89"/>
                <a:gd name="T52" fmla="*/ 44 w 86"/>
                <a:gd name="T53" fmla="*/ 2 h 89"/>
                <a:gd name="T54" fmla="*/ 29 w 86"/>
                <a:gd name="T55" fmla="*/ 11 h 89"/>
                <a:gd name="T56" fmla="*/ 27 w 86"/>
                <a:gd name="T57" fmla="*/ 19 h 89"/>
                <a:gd name="T58" fmla="*/ 29 w 86"/>
                <a:gd name="T59" fmla="*/ 22 h 89"/>
                <a:gd name="T60" fmla="*/ 0 w 86"/>
                <a:gd name="T61" fmla="*/ 89 h 89"/>
                <a:gd name="T62" fmla="*/ 66 w 86"/>
                <a:gd name="T63" fmla="*/ 89 h 89"/>
                <a:gd name="T64" fmla="*/ 66 w 86"/>
                <a:gd name="T65" fmla="*/ 84 h 89"/>
                <a:gd name="T66" fmla="*/ 0 w 86"/>
                <a:gd name="T67" fmla="*/ 84 h 89"/>
                <a:gd name="T68" fmla="*/ 0 w 86"/>
                <a:gd name="T6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89">
                  <a:moveTo>
                    <a:pt x="61" y="74"/>
                  </a:moveTo>
                  <a:cubicBezTo>
                    <a:pt x="61" y="75"/>
                    <a:pt x="62" y="76"/>
                    <a:pt x="63" y="76"/>
                  </a:cubicBezTo>
                  <a:cubicBezTo>
                    <a:pt x="86" y="89"/>
                    <a:pt x="86" y="89"/>
                    <a:pt x="86" y="89"/>
                  </a:cubicBezTo>
                  <a:cubicBezTo>
                    <a:pt x="86" y="62"/>
                    <a:pt x="86" y="62"/>
                    <a:pt x="86" y="62"/>
                  </a:cubicBezTo>
                  <a:cubicBezTo>
                    <a:pt x="86" y="61"/>
                    <a:pt x="86" y="60"/>
                    <a:pt x="85" y="59"/>
                  </a:cubicBezTo>
                  <a:cubicBezTo>
                    <a:pt x="83" y="55"/>
                    <a:pt x="83" y="55"/>
                    <a:pt x="83" y="55"/>
                  </a:cubicBezTo>
                  <a:cubicBezTo>
                    <a:pt x="58" y="70"/>
                    <a:pt x="58" y="70"/>
                    <a:pt x="58" y="70"/>
                  </a:cubicBezTo>
                  <a:lnTo>
                    <a:pt x="61" y="74"/>
                  </a:lnTo>
                  <a:close/>
                  <a:moveTo>
                    <a:pt x="75" y="56"/>
                  </a:moveTo>
                  <a:cubicBezTo>
                    <a:pt x="81" y="52"/>
                    <a:pt x="81" y="52"/>
                    <a:pt x="81" y="52"/>
                  </a:cubicBezTo>
                  <a:cubicBezTo>
                    <a:pt x="55" y="10"/>
                    <a:pt x="55" y="10"/>
                    <a:pt x="55" y="10"/>
                  </a:cubicBezTo>
                  <a:cubicBezTo>
                    <a:pt x="49" y="14"/>
                    <a:pt x="49" y="14"/>
                    <a:pt x="49" y="14"/>
                  </a:cubicBezTo>
                  <a:lnTo>
                    <a:pt x="75" y="56"/>
                  </a:lnTo>
                  <a:close/>
                  <a:moveTo>
                    <a:pt x="72" y="57"/>
                  </a:moveTo>
                  <a:cubicBezTo>
                    <a:pt x="47" y="15"/>
                    <a:pt x="47" y="15"/>
                    <a:pt x="47" y="15"/>
                  </a:cubicBezTo>
                  <a:cubicBezTo>
                    <a:pt x="39" y="20"/>
                    <a:pt x="39" y="20"/>
                    <a:pt x="39" y="20"/>
                  </a:cubicBezTo>
                  <a:cubicBezTo>
                    <a:pt x="65" y="62"/>
                    <a:pt x="65" y="62"/>
                    <a:pt x="65" y="62"/>
                  </a:cubicBezTo>
                  <a:lnTo>
                    <a:pt x="72" y="57"/>
                  </a:lnTo>
                  <a:close/>
                  <a:moveTo>
                    <a:pt x="31" y="25"/>
                  </a:moveTo>
                  <a:cubicBezTo>
                    <a:pt x="56" y="67"/>
                    <a:pt x="56" y="67"/>
                    <a:pt x="56" y="67"/>
                  </a:cubicBezTo>
                  <a:cubicBezTo>
                    <a:pt x="62" y="63"/>
                    <a:pt x="62" y="63"/>
                    <a:pt x="62" y="63"/>
                  </a:cubicBezTo>
                  <a:cubicBezTo>
                    <a:pt x="37" y="21"/>
                    <a:pt x="37" y="21"/>
                    <a:pt x="37" y="21"/>
                  </a:cubicBezTo>
                  <a:lnTo>
                    <a:pt x="31" y="25"/>
                  </a:lnTo>
                  <a:close/>
                  <a:moveTo>
                    <a:pt x="29" y="22"/>
                  </a:moveTo>
                  <a:cubicBezTo>
                    <a:pt x="53" y="7"/>
                    <a:pt x="53" y="7"/>
                    <a:pt x="53" y="7"/>
                  </a:cubicBezTo>
                  <a:cubicBezTo>
                    <a:pt x="51" y="4"/>
                    <a:pt x="51" y="4"/>
                    <a:pt x="51" y="4"/>
                  </a:cubicBezTo>
                  <a:cubicBezTo>
                    <a:pt x="50" y="1"/>
                    <a:pt x="46" y="0"/>
                    <a:pt x="44" y="2"/>
                  </a:cubicBezTo>
                  <a:cubicBezTo>
                    <a:pt x="29" y="11"/>
                    <a:pt x="29" y="11"/>
                    <a:pt x="29" y="11"/>
                  </a:cubicBezTo>
                  <a:cubicBezTo>
                    <a:pt x="26" y="12"/>
                    <a:pt x="25" y="16"/>
                    <a:pt x="27" y="19"/>
                  </a:cubicBezTo>
                  <a:lnTo>
                    <a:pt x="29" y="22"/>
                  </a:lnTo>
                  <a:close/>
                  <a:moveTo>
                    <a:pt x="0" y="89"/>
                  </a:moveTo>
                  <a:cubicBezTo>
                    <a:pt x="66" y="89"/>
                    <a:pt x="66" y="89"/>
                    <a:pt x="66" y="89"/>
                  </a:cubicBezTo>
                  <a:cubicBezTo>
                    <a:pt x="66" y="84"/>
                    <a:pt x="66" y="84"/>
                    <a:pt x="66" y="84"/>
                  </a:cubicBezTo>
                  <a:cubicBezTo>
                    <a:pt x="0" y="84"/>
                    <a:pt x="0" y="84"/>
                    <a:pt x="0" y="84"/>
                  </a:cubicBezTo>
                  <a:lnTo>
                    <a:pt x="0" y="89"/>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2" name="Freeform 323"/>
            <p:cNvSpPr>
              <a:spLocks noEditPoints="1"/>
            </p:cNvSpPr>
            <p:nvPr/>
          </p:nvSpPr>
          <p:spPr bwMode="auto">
            <a:xfrm>
              <a:off x="4994276" y="2514600"/>
              <a:ext cx="530225" cy="527050"/>
            </a:xfrm>
            <a:custGeom>
              <a:avLst/>
              <a:gdLst>
                <a:gd name="T0" fmla="*/ 83 w 167"/>
                <a:gd name="T1" fmla="*/ 166 h 166"/>
                <a:gd name="T2" fmla="*/ 0 w 167"/>
                <a:gd name="T3" fmla="*/ 83 h 166"/>
                <a:gd name="T4" fmla="*/ 83 w 167"/>
                <a:gd name="T5" fmla="*/ 0 h 166"/>
                <a:gd name="T6" fmla="*/ 167 w 167"/>
                <a:gd name="T7" fmla="*/ 83 h 166"/>
                <a:gd name="T8" fmla="*/ 83 w 167"/>
                <a:gd name="T9" fmla="*/ 166 h 166"/>
                <a:gd name="T10" fmla="*/ 83 w 167"/>
                <a:gd name="T11" fmla="*/ 8 h 166"/>
                <a:gd name="T12" fmla="*/ 8 w 167"/>
                <a:gd name="T13" fmla="*/ 83 h 166"/>
                <a:gd name="T14" fmla="*/ 83 w 167"/>
                <a:gd name="T15" fmla="*/ 158 h 166"/>
                <a:gd name="T16" fmla="*/ 159 w 167"/>
                <a:gd name="T17" fmla="*/ 83 h 166"/>
                <a:gd name="T18" fmla="*/ 83 w 167"/>
                <a:gd name="T19"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3" y="166"/>
                  </a:moveTo>
                  <a:cubicBezTo>
                    <a:pt x="37" y="166"/>
                    <a:pt x="0" y="129"/>
                    <a:pt x="0" y="83"/>
                  </a:cubicBezTo>
                  <a:cubicBezTo>
                    <a:pt x="0" y="37"/>
                    <a:pt x="37" y="0"/>
                    <a:pt x="83" y="0"/>
                  </a:cubicBezTo>
                  <a:cubicBezTo>
                    <a:pt x="129" y="0"/>
                    <a:pt x="167" y="37"/>
                    <a:pt x="167" y="83"/>
                  </a:cubicBezTo>
                  <a:cubicBezTo>
                    <a:pt x="167" y="129"/>
                    <a:pt x="129" y="166"/>
                    <a:pt x="83" y="166"/>
                  </a:cubicBezTo>
                  <a:close/>
                  <a:moveTo>
                    <a:pt x="83" y="8"/>
                  </a:moveTo>
                  <a:cubicBezTo>
                    <a:pt x="42" y="8"/>
                    <a:pt x="8" y="41"/>
                    <a:pt x="8" y="83"/>
                  </a:cubicBezTo>
                  <a:cubicBezTo>
                    <a:pt x="8" y="125"/>
                    <a:pt x="42" y="158"/>
                    <a:pt x="83" y="158"/>
                  </a:cubicBezTo>
                  <a:cubicBezTo>
                    <a:pt x="125" y="158"/>
                    <a:pt x="159" y="125"/>
                    <a:pt x="159" y="83"/>
                  </a:cubicBezTo>
                  <a:cubicBezTo>
                    <a:pt x="159" y="41"/>
                    <a:pt x="125" y="8"/>
                    <a:pt x="83" y="8"/>
                  </a:cubicBez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74" name="Oval 324"/>
          <p:cNvSpPr>
            <a:spLocks noChangeArrowheads="1"/>
          </p:cNvSpPr>
          <p:nvPr/>
        </p:nvSpPr>
        <p:spPr bwMode="auto">
          <a:xfrm>
            <a:off x="6956427" y="3832226"/>
            <a:ext cx="504825" cy="504825"/>
          </a:xfrm>
          <a:prstGeom prst="ellipse">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grpSp>
        <p:nvGrpSpPr>
          <p:cNvPr id="75" name="Group 74"/>
          <p:cNvGrpSpPr/>
          <p:nvPr/>
        </p:nvGrpSpPr>
        <p:grpSpPr>
          <a:xfrm>
            <a:off x="6943727" y="3819526"/>
            <a:ext cx="530225" cy="530225"/>
            <a:chOff x="5419726" y="3819525"/>
            <a:chExt cx="530225" cy="530225"/>
          </a:xfrm>
          <a:solidFill>
            <a:schemeClr val="bg2"/>
          </a:solidFill>
        </p:grpSpPr>
        <p:sp>
          <p:nvSpPr>
            <p:cNvPr id="76" name="Freeform 311"/>
            <p:cNvSpPr>
              <a:spLocks noEditPoints="1"/>
            </p:cNvSpPr>
            <p:nvPr/>
          </p:nvSpPr>
          <p:spPr bwMode="auto">
            <a:xfrm>
              <a:off x="5575301" y="3949700"/>
              <a:ext cx="215900" cy="269875"/>
            </a:xfrm>
            <a:custGeom>
              <a:avLst/>
              <a:gdLst>
                <a:gd name="T0" fmla="*/ 98 w 136"/>
                <a:gd name="T1" fmla="*/ 28 h 170"/>
                <a:gd name="T2" fmla="*/ 24 w 136"/>
                <a:gd name="T3" fmla="*/ 28 h 170"/>
                <a:gd name="T4" fmla="*/ 24 w 136"/>
                <a:gd name="T5" fmla="*/ 38 h 170"/>
                <a:gd name="T6" fmla="*/ 98 w 136"/>
                <a:gd name="T7" fmla="*/ 38 h 170"/>
                <a:gd name="T8" fmla="*/ 98 w 136"/>
                <a:gd name="T9" fmla="*/ 28 h 170"/>
                <a:gd name="T10" fmla="*/ 98 w 136"/>
                <a:gd name="T11" fmla="*/ 48 h 170"/>
                <a:gd name="T12" fmla="*/ 24 w 136"/>
                <a:gd name="T13" fmla="*/ 48 h 170"/>
                <a:gd name="T14" fmla="*/ 24 w 136"/>
                <a:gd name="T15" fmla="*/ 58 h 170"/>
                <a:gd name="T16" fmla="*/ 98 w 136"/>
                <a:gd name="T17" fmla="*/ 58 h 170"/>
                <a:gd name="T18" fmla="*/ 98 w 136"/>
                <a:gd name="T19" fmla="*/ 48 h 170"/>
                <a:gd name="T20" fmla="*/ 120 w 136"/>
                <a:gd name="T21" fmla="*/ 14 h 170"/>
                <a:gd name="T22" fmla="*/ 120 w 136"/>
                <a:gd name="T23" fmla="*/ 0 h 170"/>
                <a:gd name="T24" fmla="*/ 0 w 136"/>
                <a:gd name="T25" fmla="*/ 0 h 170"/>
                <a:gd name="T26" fmla="*/ 0 w 136"/>
                <a:gd name="T27" fmla="*/ 154 h 170"/>
                <a:gd name="T28" fmla="*/ 16 w 136"/>
                <a:gd name="T29" fmla="*/ 154 h 170"/>
                <a:gd name="T30" fmla="*/ 16 w 136"/>
                <a:gd name="T31" fmla="*/ 170 h 170"/>
                <a:gd name="T32" fmla="*/ 136 w 136"/>
                <a:gd name="T33" fmla="*/ 170 h 170"/>
                <a:gd name="T34" fmla="*/ 136 w 136"/>
                <a:gd name="T35" fmla="*/ 14 h 170"/>
                <a:gd name="T36" fmla="*/ 120 w 136"/>
                <a:gd name="T37" fmla="*/ 14 h 170"/>
                <a:gd name="T38" fmla="*/ 10 w 136"/>
                <a:gd name="T39" fmla="*/ 146 h 170"/>
                <a:gd name="T40" fmla="*/ 10 w 136"/>
                <a:gd name="T41" fmla="*/ 8 h 170"/>
                <a:gd name="T42" fmla="*/ 112 w 136"/>
                <a:gd name="T43" fmla="*/ 8 h 170"/>
                <a:gd name="T44" fmla="*/ 112 w 136"/>
                <a:gd name="T45" fmla="*/ 110 h 170"/>
                <a:gd name="T46" fmla="*/ 78 w 136"/>
                <a:gd name="T47" fmla="*/ 110 h 170"/>
                <a:gd name="T48" fmla="*/ 78 w 136"/>
                <a:gd name="T49" fmla="*/ 146 h 170"/>
                <a:gd name="T50" fmla="*/ 10 w 136"/>
                <a:gd name="T51" fmla="*/ 146 h 170"/>
                <a:gd name="T52" fmla="*/ 128 w 136"/>
                <a:gd name="T53" fmla="*/ 162 h 170"/>
                <a:gd name="T54" fmla="*/ 24 w 136"/>
                <a:gd name="T55" fmla="*/ 162 h 170"/>
                <a:gd name="T56" fmla="*/ 24 w 136"/>
                <a:gd name="T57" fmla="*/ 154 h 170"/>
                <a:gd name="T58" fmla="*/ 82 w 136"/>
                <a:gd name="T59" fmla="*/ 154 h 170"/>
                <a:gd name="T60" fmla="*/ 120 w 136"/>
                <a:gd name="T61" fmla="*/ 114 h 170"/>
                <a:gd name="T62" fmla="*/ 120 w 136"/>
                <a:gd name="T63" fmla="*/ 22 h 170"/>
                <a:gd name="T64" fmla="*/ 128 w 136"/>
                <a:gd name="T65" fmla="*/ 22 h 170"/>
                <a:gd name="T66" fmla="*/ 128 w 136"/>
                <a:gd name="T67" fmla="*/ 162 h 170"/>
                <a:gd name="T68" fmla="*/ 24 w 136"/>
                <a:gd name="T69" fmla="*/ 100 h 170"/>
                <a:gd name="T70" fmla="*/ 60 w 136"/>
                <a:gd name="T71" fmla="*/ 100 h 170"/>
                <a:gd name="T72" fmla="*/ 60 w 136"/>
                <a:gd name="T73" fmla="*/ 90 h 170"/>
                <a:gd name="T74" fmla="*/ 24 w 136"/>
                <a:gd name="T75" fmla="*/ 90 h 170"/>
                <a:gd name="T76" fmla="*/ 24 w 136"/>
                <a:gd name="T77" fmla="*/ 100 h 170"/>
                <a:gd name="T78" fmla="*/ 98 w 136"/>
                <a:gd name="T79" fmla="*/ 68 h 170"/>
                <a:gd name="T80" fmla="*/ 24 w 136"/>
                <a:gd name="T81" fmla="*/ 68 h 170"/>
                <a:gd name="T82" fmla="*/ 24 w 136"/>
                <a:gd name="T83" fmla="*/ 80 h 170"/>
                <a:gd name="T84" fmla="*/ 98 w 136"/>
                <a:gd name="T85" fmla="*/ 80 h 170"/>
                <a:gd name="T86" fmla="*/ 98 w 136"/>
                <a:gd name="T87" fmla="*/ 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70">
                  <a:moveTo>
                    <a:pt x="98" y="28"/>
                  </a:moveTo>
                  <a:lnTo>
                    <a:pt x="24" y="28"/>
                  </a:lnTo>
                  <a:lnTo>
                    <a:pt x="24" y="38"/>
                  </a:lnTo>
                  <a:lnTo>
                    <a:pt x="98" y="38"/>
                  </a:lnTo>
                  <a:lnTo>
                    <a:pt x="98" y="28"/>
                  </a:lnTo>
                  <a:close/>
                  <a:moveTo>
                    <a:pt x="98" y="48"/>
                  </a:moveTo>
                  <a:lnTo>
                    <a:pt x="24" y="48"/>
                  </a:lnTo>
                  <a:lnTo>
                    <a:pt x="24" y="58"/>
                  </a:lnTo>
                  <a:lnTo>
                    <a:pt x="98" y="58"/>
                  </a:lnTo>
                  <a:lnTo>
                    <a:pt x="98" y="48"/>
                  </a:lnTo>
                  <a:close/>
                  <a:moveTo>
                    <a:pt x="120" y="14"/>
                  </a:moveTo>
                  <a:lnTo>
                    <a:pt x="120" y="0"/>
                  </a:lnTo>
                  <a:lnTo>
                    <a:pt x="0" y="0"/>
                  </a:lnTo>
                  <a:lnTo>
                    <a:pt x="0" y="154"/>
                  </a:lnTo>
                  <a:lnTo>
                    <a:pt x="16" y="154"/>
                  </a:lnTo>
                  <a:lnTo>
                    <a:pt x="16" y="170"/>
                  </a:lnTo>
                  <a:lnTo>
                    <a:pt x="136" y="170"/>
                  </a:lnTo>
                  <a:lnTo>
                    <a:pt x="136" y="14"/>
                  </a:lnTo>
                  <a:lnTo>
                    <a:pt x="120" y="14"/>
                  </a:lnTo>
                  <a:close/>
                  <a:moveTo>
                    <a:pt x="10" y="146"/>
                  </a:moveTo>
                  <a:lnTo>
                    <a:pt x="10" y="8"/>
                  </a:lnTo>
                  <a:lnTo>
                    <a:pt x="112" y="8"/>
                  </a:lnTo>
                  <a:lnTo>
                    <a:pt x="112" y="110"/>
                  </a:lnTo>
                  <a:lnTo>
                    <a:pt x="78" y="110"/>
                  </a:lnTo>
                  <a:lnTo>
                    <a:pt x="78" y="146"/>
                  </a:lnTo>
                  <a:lnTo>
                    <a:pt x="10" y="146"/>
                  </a:lnTo>
                  <a:close/>
                  <a:moveTo>
                    <a:pt x="128" y="162"/>
                  </a:moveTo>
                  <a:lnTo>
                    <a:pt x="24" y="162"/>
                  </a:lnTo>
                  <a:lnTo>
                    <a:pt x="24" y="154"/>
                  </a:lnTo>
                  <a:lnTo>
                    <a:pt x="82" y="154"/>
                  </a:lnTo>
                  <a:lnTo>
                    <a:pt x="120" y="114"/>
                  </a:lnTo>
                  <a:lnTo>
                    <a:pt x="120" y="22"/>
                  </a:lnTo>
                  <a:lnTo>
                    <a:pt x="128" y="22"/>
                  </a:lnTo>
                  <a:lnTo>
                    <a:pt x="128" y="162"/>
                  </a:lnTo>
                  <a:close/>
                  <a:moveTo>
                    <a:pt x="24" y="100"/>
                  </a:moveTo>
                  <a:lnTo>
                    <a:pt x="60" y="100"/>
                  </a:lnTo>
                  <a:lnTo>
                    <a:pt x="60" y="90"/>
                  </a:lnTo>
                  <a:lnTo>
                    <a:pt x="24" y="90"/>
                  </a:lnTo>
                  <a:lnTo>
                    <a:pt x="24" y="100"/>
                  </a:lnTo>
                  <a:close/>
                  <a:moveTo>
                    <a:pt x="98" y="68"/>
                  </a:moveTo>
                  <a:lnTo>
                    <a:pt x="24" y="68"/>
                  </a:lnTo>
                  <a:lnTo>
                    <a:pt x="24" y="80"/>
                  </a:lnTo>
                  <a:lnTo>
                    <a:pt x="98" y="80"/>
                  </a:lnTo>
                  <a:lnTo>
                    <a:pt x="98" y="68"/>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7" name="Freeform 325"/>
            <p:cNvSpPr>
              <a:spLocks noEditPoints="1"/>
            </p:cNvSpPr>
            <p:nvPr/>
          </p:nvSpPr>
          <p:spPr bwMode="auto">
            <a:xfrm>
              <a:off x="5419726" y="3819525"/>
              <a:ext cx="530225" cy="530225"/>
            </a:xfrm>
            <a:custGeom>
              <a:avLst/>
              <a:gdLst>
                <a:gd name="T0" fmla="*/ 83 w 167"/>
                <a:gd name="T1" fmla="*/ 167 h 167"/>
                <a:gd name="T2" fmla="*/ 0 w 167"/>
                <a:gd name="T3" fmla="*/ 84 h 167"/>
                <a:gd name="T4" fmla="*/ 83 w 167"/>
                <a:gd name="T5" fmla="*/ 0 h 167"/>
                <a:gd name="T6" fmla="*/ 167 w 167"/>
                <a:gd name="T7" fmla="*/ 84 h 167"/>
                <a:gd name="T8" fmla="*/ 83 w 167"/>
                <a:gd name="T9" fmla="*/ 167 h 167"/>
                <a:gd name="T10" fmla="*/ 83 w 167"/>
                <a:gd name="T11" fmla="*/ 8 h 167"/>
                <a:gd name="T12" fmla="*/ 8 w 167"/>
                <a:gd name="T13" fmla="*/ 84 h 167"/>
                <a:gd name="T14" fmla="*/ 83 w 167"/>
                <a:gd name="T15" fmla="*/ 159 h 167"/>
                <a:gd name="T16" fmla="*/ 159 w 167"/>
                <a:gd name="T17" fmla="*/ 84 h 167"/>
                <a:gd name="T18" fmla="*/ 83 w 167"/>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3" y="167"/>
                  </a:moveTo>
                  <a:cubicBezTo>
                    <a:pt x="37" y="167"/>
                    <a:pt x="0" y="130"/>
                    <a:pt x="0" y="84"/>
                  </a:cubicBezTo>
                  <a:cubicBezTo>
                    <a:pt x="0" y="38"/>
                    <a:pt x="37" y="0"/>
                    <a:pt x="83" y="0"/>
                  </a:cubicBezTo>
                  <a:cubicBezTo>
                    <a:pt x="129" y="0"/>
                    <a:pt x="167" y="38"/>
                    <a:pt x="167" y="84"/>
                  </a:cubicBezTo>
                  <a:cubicBezTo>
                    <a:pt x="167" y="130"/>
                    <a:pt x="129" y="167"/>
                    <a:pt x="83" y="167"/>
                  </a:cubicBezTo>
                  <a:close/>
                  <a:moveTo>
                    <a:pt x="83" y="8"/>
                  </a:moveTo>
                  <a:cubicBezTo>
                    <a:pt x="42" y="8"/>
                    <a:pt x="8" y="42"/>
                    <a:pt x="8" y="84"/>
                  </a:cubicBezTo>
                  <a:cubicBezTo>
                    <a:pt x="8" y="125"/>
                    <a:pt x="42" y="159"/>
                    <a:pt x="83" y="159"/>
                  </a:cubicBezTo>
                  <a:cubicBezTo>
                    <a:pt x="125" y="159"/>
                    <a:pt x="159" y="125"/>
                    <a:pt x="159" y="84"/>
                  </a:cubicBezTo>
                  <a:cubicBezTo>
                    <a:pt x="159" y="42"/>
                    <a:pt x="125" y="8"/>
                    <a:pt x="83" y="8"/>
                  </a:cubicBez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78" name="Title 1"/>
          <p:cNvSpPr txBox="1"/>
          <p:nvPr/>
        </p:nvSpPr>
        <p:spPr>
          <a:xfrm>
            <a:off x="764119" y="178063"/>
            <a:ext cx="10562167" cy="593682"/>
          </a:xfrm>
          <a:prstGeom prst="rect">
            <a:avLst/>
          </a:prstGeom>
        </p:spPr>
        <p:txBody>
          <a:bodyPr>
            <a:normAutofit fontScale="92500"/>
          </a:bodyPr>
          <a:lstStyle>
            <a:lvl1pPr algn="l" defTabSz="914400" rtl="0" eaLnBrk="1" latinLnBrk="0" hangingPunct="1">
              <a:lnSpc>
                <a:spcPts val="4200"/>
              </a:lnSpc>
              <a:spcBef>
                <a:spcPct val="0"/>
              </a:spcBef>
              <a:buNone/>
              <a:defRPr sz="3200" b="1" kern="1200">
                <a:solidFill>
                  <a:schemeClr val="tx2"/>
                </a:solidFill>
                <a:latin typeface="+mj-lt"/>
                <a:ea typeface="+mj-ea"/>
                <a:cs typeface="+mj-cs"/>
              </a:defRPr>
            </a:lvl1pPr>
          </a:lstStyle>
          <a:p>
            <a:pPr algn="ctr"/>
            <a:r>
              <a:rPr lang="zh-CN" altLang="en-US" dirty="0">
                <a:solidFill>
                  <a:schemeClr val="tx1"/>
                </a:solidFill>
                <a:latin typeface="+mn-lt"/>
                <a:ea typeface="+mn-ea"/>
                <a:cs typeface="+mn-ea"/>
                <a:sym typeface="+mn-lt"/>
              </a:rPr>
              <a:t>输入本页标题内容</a:t>
            </a:r>
            <a:endParaRPr lang="en-US" dirty="0">
              <a:solidFill>
                <a:schemeClr val="tx1"/>
              </a:solidFill>
              <a:latin typeface="+mn-lt"/>
              <a:ea typeface="+mn-ea"/>
              <a:cs typeface="+mn-ea"/>
              <a:sym typeface="+mn-lt"/>
            </a:endParaRPr>
          </a:p>
        </p:txBody>
      </p:sp>
      <p:sp>
        <p:nvSpPr>
          <p:cNvPr id="79" name="Text Placeholder 4"/>
          <p:cNvSpPr txBox="1"/>
          <p:nvPr/>
        </p:nvSpPr>
        <p:spPr>
          <a:xfrm>
            <a:off x="764119" y="808384"/>
            <a:ext cx="10562167" cy="360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cs typeface="+mn-ea"/>
                <a:sym typeface="+mn-lt"/>
              </a:rPr>
              <a:t>每页讲表达一个观点内容，点击此处一句话概述本页的核心内容</a:t>
            </a:r>
            <a:endParaRPr lang="en-US" altLang="ko-KR"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fontScheme name="jhpjtwnd">
      <a:majorFont>
        <a:latin typeface="AvantGarde Bk BT"/>
        <a:ea typeface="ZHSRXT-GBK"/>
        <a:cs typeface=""/>
      </a:majorFont>
      <a:minorFont>
        <a:latin typeface="AvantGarde Bk BT"/>
        <a:ea typeface="ZHSRXT-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4C4C4C"/>
    </a:accent1>
    <a:accent2>
      <a:srgbClr val="5F5F5F"/>
    </a:accent2>
    <a:accent3>
      <a:srgbClr val="7F7F7F"/>
    </a:accent3>
    <a:accent4>
      <a:srgbClr val="969696"/>
    </a:accent4>
    <a:accent5>
      <a:srgbClr val="B2B2B2"/>
    </a:accent5>
    <a:accent6>
      <a:srgbClr val="C5C5C5"/>
    </a:accent6>
    <a:hlink>
      <a:srgbClr val="4C4C4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7891</Words>
  <Application>WPS 演示</Application>
  <PresentationFormat>宽屏</PresentationFormat>
  <Paragraphs>339</Paragraphs>
  <Slides>20</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20</vt:i4>
      </vt:variant>
    </vt:vector>
  </HeadingPairs>
  <TitlesOfParts>
    <vt:vector size="41" baseType="lpstr">
      <vt:lpstr>Arial</vt:lpstr>
      <vt:lpstr>宋体</vt:lpstr>
      <vt:lpstr>Wingdings</vt:lpstr>
      <vt:lpstr>Montserrat ExtraBold</vt:lpstr>
      <vt:lpstr>Open Sans Condensed Light</vt:lpstr>
      <vt:lpstr>Helvetica Neue UltraLight</vt:lpstr>
      <vt:lpstr>AvantGarde Bk BT</vt:lpstr>
      <vt:lpstr>Arial</vt:lpstr>
      <vt:lpstr>张海山锐线体简</vt:lpstr>
      <vt:lpstr>Yu Gothic UI Semilight</vt:lpstr>
      <vt:lpstr>微软雅黑</vt:lpstr>
      <vt:lpstr>Arial Unicode MS</vt:lpstr>
      <vt:lpstr>等线</vt:lpstr>
      <vt:lpstr>Helvetica Neue</vt:lpstr>
      <vt:lpstr>Helvetica</vt:lpstr>
      <vt:lpstr>Gill Sans</vt:lpstr>
      <vt:lpstr>The Avengers</vt:lpstr>
      <vt:lpstr>Gill Sans MT</vt:lpstr>
      <vt:lpstr>Montserrat</vt:lpstr>
      <vt:lpstr>Yu Gothic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office2016mac62028</dc:creator>
  <cp:lastModifiedBy>沙皮</cp:lastModifiedBy>
  <cp:revision>3</cp:revision>
  <dcterms:created xsi:type="dcterms:W3CDTF">2019-01-16T06:40:00Z</dcterms:created>
  <dcterms:modified xsi:type="dcterms:W3CDTF">2019-11-18T03:21:24Z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