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76" r:id="rId5"/>
    <p:sldId id="277" r:id="rId6"/>
    <p:sldId id="258" r:id="rId7"/>
    <p:sldId id="291" r:id="rId8"/>
    <p:sldId id="284" r:id="rId9"/>
    <p:sldId id="281" r:id="rId10"/>
    <p:sldId id="278" r:id="rId11"/>
    <p:sldId id="283" r:id="rId12"/>
    <p:sldId id="285" r:id="rId13"/>
    <p:sldId id="282" r:id="rId14"/>
    <p:sldId id="279" r:id="rId15"/>
    <p:sldId id="287" r:id="rId16"/>
    <p:sldId id="288" r:id="rId17"/>
    <p:sldId id="289" r:id="rId18"/>
    <p:sldId id="280" r:id="rId19"/>
    <p:sldId id="286" r:id="rId20"/>
    <p:sldId id="29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F37"/>
    <a:srgbClr val="18434E"/>
    <a:srgbClr val="1C4D53"/>
    <a:srgbClr val="C17C44"/>
    <a:srgbClr val="CAD9C0"/>
    <a:srgbClr val="FEFFFA"/>
    <a:srgbClr val="192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15FB-9102-4A44-B781-677EFD8EF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176A-5C34-4A16-9A1F-39F37F7EFC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58878" y="4721290"/>
            <a:ext cx="4493538" cy="1546734"/>
            <a:chOff x="3849231" y="5085184"/>
            <a:chExt cx="4493538" cy="1546734"/>
          </a:xfrm>
        </p:grpSpPr>
        <p:sp>
          <p:nvSpPr>
            <p:cNvPr id="10" name="文本框 9"/>
            <p:cNvSpPr txBox="1"/>
            <p:nvPr/>
          </p:nvSpPr>
          <p:spPr>
            <a:xfrm>
              <a:off x="3849231" y="5085184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 smtClean="0">
                  <a:solidFill>
                    <a:srgbClr val="112F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年终总结计划</a:t>
              </a:r>
              <a:r>
                <a:rPr lang="zh-CN" altLang="en-US" sz="4800" dirty="0">
                  <a:solidFill>
                    <a:srgbClr val="112F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书</a:t>
              </a:r>
              <a:endParaRPr lang="zh-CN" altLang="en-US" sz="4800" dirty="0">
                <a:solidFill>
                  <a:srgbClr val="112F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20036" y="5782257"/>
              <a:ext cx="23519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112F37"/>
                  </a:solidFill>
                  <a:effectLst/>
                </a:rPr>
                <a:t>Simple business plan</a:t>
              </a:r>
              <a:endParaRPr lang="zh-CN" altLang="en-US" sz="2000" dirty="0">
                <a:solidFill>
                  <a:srgbClr val="112F37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64798" y="6133320"/>
              <a:ext cx="2862403" cy="4985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1050" dirty="0">
                  <a:solidFill>
                    <a:srgbClr val="112F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young pioneers, the most diligent demonstration, only for you.</a:t>
              </a:r>
              <a:endParaRPr lang="zh-CN" altLang="en-US" sz="1050" dirty="0">
                <a:solidFill>
                  <a:srgbClr val="112F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970036" y="6133320"/>
              <a:ext cx="251926" cy="0"/>
            </a:xfrm>
            <a:prstGeom prst="line">
              <a:avLst/>
            </a:prstGeom>
            <a:ln w="25400" cmpd="sng">
              <a:solidFill>
                <a:srgbClr val="192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9"/>
            <a:ext cx="12192000" cy="43234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52c6f8f8-19fd-427f-888a-521bb3980444"/>
          <p:cNvGrpSpPr>
            <a:grpSpLocks noChangeAspect="1"/>
          </p:cNvGrpSpPr>
          <p:nvPr/>
        </p:nvGrpSpPr>
        <p:grpSpPr>
          <a:xfrm>
            <a:off x="-1" y="1526223"/>
            <a:ext cx="10968808" cy="4368800"/>
            <a:chOff x="-1" y="1088901"/>
            <a:chExt cx="10968808" cy="4368800"/>
          </a:xfrm>
        </p:grpSpPr>
        <p:sp>
          <p:nvSpPr>
            <p:cNvPr id="5" name="ïşḻïďê-Rectangle 3"/>
            <p:cNvSpPr/>
            <p:nvPr/>
          </p:nvSpPr>
          <p:spPr bwMode="auto">
            <a:xfrm>
              <a:off x="-1" y="1628775"/>
              <a:ext cx="3971119" cy="3470389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ïşḻïďê-矩形 4"/>
            <p:cNvSpPr/>
            <p:nvPr/>
          </p:nvSpPr>
          <p:spPr>
            <a:xfrm>
              <a:off x="1559496" y="1634352"/>
              <a:ext cx="2411622" cy="3464812"/>
            </a:xfrm>
            <a:custGeom>
              <a:avLst/>
              <a:gdLst>
                <a:gd name="connsiteX0" fmla="*/ 0 w 1920479"/>
                <a:gd name="connsiteY0" fmla="*/ 0 h 2224454"/>
                <a:gd name="connsiteX1" fmla="*/ 1920479 w 1920479"/>
                <a:gd name="connsiteY1" fmla="*/ 0 h 2224454"/>
                <a:gd name="connsiteX2" fmla="*/ 1920479 w 1920479"/>
                <a:gd name="connsiteY2" fmla="*/ 2224454 h 2224454"/>
                <a:gd name="connsiteX3" fmla="*/ 0 w 1920479"/>
                <a:gd name="connsiteY3" fmla="*/ 2224454 h 2224454"/>
                <a:gd name="connsiteX4" fmla="*/ 0 w 1920479"/>
                <a:gd name="connsiteY4" fmla="*/ 0 h 2224454"/>
                <a:gd name="connsiteX0-1" fmla="*/ 517236 w 2437715"/>
                <a:gd name="connsiteY0-2" fmla="*/ 0 h 2233690"/>
                <a:gd name="connsiteX1-3" fmla="*/ 2437715 w 2437715"/>
                <a:gd name="connsiteY1-4" fmla="*/ 0 h 2233690"/>
                <a:gd name="connsiteX2-5" fmla="*/ 2437715 w 2437715"/>
                <a:gd name="connsiteY2-6" fmla="*/ 2224454 h 2233690"/>
                <a:gd name="connsiteX3-7" fmla="*/ 0 w 2437715"/>
                <a:gd name="connsiteY3-8" fmla="*/ 2233690 h 2233690"/>
                <a:gd name="connsiteX4-9" fmla="*/ 517236 w 2437715"/>
                <a:gd name="connsiteY4-10" fmla="*/ 0 h 2233690"/>
                <a:gd name="connsiteX0-11" fmla="*/ 498763 w 2419242"/>
                <a:gd name="connsiteY0-12" fmla="*/ 0 h 2224454"/>
                <a:gd name="connsiteX1-13" fmla="*/ 2419242 w 2419242"/>
                <a:gd name="connsiteY1-14" fmla="*/ 0 h 2224454"/>
                <a:gd name="connsiteX2-15" fmla="*/ 2419242 w 2419242"/>
                <a:gd name="connsiteY2-16" fmla="*/ 2224454 h 2224454"/>
                <a:gd name="connsiteX3-17" fmla="*/ 0 w 2419242"/>
                <a:gd name="connsiteY3-18" fmla="*/ 2215217 h 2224454"/>
                <a:gd name="connsiteX4-19" fmla="*/ 498763 w 2419242"/>
                <a:gd name="connsiteY4-20" fmla="*/ 0 h 2224454"/>
                <a:gd name="connsiteX0-21" fmla="*/ 491143 w 2411622"/>
                <a:gd name="connsiteY0-22" fmla="*/ 0 h 2224454"/>
                <a:gd name="connsiteX1-23" fmla="*/ 2411622 w 2411622"/>
                <a:gd name="connsiteY1-24" fmla="*/ 0 h 2224454"/>
                <a:gd name="connsiteX2-25" fmla="*/ 2411622 w 2411622"/>
                <a:gd name="connsiteY2-26" fmla="*/ 2224454 h 2224454"/>
                <a:gd name="connsiteX3-27" fmla="*/ 0 w 2411622"/>
                <a:gd name="connsiteY3-28" fmla="*/ 2222837 h 2224454"/>
                <a:gd name="connsiteX4-29" fmla="*/ 491143 w 2411622"/>
                <a:gd name="connsiteY4-30" fmla="*/ 0 h 22244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11622" h="2224454">
                  <a:moveTo>
                    <a:pt x="491143" y="0"/>
                  </a:moveTo>
                  <a:lnTo>
                    <a:pt x="2411622" y="0"/>
                  </a:lnTo>
                  <a:lnTo>
                    <a:pt x="2411622" y="2224454"/>
                  </a:lnTo>
                  <a:lnTo>
                    <a:pt x="0" y="2222837"/>
                  </a:lnTo>
                  <a:lnTo>
                    <a:pt x="491143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863752" y="1088901"/>
              <a:ext cx="2168884" cy="4368800"/>
              <a:chOff x="4969930" y="1160748"/>
              <a:chExt cx="2252140" cy="4536504"/>
            </a:xfrm>
          </p:grpSpPr>
          <p:grpSp>
            <p:nvGrpSpPr>
              <p:cNvPr id="14" name="组合 13"/>
              <p:cNvGrpSpPr/>
              <p:nvPr/>
            </p:nvGrpSpPr>
            <p:grpSpPr bwMode="auto">
              <a:xfrm>
                <a:off x="4969930" y="1160748"/>
                <a:ext cx="2252140" cy="4536504"/>
                <a:chOff x="8853485" y="3998913"/>
                <a:chExt cx="3106735" cy="6257925"/>
              </a:xfrm>
              <a:effectLst/>
            </p:grpSpPr>
            <p:sp>
              <p:nvSpPr>
                <p:cNvPr id="16" name="ïşḻïďê-任意多边形: 形状 5"/>
                <p:cNvSpPr/>
                <p:nvPr/>
              </p:nvSpPr>
              <p:spPr bwMode="auto">
                <a:xfrm>
                  <a:off x="8853485" y="3998913"/>
                  <a:ext cx="3106735" cy="6257925"/>
                </a:xfrm>
                <a:custGeom>
                  <a:avLst/>
                  <a:gdLst>
                    <a:gd name="T0" fmla="*/ 8594 w 8630"/>
                    <a:gd name="T1" fmla="*/ 3320 h 17382"/>
                    <a:gd name="T2" fmla="*/ 8596 w 8630"/>
                    <a:gd name="T3" fmla="*/ 3320 h 17382"/>
                    <a:gd name="T4" fmla="*/ 8629 w 8630"/>
                    <a:gd name="T5" fmla="*/ 3353 h 17382"/>
                    <a:gd name="T6" fmla="*/ 8629 w 8630"/>
                    <a:gd name="T7" fmla="*/ 4419 h 17382"/>
                    <a:gd name="T8" fmla="*/ 8596 w 8630"/>
                    <a:gd name="T9" fmla="*/ 4452 h 17382"/>
                    <a:gd name="T10" fmla="*/ 8594 w 8630"/>
                    <a:gd name="T11" fmla="*/ 4452 h 17382"/>
                    <a:gd name="T12" fmla="*/ 8594 w 8630"/>
                    <a:gd name="T13" fmla="*/ 16371 h 17382"/>
                    <a:gd name="T14" fmla="*/ 7584 w 8630"/>
                    <a:gd name="T15" fmla="*/ 17381 h 17382"/>
                    <a:gd name="T16" fmla="*/ 1043 w 8630"/>
                    <a:gd name="T17" fmla="*/ 17381 h 17382"/>
                    <a:gd name="T18" fmla="*/ 33 w 8630"/>
                    <a:gd name="T19" fmla="*/ 16371 h 17382"/>
                    <a:gd name="T20" fmla="*/ 33 w 8630"/>
                    <a:gd name="T21" fmla="*/ 5859 h 17382"/>
                    <a:gd name="T22" fmla="*/ 33 w 8630"/>
                    <a:gd name="T23" fmla="*/ 5859 h 17382"/>
                    <a:gd name="T24" fmla="*/ 0 w 8630"/>
                    <a:gd name="T25" fmla="*/ 5826 h 17382"/>
                    <a:gd name="T26" fmla="*/ 0 w 8630"/>
                    <a:gd name="T27" fmla="*/ 4760 h 17382"/>
                    <a:gd name="T28" fmla="*/ 33 w 8630"/>
                    <a:gd name="T29" fmla="*/ 4727 h 17382"/>
                    <a:gd name="T30" fmla="*/ 33 w 8630"/>
                    <a:gd name="T31" fmla="*/ 4727 h 17382"/>
                    <a:gd name="T32" fmla="*/ 33 w 8630"/>
                    <a:gd name="T33" fmla="*/ 4452 h 17382"/>
                    <a:gd name="T34" fmla="*/ 33 w 8630"/>
                    <a:gd name="T35" fmla="*/ 4452 h 17382"/>
                    <a:gd name="T36" fmla="*/ 0 w 8630"/>
                    <a:gd name="T37" fmla="*/ 4419 h 17382"/>
                    <a:gd name="T38" fmla="*/ 0 w 8630"/>
                    <a:gd name="T39" fmla="*/ 3353 h 17382"/>
                    <a:gd name="T40" fmla="*/ 33 w 8630"/>
                    <a:gd name="T41" fmla="*/ 3320 h 17382"/>
                    <a:gd name="T42" fmla="*/ 33 w 8630"/>
                    <a:gd name="T43" fmla="*/ 3320 h 17382"/>
                    <a:gd name="T44" fmla="*/ 33 w 8630"/>
                    <a:gd name="T45" fmla="*/ 2704 h 17382"/>
                    <a:gd name="T46" fmla="*/ 33 w 8630"/>
                    <a:gd name="T47" fmla="*/ 2704 h 17382"/>
                    <a:gd name="T48" fmla="*/ 0 w 8630"/>
                    <a:gd name="T49" fmla="*/ 2672 h 17382"/>
                    <a:gd name="T50" fmla="*/ 0 w 8630"/>
                    <a:gd name="T51" fmla="*/ 2075 h 17382"/>
                    <a:gd name="T52" fmla="*/ 33 w 8630"/>
                    <a:gd name="T53" fmla="*/ 2042 h 17382"/>
                    <a:gd name="T54" fmla="*/ 33 w 8630"/>
                    <a:gd name="T55" fmla="*/ 2042 h 17382"/>
                    <a:gd name="T56" fmla="*/ 33 w 8630"/>
                    <a:gd name="T57" fmla="*/ 1010 h 17382"/>
                    <a:gd name="T58" fmla="*/ 1043 w 8630"/>
                    <a:gd name="T59" fmla="*/ 0 h 17382"/>
                    <a:gd name="T60" fmla="*/ 7584 w 8630"/>
                    <a:gd name="T61" fmla="*/ 0 h 17382"/>
                    <a:gd name="T62" fmla="*/ 8594 w 8630"/>
                    <a:gd name="T63" fmla="*/ 1010 h 17382"/>
                    <a:gd name="T64" fmla="*/ 8594 w 8630"/>
                    <a:gd name="T65" fmla="*/ 3320 h 173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30"/>
                    <a:gd name="T100" fmla="*/ 0 h 17382"/>
                    <a:gd name="T101" fmla="*/ 8630 w 8630"/>
                    <a:gd name="T102" fmla="*/ 17382 h 173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30" h="17382">
                      <a:moveTo>
                        <a:pt x="8594" y="3320"/>
                      </a:moveTo>
                      <a:lnTo>
                        <a:pt x="8596" y="3320"/>
                      </a:lnTo>
                      <a:cubicBezTo>
                        <a:pt x="8614" y="3320"/>
                        <a:pt x="8629" y="3335"/>
                        <a:pt x="8629" y="3353"/>
                      </a:cubicBezTo>
                      <a:lnTo>
                        <a:pt x="8629" y="4419"/>
                      </a:lnTo>
                      <a:cubicBezTo>
                        <a:pt x="8629" y="4438"/>
                        <a:pt x="8614" y="4452"/>
                        <a:pt x="8596" y="4452"/>
                      </a:cubicBezTo>
                      <a:lnTo>
                        <a:pt x="8594" y="4452"/>
                      </a:lnTo>
                      <a:lnTo>
                        <a:pt x="8594" y="16371"/>
                      </a:lnTo>
                      <a:cubicBezTo>
                        <a:pt x="8594" y="16928"/>
                        <a:pt x="8141" y="17381"/>
                        <a:pt x="7584" y="17381"/>
                      </a:cubicBezTo>
                      <a:lnTo>
                        <a:pt x="1043" y="17381"/>
                      </a:lnTo>
                      <a:cubicBezTo>
                        <a:pt x="487" y="17381"/>
                        <a:pt x="33" y="16928"/>
                        <a:pt x="33" y="16371"/>
                      </a:cubicBezTo>
                      <a:lnTo>
                        <a:pt x="33" y="5859"/>
                      </a:lnTo>
                      <a:cubicBezTo>
                        <a:pt x="15" y="5859"/>
                        <a:pt x="0" y="5844"/>
                        <a:pt x="0" y="5826"/>
                      </a:cubicBezTo>
                      <a:lnTo>
                        <a:pt x="0" y="4760"/>
                      </a:lnTo>
                      <a:cubicBezTo>
                        <a:pt x="0" y="4741"/>
                        <a:pt x="15" y="4727"/>
                        <a:pt x="33" y="4727"/>
                      </a:cubicBezTo>
                      <a:lnTo>
                        <a:pt x="33" y="4452"/>
                      </a:lnTo>
                      <a:cubicBezTo>
                        <a:pt x="15" y="4452"/>
                        <a:pt x="0" y="4438"/>
                        <a:pt x="0" y="4419"/>
                      </a:cubicBezTo>
                      <a:lnTo>
                        <a:pt x="0" y="3353"/>
                      </a:lnTo>
                      <a:cubicBezTo>
                        <a:pt x="0" y="3335"/>
                        <a:pt x="15" y="3320"/>
                        <a:pt x="33" y="3320"/>
                      </a:cubicBezTo>
                      <a:lnTo>
                        <a:pt x="33" y="2704"/>
                      </a:lnTo>
                      <a:cubicBezTo>
                        <a:pt x="15" y="2704"/>
                        <a:pt x="0" y="2690"/>
                        <a:pt x="0" y="2672"/>
                      </a:cubicBezTo>
                      <a:lnTo>
                        <a:pt x="0" y="2075"/>
                      </a:lnTo>
                      <a:cubicBezTo>
                        <a:pt x="0" y="2057"/>
                        <a:pt x="15" y="2042"/>
                        <a:pt x="33" y="2042"/>
                      </a:cubicBezTo>
                      <a:lnTo>
                        <a:pt x="33" y="1010"/>
                      </a:lnTo>
                      <a:cubicBezTo>
                        <a:pt x="33" y="453"/>
                        <a:pt x="487" y="0"/>
                        <a:pt x="1043" y="0"/>
                      </a:cubicBezTo>
                      <a:lnTo>
                        <a:pt x="7584" y="0"/>
                      </a:lnTo>
                      <a:cubicBezTo>
                        <a:pt x="8141" y="0"/>
                        <a:pt x="8594" y="453"/>
                        <a:pt x="8594" y="1010"/>
                      </a:cubicBezTo>
                      <a:lnTo>
                        <a:pt x="8594" y="332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" name="ïşḻïďê-任意多边形: 形状 6"/>
                <p:cNvSpPr/>
                <p:nvPr/>
              </p:nvSpPr>
              <p:spPr bwMode="auto">
                <a:xfrm>
                  <a:off x="8888413" y="4021138"/>
                  <a:ext cx="3036887" cy="6211887"/>
                </a:xfrm>
                <a:custGeom>
                  <a:avLst/>
                  <a:gdLst>
                    <a:gd name="T0" fmla="*/ 947 w 8436"/>
                    <a:gd name="T1" fmla="*/ 17255 h 17256"/>
                    <a:gd name="T2" fmla="*/ 0 w 8436"/>
                    <a:gd name="T3" fmla="*/ 16308 h 17256"/>
                    <a:gd name="T4" fmla="*/ 0 w 8436"/>
                    <a:gd name="T5" fmla="*/ 947 h 17256"/>
                    <a:gd name="T6" fmla="*/ 947 w 8436"/>
                    <a:gd name="T7" fmla="*/ 0 h 17256"/>
                    <a:gd name="T8" fmla="*/ 7488 w 8436"/>
                    <a:gd name="T9" fmla="*/ 0 h 17256"/>
                    <a:gd name="T10" fmla="*/ 8435 w 8436"/>
                    <a:gd name="T11" fmla="*/ 947 h 17256"/>
                    <a:gd name="T12" fmla="*/ 8435 w 8436"/>
                    <a:gd name="T13" fmla="*/ 16308 h 17256"/>
                    <a:gd name="T14" fmla="*/ 7488 w 8436"/>
                    <a:gd name="T15" fmla="*/ 17255 h 17256"/>
                    <a:gd name="T16" fmla="*/ 947 w 8436"/>
                    <a:gd name="T17" fmla="*/ 17255 h 17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36"/>
                    <a:gd name="T28" fmla="*/ 0 h 17256"/>
                    <a:gd name="T29" fmla="*/ 8436 w 8436"/>
                    <a:gd name="T30" fmla="*/ 17256 h 17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36" h="17256">
                      <a:moveTo>
                        <a:pt x="947" y="17255"/>
                      </a:moveTo>
                      <a:cubicBezTo>
                        <a:pt x="425" y="17255"/>
                        <a:pt x="0" y="16831"/>
                        <a:pt x="0" y="16308"/>
                      </a:cubicBezTo>
                      <a:lnTo>
                        <a:pt x="0" y="947"/>
                      </a:lnTo>
                      <a:cubicBezTo>
                        <a:pt x="0" y="425"/>
                        <a:pt x="425" y="0"/>
                        <a:pt x="947" y="0"/>
                      </a:cubicBezTo>
                      <a:lnTo>
                        <a:pt x="7488" y="0"/>
                      </a:lnTo>
                      <a:cubicBezTo>
                        <a:pt x="8010" y="0"/>
                        <a:pt x="8435" y="425"/>
                        <a:pt x="8435" y="947"/>
                      </a:cubicBezTo>
                      <a:lnTo>
                        <a:pt x="8435" y="16308"/>
                      </a:lnTo>
                      <a:cubicBezTo>
                        <a:pt x="8435" y="16831"/>
                        <a:pt x="8010" y="17255"/>
                        <a:pt x="7488" y="17255"/>
                      </a:cubicBezTo>
                      <a:lnTo>
                        <a:pt x="947" y="17255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" name="ïşḻïďê-任意多边形: 形状 7"/>
                <p:cNvSpPr/>
                <p:nvPr/>
              </p:nvSpPr>
              <p:spPr bwMode="auto">
                <a:xfrm>
                  <a:off x="9925050" y="4337050"/>
                  <a:ext cx="93663" cy="93663"/>
                </a:xfrm>
                <a:custGeom>
                  <a:avLst/>
                  <a:gdLst>
                    <a:gd name="T0" fmla="*/ 130 w 260"/>
                    <a:gd name="T1" fmla="*/ 260 h 261"/>
                    <a:gd name="T2" fmla="*/ 0 w 260"/>
                    <a:gd name="T3" fmla="*/ 130 h 261"/>
                    <a:gd name="T4" fmla="*/ 130 w 260"/>
                    <a:gd name="T5" fmla="*/ 0 h 261"/>
                    <a:gd name="T6" fmla="*/ 259 w 260"/>
                    <a:gd name="T7" fmla="*/ 130 h 261"/>
                    <a:gd name="T8" fmla="*/ 130 w 260"/>
                    <a:gd name="T9" fmla="*/ 26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61"/>
                    <a:gd name="T17" fmla="*/ 260 w 260"/>
                    <a:gd name="T18" fmla="*/ 261 h 2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61">
                      <a:moveTo>
                        <a:pt x="130" y="260"/>
                      </a:moveTo>
                      <a:cubicBezTo>
                        <a:pt x="58" y="260"/>
                        <a:pt x="0" y="202"/>
                        <a:pt x="0" y="130"/>
                      </a:cubicBezTo>
                      <a:cubicBezTo>
                        <a:pt x="0" y="58"/>
                        <a:pt x="58" y="0"/>
                        <a:pt x="130" y="0"/>
                      </a:cubicBezTo>
                      <a:cubicBezTo>
                        <a:pt x="201" y="0"/>
                        <a:pt x="259" y="58"/>
                        <a:pt x="259" y="130"/>
                      </a:cubicBezTo>
                      <a:cubicBezTo>
                        <a:pt x="259" y="202"/>
                        <a:pt x="201" y="260"/>
                        <a:pt x="130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" name="ïşḻïďê-任意多边形: 形状 8"/>
                <p:cNvSpPr/>
                <p:nvPr/>
              </p:nvSpPr>
              <p:spPr bwMode="auto">
                <a:xfrm>
                  <a:off x="10369550" y="4167188"/>
                  <a:ext cx="68263" cy="68262"/>
                </a:xfrm>
                <a:custGeom>
                  <a:avLst/>
                  <a:gdLst>
                    <a:gd name="T0" fmla="*/ 95 w 191"/>
                    <a:gd name="T1" fmla="*/ 190 h 191"/>
                    <a:gd name="T2" fmla="*/ 0 w 191"/>
                    <a:gd name="T3" fmla="*/ 95 h 191"/>
                    <a:gd name="T4" fmla="*/ 95 w 191"/>
                    <a:gd name="T5" fmla="*/ 0 h 191"/>
                    <a:gd name="T6" fmla="*/ 190 w 191"/>
                    <a:gd name="T7" fmla="*/ 95 h 191"/>
                    <a:gd name="T8" fmla="*/ 95 w 191"/>
                    <a:gd name="T9" fmla="*/ 19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191"/>
                    <a:gd name="T17" fmla="*/ 191 w 191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191">
                      <a:moveTo>
                        <a:pt x="95" y="190"/>
                      </a:moveTo>
                      <a:cubicBezTo>
                        <a:pt x="42" y="190"/>
                        <a:pt x="0" y="147"/>
                        <a:pt x="0" y="95"/>
                      </a:cubicBezTo>
                      <a:cubicBezTo>
                        <a:pt x="0" y="43"/>
                        <a:pt x="42" y="0"/>
                        <a:pt x="95" y="0"/>
                      </a:cubicBezTo>
                      <a:cubicBezTo>
                        <a:pt x="147" y="0"/>
                        <a:pt x="190" y="43"/>
                        <a:pt x="190" y="95"/>
                      </a:cubicBezTo>
                      <a:cubicBezTo>
                        <a:pt x="190" y="147"/>
                        <a:pt x="147" y="190"/>
                        <a:pt x="95" y="19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" name="ïşḻïďê-任意多边形: 形状 9"/>
                <p:cNvSpPr/>
                <p:nvPr/>
              </p:nvSpPr>
              <p:spPr bwMode="auto">
                <a:xfrm>
                  <a:off x="10185400" y="4362450"/>
                  <a:ext cx="434975" cy="46038"/>
                </a:xfrm>
                <a:custGeom>
                  <a:avLst/>
                  <a:gdLst>
                    <a:gd name="T0" fmla="*/ 1143 w 1209"/>
                    <a:gd name="T1" fmla="*/ 129 h 130"/>
                    <a:gd name="T2" fmla="*/ 64 w 1209"/>
                    <a:gd name="T3" fmla="*/ 129 h 130"/>
                    <a:gd name="T4" fmla="*/ 0 w 1209"/>
                    <a:gd name="T5" fmla="*/ 65 h 130"/>
                    <a:gd name="T6" fmla="*/ 64 w 1209"/>
                    <a:gd name="T7" fmla="*/ 0 h 130"/>
                    <a:gd name="T8" fmla="*/ 1143 w 1209"/>
                    <a:gd name="T9" fmla="*/ 0 h 130"/>
                    <a:gd name="T10" fmla="*/ 1208 w 1209"/>
                    <a:gd name="T11" fmla="*/ 65 h 130"/>
                    <a:gd name="T12" fmla="*/ 1143 w 1209"/>
                    <a:gd name="T13" fmla="*/ 129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09"/>
                    <a:gd name="T22" fmla="*/ 0 h 130"/>
                    <a:gd name="T23" fmla="*/ 1209 w 1209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09" h="130">
                      <a:moveTo>
                        <a:pt x="1143" y="129"/>
                      </a:moveTo>
                      <a:lnTo>
                        <a:pt x="64" y="129"/>
                      </a:lnTo>
                      <a:cubicBezTo>
                        <a:pt x="29" y="129"/>
                        <a:pt x="0" y="100"/>
                        <a:pt x="0" y="65"/>
                      </a:cubicBezTo>
                      <a:cubicBezTo>
                        <a:pt x="0" y="29"/>
                        <a:pt x="29" y="0"/>
                        <a:pt x="64" y="0"/>
                      </a:cubicBezTo>
                      <a:lnTo>
                        <a:pt x="1143" y="0"/>
                      </a:lnTo>
                      <a:cubicBezTo>
                        <a:pt x="1179" y="0"/>
                        <a:pt x="1208" y="29"/>
                        <a:pt x="1208" y="65"/>
                      </a:cubicBezTo>
                      <a:cubicBezTo>
                        <a:pt x="1208" y="100"/>
                        <a:pt x="1179" y="129"/>
                        <a:pt x="1143" y="12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" name="ïşḻïďê-任意多边形: 形状 10"/>
                <p:cNvSpPr/>
                <p:nvPr/>
              </p:nvSpPr>
              <p:spPr bwMode="auto">
                <a:xfrm>
                  <a:off x="10190163" y="9671050"/>
                  <a:ext cx="427037" cy="427038"/>
                </a:xfrm>
                <a:custGeom>
                  <a:avLst/>
                  <a:gdLst>
                    <a:gd name="T0" fmla="*/ 84 w 1187"/>
                    <a:gd name="T1" fmla="*/ 593 h 1186"/>
                    <a:gd name="T2" fmla="*/ 593 w 1187"/>
                    <a:gd name="T3" fmla="*/ 1102 h 1186"/>
                    <a:gd name="T4" fmla="*/ 1102 w 1187"/>
                    <a:gd name="T5" fmla="*/ 593 h 1186"/>
                    <a:gd name="T6" fmla="*/ 593 w 1187"/>
                    <a:gd name="T7" fmla="*/ 83 h 1186"/>
                    <a:gd name="T8" fmla="*/ 84 w 1187"/>
                    <a:gd name="T9" fmla="*/ 593 h 1186"/>
                    <a:gd name="T10" fmla="*/ 0 w 1187"/>
                    <a:gd name="T11" fmla="*/ 593 h 1186"/>
                    <a:gd name="T12" fmla="*/ 593 w 1187"/>
                    <a:gd name="T13" fmla="*/ 0 h 1186"/>
                    <a:gd name="T14" fmla="*/ 1186 w 1187"/>
                    <a:gd name="T15" fmla="*/ 593 h 1186"/>
                    <a:gd name="T16" fmla="*/ 593 w 1187"/>
                    <a:gd name="T17" fmla="*/ 1185 h 1186"/>
                    <a:gd name="T18" fmla="*/ 0 w 1187"/>
                    <a:gd name="T19" fmla="*/ 593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7"/>
                    <a:gd name="T31" fmla="*/ 0 h 1186"/>
                    <a:gd name="T32" fmla="*/ 1187 w 1187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7" h="1186">
                      <a:moveTo>
                        <a:pt x="84" y="593"/>
                      </a:moveTo>
                      <a:cubicBezTo>
                        <a:pt x="84" y="874"/>
                        <a:pt x="312" y="1102"/>
                        <a:pt x="593" y="1102"/>
                      </a:cubicBezTo>
                      <a:cubicBezTo>
                        <a:pt x="874" y="1102"/>
                        <a:pt x="1102" y="874"/>
                        <a:pt x="1102" y="593"/>
                      </a:cubicBezTo>
                      <a:cubicBezTo>
                        <a:pt x="1102" y="312"/>
                        <a:pt x="874" y="83"/>
                        <a:pt x="593" y="83"/>
                      </a:cubicBezTo>
                      <a:cubicBezTo>
                        <a:pt x="312" y="83"/>
                        <a:pt x="84" y="312"/>
                        <a:pt x="84" y="593"/>
                      </a:cubicBezTo>
                      <a:close/>
                      <a:moveTo>
                        <a:pt x="0" y="593"/>
                      </a:moveTo>
                      <a:cubicBezTo>
                        <a:pt x="0" y="266"/>
                        <a:pt x="266" y="0"/>
                        <a:pt x="593" y="0"/>
                      </a:cubicBezTo>
                      <a:cubicBezTo>
                        <a:pt x="920" y="0"/>
                        <a:pt x="1186" y="266"/>
                        <a:pt x="1186" y="593"/>
                      </a:cubicBezTo>
                      <a:cubicBezTo>
                        <a:pt x="1186" y="920"/>
                        <a:pt x="920" y="1185"/>
                        <a:pt x="593" y="1185"/>
                      </a:cubicBezTo>
                      <a:cubicBezTo>
                        <a:pt x="266" y="1185"/>
                        <a:pt x="0" y="920"/>
                        <a:pt x="0" y="5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5" name="ïşḻïďê-Rectangle 13"/>
              <p:cNvSpPr/>
              <p:nvPr/>
            </p:nvSpPr>
            <p:spPr>
              <a:xfrm>
                <a:off x="5077528" y="1549724"/>
                <a:ext cx="2036952" cy="3613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816080" y="2427501"/>
              <a:ext cx="4152727" cy="2373071"/>
              <a:chOff x="685602" y="2617167"/>
              <a:chExt cx="5448871" cy="2373071"/>
            </a:xfrm>
          </p:grpSpPr>
          <p:sp>
            <p:nvSpPr>
              <p:cNvPr id="12" name="ïşḻïďê-TextBox 14"/>
              <p:cNvSpPr txBox="1"/>
              <p:nvPr/>
            </p:nvSpPr>
            <p:spPr>
              <a:xfrm>
                <a:off x="685602" y="3012774"/>
                <a:ext cx="5448871" cy="1977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</a:t>
                </a:r>
                <a:r>
                  <a:rPr lang="en-US" altLang="zh-CN" sz="1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en-US" altLang="zh-CN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ïşḻïďê-TextBox 14"/>
              <p:cNvSpPr txBox="1"/>
              <p:nvPr/>
            </p:nvSpPr>
            <p:spPr>
              <a:xfrm>
                <a:off x="685602" y="2617167"/>
                <a:ext cx="54488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/>
                  <a:t>请在形状中填充图片</a:t>
                </a:r>
                <a:endParaRPr lang="zh-CN" altLang="en-US" sz="1400" b="1" dirty="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154507" y="3021712"/>
              <a:ext cx="2457329" cy="1080119"/>
              <a:chOff x="3422324" y="3039076"/>
              <a:chExt cx="2457329" cy="1080119"/>
            </a:xfrm>
          </p:grpSpPr>
          <p:sp>
            <p:nvSpPr>
              <p:cNvPr id="10" name="ïşḻïďê-文本框 22"/>
              <p:cNvSpPr txBox="1"/>
              <p:nvPr/>
            </p:nvSpPr>
            <p:spPr>
              <a:xfrm>
                <a:off x="3422324" y="3285296"/>
                <a:ext cx="1510045" cy="833899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ïşḻïďê-Rectangle 9"/>
              <p:cNvSpPr/>
              <p:nvPr/>
            </p:nvSpPr>
            <p:spPr>
              <a:xfrm>
                <a:off x="3422324" y="3039076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afe3be4f-3c60-454e-b98a-46c45aba30d3"/>
          <p:cNvGrpSpPr>
            <a:grpSpLocks noChangeAspect="1"/>
          </p:cNvGrpSpPr>
          <p:nvPr/>
        </p:nvGrpSpPr>
        <p:grpSpPr>
          <a:xfrm>
            <a:off x="644994" y="983536"/>
            <a:ext cx="10907108" cy="5652985"/>
            <a:chOff x="631742" y="373936"/>
            <a:chExt cx="10907108" cy="5652985"/>
          </a:xfrm>
        </p:grpSpPr>
        <p:grpSp>
          <p:nvGrpSpPr>
            <p:cNvPr id="5" name="组合 4"/>
            <p:cNvGrpSpPr/>
            <p:nvPr/>
          </p:nvGrpSpPr>
          <p:grpSpPr>
            <a:xfrm>
              <a:off x="6454413" y="373936"/>
              <a:ext cx="5066073" cy="2233276"/>
              <a:chOff x="669925" y="3265829"/>
              <a:chExt cx="7358462" cy="324382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69925" y="3809763"/>
                <a:ext cx="7358462" cy="2699894"/>
                <a:chOff x="675908" y="693106"/>
                <a:chExt cx="9053516" cy="3321826"/>
              </a:xfrm>
            </p:grpSpPr>
            <p:sp>
              <p:nvSpPr>
                <p:cNvPr id="165" name="ïṧḷïḓê-文本框 304"/>
                <p:cNvSpPr txBox="1"/>
                <p:nvPr/>
              </p:nvSpPr>
              <p:spPr>
                <a:xfrm>
                  <a:off x="675908" y="693106"/>
                  <a:ext cx="2769328" cy="3321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pPr defTabSz="914400"/>
                  <a:r>
                    <a:rPr lang="en-US" altLang="zh-CN" sz="9600" dirty="0">
                      <a:solidFill>
                        <a:srgbClr val="C97816">
                          <a:lumMod val="60000"/>
                          <a:lumOff val="40000"/>
                          <a:alpha val="33000"/>
                        </a:srgbClr>
                      </a:solidFill>
                      <a:latin typeface="Impact" panose="020B0806030902050204" pitchFamily="34" charset="0"/>
                    </a:rPr>
                    <a:t>2</a:t>
                  </a:r>
                  <a:endParaRPr lang="zh-CN" altLang="en-US" sz="9600" dirty="0">
                    <a:solidFill>
                      <a:srgbClr val="C97816">
                        <a:lumMod val="60000"/>
                        <a:lumOff val="40000"/>
                        <a:alpha val="33000"/>
                      </a:srgbClr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66" name="ïṧḷïḓê-文本框 305"/>
                <p:cNvSpPr txBox="1"/>
                <p:nvPr/>
              </p:nvSpPr>
              <p:spPr>
                <a:xfrm>
                  <a:off x="2770637" y="693106"/>
                  <a:ext cx="2769328" cy="3321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pPr defTabSz="914400"/>
                  <a:r>
                    <a:rPr lang="en-US" altLang="zh-CN" sz="9600" dirty="0">
                      <a:solidFill>
                        <a:srgbClr val="C97816">
                          <a:lumMod val="60000"/>
                          <a:lumOff val="40000"/>
                          <a:alpha val="33000"/>
                        </a:srgbClr>
                      </a:solidFill>
                      <a:latin typeface="Impact" panose="020B0806030902050204" pitchFamily="34" charset="0"/>
                    </a:rPr>
                    <a:t>0</a:t>
                  </a:r>
                  <a:endParaRPr lang="zh-CN" altLang="en-US" sz="9600" dirty="0">
                    <a:solidFill>
                      <a:srgbClr val="C97816">
                        <a:lumMod val="60000"/>
                        <a:lumOff val="40000"/>
                        <a:alpha val="33000"/>
                      </a:srgbClr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67" name="ïṧḷïḓê-文本框 306"/>
                <p:cNvSpPr txBox="1"/>
                <p:nvPr/>
              </p:nvSpPr>
              <p:spPr>
                <a:xfrm>
                  <a:off x="4511824" y="693106"/>
                  <a:ext cx="2769328" cy="3321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pPr defTabSz="914400"/>
                  <a:r>
                    <a:rPr lang="en-US" altLang="zh-CN" sz="9600" dirty="0">
                      <a:solidFill>
                        <a:srgbClr val="C97816">
                          <a:lumMod val="60000"/>
                          <a:lumOff val="40000"/>
                          <a:alpha val="33000"/>
                        </a:srgbClr>
                      </a:solidFill>
                      <a:latin typeface="Impact" panose="020B0806030902050204" pitchFamily="34" charset="0"/>
                    </a:rPr>
                    <a:t>1</a:t>
                  </a:r>
                  <a:endParaRPr lang="zh-CN" altLang="en-US" sz="9600" dirty="0">
                    <a:solidFill>
                      <a:srgbClr val="C97816">
                        <a:lumMod val="60000"/>
                        <a:lumOff val="40000"/>
                        <a:alpha val="33000"/>
                      </a:srgbClr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68" name="ïṧḷïḓê-文本框 307"/>
                <p:cNvSpPr txBox="1"/>
                <p:nvPr/>
              </p:nvSpPr>
              <p:spPr>
                <a:xfrm>
                  <a:off x="6960096" y="693106"/>
                  <a:ext cx="2769328" cy="3321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pPr defTabSz="914400"/>
                  <a:r>
                    <a:rPr lang="en-US" altLang="zh-CN" sz="9600" dirty="0">
                      <a:solidFill>
                        <a:srgbClr val="C97816">
                          <a:lumMod val="60000"/>
                          <a:lumOff val="40000"/>
                          <a:alpha val="33000"/>
                        </a:srgbClr>
                      </a:solidFill>
                      <a:latin typeface="Impact" panose="020B0806030902050204" pitchFamily="34" charset="0"/>
                    </a:rPr>
                    <a:t>8</a:t>
                  </a:r>
                  <a:endParaRPr lang="zh-CN" altLang="en-US" sz="9600" dirty="0">
                    <a:solidFill>
                      <a:srgbClr val="C97816">
                        <a:lumMod val="60000"/>
                        <a:lumOff val="40000"/>
                        <a:alpha val="33000"/>
                      </a:srgbClr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907458" y="3265829"/>
                <a:ext cx="6883403" cy="3243823"/>
                <a:chOff x="5275263" y="2190750"/>
                <a:chExt cx="6599238" cy="3109913"/>
              </a:xfrm>
            </p:grpSpPr>
            <p:sp>
              <p:nvSpPr>
                <p:cNvPr id="26" name="ïṧḷïḓê-Freeform 5"/>
                <p:cNvSpPr/>
                <p:nvPr/>
              </p:nvSpPr>
              <p:spPr bwMode="auto">
                <a:xfrm>
                  <a:off x="8628063" y="4195763"/>
                  <a:ext cx="890588" cy="977900"/>
                </a:xfrm>
                <a:custGeom>
                  <a:avLst/>
                  <a:gdLst>
                    <a:gd name="T0" fmla="*/ 244 w 479"/>
                    <a:gd name="T1" fmla="*/ 12 h 525"/>
                    <a:gd name="T2" fmla="*/ 33 w 479"/>
                    <a:gd name="T3" fmla="*/ 121 h 525"/>
                    <a:gd name="T4" fmla="*/ 12 w 479"/>
                    <a:gd name="T5" fmla="*/ 186 h 525"/>
                    <a:gd name="T6" fmla="*/ 15 w 479"/>
                    <a:gd name="T7" fmla="*/ 191 h 525"/>
                    <a:gd name="T8" fmla="*/ 32 w 479"/>
                    <a:gd name="T9" fmla="*/ 225 h 525"/>
                    <a:gd name="T10" fmla="*/ 150 w 479"/>
                    <a:gd name="T11" fmla="*/ 453 h 525"/>
                    <a:gd name="T12" fmla="*/ 167 w 479"/>
                    <a:gd name="T13" fmla="*/ 487 h 525"/>
                    <a:gd name="T14" fmla="*/ 170 w 479"/>
                    <a:gd name="T15" fmla="*/ 492 h 525"/>
                    <a:gd name="T16" fmla="*/ 235 w 479"/>
                    <a:gd name="T17" fmla="*/ 513 h 525"/>
                    <a:gd name="T18" fmla="*/ 446 w 479"/>
                    <a:gd name="T19" fmla="*/ 404 h 525"/>
                    <a:gd name="T20" fmla="*/ 467 w 479"/>
                    <a:gd name="T21" fmla="*/ 339 h 525"/>
                    <a:gd name="T22" fmla="*/ 464 w 479"/>
                    <a:gd name="T23" fmla="*/ 334 h 525"/>
                    <a:gd name="T24" fmla="*/ 447 w 479"/>
                    <a:gd name="T25" fmla="*/ 300 h 525"/>
                    <a:gd name="T26" fmla="*/ 329 w 479"/>
                    <a:gd name="T27" fmla="*/ 72 h 525"/>
                    <a:gd name="T28" fmla="*/ 312 w 479"/>
                    <a:gd name="T29" fmla="*/ 38 h 525"/>
                    <a:gd name="T30" fmla="*/ 309 w 479"/>
                    <a:gd name="T31" fmla="*/ 33 h 525"/>
                    <a:gd name="T32" fmla="*/ 244 w 479"/>
                    <a:gd name="T33" fmla="*/ 12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9" h="525">
                      <a:moveTo>
                        <a:pt x="244" y="12"/>
                      </a:move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9" y="133"/>
                        <a:pt x="0" y="162"/>
                        <a:pt x="12" y="186"/>
                      </a:cubicBezTo>
                      <a:cubicBezTo>
                        <a:pt x="15" y="191"/>
                        <a:pt x="15" y="191"/>
                        <a:pt x="15" y="191"/>
                      </a:cubicBezTo>
                      <a:cubicBezTo>
                        <a:pt x="32" y="225"/>
                        <a:pt x="32" y="225"/>
                        <a:pt x="32" y="225"/>
                      </a:cubicBezTo>
                      <a:cubicBezTo>
                        <a:pt x="150" y="453"/>
                        <a:pt x="150" y="453"/>
                        <a:pt x="150" y="453"/>
                      </a:cubicBezTo>
                      <a:cubicBezTo>
                        <a:pt x="167" y="487"/>
                        <a:pt x="167" y="487"/>
                        <a:pt x="167" y="487"/>
                      </a:cubicBezTo>
                      <a:cubicBezTo>
                        <a:pt x="170" y="492"/>
                        <a:pt x="170" y="492"/>
                        <a:pt x="170" y="492"/>
                      </a:cubicBezTo>
                      <a:cubicBezTo>
                        <a:pt x="182" y="516"/>
                        <a:pt x="211" y="525"/>
                        <a:pt x="235" y="513"/>
                      </a:cubicBezTo>
                      <a:cubicBezTo>
                        <a:pt x="446" y="404"/>
                        <a:pt x="446" y="404"/>
                        <a:pt x="446" y="404"/>
                      </a:cubicBezTo>
                      <a:cubicBezTo>
                        <a:pt x="470" y="392"/>
                        <a:pt x="479" y="363"/>
                        <a:pt x="467" y="339"/>
                      </a:cubicBezTo>
                      <a:cubicBezTo>
                        <a:pt x="464" y="334"/>
                        <a:pt x="464" y="334"/>
                        <a:pt x="464" y="334"/>
                      </a:cubicBezTo>
                      <a:cubicBezTo>
                        <a:pt x="447" y="300"/>
                        <a:pt x="447" y="300"/>
                        <a:pt x="447" y="300"/>
                      </a:cubicBezTo>
                      <a:cubicBezTo>
                        <a:pt x="329" y="72"/>
                        <a:pt x="329" y="72"/>
                        <a:pt x="329" y="72"/>
                      </a:cubicBezTo>
                      <a:cubicBezTo>
                        <a:pt x="312" y="38"/>
                        <a:pt x="312" y="38"/>
                        <a:pt x="312" y="38"/>
                      </a:cubicBezTo>
                      <a:cubicBezTo>
                        <a:pt x="309" y="33"/>
                        <a:pt x="309" y="33"/>
                        <a:pt x="309" y="33"/>
                      </a:cubicBezTo>
                      <a:cubicBezTo>
                        <a:pt x="297" y="10"/>
                        <a:pt x="268" y="0"/>
                        <a:pt x="244" y="12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ïṧḷïḓê-Freeform 6"/>
                <p:cNvSpPr/>
                <p:nvPr/>
              </p:nvSpPr>
              <p:spPr bwMode="auto">
                <a:xfrm>
                  <a:off x="8596313" y="4133850"/>
                  <a:ext cx="922338" cy="1039813"/>
                </a:xfrm>
                <a:custGeom>
                  <a:avLst/>
                  <a:gdLst>
                    <a:gd name="T0" fmla="*/ 244 w 496"/>
                    <a:gd name="T1" fmla="*/ 12 h 558"/>
                    <a:gd name="T2" fmla="*/ 33 w 496"/>
                    <a:gd name="T3" fmla="*/ 121 h 558"/>
                    <a:gd name="T4" fmla="*/ 12 w 496"/>
                    <a:gd name="T5" fmla="*/ 186 h 558"/>
                    <a:gd name="T6" fmla="*/ 187 w 496"/>
                    <a:gd name="T7" fmla="*/ 525 h 558"/>
                    <a:gd name="T8" fmla="*/ 252 w 496"/>
                    <a:gd name="T9" fmla="*/ 546 h 558"/>
                    <a:gd name="T10" fmla="*/ 463 w 496"/>
                    <a:gd name="T11" fmla="*/ 437 h 558"/>
                    <a:gd name="T12" fmla="*/ 484 w 496"/>
                    <a:gd name="T13" fmla="*/ 372 h 558"/>
                    <a:gd name="T14" fmla="*/ 309 w 496"/>
                    <a:gd name="T15" fmla="*/ 33 h 558"/>
                    <a:gd name="T16" fmla="*/ 244 w 496"/>
                    <a:gd name="T17" fmla="*/ 12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6" h="558">
                      <a:moveTo>
                        <a:pt x="244" y="12"/>
                      </a:move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9" y="133"/>
                        <a:pt x="0" y="162"/>
                        <a:pt x="12" y="186"/>
                      </a:cubicBezTo>
                      <a:cubicBezTo>
                        <a:pt x="187" y="525"/>
                        <a:pt x="187" y="525"/>
                        <a:pt x="187" y="525"/>
                      </a:cubicBezTo>
                      <a:cubicBezTo>
                        <a:pt x="199" y="549"/>
                        <a:pt x="228" y="558"/>
                        <a:pt x="252" y="546"/>
                      </a:cubicBezTo>
                      <a:cubicBezTo>
                        <a:pt x="463" y="437"/>
                        <a:pt x="463" y="437"/>
                        <a:pt x="463" y="437"/>
                      </a:cubicBezTo>
                      <a:cubicBezTo>
                        <a:pt x="487" y="425"/>
                        <a:pt x="496" y="396"/>
                        <a:pt x="484" y="372"/>
                      </a:cubicBezTo>
                      <a:cubicBezTo>
                        <a:pt x="309" y="33"/>
                        <a:pt x="309" y="33"/>
                        <a:pt x="309" y="33"/>
                      </a:cubicBezTo>
                      <a:cubicBezTo>
                        <a:pt x="297" y="9"/>
                        <a:pt x="268" y="0"/>
                        <a:pt x="244" y="12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ïṧḷïḓê-Freeform 7"/>
                <p:cNvSpPr/>
                <p:nvPr/>
              </p:nvSpPr>
              <p:spPr bwMode="auto">
                <a:xfrm>
                  <a:off x="8655050" y="4265613"/>
                  <a:ext cx="804863" cy="773113"/>
                </a:xfrm>
                <a:custGeom>
                  <a:avLst/>
                  <a:gdLst>
                    <a:gd name="T0" fmla="*/ 507 w 507"/>
                    <a:gd name="T1" fmla="*/ 308 h 487"/>
                    <a:gd name="T2" fmla="*/ 159 w 507"/>
                    <a:gd name="T3" fmla="*/ 487 h 487"/>
                    <a:gd name="T4" fmla="*/ 0 w 507"/>
                    <a:gd name="T5" fmla="*/ 180 h 487"/>
                    <a:gd name="T6" fmla="*/ 348 w 507"/>
                    <a:gd name="T7" fmla="*/ 0 h 487"/>
                    <a:gd name="T8" fmla="*/ 507 w 507"/>
                    <a:gd name="T9" fmla="*/ 308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7" h="487">
                      <a:moveTo>
                        <a:pt x="507" y="308"/>
                      </a:moveTo>
                      <a:lnTo>
                        <a:pt x="159" y="487"/>
                      </a:lnTo>
                      <a:lnTo>
                        <a:pt x="0" y="180"/>
                      </a:lnTo>
                      <a:lnTo>
                        <a:pt x="348" y="0"/>
                      </a:lnTo>
                      <a:lnTo>
                        <a:pt x="507" y="3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ïṧḷïḓê-Freeform 8"/>
                <p:cNvSpPr/>
                <p:nvPr/>
              </p:nvSpPr>
              <p:spPr bwMode="auto">
                <a:xfrm>
                  <a:off x="9169400" y="4929188"/>
                  <a:ext cx="84138" cy="85725"/>
                </a:xfrm>
                <a:custGeom>
                  <a:avLst/>
                  <a:gdLst>
                    <a:gd name="T0" fmla="*/ 5 w 45"/>
                    <a:gd name="T1" fmla="*/ 32 h 46"/>
                    <a:gd name="T2" fmla="*/ 14 w 45"/>
                    <a:gd name="T3" fmla="*/ 5 h 46"/>
                    <a:gd name="T4" fmla="*/ 40 w 45"/>
                    <a:gd name="T5" fmla="*/ 14 h 46"/>
                    <a:gd name="T6" fmla="*/ 32 w 45"/>
                    <a:gd name="T7" fmla="*/ 41 h 46"/>
                    <a:gd name="T8" fmla="*/ 5 w 45"/>
                    <a:gd name="T9" fmla="*/ 3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5" y="32"/>
                      </a:moveTo>
                      <a:cubicBezTo>
                        <a:pt x="0" y="22"/>
                        <a:pt x="4" y="10"/>
                        <a:pt x="14" y="5"/>
                      </a:cubicBezTo>
                      <a:cubicBezTo>
                        <a:pt x="23" y="0"/>
                        <a:pt x="35" y="4"/>
                        <a:pt x="40" y="14"/>
                      </a:cubicBezTo>
                      <a:cubicBezTo>
                        <a:pt x="45" y="24"/>
                        <a:pt x="42" y="36"/>
                        <a:pt x="32" y="41"/>
                      </a:cubicBezTo>
                      <a:cubicBezTo>
                        <a:pt x="22" y="46"/>
                        <a:pt x="10" y="42"/>
                        <a:pt x="5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ïṧḷïḓê-Freeform 9"/>
                <p:cNvSpPr/>
                <p:nvPr/>
              </p:nvSpPr>
              <p:spPr bwMode="auto">
                <a:xfrm>
                  <a:off x="9012238" y="4225925"/>
                  <a:ext cx="52388" cy="49213"/>
                </a:xfrm>
                <a:custGeom>
                  <a:avLst/>
                  <a:gdLst>
                    <a:gd name="T0" fmla="*/ 3 w 28"/>
                    <a:gd name="T1" fmla="*/ 19 h 27"/>
                    <a:gd name="T2" fmla="*/ 9 w 28"/>
                    <a:gd name="T3" fmla="*/ 3 h 27"/>
                    <a:gd name="T4" fmla="*/ 25 w 28"/>
                    <a:gd name="T5" fmla="*/ 8 h 27"/>
                    <a:gd name="T6" fmla="*/ 19 w 28"/>
                    <a:gd name="T7" fmla="*/ 24 h 27"/>
                    <a:gd name="T8" fmla="*/ 3 w 28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7">
                      <a:moveTo>
                        <a:pt x="3" y="19"/>
                      </a:moveTo>
                      <a:cubicBezTo>
                        <a:pt x="0" y="13"/>
                        <a:pt x="3" y="6"/>
                        <a:pt x="9" y="3"/>
                      </a:cubicBezTo>
                      <a:cubicBezTo>
                        <a:pt x="14" y="0"/>
                        <a:pt x="22" y="2"/>
                        <a:pt x="25" y="8"/>
                      </a:cubicBezTo>
                      <a:cubicBezTo>
                        <a:pt x="28" y="14"/>
                        <a:pt x="25" y="21"/>
                        <a:pt x="19" y="24"/>
                      </a:cubicBezTo>
                      <a:cubicBezTo>
                        <a:pt x="14" y="27"/>
                        <a:pt x="6" y="25"/>
                        <a:pt x="3" y="19"/>
                      </a:cubicBezTo>
                      <a:close/>
                    </a:path>
                  </a:pathLst>
                </a:custGeom>
                <a:solidFill>
                  <a:srgbClr val="3333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ïṧḷïḓê-Freeform 10"/>
                <p:cNvSpPr/>
                <p:nvPr/>
              </p:nvSpPr>
              <p:spPr bwMode="auto">
                <a:xfrm>
                  <a:off x="8770938" y="4259263"/>
                  <a:ext cx="223838" cy="144463"/>
                </a:xfrm>
                <a:custGeom>
                  <a:avLst/>
                  <a:gdLst>
                    <a:gd name="T0" fmla="*/ 110 w 120"/>
                    <a:gd name="T1" fmla="*/ 30 h 78"/>
                    <a:gd name="T2" fmla="*/ 23 w 120"/>
                    <a:gd name="T3" fmla="*/ 75 h 78"/>
                    <a:gd name="T4" fmla="*/ 3 w 120"/>
                    <a:gd name="T5" fmla="*/ 68 h 78"/>
                    <a:gd name="T6" fmla="*/ 3 w 120"/>
                    <a:gd name="T7" fmla="*/ 68 h 78"/>
                    <a:gd name="T8" fmla="*/ 10 w 120"/>
                    <a:gd name="T9" fmla="*/ 48 h 78"/>
                    <a:gd name="T10" fmla="*/ 96 w 120"/>
                    <a:gd name="T11" fmla="*/ 4 h 78"/>
                    <a:gd name="T12" fmla="*/ 116 w 120"/>
                    <a:gd name="T13" fmla="*/ 10 h 78"/>
                    <a:gd name="T14" fmla="*/ 116 w 120"/>
                    <a:gd name="T15" fmla="*/ 10 h 78"/>
                    <a:gd name="T16" fmla="*/ 110 w 120"/>
                    <a:gd name="T17" fmla="*/ 3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" h="78">
                      <a:moveTo>
                        <a:pt x="110" y="30"/>
                      </a:moveTo>
                      <a:cubicBezTo>
                        <a:pt x="23" y="75"/>
                        <a:pt x="23" y="75"/>
                        <a:pt x="23" y="75"/>
                      </a:cubicBezTo>
                      <a:cubicBezTo>
                        <a:pt x="16" y="78"/>
                        <a:pt x="7" y="75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0" y="61"/>
                        <a:pt x="2" y="52"/>
                        <a:pt x="10" y="48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104" y="0"/>
                        <a:pt x="112" y="3"/>
                        <a:pt x="116" y="10"/>
                      </a:cubicBezTo>
                      <a:cubicBezTo>
                        <a:pt x="116" y="10"/>
                        <a:pt x="116" y="10"/>
                        <a:pt x="116" y="10"/>
                      </a:cubicBezTo>
                      <a:cubicBezTo>
                        <a:pt x="120" y="17"/>
                        <a:pt x="117" y="26"/>
                        <a:pt x="110" y="30"/>
                      </a:cubicBezTo>
                      <a:close/>
                    </a:path>
                  </a:pathLst>
                </a:custGeom>
                <a:solidFill>
                  <a:srgbClr val="3333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ïṧḷïḓê-Rectangle 11"/>
                <p:cNvSpPr/>
                <p:nvPr/>
              </p:nvSpPr>
              <p:spPr bwMode="auto">
                <a:xfrm rot="19920000">
                  <a:off x="8897938" y="4468813"/>
                  <a:ext cx="365125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zh-CN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8F959E"/>
                      </a:solidFill>
                      <a:effectLst/>
                      <a:uLnTx/>
                      <a:uFillTx/>
                    </a:rPr>
                    <a:t>A+</a:t>
                  </a: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ïṧḷïḓê-Freeform 12"/>
                <p:cNvSpPr/>
                <p:nvPr/>
              </p:nvSpPr>
              <p:spPr bwMode="auto">
                <a:xfrm>
                  <a:off x="9217025" y="4270375"/>
                  <a:ext cx="63500" cy="76200"/>
                </a:xfrm>
                <a:custGeom>
                  <a:avLst/>
                  <a:gdLst>
                    <a:gd name="T0" fmla="*/ 40 w 40"/>
                    <a:gd name="T1" fmla="*/ 39 h 48"/>
                    <a:gd name="T2" fmla="*/ 20 w 40"/>
                    <a:gd name="T3" fmla="*/ 48 h 48"/>
                    <a:gd name="T4" fmla="*/ 0 w 40"/>
                    <a:gd name="T5" fmla="*/ 10 h 48"/>
                    <a:gd name="T6" fmla="*/ 20 w 40"/>
                    <a:gd name="T7" fmla="*/ 0 h 48"/>
                    <a:gd name="T8" fmla="*/ 40 w 40"/>
                    <a:gd name="T9" fmla="*/ 3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8">
                      <a:moveTo>
                        <a:pt x="40" y="39"/>
                      </a:moveTo>
                      <a:lnTo>
                        <a:pt x="20" y="48"/>
                      </a:lnTo>
                      <a:lnTo>
                        <a:pt x="0" y="10"/>
                      </a:lnTo>
                      <a:lnTo>
                        <a:pt x="20" y="0"/>
                      </a:lnTo>
                      <a:lnTo>
                        <a:pt x="40" y="39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ïṧḷïḓê-Freeform 13"/>
                <p:cNvSpPr/>
                <p:nvPr/>
              </p:nvSpPr>
              <p:spPr bwMode="auto">
                <a:xfrm>
                  <a:off x="9267825" y="4368800"/>
                  <a:ext cx="63500" cy="76200"/>
                </a:xfrm>
                <a:custGeom>
                  <a:avLst/>
                  <a:gdLst>
                    <a:gd name="T0" fmla="*/ 40 w 40"/>
                    <a:gd name="T1" fmla="*/ 38 h 48"/>
                    <a:gd name="T2" fmla="*/ 20 w 40"/>
                    <a:gd name="T3" fmla="*/ 48 h 48"/>
                    <a:gd name="T4" fmla="*/ 0 w 40"/>
                    <a:gd name="T5" fmla="*/ 9 h 48"/>
                    <a:gd name="T6" fmla="*/ 20 w 40"/>
                    <a:gd name="T7" fmla="*/ 0 h 48"/>
                    <a:gd name="T8" fmla="*/ 40 w 40"/>
                    <a:gd name="T9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8">
                      <a:moveTo>
                        <a:pt x="40" y="38"/>
                      </a:moveTo>
                      <a:lnTo>
                        <a:pt x="20" y="48"/>
                      </a:lnTo>
                      <a:lnTo>
                        <a:pt x="0" y="9"/>
                      </a:lnTo>
                      <a:lnTo>
                        <a:pt x="20" y="0"/>
                      </a:lnTo>
                      <a:lnTo>
                        <a:pt x="40" y="38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ïṧḷïḓê-Freeform 14"/>
                <p:cNvSpPr/>
                <p:nvPr/>
              </p:nvSpPr>
              <p:spPr bwMode="auto">
                <a:xfrm>
                  <a:off x="8805863" y="4905375"/>
                  <a:ext cx="61913" cy="76200"/>
                </a:xfrm>
                <a:custGeom>
                  <a:avLst/>
                  <a:gdLst>
                    <a:gd name="T0" fmla="*/ 39 w 39"/>
                    <a:gd name="T1" fmla="*/ 37 h 48"/>
                    <a:gd name="T2" fmla="*/ 20 w 39"/>
                    <a:gd name="T3" fmla="*/ 48 h 48"/>
                    <a:gd name="T4" fmla="*/ 0 w 39"/>
                    <a:gd name="T5" fmla="*/ 9 h 48"/>
                    <a:gd name="T6" fmla="*/ 20 w 39"/>
                    <a:gd name="T7" fmla="*/ 0 h 48"/>
                    <a:gd name="T8" fmla="*/ 39 w 39"/>
                    <a:gd name="T9" fmla="*/ 3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8">
                      <a:moveTo>
                        <a:pt x="39" y="37"/>
                      </a:moveTo>
                      <a:lnTo>
                        <a:pt x="20" y="48"/>
                      </a:lnTo>
                      <a:lnTo>
                        <a:pt x="0" y="9"/>
                      </a:lnTo>
                      <a:lnTo>
                        <a:pt x="20" y="0"/>
                      </a:lnTo>
                      <a:lnTo>
                        <a:pt x="39" y="37"/>
                      </a:lnTo>
                      <a:close/>
                    </a:path>
                  </a:pathLst>
                </a:custGeom>
                <a:solidFill>
                  <a:srgbClr val="8F959E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ïṧḷïḓê-Freeform 15"/>
                <p:cNvSpPr/>
                <p:nvPr/>
              </p:nvSpPr>
              <p:spPr bwMode="auto">
                <a:xfrm>
                  <a:off x="7207250" y="4945063"/>
                  <a:ext cx="341313" cy="274638"/>
                </a:xfrm>
                <a:custGeom>
                  <a:avLst/>
                  <a:gdLst>
                    <a:gd name="T0" fmla="*/ 90 w 184"/>
                    <a:gd name="T1" fmla="*/ 143 h 148"/>
                    <a:gd name="T2" fmla="*/ 54 w 184"/>
                    <a:gd name="T3" fmla="*/ 137 h 148"/>
                    <a:gd name="T4" fmla="*/ 6 w 184"/>
                    <a:gd name="T5" fmla="*/ 68 h 148"/>
                    <a:gd name="T6" fmla="*/ 10 w 184"/>
                    <a:gd name="T7" fmla="*/ 44 h 148"/>
                    <a:gd name="T8" fmla="*/ 38 w 184"/>
                    <a:gd name="T9" fmla="*/ 12 h 148"/>
                    <a:gd name="T10" fmla="*/ 53 w 184"/>
                    <a:gd name="T11" fmla="*/ 8 h 148"/>
                    <a:gd name="T12" fmla="*/ 132 w 184"/>
                    <a:gd name="T13" fmla="*/ 14 h 148"/>
                    <a:gd name="T14" fmla="*/ 155 w 184"/>
                    <a:gd name="T15" fmla="*/ 25 h 148"/>
                    <a:gd name="T16" fmla="*/ 175 w 184"/>
                    <a:gd name="T17" fmla="*/ 77 h 148"/>
                    <a:gd name="T18" fmla="*/ 164 w 184"/>
                    <a:gd name="T19" fmla="*/ 102 h 148"/>
                    <a:gd name="T20" fmla="*/ 90 w 184"/>
                    <a:gd name="T21" fmla="*/ 143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4" h="148">
                      <a:moveTo>
                        <a:pt x="90" y="143"/>
                      </a:moveTo>
                      <a:cubicBezTo>
                        <a:pt x="54" y="137"/>
                        <a:pt x="54" y="137"/>
                        <a:pt x="54" y="137"/>
                      </a:cubicBezTo>
                      <a:cubicBezTo>
                        <a:pt x="22" y="131"/>
                        <a:pt x="0" y="100"/>
                        <a:pt x="6" y="68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2" y="29"/>
                        <a:pt x="23" y="17"/>
                        <a:pt x="38" y="12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79" y="0"/>
                        <a:pt x="107" y="3"/>
                        <a:pt x="132" y="14"/>
                      </a:cubicBezTo>
                      <a:cubicBezTo>
                        <a:pt x="155" y="25"/>
                        <a:pt x="155" y="25"/>
                        <a:pt x="155" y="25"/>
                      </a:cubicBezTo>
                      <a:cubicBezTo>
                        <a:pt x="175" y="34"/>
                        <a:pt x="184" y="57"/>
                        <a:pt x="175" y="77"/>
                      </a:cubicBezTo>
                      <a:cubicBezTo>
                        <a:pt x="164" y="102"/>
                        <a:pt x="164" y="102"/>
                        <a:pt x="164" y="102"/>
                      </a:cubicBezTo>
                      <a:cubicBezTo>
                        <a:pt x="152" y="132"/>
                        <a:pt x="121" y="148"/>
                        <a:pt x="90" y="143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ïṧḷïḓê-Line 16"/>
                <p:cNvSpPr/>
                <p:nvPr/>
              </p:nvSpPr>
              <p:spPr bwMode="auto">
                <a:xfrm flipH="1" flipV="1">
                  <a:off x="7164388" y="5014913"/>
                  <a:ext cx="60325" cy="11113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ïṧḷïḓê-Freeform 17"/>
                <p:cNvSpPr/>
                <p:nvPr/>
              </p:nvSpPr>
              <p:spPr bwMode="auto">
                <a:xfrm>
                  <a:off x="7651750" y="5021263"/>
                  <a:ext cx="317500" cy="279400"/>
                </a:xfrm>
                <a:custGeom>
                  <a:avLst/>
                  <a:gdLst>
                    <a:gd name="T0" fmla="*/ 60 w 171"/>
                    <a:gd name="T1" fmla="*/ 138 h 150"/>
                    <a:gd name="T2" fmla="*/ 96 w 171"/>
                    <a:gd name="T3" fmla="*/ 144 h 150"/>
                    <a:gd name="T4" fmla="*/ 165 w 171"/>
                    <a:gd name="T5" fmla="*/ 95 h 150"/>
                    <a:gd name="T6" fmla="*/ 169 w 171"/>
                    <a:gd name="T7" fmla="*/ 71 h 150"/>
                    <a:gd name="T8" fmla="*/ 153 w 171"/>
                    <a:gd name="T9" fmla="*/ 32 h 150"/>
                    <a:gd name="T10" fmla="*/ 140 w 171"/>
                    <a:gd name="T11" fmla="*/ 23 h 150"/>
                    <a:gd name="T12" fmla="*/ 63 w 171"/>
                    <a:gd name="T13" fmla="*/ 2 h 150"/>
                    <a:gd name="T14" fmla="*/ 38 w 171"/>
                    <a:gd name="T15" fmla="*/ 5 h 150"/>
                    <a:gd name="T16" fmla="*/ 2 w 171"/>
                    <a:gd name="T17" fmla="*/ 47 h 150"/>
                    <a:gd name="T18" fmla="*/ 4 w 171"/>
                    <a:gd name="T19" fmla="*/ 75 h 150"/>
                    <a:gd name="T20" fmla="*/ 60 w 171"/>
                    <a:gd name="T21" fmla="*/ 1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1" h="150">
                      <a:moveTo>
                        <a:pt x="60" y="138"/>
                      </a:moveTo>
                      <a:cubicBezTo>
                        <a:pt x="96" y="144"/>
                        <a:pt x="96" y="144"/>
                        <a:pt x="96" y="144"/>
                      </a:cubicBezTo>
                      <a:cubicBezTo>
                        <a:pt x="128" y="150"/>
                        <a:pt x="159" y="128"/>
                        <a:pt x="165" y="95"/>
                      </a:cubicBezTo>
                      <a:cubicBezTo>
                        <a:pt x="169" y="71"/>
                        <a:pt x="169" y="71"/>
                        <a:pt x="169" y="71"/>
                      </a:cubicBezTo>
                      <a:cubicBezTo>
                        <a:pt x="171" y="56"/>
                        <a:pt x="165" y="41"/>
                        <a:pt x="153" y="32"/>
                      </a:cubicBezTo>
                      <a:cubicBezTo>
                        <a:pt x="140" y="23"/>
                        <a:pt x="140" y="23"/>
                        <a:pt x="140" y="23"/>
                      </a:cubicBezTo>
                      <a:cubicBezTo>
                        <a:pt x="118" y="7"/>
                        <a:pt x="90" y="0"/>
                        <a:pt x="63" y="2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16" y="7"/>
                        <a:pt x="0" y="26"/>
                        <a:pt x="2" y="47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6" y="107"/>
                        <a:pt x="29" y="133"/>
                        <a:pt x="60" y="138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ïṧḷïḓê-Line 18"/>
                <p:cNvSpPr/>
                <p:nvPr/>
              </p:nvSpPr>
              <p:spPr bwMode="auto">
                <a:xfrm>
                  <a:off x="7966075" y="5153025"/>
                  <a:ext cx="60325" cy="11113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ïṧḷïḓê-Freeform 19"/>
                <p:cNvSpPr/>
                <p:nvPr/>
              </p:nvSpPr>
              <p:spPr bwMode="auto">
                <a:xfrm>
                  <a:off x="7535863" y="4991100"/>
                  <a:ext cx="123825" cy="69850"/>
                </a:xfrm>
                <a:custGeom>
                  <a:avLst/>
                  <a:gdLst>
                    <a:gd name="T0" fmla="*/ 0 w 67"/>
                    <a:gd name="T1" fmla="*/ 26 h 38"/>
                    <a:gd name="T2" fmla="*/ 67 w 67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38">
                      <a:moveTo>
                        <a:pt x="0" y="26"/>
                      </a:moveTo>
                      <a:cubicBezTo>
                        <a:pt x="0" y="26"/>
                        <a:pt x="40" y="0"/>
                        <a:pt x="67" y="38"/>
                      </a:cubicBezTo>
                    </a:path>
                  </a:pathLst>
                </a:cu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ïṧḷïḓê-Freeform 20"/>
                <p:cNvSpPr/>
                <p:nvPr/>
              </p:nvSpPr>
              <p:spPr bwMode="auto">
                <a:xfrm>
                  <a:off x="7666038" y="5035550"/>
                  <a:ext cx="220663" cy="84138"/>
                </a:xfrm>
                <a:custGeom>
                  <a:avLst/>
                  <a:gdLst>
                    <a:gd name="T0" fmla="*/ 1 w 119"/>
                    <a:gd name="T1" fmla="*/ 39 h 45"/>
                    <a:gd name="T2" fmla="*/ 1 w 119"/>
                    <a:gd name="T3" fmla="*/ 44 h 45"/>
                    <a:gd name="T4" fmla="*/ 119 w 119"/>
                    <a:gd name="T5" fmla="*/ 15 h 45"/>
                    <a:gd name="T6" fmla="*/ 84 w 119"/>
                    <a:gd name="T7" fmla="*/ 2 h 45"/>
                    <a:gd name="T8" fmla="*/ 56 w 119"/>
                    <a:gd name="T9" fmla="*/ 1 h 45"/>
                    <a:gd name="T10" fmla="*/ 30 w 119"/>
                    <a:gd name="T11" fmla="*/ 4 h 45"/>
                    <a:gd name="T12" fmla="*/ 1 w 119"/>
                    <a:gd name="T13" fmla="*/ 3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9" h="45">
                      <a:moveTo>
                        <a:pt x="1" y="39"/>
                      </a:move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48" y="45"/>
                        <a:pt x="91" y="34"/>
                        <a:pt x="119" y="15"/>
                      </a:cubicBezTo>
                      <a:cubicBezTo>
                        <a:pt x="108" y="9"/>
                        <a:pt x="96" y="5"/>
                        <a:pt x="84" y="2"/>
                      </a:cubicBezTo>
                      <a:cubicBezTo>
                        <a:pt x="75" y="1"/>
                        <a:pt x="65" y="0"/>
                        <a:pt x="56" y="1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13" y="6"/>
                        <a:pt x="0" y="21"/>
                        <a:pt x="1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ïṧḷïḓê-Freeform 21"/>
                <p:cNvSpPr/>
                <p:nvPr/>
              </p:nvSpPr>
              <p:spPr bwMode="auto">
                <a:xfrm>
                  <a:off x="7321550" y="4959350"/>
                  <a:ext cx="212725" cy="131763"/>
                </a:xfrm>
                <a:custGeom>
                  <a:avLst/>
                  <a:gdLst>
                    <a:gd name="T0" fmla="*/ 105 w 114"/>
                    <a:gd name="T1" fmla="*/ 71 h 71"/>
                    <a:gd name="T2" fmla="*/ 107 w 114"/>
                    <a:gd name="T3" fmla="*/ 66 h 71"/>
                    <a:gd name="T4" fmla="*/ 90 w 114"/>
                    <a:gd name="T5" fmla="*/ 23 h 71"/>
                    <a:gd name="T6" fmla="*/ 90 w 114"/>
                    <a:gd name="T7" fmla="*/ 23 h 71"/>
                    <a:gd name="T8" fmla="*/ 67 w 114"/>
                    <a:gd name="T9" fmla="*/ 13 h 71"/>
                    <a:gd name="T10" fmla="*/ 0 w 114"/>
                    <a:gd name="T11" fmla="*/ 5 h 71"/>
                    <a:gd name="T12" fmla="*/ 105 w 114"/>
                    <a:gd name="T13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71">
                      <a:moveTo>
                        <a:pt x="105" y="71"/>
                      </a:moveTo>
                      <a:cubicBezTo>
                        <a:pt x="107" y="66"/>
                        <a:pt x="107" y="66"/>
                        <a:pt x="107" y="66"/>
                      </a:cubicBezTo>
                      <a:cubicBezTo>
                        <a:pt x="114" y="50"/>
                        <a:pt x="107" y="31"/>
                        <a:pt x="90" y="23"/>
                      </a:cubicBezTo>
                      <a:cubicBezTo>
                        <a:pt x="90" y="23"/>
                        <a:pt x="90" y="23"/>
                        <a:pt x="90" y="23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ubicBezTo>
                        <a:pt x="46" y="3"/>
                        <a:pt x="23" y="0"/>
                        <a:pt x="0" y="5"/>
                      </a:cubicBezTo>
                      <a:cubicBezTo>
                        <a:pt x="21" y="33"/>
                        <a:pt x="59" y="57"/>
                        <a:pt x="105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ïṧḷïḓê-Oval 22"/>
                <p:cNvSpPr/>
                <p:nvPr/>
              </p:nvSpPr>
              <p:spPr bwMode="auto">
                <a:xfrm>
                  <a:off x="6424613" y="3767138"/>
                  <a:ext cx="758825" cy="758825"/>
                </a:xfrm>
                <a:prstGeom prst="ellipse">
                  <a:avLst/>
                </a:pr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ïṧḷïḓê-Freeform 23"/>
                <p:cNvSpPr/>
                <p:nvPr/>
              </p:nvSpPr>
              <p:spPr bwMode="auto">
                <a:xfrm>
                  <a:off x="6530975" y="3871913"/>
                  <a:ext cx="717550" cy="549275"/>
                </a:xfrm>
                <a:custGeom>
                  <a:avLst/>
                  <a:gdLst>
                    <a:gd name="T0" fmla="*/ 365 w 386"/>
                    <a:gd name="T1" fmla="*/ 126 h 295"/>
                    <a:gd name="T2" fmla="*/ 293 w 386"/>
                    <a:gd name="T3" fmla="*/ 126 h 295"/>
                    <a:gd name="T4" fmla="*/ 147 w 386"/>
                    <a:gd name="T5" fmla="*/ 0 h 295"/>
                    <a:gd name="T6" fmla="*/ 0 w 386"/>
                    <a:gd name="T7" fmla="*/ 148 h 295"/>
                    <a:gd name="T8" fmla="*/ 147 w 386"/>
                    <a:gd name="T9" fmla="*/ 295 h 295"/>
                    <a:gd name="T10" fmla="*/ 293 w 386"/>
                    <a:gd name="T11" fmla="*/ 169 h 295"/>
                    <a:gd name="T12" fmla="*/ 365 w 386"/>
                    <a:gd name="T13" fmla="*/ 169 h 295"/>
                    <a:gd name="T14" fmla="*/ 386 w 386"/>
                    <a:gd name="T15" fmla="*/ 148 h 295"/>
                    <a:gd name="T16" fmla="*/ 365 w 386"/>
                    <a:gd name="T17" fmla="*/ 126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6" h="295">
                      <a:moveTo>
                        <a:pt x="365" y="126"/>
                      </a:moveTo>
                      <a:cubicBezTo>
                        <a:pt x="293" y="126"/>
                        <a:pt x="293" y="126"/>
                        <a:pt x="293" y="126"/>
                      </a:cubicBezTo>
                      <a:cubicBezTo>
                        <a:pt x="283" y="55"/>
                        <a:pt x="221" y="0"/>
                        <a:pt x="147" y="0"/>
                      </a:cubicBezTo>
                      <a:cubicBezTo>
                        <a:pt x="66" y="0"/>
                        <a:pt x="0" y="66"/>
                        <a:pt x="0" y="148"/>
                      </a:cubicBezTo>
                      <a:cubicBezTo>
                        <a:pt x="0" y="229"/>
                        <a:pt x="66" y="295"/>
                        <a:pt x="147" y="295"/>
                      </a:cubicBezTo>
                      <a:cubicBezTo>
                        <a:pt x="221" y="295"/>
                        <a:pt x="283" y="240"/>
                        <a:pt x="293" y="169"/>
                      </a:cubicBezTo>
                      <a:cubicBezTo>
                        <a:pt x="365" y="169"/>
                        <a:pt x="365" y="169"/>
                        <a:pt x="365" y="169"/>
                      </a:cubicBezTo>
                      <a:cubicBezTo>
                        <a:pt x="377" y="169"/>
                        <a:pt x="386" y="159"/>
                        <a:pt x="386" y="148"/>
                      </a:cubicBezTo>
                      <a:cubicBezTo>
                        <a:pt x="386" y="136"/>
                        <a:pt x="377" y="126"/>
                        <a:pt x="365" y="1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ïṧḷïḓê-Oval 24"/>
                <p:cNvSpPr/>
                <p:nvPr/>
              </p:nvSpPr>
              <p:spPr bwMode="auto">
                <a:xfrm>
                  <a:off x="6586538" y="3929063"/>
                  <a:ext cx="436563" cy="433388"/>
                </a:xfrm>
                <a:prstGeom prst="ellipse">
                  <a:avLst/>
                </a:pr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îṣļîḑé-Freeform 25"/>
                <p:cNvSpPr/>
                <p:nvPr/>
              </p:nvSpPr>
              <p:spPr bwMode="auto">
                <a:xfrm>
                  <a:off x="6599238" y="3941763"/>
                  <a:ext cx="344488" cy="342900"/>
                </a:xfrm>
                <a:custGeom>
                  <a:avLst/>
                  <a:gdLst>
                    <a:gd name="T0" fmla="*/ 185 w 185"/>
                    <a:gd name="T1" fmla="*/ 29 h 184"/>
                    <a:gd name="T2" fmla="*/ 110 w 185"/>
                    <a:gd name="T3" fmla="*/ 0 h 184"/>
                    <a:gd name="T4" fmla="*/ 0 w 185"/>
                    <a:gd name="T5" fmla="*/ 110 h 184"/>
                    <a:gd name="T6" fmla="*/ 29 w 185"/>
                    <a:gd name="T7" fmla="*/ 184 h 184"/>
                    <a:gd name="T8" fmla="*/ 24 w 185"/>
                    <a:gd name="T9" fmla="*/ 147 h 184"/>
                    <a:gd name="T10" fmla="*/ 148 w 185"/>
                    <a:gd name="T11" fmla="*/ 23 h 184"/>
                    <a:gd name="T12" fmla="*/ 185 w 185"/>
                    <a:gd name="T13" fmla="*/ 29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5" h="184">
                      <a:moveTo>
                        <a:pt x="185" y="29"/>
                      </a:moveTo>
                      <a:cubicBezTo>
                        <a:pt x="165" y="10"/>
                        <a:pt x="138" y="0"/>
                        <a:pt x="110" y="0"/>
                      </a:cubicBezTo>
                      <a:cubicBezTo>
                        <a:pt x="50" y="0"/>
                        <a:pt x="0" y="49"/>
                        <a:pt x="0" y="110"/>
                      </a:cubicBezTo>
                      <a:cubicBezTo>
                        <a:pt x="0" y="138"/>
                        <a:pt x="11" y="164"/>
                        <a:pt x="29" y="184"/>
                      </a:cubicBezTo>
                      <a:cubicBezTo>
                        <a:pt x="26" y="172"/>
                        <a:pt x="24" y="160"/>
                        <a:pt x="24" y="147"/>
                      </a:cubicBezTo>
                      <a:cubicBezTo>
                        <a:pt x="24" y="79"/>
                        <a:pt x="79" y="23"/>
                        <a:pt x="148" y="23"/>
                      </a:cubicBezTo>
                      <a:cubicBezTo>
                        <a:pt x="160" y="23"/>
                        <a:pt x="173" y="25"/>
                        <a:pt x="185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îṣļîḑé-Freeform 26"/>
                <p:cNvSpPr/>
                <p:nvPr/>
              </p:nvSpPr>
              <p:spPr bwMode="auto">
                <a:xfrm>
                  <a:off x="8605838" y="2489200"/>
                  <a:ext cx="2268538" cy="1836738"/>
                </a:xfrm>
                <a:custGeom>
                  <a:avLst/>
                  <a:gdLst>
                    <a:gd name="T0" fmla="*/ 932 w 1220"/>
                    <a:gd name="T1" fmla="*/ 975 h 986"/>
                    <a:gd name="T2" fmla="*/ 41 w 1220"/>
                    <a:gd name="T3" fmla="*/ 627 h 986"/>
                    <a:gd name="T4" fmla="*/ 11 w 1220"/>
                    <a:gd name="T5" fmla="*/ 557 h 986"/>
                    <a:gd name="T6" fmla="*/ 228 w 1220"/>
                    <a:gd name="T7" fmla="*/ 0 h 986"/>
                    <a:gd name="T8" fmla="*/ 1220 w 1220"/>
                    <a:gd name="T9" fmla="*/ 388 h 986"/>
                    <a:gd name="T10" fmla="*/ 1002 w 1220"/>
                    <a:gd name="T11" fmla="*/ 944 h 986"/>
                    <a:gd name="T12" fmla="*/ 932 w 1220"/>
                    <a:gd name="T13" fmla="*/ 97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0" h="986">
                      <a:moveTo>
                        <a:pt x="932" y="975"/>
                      </a:moveTo>
                      <a:cubicBezTo>
                        <a:pt x="41" y="627"/>
                        <a:pt x="41" y="627"/>
                        <a:pt x="41" y="627"/>
                      </a:cubicBezTo>
                      <a:cubicBezTo>
                        <a:pt x="13" y="616"/>
                        <a:pt x="0" y="585"/>
                        <a:pt x="11" y="557"/>
                      </a:cubicBezTo>
                      <a:cubicBezTo>
                        <a:pt x="228" y="0"/>
                        <a:pt x="228" y="0"/>
                        <a:pt x="228" y="0"/>
                      </a:cubicBezTo>
                      <a:cubicBezTo>
                        <a:pt x="1220" y="388"/>
                        <a:pt x="1220" y="388"/>
                        <a:pt x="1220" y="388"/>
                      </a:cubicBezTo>
                      <a:cubicBezTo>
                        <a:pt x="1002" y="944"/>
                        <a:pt x="1002" y="944"/>
                        <a:pt x="1002" y="944"/>
                      </a:cubicBezTo>
                      <a:cubicBezTo>
                        <a:pt x="991" y="972"/>
                        <a:pt x="960" y="986"/>
                        <a:pt x="932" y="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îṣļîḑé-Freeform 27"/>
                <p:cNvSpPr/>
                <p:nvPr/>
              </p:nvSpPr>
              <p:spPr bwMode="auto">
                <a:xfrm>
                  <a:off x="9017000" y="2273300"/>
                  <a:ext cx="2014538" cy="938213"/>
                </a:xfrm>
                <a:custGeom>
                  <a:avLst/>
                  <a:gdLst>
                    <a:gd name="T0" fmla="*/ 1170 w 1269"/>
                    <a:gd name="T1" fmla="*/ 591 h 591"/>
                    <a:gd name="T2" fmla="*/ 8 w 1269"/>
                    <a:gd name="T3" fmla="*/ 136 h 591"/>
                    <a:gd name="T4" fmla="*/ 0 w 1269"/>
                    <a:gd name="T5" fmla="*/ 0 h 591"/>
                    <a:gd name="T6" fmla="*/ 1269 w 1269"/>
                    <a:gd name="T7" fmla="*/ 498 h 591"/>
                    <a:gd name="T8" fmla="*/ 1170 w 1269"/>
                    <a:gd name="T9" fmla="*/ 59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9" h="591">
                      <a:moveTo>
                        <a:pt x="1170" y="591"/>
                      </a:moveTo>
                      <a:lnTo>
                        <a:pt x="8" y="136"/>
                      </a:lnTo>
                      <a:lnTo>
                        <a:pt x="0" y="0"/>
                      </a:lnTo>
                      <a:lnTo>
                        <a:pt x="1269" y="498"/>
                      </a:lnTo>
                      <a:lnTo>
                        <a:pt x="1170" y="591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îṣļîḑé-Freeform 28"/>
                <p:cNvSpPr/>
                <p:nvPr/>
              </p:nvSpPr>
              <p:spPr bwMode="auto">
                <a:xfrm>
                  <a:off x="9017000" y="2190750"/>
                  <a:ext cx="2035175" cy="873125"/>
                </a:xfrm>
                <a:custGeom>
                  <a:avLst/>
                  <a:gdLst>
                    <a:gd name="T0" fmla="*/ 1050 w 1094"/>
                    <a:gd name="T1" fmla="*/ 392 h 468"/>
                    <a:gd name="T2" fmla="*/ 75 w 1094"/>
                    <a:gd name="T3" fmla="*/ 12 h 468"/>
                    <a:gd name="T4" fmla="*/ 0 w 1094"/>
                    <a:gd name="T5" fmla="*/ 44 h 468"/>
                    <a:gd name="T6" fmla="*/ 0 w 1094"/>
                    <a:gd name="T7" fmla="*/ 44 h 468"/>
                    <a:gd name="T8" fmla="*/ 1083 w 1094"/>
                    <a:gd name="T9" fmla="*/ 468 h 468"/>
                    <a:gd name="T10" fmla="*/ 1083 w 1094"/>
                    <a:gd name="T11" fmla="*/ 468 h 468"/>
                    <a:gd name="T12" fmla="*/ 1050 w 1094"/>
                    <a:gd name="T13" fmla="*/ 392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4" h="468">
                      <a:moveTo>
                        <a:pt x="1050" y="392"/>
                      </a:move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45" y="0"/>
                        <a:pt x="11" y="15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083" y="468"/>
                        <a:pt x="1083" y="468"/>
                        <a:pt x="1083" y="468"/>
                      </a:cubicBezTo>
                      <a:cubicBezTo>
                        <a:pt x="1083" y="468"/>
                        <a:pt x="1083" y="468"/>
                        <a:pt x="1083" y="468"/>
                      </a:cubicBezTo>
                      <a:cubicBezTo>
                        <a:pt x="1094" y="438"/>
                        <a:pt x="1080" y="404"/>
                        <a:pt x="1050" y="3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îṣļîḑé-Freeform 29"/>
                <p:cNvSpPr/>
                <p:nvPr/>
              </p:nvSpPr>
              <p:spPr bwMode="auto">
                <a:xfrm>
                  <a:off x="9093200" y="2379663"/>
                  <a:ext cx="1809750" cy="750888"/>
                </a:xfrm>
                <a:custGeom>
                  <a:avLst/>
                  <a:gdLst>
                    <a:gd name="T0" fmla="*/ 2 w 1140"/>
                    <a:gd name="T1" fmla="*/ 39 h 473"/>
                    <a:gd name="T2" fmla="*/ 0 w 1140"/>
                    <a:gd name="T3" fmla="*/ 0 h 473"/>
                    <a:gd name="T4" fmla="*/ 1140 w 1140"/>
                    <a:gd name="T5" fmla="*/ 446 h 473"/>
                    <a:gd name="T6" fmla="*/ 1112 w 1140"/>
                    <a:gd name="T7" fmla="*/ 473 h 473"/>
                    <a:gd name="T8" fmla="*/ 2 w 1140"/>
                    <a:gd name="T9" fmla="*/ 39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0" h="473">
                      <a:moveTo>
                        <a:pt x="2" y="39"/>
                      </a:moveTo>
                      <a:lnTo>
                        <a:pt x="0" y="0"/>
                      </a:lnTo>
                      <a:lnTo>
                        <a:pt x="1140" y="446"/>
                      </a:lnTo>
                      <a:lnTo>
                        <a:pt x="1112" y="473"/>
                      </a:lnTo>
                      <a:lnTo>
                        <a:pt x="2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îṣļîḑé-Freeform 30"/>
                <p:cNvSpPr/>
                <p:nvPr/>
              </p:nvSpPr>
              <p:spPr bwMode="auto">
                <a:xfrm>
                  <a:off x="9093200" y="2379663"/>
                  <a:ext cx="1809750" cy="750888"/>
                </a:xfrm>
                <a:custGeom>
                  <a:avLst/>
                  <a:gdLst>
                    <a:gd name="T0" fmla="*/ 2 w 1140"/>
                    <a:gd name="T1" fmla="*/ 39 h 473"/>
                    <a:gd name="T2" fmla="*/ 0 w 1140"/>
                    <a:gd name="T3" fmla="*/ 0 h 473"/>
                    <a:gd name="T4" fmla="*/ 1140 w 1140"/>
                    <a:gd name="T5" fmla="*/ 446 h 473"/>
                    <a:gd name="T6" fmla="*/ 1112 w 1140"/>
                    <a:gd name="T7" fmla="*/ 473 h 473"/>
                    <a:gd name="T8" fmla="*/ 2 w 1140"/>
                    <a:gd name="T9" fmla="*/ 39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0" h="473">
                      <a:moveTo>
                        <a:pt x="2" y="39"/>
                      </a:moveTo>
                      <a:lnTo>
                        <a:pt x="0" y="0"/>
                      </a:lnTo>
                      <a:lnTo>
                        <a:pt x="1140" y="446"/>
                      </a:lnTo>
                      <a:lnTo>
                        <a:pt x="1112" y="473"/>
                      </a:lnTo>
                      <a:lnTo>
                        <a:pt x="2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îṣļîḑé-Freeform 31"/>
                <p:cNvSpPr/>
                <p:nvPr/>
              </p:nvSpPr>
              <p:spPr bwMode="auto">
                <a:xfrm>
                  <a:off x="9307513" y="3581400"/>
                  <a:ext cx="560388" cy="407988"/>
                </a:xfrm>
                <a:custGeom>
                  <a:avLst/>
                  <a:gdLst>
                    <a:gd name="T0" fmla="*/ 353 w 353"/>
                    <a:gd name="T1" fmla="*/ 116 h 257"/>
                    <a:gd name="T2" fmla="*/ 55 w 353"/>
                    <a:gd name="T3" fmla="*/ 0 h 257"/>
                    <a:gd name="T4" fmla="*/ 0 w 353"/>
                    <a:gd name="T5" fmla="*/ 139 h 257"/>
                    <a:gd name="T6" fmla="*/ 298 w 353"/>
                    <a:gd name="T7" fmla="*/ 257 h 257"/>
                    <a:gd name="T8" fmla="*/ 353 w 353"/>
                    <a:gd name="T9" fmla="*/ 11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57">
                      <a:moveTo>
                        <a:pt x="353" y="116"/>
                      </a:moveTo>
                      <a:lnTo>
                        <a:pt x="55" y="0"/>
                      </a:lnTo>
                      <a:lnTo>
                        <a:pt x="0" y="139"/>
                      </a:lnTo>
                      <a:lnTo>
                        <a:pt x="298" y="257"/>
                      </a:lnTo>
                      <a:lnTo>
                        <a:pt x="353" y="11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îṣļîḑé-Freeform 32"/>
                <p:cNvSpPr/>
                <p:nvPr/>
              </p:nvSpPr>
              <p:spPr bwMode="auto">
                <a:xfrm>
                  <a:off x="9334500" y="3733800"/>
                  <a:ext cx="153988" cy="61913"/>
                </a:xfrm>
                <a:custGeom>
                  <a:avLst/>
                  <a:gdLst>
                    <a:gd name="T0" fmla="*/ 0 w 97"/>
                    <a:gd name="T1" fmla="*/ 0 h 39"/>
                    <a:gd name="T2" fmla="*/ 97 w 97"/>
                    <a:gd name="T3" fmla="*/ 39 h 39"/>
                    <a:gd name="T4" fmla="*/ 0 w 97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7" h="39">
                      <a:moveTo>
                        <a:pt x="0" y="0"/>
                      </a:moveTo>
                      <a:lnTo>
                        <a:pt x="97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îṣļîḑé-Line 33"/>
                <p:cNvSpPr/>
                <p:nvPr/>
              </p:nvSpPr>
              <p:spPr bwMode="auto">
                <a:xfrm>
                  <a:off x="9334500" y="3733800"/>
                  <a:ext cx="153988" cy="61913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îṣļîḑé-Freeform 34"/>
                <p:cNvSpPr/>
                <p:nvPr/>
              </p:nvSpPr>
              <p:spPr bwMode="auto">
                <a:xfrm>
                  <a:off x="9653588" y="3859213"/>
                  <a:ext cx="153988" cy="5873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37 h 37"/>
                    <a:gd name="T4" fmla="*/ 0 w 97"/>
                    <a:gd name="T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îṣļîḑé-Line 35"/>
                <p:cNvSpPr/>
                <p:nvPr/>
              </p:nvSpPr>
              <p:spPr bwMode="auto">
                <a:xfrm>
                  <a:off x="9653588" y="3859213"/>
                  <a:ext cx="153988" cy="58738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îṣļîḑé-Freeform 36"/>
                <p:cNvSpPr/>
                <p:nvPr/>
              </p:nvSpPr>
              <p:spPr bwMode="auto">
                <a:xfrm>
                  <a:off x="8890000" y="3206750"/>
                  <a:ext cx="130175" cy="128588"/>
                </a:xfrm>
                <a:custGeom>
                  <a:avLst/>
                  <a:gdLst>
                    <a:gd name="T0" fmla="*/ 82 w 82"/>
                    <a:gd name="T1" fmla="*/ 22 h 81"/>
                    <a:gd name="T2" fmla="*/ 24 w 82"/>
                    <a:gd name="T3" fmla="*/ 0 h 81"/>
                    <a:gd name="T4" fmla="*/ 0 w 82"/>
                    <a:gd name="T5" fmla="*/ 59 h 81"/>
                    <a:gd name="T6" fmla="*/ 59 w 82"/>
                    <a:gd name="T7" fmla="*/ 81 h 81"/>
                    <a:gd name="T8" fmla="*/ 82 w 82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2"/>
                      </a:moveTo>
                      <a:lnTo>
                        <a:pt x="24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îṣļîḑé-Freeform 37"/>
                <p:cNvSpPr/>
                <p:nvPr/>
              </p:nvSpPr>
              <p:spPr bwMode="auto">
                <a:xfrm>
                  <a:off x="9048750" y="3268663"/>
                  <a:ext cx="128588" cy="128588"/>
                </a:xfrm>
                <a:custGeom>
                  <a:avLst/>
                  <a:gdLst>
                    <a:gd name="T0" fmla="*/ 81 w 81"/>
                    <a:gd name="T1" fmla="*/ 23 h 81"/>
                    <a:gd name="T2" fmla="*/ 23 w 81"/>
                    <a:gd name="T3" fmla="*/ 0 h 81"/>
                    <a:gd name="T4" fmla="*/ 0 w 81"/>
                    <a:gd name="T5" fmla="*/ 58 h 81"/>
                    <a:gd name="T6" fmla="*/ 58 w 81"/>
                    <a:gd name="T7" fmla="*/ 81 h 81"/>
                    <a:gd name="T8" fmla="*/ 81 w 81"/>
                    <a:gd name="T9" fmla="*/ 2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3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8" y="8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îṣļîḑé-Freeform 38"/>
                <p:cNvSpPr/>
                <p:nvPr/>
              </p:nvSpPr>
              <p:spPr bwMode="auto">
                <a:xfrm>
                  <a:off x="9205913" y="3328988"/>
                  <a:ext cx="758825" cy="376238"/>
                </a:xfrm>
                <a:custGeom>
                  <a:avLst/>
                  <a:gdLst>
                    <a:gd name="T0" fmla="*/ 420 w 478"/>
                    <a:gd name="T1" fmla="*/ 156 h 237"/>
                    <a:gd name="T2" fmla="*/ 23 w 478"/>
                    <a:gd name="T3" fmla="*/ 0 h 237"/>
                    <a:gd name="T4" fmla="*/ 0 w 478"/>
                    <a:gd name="T5" fmla="*/ 59 h 237"/>
                    <a:gd name="T6" fmla="*/ 398 w 478"/>
                    <a:gd name="T7" fmla="*/ 215 h 237"/>
                    <a:gd name="T8" fmla="*/ 456 w 478"/>
                    <a:gd name="T9" fmla="*/ 237 h 237"/>
                    <a:gd name="T10" fmla="*/ 478 w 478"/>
                    <a:gd name="T11" fmla="*/ 179 h 237"/>
                    <a:gd name="T12" fmla="*/ 420 w 478"/>
                    <a:gd name="T13" fmla="*/ 156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8" h="237">
                      <a:moveTo>
                        <a:pt x="420" y="156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398" y="215"/>
                      </a:lnTo>
                      <a:lnTo>
                        <a:pt x="456" y="237"/>
                      </a:lnTo>
                      <a:lnTo>
                        <a:pt x="478" y="179"/>
                      </a:lnTo>
                      <a:lnTo>
                        <a:pt x="420" y="15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îṣļîḑé-Freeform 39"/>
                <p:cNvSpPr/>
                <p:nvPr/>
              </p:nvSpPr>
              <p:spPr bwMode="auto">
                <a:xfrm>
                  <a:off x="9994900" y="3638550"/>
                  <a:ext cx="128588" cy="128588"/>
                </a:xfrm>
                <a:custGeom>
                  <a:avLst/>
                  <a:gdLst>
                    <a:gd name="T0" fmla="*/ 81 w 81"/>
                    <a:gd name="T1" fmla="*/ 22 h 81"/>
                    <a:gd name="T2" fmla="*/ 22 w 81"/>
                    <a:gd name="T3" fmla="*/ 0 h 81"/>
                    <a:gd name="T4" fmla="*/ 0 w 81"/>
                    <a:gd name="T5" fmla="*/ 59 h 81"/>
                    <a:gd name="T6" fmla="*/ 59 w 81"/>
                    <a:gd name="T7" fmla="*/ 81 h 81"/>
                    <a:gd name="T8" fmla="*/ 81 w 81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2"/>
                      </a:moveTo>
                      <a:lnTo>
                        <a:pt x="22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1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îṣļîḑé-Freeform 40"/>
                <p:cNvSpPr/>
                <p:nvPr/>
              </p:nvSpPr>
              <p:spPr bwMode="auto">
                <a:xfrm>
                  <a:off x="10153650" y="3700463"/>
                  <a:ext cx="128588" cy="128588"/>
                </a:xfrm>
                <a:custGeom>
                  <a:avLst/>
                  <a:gdLst>
                    <a:gd name="T0" fmla="*/ 81 w 81"/>
                    <a:gd name="T1" fmla="*/ 22 h 81"/>
                    <a:gd name="T2" fmla="*/ 22 w 81"/>
                    <a:gd name="T3" fmla="*/ 0 h 81"/>
                    <a:gd name="T4" fmla="*/ 0 w 81"/>
                    <a:gd name="T5" fmla="*/ 58 h 81"/>
                    <a:gd name="T6" fmla="*/ 57 w 81"/>
                    <a:gd name="T7" fmla="*/ 81 h 81"/>
                    <a:gd name="T8" fmla="*/ 81 w 81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2"/>
                      </a:moveTo>
                      <a:lnTo>
                        <a:pt x="22" y="0"/>
                      </a:lnTo>
                      <a:lnTo>
                        <a:pt x="0" y="58"/>
                      </a:lnTo>
                      <a:lnTo>
                        <a:pt x="57" y="81"/>
                      </a:lnTo>
                      <a:lnTo>
                        <a:pt x="81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îṣļîḑé-Freeform 41"/>
                <p:cNvSpPr/>
                <p:nvPr/>
              </p:nvSpPr>
              <p:spPr bwMode="auto">
                <a:xfrm>
                  <a:off x="8945563" y="3065463"/>
                  <a:ext cx="287338" cy="188913"/>
                </a:xfrm>
                <a:custGeom>
                  <a:avLst/>
                  <a:gdLst>
                    <a:gd name="T0" fmla="*/ 122 w 181"/>
                    <a:gd name="T1" fmla="*/ 38 h 119"/>
                    <a:gd name="T2" fmla="*/ 24 w 181"/>
                    <a:gd name="T3" fmla="*/ 0 h 119"/>
                    <a:gd name="T4" fmla="*/ 0 w 181"/>
                    <a:gd name="T5" fmla="*/ 57 h 119"/>
                    <a:gd name="T6" fmla="*/ 100 w 181"/>
                    <a:gd name="T7" fmla="*/ 97 h 119"/>
                    <a:gd name="T8" fmla="*/ 158 w 181"/>
                    <a:gd name="T9" fmla="*/ 119 h 119"/>
                    <a:gd name="T10" fmla="*/ 181 w 181"/>
                    <a:gd name="T11" fmla="*/ 61 h 119"/>
                    <a:gd name="T12" fmla="*/ 122 w 181"/>
                    <a:gd name="T13" fmla="*/ 38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1" h="119">
                      <a:moveTo>
                        <a:pt x="122" y="38"/>
                      </a:moveTo>
                      <a:lnTo>
                        <a:pt x="24" y="0"/>
                      </a:lnTo>
                      <a:lnTo>
                        <a:pt x="0" y="57"/>
                      </a:lnTo>
                      <a:lnTo>
                        <a:pt x="100" y="97"/>
                      </a:lnTo>
                      <a:lnTo>
                        <a:pt x="158" y="119"/>
                      </a:lnTo>
                      <a:lnTo>
                        <a:pt x="181" y="61"/>
                      </a:lnTo>
                      <a:lnTo>
                        <a:pt x="122" y="38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îṣļîḑé-Freeform 42"/>
                <p:cNvSpPr/>
                <p:nvPr/>
              </p:nvSpPr>
              <p:spPr bwMode="auto">
                <a:xfrm>
                  <a:off x="9261475" y="3187700"/>
                  <a:ext cx="128588" cy="128588"/>
                </a:xfrm>
                <a:custGeom>
                  <a:avLst/>
                  <a:gdLst>
                    <a:gd name="T0" fmla="*/ 81 w 81"/>
                    <a:gd name="T1" fmla="*/ 22 h 81"/>
                    <a:gd name="T2" fmla="*/ 23 w 81"/>
                    <a:gd name="T3" fmla="*/ 0 h 81"/>
                    <a:gd name="T4" fmla="*/ 0 w 81"/>
                    <a:gd name="T5" fmla="*/ 59 h 81"/>
                    <a:gd name="T6" fmla="*/ 59 w 81"/>
                    <a:gd name="T7" fmla="*/ 81 h 81"/>
                    <a:gd name="T8" fmla="*/ 81 w 81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2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1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îṣļîḑé-Freeform 43"/>
                <p:cNvSpPr/>
                <p:nvPr/>
              </p:nvSpPr>
              <p:spPr bwMode="auto">
                <a:xfrm>
                  <a:off x="9418638" y="3249613"/>
                  <a:ext cx="130175" cy="128588"/>
                </a:xfrm>
                <a:custGeom>
                  <a:avLst/>
                  <a:gdLst>
                    <a:gd name="T0" fmla="*/ 82 w 82"/>
                    <a:gd name="T1" fmla="*/ 22 h 81"/>
                    <a:gd name="T2" fmla="*/ 23 w 82"/>
                    <a:gd name="T3" fmla="*/ 0 h 81"/>
                    <a:gd name="T4" fmla="*/ 0 w 82"/>
                    <a:gd name="T5" fmla="*/ 59 h 81"/>
                    <a:gd name="T6" fmla="*/ 58 w 82"/>
                    <a:gd name="T7" fmla="*/ 81 h 81"/>
                    <a:gd name="T8" fmla="*/ 82 w 82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2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8" y="8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îṣļîḑé-Freeform 44"/>
                <p:cNvSpPr/>
                <p:nvPr/>
              </p:nvSpPr>
              <p:spPr bwMode="auto">
                <a:xfrm>
                  <a:off x="9577388" y="3311525"/>
                  <a:ext cx="130175" cy="128588"/>
                </a:xfrm>
                <a:custGeom>
                  <a:avLst/>
                  <a:gdLst>
                    <a:gd name="T0" fmla="*/ 82 w 82"/>
                    <a:gd name="T1" fmla="*/ 23 h 81"/>
                    <a:gd name="T2" fmla="*/ 23 w 82"/>
                    <a:gd name="T3" fmla="*/ 0 h 81"/>
                    <a:gd name="T4" fmla="*/ 0 w 82"/>
                    <a:gd name="T5" fmla="*/ 58 h 81"/>
                    <a:gd name="T6" fmla="*/ 58 w 82"/>
                    <a:gd name="T7" fmla="*/ 81 h 81"/>
                    <a:gd name="T8" fmla="*/ 82 w 82"/>
                    <a:gd name="T9" fmla="*/ 2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3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8" y="8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îṣļîḑé-Freeform 45"/>
                <p:cNvSpPr/>
                <p:nvPr/>
              </p:nvSpPr>
              <p:spPr bwMode="auto">
                <a:xfrm>
                  <a:off x="10050463" y="3495675"/>
                  <a:ext cx="128588" cy="130175"/>
                </a:xfrm>
                <a:custGeom>
                  <a:avLst/>
                  <a:gdLst>
                    <a:gd name="T0" fmla="*/ 81 w 81"/>
                    <a:gd name="T1" fmla="*/ 23 h 82"/>
                    <a:gd name="T2" fmla="*/ 23 w 81"/>
                    <a:gd name="T3" fmla="*/ 0 h 82"/>
                    <a:gd name="T4" fmla="*/ 0 w 81"/>
                    <a:gd name="T5" fmla="*/ 58 h 82"/>
                    <a:gd name="T6" fmla="*/ 58 w 81"/>
                    <a:gd name="T7" fmla="*/ 82 h 82"/>
                    <a:gd name="T8" fmla="*/ 81 w 81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81" y="23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8" y="82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îṣļîḑé-Freeform 46"/>
                <p:cNvSpPr/>
                <p:nvPr/>
              </p:nvSpPr>
              <p:spPr bwMode="auto">
                <a:xfrm>
                  <a:off x="10207625" y="3559175"/>
                  <a:ext cx="130175" cy="128588"/>
                </a:xfrm>
                <a:custGeom>
                  <a:avLst/>
                  <a:gdLst>
                    <a:gd name="T0" fmla="*/ 82 w 82"/>
                    <a:gd name="T1" fmla="*/ 22 h 81"/>
                    <a:gd name="T2" fmla="*/ 23 w 82"/>
                    <a:gd name="T3" fmla="*/ 0 h 81"/>
                    <a:gd name="T4" fmla="*/ 0 w 82"/>
                    <a:gd name="T5" fmla="*/ 57 h 81"/>
                    <a:gd name="T6" fmla="*/ 58 w 82"/>
                    <a:gd name="T7" fmla="*/ 81 h 81"/>
                    <a:gd name="T8" fmla="*/ 82 w 82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2"/>
                      </a:moveTo>
                      <a:lnTo>
                        <a:pt x="23" y="0"/>
                      </a:lnTo>
                      <a:lnTo>
                        <a:pt x="0" y="57"/>
                      </a:lnTo>
                      <a:lnTo>
                        <a:pt x="58" y="8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îṣļîḑé-Freeform 47"/>
                <p:cNvSpPr/>
                <p:nvPr/>
              </p:nvSpPr>
              <p:spPr bwMode="auto">
                <a:xfrm>
                  <a:off x="10309225" y="3619500"/>
                  <a:ext cx="185738" cy="269875"/>
                </a:xfrm>
                <a:custGeom>
                  <a:avLst/>
                  <a:gdLst>
                    <a:gd name="T0" fmla="*/ 59 w 117"/>
                    <a:gd name="T1" fmla="*/ 0 h 170"/>
                    <a:gd name="T2" fmla="*/ 35 w 117"/>
                    <a:gd name="T3" fmla="*/ 59 h 170"/>
                    <a:gd name="T4" fmla="*/ 0 w 117"/>
                    <a:gd name="T5" fmla="*/ 148 h 170"/>
                    <a:gd name="T6" fmla="*/ 59 w 117"/>
                    <a:gd name="T7" fmla="*/ 170 h 170"/>
                    <a:gd name="T8" fmla="*/ 94 w 117"/>
                    <a:gd name="T9" fmla="*/ 81 h 170"/>
                    <a:gd name="T10" fmla="*/ 117 w 117"/>
                    <a:gd name="T11" fmla="*/ 23 h 170"/>
                    <a:gd name="T12" fmla="*/ 59 w 11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70">
                      <a:moveTo>
                        <a:pt x="59" y="0"/>
                      </a:moveTo>
                      <a:lnTo>
                        <a:pt x="35" y="59"/>
                      </a:lnTo>
                      <a:lnTo>
                        <a:pt x="0" y="148"/>
                      </a:lnTo>
                      <a:lnTo>
                        <a:pt x="59" y="170"/>
                      </a:lnTo>
                      <a:lnTo>
                        <a:pt x="94" y="81"/>
                      </a:lnTo>
                      <a:lnTo>
                        <a:pt x="117" y="2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îṣļîḑé-Freeform 48"/>
                <p:cNvSpPr/>
                <p:nvPr/>
              </p:nvSpPr>
              <p:spPr bwMode="auto">
                <a:xfrm>
                  <a:off x="9001125" y="2921000"/>
                  <a:ext cx="128588" cy="128588"/>
                </a:xfrm>
                <a:custGeom>
                  <a:avLst/>
                  <a:gdLst>
                    <a:gd name="T0" fmla="*/ 81 w 81"/>
                    <a:gd name="T1" fmla="*/ 24 h 81"/>
                    <a:gd name="T2" fmla="*/ 23 w 81"/>
                    <a:gd name="T3" fmla="*/ 0 h 81"/>
                    <a:gd name="T4" fmla="*/ 0 w 81"/>
                    <a:gd name="T5" fmla="*/ 59 h 81"/>
                    <a:gd name="T6" fmla="*/ 59 w 81"/>
                    <a:gd name="T7" fmla="*/ 81 h 81"/>
                    <a:gd name="T8" fmla="*/ 81 w 81"/>
                    <a:gd name="T9" fmla="*/ 2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4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1" y="24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îṣļîḑé-Freeform 49"/>
                <p:cNvSpPr/>
                <p:nvPr/>
              </p:nvSpPr>
              <p:spPr bwMode="auto">
                <a:xfrm>
                  <a:off x="9159875" y="2982913"/>
                  <a:ext cx="128588" cy="130175"/>
                </a:xfrm>
                <a:custGeom>
                  <a:avLst/>
                  <a:gdLst>
                    <a:gd name="T0" fmla="*/ 81 w 81"/>
                    <a:gd name="T1" fmla="*/ 24 h 82"/>
                    <a:gd name="T2" fmla="*/ 22 w 81"/>
                    <a:gd name="T3" fmla="*/ 0 h 82"/>
                    <a:gd name="T4" fmla="*/ 0 w 81"/>
                    <a:gd name="T5" fmla="*/ 59 h 82"/>
                    <a:gd name="T6" fmla="*/ 59 w 81"/>
                    <a:gd name="T7" fmla="*/ 82 h 82"/>
                    <a:gd name="T8" fmla="*/ 81 w 81"/>
                    <a:gd name="T9" fmla="*/ 2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81" y="24"/>
                      </a:moveTo>
                      <a:lnTo>
                        <a:pt x="22" y="0"/>
                      </a:lnTo>
                      <a:lnTo>
                        <a:pt x="0" y="59"/>
                      </a:lnTo>
                      <a:lnTo>
                        <a:pt x="59" y="82"/>
                      </a:lnTo>
                      <a:lnTo>
                        <a:pt x="81" y="24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îṣļîḑé-Freeform 50"/>
                <p:cNvSpPr/>
                <p:nvPr/>
              </p:nvSpPr>
              <p:spPr bwMode="auto">
                <a:xfrm>
                  <a:off x="9318625" y="3044825"/>
                  <a:ext cx="127000" cy="130175"/>
                </a:xfrm>
                <a:custGeom>
                  <a:avLst/>
                  <a:gdLst>
                    <a:gd name="T0" fmla="*/ 80 w 80"/>
                    <a:gd name="T1" fmla="*/ 23 h 82"/>
                    <a:gd name="T2" fmla="*/ 22 w 80"/>
                    <a:gd name="T3" fmla="*/ 0 h 82"/>
                    <a:gd name="T4" fmla="*/ 0 w 80"/>
                    <a:gd name="T5" fmla="*/ 58 h 82"/>
                    <a:gd name="T6" fmla="*/ 57 w 80"/>
                    <a:gd name="T7" fmla="*/ 82 h 82"/>
                    <a:gd name="T8" fmla="*/ 80 w 80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82">
                      <a:moveTo>
                        <a:pt x="80" y="23"/>
                      </a:moveTo>
                      <a:lnTo>
                        <a:pt x="22" y="0"/>
                      </a:lnTo>
                      <a:lnTo>
                        <a:pt x="0" y="58"/>
                      </a:lnTo>
                      <a:lnTo>
                        <a:pt x="57" y="82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îṣļîḑé-Freeform 51"/>
                <p:cNvSpPr/>
                <p:nvPr/>
              </p:nvSpPr>
              <p:spPr bwMode="auto">
                <a:xfrm>
                  <a:off x="9474200" y="3106738"/>
                  <a:ext cx="130175" cy="130175"/>
                </a:xfrm>
                <a:custGeom>
                  <a:avLst/>
                  <a:gdLst>
                    <a:gd name="T0" fmla="*/ 82 w 82"/>
                    <a:gd name="T1" fmla="*/ 23 h 82"/>
                    <a:gd name="T2" fmla="*/ 23 w 82"/>
                    <a:gd name="T3" fmla="*/ 0 h 82"/>
                    <a:gd name="T4" fmla="*/ 0 w 82"/>
                    <a:gd name="T5" fmla="*/ 58 h 82"/>
                    <a:gd name="T6" fmla="*/ 59 w 82"/>
                    <a:gd name="T7" fmla="*/ 82 h 82"/>
                    <a:gd name="T8" fmla="*/ 82 w 82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2">
                      <a:moveTo>
                        <a:pt x="82" y="23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9" y="82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îṣļîḑé-Freeform 52"/>
                <p:cNvSpPr/>
                <p:nvPr/>
              </p:nvSpPr>
              <p:spPr bwMode="auto">
                <a:xfrm>
                  <a:off x="9632950" y="3168650"/>
                  <a:ext cx="128588" cy="128588"/>
                </a:xfrm>
                <a:custGeom>
                  <a:avLst/>
                  <a:gdLst>
                    <a:gd name="T0" fmla="*/ 81 w 81"/>
                    <a:gd name="T1" fmla="*/ 23 h 81"/>
                    <a:gd name="T2" fmla="*/ 23 w 81"/>
                    <a:gd name="T3" fmla="*/ 0 h 81"/>
                    <a:gd name="T4" fmla="*/ 0 w 81"/>
                    <a:gd name="T5" fmla="*/ 58 h 81"/>
                    <a:gd name="T6" fmla="*/ 58 w 81"/>
                    <a:gd name="T7" fmla="*/ 81 h 81"/>
                    <a:gd name="T8" fmla="*/ 81 w 81"/>
                    <a:gd name="T9" fmla="*/ 2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3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8" y="8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îṣļîḑé-Freeform 53"/>
                <p:cNvSpPr/>
                <p:nvPr/>
              </p:nvSpPr>
              <p:spPr bwMode="auto">
                <a:xfrm>
                  <a:off x="9790113" y="3230563"/>
                  <a:ext cx="128588" cy="128588"/>
                </a:xfrm>
                <a:custGeom>
                  <a:avLst/>
                  <a:gdLst>
                    <a:gd name="T0" fmla="*/ 81 w 81"/>
                    <a:gd name="T1" fmla="*/ 22 h 81"/>
                    <a:gd name="T2" fmla="*/ 23 w 81"/>
                    <a:gd name="T3" fmla="*/ 0 h 81"/>
                    <a:gd name="T4" fmla="*/ 0 w 81"/>
                    <a:gd name="T5" fmla="*/ 59 h 81"/>
                    <a:gd name="T6" fmla="*/ 59 w 81"/>
                    <a:gd name="T7" fmla="*/ 81 h 81"/>
                    <a:gd name="T8" fmla="*/ 81 w 81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2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1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ïşḻïďê-Freeform 54"/>
                <p:cNvSpPr/>
                <p:nvPr/>
              </p:nvSpPr>
              <p:spPr bwMode="auto">
                <a:xfrm>
                  <a:off x="9734550" y="3292475"/>
                  <a:ext cx="342900" cy="271463"/>
                </a:xfrm>
                <a:custGeom>
                  <a:avLst/>
                  <a:gdLst>
                    <a:gd name="T0" fmla="*/ 157 w 216"/>
                    <a:gd name="T1" fmla="*/ 0 h 171"/>
                    <a:gd name="T2" fmla="*/ 122 w 216"/>
                    <a:gd name="T3" fmla="*/ 89 h 171"/>
                    <a:gd name="T4" fmla="*/ 81 w 216"/>
                    <a:gd name="T5" fmla="*/ 74 h 171"/>
                    <a:gd name="T6" fmla="*/ 24 w 216"/>
                    <a:gd name="T7" fmla="*/ 50 h 171"/>
                    <a:gd name="T8" fmla="*/ 0 w 216"/>
                    <a:gd name="T9" fmla="*/ 109 h 171"/>
                    <a:gd name="T10" fmla="*/ 59 w 216"/>
                    <a:gd name="T11" fmla="*/ 132 h 171"/>
                    <a:gd name="T12" fmla="*/ 100 w 216"/>
                    <a:gd name="T13" fmla="*/ 148 h 171"/>
                    <a:gd name="T14" fmla="*/ 158 w 216"/>
                    <a:gd name="T15" fmla="*/ 171 h 171"/>
                    <a:gd name="T16" fmla="*/ 181 w 216"/>
                    <a:gd name="T17" fmla="*/ 112 h 171"/>
                    <a:gd name="T18" fmla="*/ 216 w 216"/>
                    <a:gd name="T19" fmla="*/ 22 h 171"/>
                    <a:gd name="T20" fmla="*/ 157 w 216"/>
                    <a:gd name="T21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6" h="171">
                      <a:moveTo>
                        <a:pt x="157" y="0"/>
                      </a:moveTo>
                      <a:lnTo>
                        <a:pt x="122" y="89"/>
                      </a:lnTo>
                      <a:lnTo>
                        <a:pt x="81" y="74"/>
                      </a:lnTo>
                      <a:lnTo>
                        <a:pt x="24" y="50"/>
                      </a:lnTo>
                      <a:lnTo>
                        <a:pt x="0" y="109"/>
                      </a:lnTo>
                      <a:lnTo>
                        <a:pt x="59" y="132"/>
                      </a:lnTo>
                      <a:lnTo>
                        <a:pt x="100" y="148"/>
                      </a:lnTo>
                      <a:lnTo>
                        <a:pt x="158" y="171"/>
                      </a:lnTo>
                      <a:lnTo>
                        <a:pt x="181" y="112"/>
                      </a:lnTo>
                      <a:lnTo>
                        <a:pt x="216" y="22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ïşḻïďê-Freeform 55"/>
                <p:cNvSpPr/>
                <p:nvPr/>
              </p:nvSpPr>
              <p:spPr bwMode="auto">
                <a:xfrm>
                  <a:off x="10104438" y="3354388"/>
                  <a:ext cx="130175" cy="128588"/>
                </a:xfrm>
                <a:custGeom>
                  <a:avLst/>
                  <a:gdLst>
                    <a:gd name="T0" fmla="*/ 82 w 82"/>
                    <a:gd name="T1" fmla="*/ 22 h 81"/>
                    <a:gd name="T2" fmla="*/ 24 w 82"/>
                    <a:gd name="T3" fmla="*/ 0 h 81"/>
                    <a:gd name="T4" fmla="*/ 0 w 82"/>
                    <a:gd name="T5" fmla="*/ 58 h 81"/>
                    <a:gd name="T6" fmla="*/ 59 w 82"/>
                    <a:gd name="T7" fmla="*/ 81 h 81"/>
                    <a:gd name="T8" fmla="*/ 82 w 82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2"/>
                      </a:moveTo>
                      <a:lnTo>
                        <a:pt x="24" y="0"/>
                      </a:lnTo>
                      <a:lnTo>
                        <a:pt x="0" y="58"/>
                      </a:lnTo>
                      <a:lnTo>
                        <a:pt x="59" y="8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ïşḻïďê-Freeform 56"/>
                <p:cNvSpPr/>
                <p:nvPr/>
              </p:nvSpPr>
              <p:spPr bwMode="auto">
                <a:xfrm>
                  <a:off x="10263188" y="3414713"/>
                  <a:ext cx="130175" cy="128588"/>
                </a:xfrm>
                <a:custGeom>
                  <a:avLst/>
                  <a:gdLst>
                    <a:gd name="T0" fmla="*/ 82 w 82"/>
                    <a:gd name="T1" fmla="*/ 24 h 81"/>
                    <a:gd name="T2" fmla="*/ 23 w 82"/>
                    <a:gd name="T3" fmla="*/ 0 h 81"/>
                    <a:gd name="T4" fmla="*/ 0 w 82"/>
                    <a:gd name="T5" fmla="*/ 59 h 81"/>
                    <a:gd name="T6" fmla="*/ 59 w 82"/>
                    <a:gd name="T7" fmla="*/ 81 h 81"/>
                    <a:gd name="T8" fmla="*/ 82 w 82"/>
                    <a:gd name="T9" fmla="*/ 2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4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2" y="24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ïşḻïďê-Freeform 57"/>
                <p:cNvSpPr/>
                <p:nvPr/>
              </p:nvSpPr>
              <p:spPr bwMode="auto">
                <a:xfrm>
                  <a:off x="10421938" y="3476625"/>
                  <a:ext cx="127000" cy="130175"/>
                </a:xfrm>
                <a:custGeom>
                  <a:avLst/>
                  <a:gdLst>
                    <a:gd name="T0" fmla="*/ 80 w 80"/>
                    <a:gd name="T1" fmla="*/ 23 h 82"/>
                    <a:gd name="T2" fmla="*/ 23 w 80"/>
                    <a:gd name="T3" fmla="*/ 0 h 82"/>
                    <a:gd name="T4" fmla="*/ 0 w 80"/>
                    <a:gd name="T5" fmla="*/ 59 h 82"/>
                    <a:gd name="T6" fmla="*/ 58 w 80"/>
                    <a:gd name="T7" fmla="*/ 82 h 82"/>
                    <a:gd name="T8" fmla="*/ 80 w 80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82">
                      <a:moveTo>
                        <a:pt x="80" y="23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8" y="82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ïşḻïďê-Freeform 58"/>
                <p:cNvSpPr/>
                <p:nvPr/>
              </p:nvSpPr>
              <p:spPr bwMode="auto">
                <a:xfrm>
                  <a:off x="9058275" y="2779713"/>
                  <a:ext cx="285750" cy="190500"/>
                </a:xfrm>
                <a:custGeom>
                  <a:avLst/>
                  <a:gdLst>
                    <a:gd name="T0" fmla="*/ 121 w 180"/>
                    <a:gd name="T1" fmla="*/ 39 h 120"/>
                    <a:gd name="T2" fmla="*/ 22 w 180"/>
                    <a:gd name="T3" fmla="*/ 0 h 120"/>
                    <a:gd name="T4" fmla="*/ 0 w 180"/>
                    <a:gd name="T5" fmla="*/ 58 h 120"/>
                    <a:gd name="T6" fmla="*/ 99 w 180"/>
                    <a:gd name="T7" fmla="*/ 98 h 120"/>
                    <a:gd name="T8" fmla="*/ 158 w 180"/>
                    <a:gd name="T9" fmla="*/ 120 h 120"/>
                    <a:gd name="T10" fmla="*/ 180 w 180"/>
                    <a:gd name="T11" fmla="*/ 61 h 120"/>
                    <a:gd name="T12" fmla="*/ 121 w 180"/>
                    <a:gd name="T13" fmla="*/ 3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" h="120">
                      <a:moveTo>
                        <a:pt x="121" y="39"/>
                      </a:moveTo>
                      <a:lnTo>
                        <a:pt x="22" y="0"/>
                      </a:lnTo>
                      <a:lnTo>
                        <a:pt x="0" y="58"/>
                      </a:lnTo>
                      <a:lnTo>
                        <a:pt x="99" y="98"/>
                      </a:lnTo>
                      <a:lnTo>
                        <a:pt x="158" y="120"/>
                      </a:lnTo>
                      <a:lnTo>
                        <a:pt x="180" y="61"/>
                      </a:lnTo>
                      <a:lnTo>
                        <a:pt x="121" y="39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ïşḻïďê-Freeform 59"/>
                <p:cNvSpPr/>
                <p:nvPr/>
              </p:nvSpPr>
              <p:spPr bwMode="auto">
                <a:xfrm>
                  <a:off x="9372600" y="2903538"/>
                  <a:ext cx="130175" cy="128588"/>
                </a:xfrm>
                <a:custGeom>
                  <a:avLst/>
                  <a:gdLst>
                    <a:gd name="T0" fmla="*/ 82 w 82"/>
                    <a:gd name="T1" fmla="*/ 22 h 81"/>
                    <a:gd name="T2" fmla="*/ 23 w 82"/>
                    <a:gd name="T3" fmla="*/ 0 h 81"/>
                    <a:gd name="T4" fmla="*/ 0 w 82"/>
                    <a:gd name="T5" fmla="*/ 58 h 81"/>
                    <a:gd name="T6" fmla="*/ 58 w 82"/>
                    <a:gd name="T7" fmla="*/ 81 h 81"/>
                    <a:gd name="T8" fmla="*/ 82 w 82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2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8" y="8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ïşḻïďê-Freeform 60"/>
                <p:cNvSpPr/>
                <p:nvPr/>
              </p:nvSpPr>
              <p:spPr bwMode="auto">
                <a:xfrm>
                  <a:off x="9529763" y="2963863"/>
                  <a:ext cx="130175" cy="128588"/>
                </a:xfrm>
                <a:custGeom>
                  <a:avLst/>
                  <a:gdLst>
                    <a:gd name="T0" fmla="*/ 82 w 82"/>
                    <a:gd name="T1" fmla="*/ 23 h 81"/>
                    <a:gd name="T2" fmla="*/ 24 w 82"/>
                    <a:gd name="T3" fmla="*/ 0 h 81"/>
                    <a:gd name="T4" fmla="*/ 0 w 82"/>
                    <a:gd name="T5" fmla="*/ 59 h 81"/>
                    <a:gd name="T6" fmla="*/ 59 w 82"/>
                    <a:gd name="T7" fmla="*/ 81 h 81"/>
                    <a:gd name="T8" fmla="*/ 82 w 82"/>
                    <a:gd name="T9" fmla="*/ 2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3"/>
                      </a:moveTo>
                      <a:lnTo>
                        <a:pt x="24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ïşḻïďê-Freeform 61"/>
                <p:cNvSpPr/>
                <p:nvPr/>
              </p:nvSpPr>
              <p:spPr bwMode="auto">
                <a:xfrm>
                  <a:off x="9688513" y="3025775"/>
                  <a:ext cx="128588" cy="128588"/>
                </a:xfrm>
                <a:custGeom>
                  <a:avLst/>
                  <a:gdLst>
                    <a:gd name="T0" fmla="*/ 81 w 81"/>
                    <a:gd name="T1" fmla="*/ 24 h 81"/>
                    <a:gd name="T2" fmla="*/ 22 w 81"/>
                    <a:gd name="T3" fmla="*/ 0 h 81"/>
                    <a:gd name="T4" fmla="*/ 0 w 81"/>
                    <a:gd name="T5" fmla="*/ 59 h 81"/>
                    <a:gd name="T6" fmla="*/ 58 w 81"/>
                    <a:gd name="T7" fmla="*/ 81 h 81"/>
                    <a:gd name="T8" fmla="*/ 81 w 81"/>
                    <a:gd name="T9" fmla="*/ 2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4"/>
                      </a:moveTo>
                      <a:lnTo>
                        <a:pt x="22" y="0"/>
                      </a:lnTo>
                      <a:lnTo>
                        <a:pt x="0" y="59"/>
                      </a:lnTo>
                      <a:lnTo>
                        <a:pt x="58" y="81"/>
                      </a:lnTo>
                      <a:lnTo>
                        <a:pt x="81" y="24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ïşḻïďê-Freeform 62"/>
                <p:cNvSpPr/>
                <p:nvPr/>
              </p:nvSpPr>
              <p:spPr bwMode="auto">
                <a:xfrm>
                  <a:off x="9845675" y="3087688"/>
                  <a:ext cx="128588" cy="130175"/>
                </a:xfrm>
                <a:custGeom>
                  <a:avLst/>
                  <a:gdLst>
                    <a:gd name="T0" fmla="*/ 81 w 81"/>
                    <a:gd name="T1" fmla="*/ 23 h 82"/>
                    <a:gd name="T2" fmla="*/ 23 w 81"/>
                    <a:gd name="T3" fmla="*/ 0 h 82"/>
                    <a:gd name="T4" fmla="*/ 0 w 81"/>
                    <a:gd name="T5" fmla="*/ 58 h 82"/>
                    <a:gd name="T6" fmla="*/ 59 w 81"/>
                    <a:gd name="T7" fmla="*/ 82 h 82"/>
                    <a:gd name="T8" fmla="*/ 81 w 81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81" y="23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9" y="82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ïşḻïďê-Freeform 63"/>
                <p:cNvSpPr/>
                <p:nvPr/>
              </p:nvSpPr>
              <p:spPr bwMode="auto">
                <a:xfrm>
                  <a:off x="10004425" y="3149600"/>
                  <a:ext cx="128588" cy="130175"/>
                </a:xfrm>
                <a:custGeom>
                  <a:avLst/>
                  <a:gdLst>
                    <a:gd name="T0" fmla="*/ 81 w 81"/>
                    <a:gd name="T1" fmla="*/ 23 h 82"/>
                    <a:gd name="T2" fmla="*/ 22 w 81"/>
                    <a:gd name="T3" fmla="*/ 0 h 82"/>
                    <a:gd name="T4" fmla="*/ 0 w 81"/>
                    <a:gd name="T5" fmla="*/ 58 h 82"/>
                    <a:gd name="T6" fmla="*/ 57 w 81"/>
                    <a:gd name="T7" fmla="*/ 82 h 82"/>
                    <a:gd name="T8" fmla="*/ 81 w 81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81" y="23"/>
                      </a:moveTo>
                      <a:lnTo>
                        <a:pt x="22" y="0"/>
                      </a:lnTo>
                      <a:lnTo>
                        <a:pt x="0" y="58"/>
                      </a:lnTo>
                      <a:lnTo>
                        <a:pt x="57" y="82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ïşḻïďê-Freeform 64"/>
                <p:cNvSpPr/>
                <p:nvPr/>
              </p:nvSpPr>
              <p:spPr bwMode="auto">
                <a:xfrm>
                  <a:off x="10160000" y="3209925"/>
                  <a:ext cx="131763" cy="130175"/>
                </a:xfrm>
                <a:custGeom>
                  <a:avLst/>
                  <a:gdLst>
                    <a:gd name="T0" fmla="*/ 83 w 83"/>
                    <a:gd name="T1" fmla="*/ 24 h 82"/>
                    <a:gd name="T2" fmla="*/ 24 w 83"/>
                    <a:gd name="T3" fmla="*/ 0 h 82"/>
                    <a:gd name="T4" fmla="*/ 0 w 83"/>
                    <a:gd name="T5" fmla="*/ 59 h 82"/>
                    <a:gd name="T6" fmla="*/ 59 w 83"/>
                    <a:gd name="T7" fmla="*/ 82 h 82"/>
                    <a:gd name="T8" fmla="*/ 83 w 83"/>
                    <a:gd name="T9" fmla="*/ 2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82">
                      <a:moveTo>
                        <a:pt x="83" y="24"/>
                      </a:moveTo>
                      <a:lnTo>
                        <a:pt x="24" y="0"/>
                      </a:lnTo>
                      <a:lnTo>
                        <a:pt x="0" y="59"/>
                      </a:lnTo>
                      <a:lnTo>
                        <a:pt x="59" y="82"/>
                      </a:lnTo>
                      <a:lnTo>
                        <a:pt x="83" y="24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ïşḻïďê-Freeform 65"/>
                <p:cNvSpPr/>
                <p:nvPr/>
              </p:nvSpPr>
              <p:spPr bwMode="auto">
                <a:xfrm>
                  <a:off x="10318750" y="3273425"/>
                  <a:ext cx="128588" cy="128588"/>
                </a:xfrm>
                <a:custGeom>
                  <a:avLst/>
                  <a:gdLst>
                    <a:gd name="T0" fmla="*/ 81 w 81"/>
                    <a:gd name="T1" fmla="*/ 22 h 81"/>
                    <a:gd name="T2" fmla="*/ 24 w 81"/>
                    <a:gd name="T3" fmla="*/ 0 h 81"/>
                    <a:gd name="T4" fmla="*/ 0 w 81"/>
                    <a:gd name="T5" fmla="*/ 58 h 81"/>
                    <a:gd name="T6" fmla="*/ 59 w 81"/>
                    <a:gd name="T7" fmla="*/ 81 h 81"/>
                    <a:gd name="T8" fmla="*/ 81 w 81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2"/>
                      </a:moveTo>
                      <a:lnTo>
                        <a:pt x="24" y="0"/>
                      </a:lnTo>
                      <a:lnTo>
                        <a:pt x="0" y="58"/>
                      </a:lnTo>
                      <a:lnTo>
                        <a:pt x="59" y="81"/>
                      </a:lnTo>
                      <a:lnTo>
                        <a:pt x="81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ïşḻïďê-Freeform 66"/>
                <p:cNvSpPr/>
                <p:nvPr/>
              </p:nvSpPr>
              <p:spPr bwMode="auto">
                <a:xfrm>
                  <a:off x="10477500" y="3335338"/>
                  <a:ext cx="128588" cy="128588"/>
                </a:xfrm>
                <a:custGeom>
                  <a:avLst/>
                  <a:gdLst>
                    <a:gd name="T0" fmla="*/ 81 w 81"/>
                    <a:gd name="T1" fmla="*/ 22 h 81"/>
                    <a:gd name="T2" fmla="*/ 22 w 81"/>
                    <a:gd name="T3" fmla="*/ 0 h 81"/>
                    <a:gd name="T4" fmla="*/ 0 w 81"/>
                    <a:gd name="T5" fmla="*/ 59 h 81"/>
                    <a:gd name="T6" fmla="*/ 58 w 81"/>
                    <a:gd name="T7" fmla="*/ 81 h 81"/>
                    <a:gd name="T8" fmla="*/ 81 w 81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2"/>
                      </a:moveTo>
                      <a:lnTo>
                        <a:pt x="22" y="0"/>
                      </a:lnTo>
                      <a:lnTo>
                        <a:pt x="0" y="59"/>
                      </a:lnTo>
                      <a:lnTo>
                        <a:pt x="58" y="81"/>
                      </a:lnTo>
                      <a:lnTo>
                        <a:pt x="81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ïşḻïďê-Freeform 67"/>
                <p:cNvSpPr/>
                <p:nvPr/>
              </p:nvSpPr>
              <p:spPr bwMode="auto">
                <a:xfrm>
                  <a:off x="9113838" y="2636838"/>
                  <a:ext cx="128588" cy="128588"/>
                </a:xfrm>
                <a:custGeom>
                  <a:avLst/>
                  <a:gdLst>
                    <a:gd name="T0" fmla="*/ 81 w 81"/>
                    <a:gd name="T1" fmla="*/ 23 h 81"/>
                    <a:gd name="T2" fmla="*/ 22 w 81"/>
                    <a:gd name="T3" fmla="*/ 0 h 81"/>
                    <a:gd name="T4" fmla="*/ 0 w 81"/>
                    <a:gd name="T5" fmla="*/ 59 h 81"/>
                    <a:gd name="T6" fmla="*/ 58 w 81"/>
                    <a:gd name="T7" fmla="*/ 81 h 81"/>
                    <a:gd name="T8" fmla="*/ 81 w 81"/>
                    <a:gd name="T9" fmla="*/ 2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3"/>
                      </a:moveTo>
                      <a:lnTo>
                        <a:pt x="22" y="0"/>
                      </a:lnTo>
                      <a:lnTo>
                        <a:pt x="0" y="59"/>
                      </a:lnTo>
                      <a:lnTo>
                        <a:pt x="58" y="8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ïşḻïďê-Freeform 68"/>
                <p:cNvSpPr/>
                <p:nvPr/>
              </p:nvSpPr>
              <p:spPr bwMode="auto">
                <a:xfrm>
                  <a:off x="9271000" y="2698750"/>
                  <a:ext cx="128588" cy="130175"/>
                </a:xfrm>
                <a:custGeom>
                  <a:avLst/>
                  <a:gdLst>
                    <a:gd name="T0" fmla="*/ 81 w 81"/>
                    <a:gd name="T1" fmla="*/ 23 h 82"/>
                    <a:gd name="T2" fmla="*/ 23 w 81"/>
                    <a:gd name="T3" fmla="*/ 0 h 82"/>
                    <a:gd name="T4" fmla="*/ 0 w 81"/>
                    <a:gd name="T5" fmla="*/ 58 h 82"/>
                    <a:gd name="T6" fmla="*/ 58 w 81"/>
                    <a:gd name="T7" fmla="*/ 82 h 82"/>
                    <a:gd name="T8" fmla="*/ 81 w 81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81" y="23"/>
                      </a:moveTo>
                      <a:lnTo>
                        <a:pt x="23" y="0"/>
                      </a:lnTo>
                      <a:lnTo>
                        <a:pt x="0" y="58"/>
                      </a:lnTo>
                      <a:lnTo>
                        <a:pt x="58" y="82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ïşḻïďê-Freeform 69"/>
                <p:cNvSpPr/>
                <p:nvPr/>
              </p:nvSpPr>
              <p:spPr bwMode="auto">
                <a:xfrm>
                  <a:off x="9428163" y="2759075"/>
                  <a:ext cx="130175" cy="130175"/>
                </a:xfrm>
                <a:custGeom>
                  <a:avLst/>
                  <a:gdLst>
                    <a:gd name="T0" fmla="*/ 82 w 82"/>
                    <a:gd name="T1" fmla="*/ 24 h 82"/>
                    <a:gd name="T2" fmla="*/ 23 w 82"/>
                    <a:gd name="T3" fmla="*/ 0 h 82"/>
                    <a:gd name="T4" fmla="*/ 0 w 82"/>
                    <a:gd name="T5" fmla="*/ 59 h 82"/>
                    <a:gd name="T6" fmla="*/ 58 w 82"/>
                    <a:gd name="T7" fmla="*/ 82 h 82"/>
                    <a:gd name="T8" fmla="*/ 82 w 82"/>
                    <a:gd name="T9" fmla="*/ 2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2">
                      <a:moveTo>
                        <a:pt x="82" y="24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8" y="82"/>
                      </a:lnTo>
                      <a:lnTo>
                        <a:pt x="82" y="24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ïşḻïďê-Freeform 70"/>
                <p:cNvSpPr/>
                <p:nvPr/>
              </p:nvSpPr>
              <p:spPr bwMode="auto">
                <a:xfrm>
                  <a:off x="9585325" y="2820988"/>
                  <a:ext cx="128588" cy="130175"/>
                </a:xfrm>
                <a:custGeom>
                  <a:avLst/>
                  <a:gdLst>
                    <a:gd name="T0" fmla="*/ 81 w 81"/>
                    <a:gd name="T1" fmla="*/ 23 h 82"/>
                    <a:gd name="T2" fmla="*/ 24 w 81"/>
                    <a:gd name="T3" fmla="*/ 0 h 82"/>
                    <a:gd name="T4" fmla="*/ 0 w 81"/>
                    <a:gd name="T5" fmla="*/ 59 h 82"/>
                    <a:gd name="T6" fmla="*/ 59 w 81"/>
                    <a:gd name="T7" fmla="*/ 82 h 82"/>
                    <a:gd name="T8" fmla="*/ 81 w 81"/>
                    <a:gd name="T9" fmla="*/ 2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81" y="23"/>
                      </a:moveTo>
                      <a:lnTo>
                        <a:pt x="24" y="0"/>
                      </a:lnTo>
                      <a:lnTo>
                        <a:pt x="0" y="59"/>
                      </a:lnTo>
                      <a:lnTo>
                        <a:pt x="59" y="82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ïşḻïďê-Freeform 71"/>
                <p:cNvSpPr/>
                <p:nvPr/>
              </p:nvSpPr>
              <p:spPr bwMode="auto">
                <a:xfrm>
                  <a:off x="9744075" y="2884488"/>
                  <a:ext cx="128588" cy="128588"/>
                </a:xfrm>
                <a:custGeom>
                  <a:avLst/>
                  <a:gdLst>
                    <a:gd name="T0" fmla="*/ 81 w 81"/>
                    <a:gd name="T1" fmla="*/ 22 h 81"/>
                    <a:gd name="T2" fmla="*/ 22 w 81"/>
                    <a:gd name="T3" fmla="*/ 0 h 81"/>
                    <a:gd name="T4" fmla="*/ 0 w 81"/>
                    <a:gd name="T5" fmla="*/ 57 h 81"/>
                    <a:gd name="T6" fmla="*/ 59 w 81"/>
                    <a:gd name="T7" fmla="*/ 81 h 81"/>
                    <a:gd name="T8" fmla="*/ 81 w 81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2"/>
                      </a:moveTo>
                      <a:lnTo>
                        <a:pt x="22" y="0"/>
                      </a:lnTo>
                      <a:lnTo>
                        <a:pt x="0" y="57"/>
                      </a:lnTo>
                      <a:lnTo>
                        <a:pt x="59" y="81"/>
                      </a:lnTo>
                      <a:lnTo>
                        <a:pt x="81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ïşḻïďê-Freeform 72"/>
                <p:cNvSpPr/>
                <p:nvPr/>
              </p:nvSpPr>
              <p:spPr bwMode="auto">
                <a:xfrm>
                  <a:off x="9902825" y="2946400"/>
                  <a:ext cx="127000" cy="128588"/>
                </a:xfrm>
                <a:custGeom>
                  <a:avLst/>
                  <a:gdLst>
                    <a:gd name="T0" fmla="*/ 80 w 80"/>
                    <a:gd name="T1" fmla="*/ 22 h 81"/>
                    <a:gd name="T2" fmla="*/ 22 w 80"/>
                    <a:gd name="T3" fmla="*/ 0 h 81"/>
                    <a:gd name="T4" fmla="*/ 0 w 80"/>
                    <a:gd name="T5" fmla="*/ 58 h 81"/>
                    <a:gd name="T6" fmla="*/ 58 w 80"/>
                    <a:gd name="T7" fmla="*/ 81 h 81"/>
                    <a:gd name="T8" fmla="*/ 80 w 80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81">
                      <a:moveTo>
                        <a:pt x="80" y="22"/>
                      </a:moveTo>
                      <a:lnTo>
                        <a:pt x="22" y="0"/>
                      </a:lnTo>
                      <a:lnTo>
                        <a:pt x="0" y="58"/>
                      </a:lnTo>
                      <a:lnTo>
                        <a:pt x="58" y="81"/>
                      </a:lnTo>
                      <a:lnTo>
                        <a:pt x="80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ïşḻïďê-Freeform 73"/>
                <p:cNvSpPr/>
                <p:nvPr/>
              </p:nvSpPr>
              <p:spPr bwMode="auto">
                <a:xfrm>
                  <a:off x="10058400" y="3006725"/>
                  <a:ext cx="130175" cy="128588"/>
                </a:xfrm>
                <a:custGeom>
                  <a:avLst/>
                  <a:gdLst>
                    <a:gd name="T0" fmla="*/ 82 w 82"/>
                    <a:gd name="T1" fmla="*/ 23 h 81"/>
                    <a:gd name="T2" fmla="*/ 23 w 82"/>
                    <a:gd name="T3" fmla="*/ 0 h 81"/>
                    <a:gd name="T4" fmla="*/ 0 w 82"/>
                    <a:gd name="T5" fmla="*/ 59 h 81"/>
                    <a:gd name="T6" fmla="*/ 59 w 82"/>
                    <a:gd name="T7" fmla="*/ 81 h 81"/>
                    <a:gd name="T8" fmla="*/ 82 w 82"/>
                    <a:gd name="T9" fmla="*/ 2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3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9" y="8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ïşḻïďê-Freeform 74"/>
                <p:cNvSpPr/>
                <p:nvPr/>
              </p:nvSpPr>
              <p:spPr bwMode="auto">
                <a:xfrm>
                  <a:off x="10217150" y="3068638"/>
                  <a:ext cx="130175" cy="128588"/>
                </a:xfrm>
                <a:custGeom>
                  <a:avLst/>
                  <a:gdLst>
                    <a:gd name="T0" fmla="*/ 82 w 82"/>
                    <a:gd name="T1" fmla="*/ 22 h 81"/>
                    <a:gd name="T2" fmla="*/ 23 w 82"/>
                    <a:gd name="T3" fmla="*/ 0 h 81"/>
                    <a:gd name="T4" fmla="*/ 0 w 82"/>
                    <a:gd name="T5" fmla="*/ 59 h 81"/>
                    <a:gd name="T6" fmla="*/ 58 w 82"/>
                    <a:gd name="T7" fmla="*/ 81 h 81"/>
                    <a:gd name="T8" fmla="*/ 82 w 82"/>
                    <a:gd name="T9" fmla="*/ 2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82" y="22"/>
                      </a:moveTo>
                      <a:lnTo>
                        <a:pt x="23" y="0"/>
                      </a:lnTo>
                      <a:lnTo>
                        <a:pt x="0" y="59"/>
                      </a:lnTo>
                      <a:lnTo>
                        <a:pt x="58" y="8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ïşḻïďê-Freeform 75"/>
                <p:cNvSpPr/>
                <p:nvPr/>
              </p:nvSpPr>
              <p:spPr bwMode="auto">
                <a:xfrm>
                  <a:off x="10374313" y="3130550"/>
                  <a:ext cx="128588" cy="128588"/>
                </a:xfrm>
                <a:custGeom>
                  <a:avLst/>
                  <a:gdLst>
                    <a:gd name="T0" fmla="*/ 81 w 81"/>
                    <a:gd name="T1" fmla="*/ 23 h 81"/>
                    <a:gd name="T2" fmla="*/ 24 w 81"/>
                    <a:gd name="T3" fmla="*/ 0 h 81"/>
                    <a:gd name="T4" fmla="*/ 0 w 81"/>
                    <a:gd name="T5" fmla="*/ 58 h 81"/>
                    <a:gd name="T6" fmla="*/ 59 w 81"/>
                    <a:gd name="T7" fmla="*/ 81 h 81"/>
                    <a:gd name="T8" fmla="*/ 81 w 81"/>
                    <a:gd name="T9" fmla="*/ 2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1">
                      <a:moveTo>
                        <a:pt x="81" y="23"/>
                      </a:moveTo>
                      <a:lnTo>
                        <a:pt x="24" y="0"/>
                      </a:lnTo>
                      <a:lnTo>
                        <a:pt x="0" y="58"/>
                      </a:lnTo>
                      <a:lnTo>
                        <a:pt x="59" y="8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ïşḻïďê-Freeform 76"/>
                <p:cNvSpPr/>
                <p:nvPr/>
              </p:nvSpPr>
              <p:spPr bwMode="auto">
                <a:xfrm>
                  <a:off x="10533063" y="3190875"/>
                  <a:ext cx="128588" cy="131763"/>
                </a:xfrm>
                <a:custGeom>
                  <a:avLst/>
                  <a:gdLst>
                    <a:gd name="T0" fmla="*/ 81 w 81"/>
                    <a:gd name="T1" fmla="*/ 24 h 83"/>
                    <a:gd name="T2" fmla="*/ 22 w 81"/>
                    <a:gd name="T3" fmla="*/ 0 h 83"/>
                    <a:gd name="T4" fmla="*/ 0 w 81"/>
                    <a:gd name="T5" fmla="*/ 59 h 83"/>
                    <a:gd name="T6" fmla="*/ 58 w 81"/>
                    <a:gd name="T7" fmla="*/ 83 h 83"/>
                    <a:gd name="T8" fmla="*/ 81 w 81"/>
                    <a:gd name="T9" fmla="*/ 2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3">
                      <a:moveTo>
                        <a:pt x="81" y="24"/>
                      </a:moveTo>
                      <a:lnTo>
                        <a:pt x="22" y="0"/>
                      </a:lnTo>
                      <a:lnTo>
                        <a:pt x="0" y="59"/>
                      </a:lnTo>
                      <a:lnTo>
                        <a:pt x="58" y="83"/>
                      </a:lnTo>
                      <a:lnTo>
                        <a:pt x="81" y="24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ïşḻïďê-Freeform 77"/>
                <p:cNvSpPr/>
                <p:nvPr/>
              </p:nvSpPr>
              <p:spPr bwMode="auto">
                <a:xfrm>
                  <a:off x="7364413" y="2389188"/>
                  <a:ext cx="641350" cy="223838"/>
                </a:xfrm>
                <a:custGeom>
                  <a:avLst/>
                  <a:gdLst>
                    <a:gd name="T0" fmla="*/ 20 w 345"/>
                    <a:gd name="T1" fmla="*/ 106 h 120"/>
                    <a:gd name="T2" fmla="*/ 0 w 345"/>
                    <a:gd name="T3" fmla="*/ 120 h 120"/>
                    <a:gd name="T4" fmla="*/ 345 w 345"/>
                    <a:gd name="T5" fmla="*/ 4 h 120"/>
                    <a:gd name="T6" fmla="*/ 330 w 345"/>
                    <a:gd name="T7" fmla="*/ 2 h 120"/>
                    <a:gd name="T8" fmla="*/ 20 w 345"/>
                    <a:gd name="T9" fmla="*/ 10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5" h="120">
                      <a:moveTo>
                        <a:pt x="20" y="106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345" y="4"/>
                        <a:pt x="345" y="4"/>
                        <a:pt x="345" y="4"/>
                      </a:cubicBezTo>
                      <a:cubicBezTo>
                        <a:pt x="340" y="1"/>
                        <a:pt x="335" y="0"/>
                        <a:pt x="330" y="2"/>
                      </a:cubicBezTo>
                      <a:lnTo>
                        <a:pt x="20" y="106"/>
                      </a:lnTo>
                      <a:close/>
                    </a:path>
                  </a:pathLst>
                </a:custGeom>
                <a:solidFill>
                  <a:srgbClr val="8F9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ïşḻïďê-Freeform 78"/>
                <p:cNvSpPr/>
                <p:nvPr/>
              </p:nvSpPr>
              <p:spPr bwMode="auto">
                <a:xfrm>
                  <a:off x="7396163" y="2400300"/>
                  <a:ext cx="544513" cy="260350"/>
                </a:xfrm>
                <a:custGeom>
                  <a:avLst/>
                  <a:gdLst>
                    <a:gd name="T0" fmla="*/ 326 w 343"/>
                    <a:gd name="T1" fmla="*/ 0 h 164"/>
                    <a:gd name="T2" fmla="*/ 0 w 343"/>
                    <a:gd name="T3" fmla="*/ 110 h 164"/>
                    <a:gd name="T4" fmla="*/ 18 w 343"/>
                    <a:gd name="T5" fmla="*/ 164 h 164"/>
                    <a:gd name="T6" fmla="*/ 343 w 343"/>
                    <a:gd name="T7" fmla="*/ 55 h 164"/>
                    <a:gd name="T8" fmla="*/ 326 w 343"/>
                    <a:gd name="T9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64">
                      <a:moveTo>
                        <a:pt x="326" y="0"/>
                      </a:moveTo>
                      <a:lnTo>
                        <a:pt x="0" y="110"/>
                      </a:lnTo>
                      <a:lnTo>
                        <a:pt x="18" y="164"/>
                      </a:lnTo>
                      <a:lnTo>
                        <a:pt x="343" y="55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ïşḻïďê-Freeform 79"/>
                <p:cNvSpPr/>
                <p:nvPr/>
              </p:nvSpPr>
              <p:spPr bwMode="auto">
                <a:xfrm>
                  <a:off x="7913688" y="2371725"/>
                  <a:ext cx="127000" cy="115888"/>
                </a:xfrm>
                <a:custGeom>
                  <a:avLst/>
                  <a:gdLst>
                    <a:gd name="T0" fmla="*/ 32 w 68"/>
                    <a:gd name="T1" fmla="*/ 4 h 62"/>
                    <a:gd name="T2" fmla="*/ 0 w 68"/>
                    <a:gd name="T3" fmla="*/ 15 h 62"/>
                    <a:gd name="T4" fmla="*/ 15 w 68"/>
                    <a:gd name="T5" fmla="*/ 62 h 62"/>
                    <a:gd name="T6" fmla="*/ 48 w 68"/>
                    <a:gd name="T7" fmla="*/ 51 h 62"/>
                    <a:gd name="T8" fmla="*/ 63 w 68"/>
                    <a:gd name="T9" fmla="*/ 20 h 62"/>
                    <a:gd name="T10" fmla="*/ 63 w 68"/>
                    <a:gd name="T11" fmla="*/ 20 h 62"/>
                    <a:gd name="T12" fmla="*/ 32 w 68"/>
                    <a:gd name="T13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62">
                      <a:moveTo>
                        <a:pt x="32" y="4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61" y="47"/>
                        <a:pt x="68" y="33"/>
                        <a:pt x="63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59" y="7"/>
                        <a:pt x="45" y="0"/>
                        <a:pt x="32" y="4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ïşḻïďê-Freeform 80"/>
                <p:cNvSpPr/>
                <p:nvPr/>
              </p:nvSpPr>
              <p:spPr bwMode="auto">
                <a:xfrm>
                  <a:off x="7256463" y="2574925"/>
                  <a:ext cx="168275" cy="93663"/>
                </a:xfrm>
                <a:custGeom>
                  <a:avLst/>
                  <a:gdLst>
                    <a:gd name="T0" fmla="*/ 0 w 106"/>
                    <a:gd name="T1" fmla="*/ 59 h 59"/>
                    <a:gd name="T2" fmla="*/ 106 w 106"/>
                    <a:gd name="T3" fmla="*/ 54 h 59"/>
                    <a:gd name="T4" fmla="*/ 88 w 106"/>
                    <a:gd name="T5" fmla="*/ 0 h 59"/>
                    <a:gd name="T6" fmla="*/ 0 w 106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59">
                      <a:moveTo>
                        <a:pt x="0" y="59"/>
                      </a:moveTo>
                      <a:lnTo>
                        <a:pt x="106" y="54"/>
                      </a:lnTo>
                      <a:lnTo>
                        <a:pt x="88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ïşḻïďê-Line 81"/>
                <p:cNvSpPr/>
                <p:nvPr/>
              </p:nvSpPr>
              <p:spPr bwMode="auto">
                <a:xfrm>
                  <a:off x="7337425" y="2614613"/>
                  <a:ext cx="15875" cy="49213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ïşḻïďê-Freeform 82"/>
                <p:cNvSpPr/>
                <p:nvPr/>
              </p:nvSpPr>
              <p:spPr bwMode="auto">
                <a:xfrm>
                  <a:off x="6905625" y="2573338"/>
                  <a:ext cx="1460500" cy="1100138"/>
                </a:xfrm>
                <a:custGeom>
                  <a:avLst/>
                  <a:gdLst>
                    <a:gd name="T0" fmla="*/ 920 w 920"/>
                    <a:gd name="T1" fmla="*/ 433 h 693"/>
                    <a:gd name="T2" fmla="*/ 144 w 920"/>
                    <a:gd name="T3" fmla="*/ 693 h 693"/>
                    <a:gd name="T4" fmla="*/ 0 w 920"/>
                    <a:gd name="T5" fmla="*/ 260 h 693"/>
                    <a:gd name="T6" fmla="*/ 774 w 920"/>
                    <a:gd name="T7" fmla="*/ 0 h 693"/>
                    <a:gd name="T8" fmla="*/ 920 w 920"/>
                    <a:gd name="T9" fmla="*/ 433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0" h="693">
                      <a:moveTo>
                        <a:pt x="920" y="433"/>
                      </a:moveTo>
                      <a:lnTo>
                        <a:pt x="144" y="693"/>
                      </a:lnTo>
                      <a:lnTo>
                        <a:pt x="0" y="260"/>
                      </a:lnTo>
                      <a:lnTo>
                        <a:pt x="774" y="0"/>
                      </a:lnTo>
                      <a:lnTo>
                        <a:pt x="920" y="4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ïşḻïďê-Freeform 83"/>
                <p:cNvSpPr/>
                <p:nvPr/>
              </p:nvSpPr>
              <p:spPr bwMode="auto">
                <a:xfrm>
                  <a:off x="7034213" y="2679700"/>
                  <a:ext cx="1314450" cy="949325"/>
                </a:xfrm>
                <a:custGeom>
                  <a:avLst/>
                  <a:gdLst>
                    <a:gd name="T0" fmla="*/ 828 w 828"/>
                    <a:gd name="T1" fmla="*/ 360 h 598"/>
                    <a:gd name="T2" fmla="*/ 707 w 828"/>
                    <a:gd name="T3" fmla="*/ 0 h 598"/>
                    <a:gd name="T4" fmla="*/ 0 w 828"/>
                    <a:gd name="T5" fmla="*/ 237 h 598"/>
                    <a:gd name="T6" fmla="*/ 120 w 828"/>
                    <a:gd name="T7" fmla="*/ 598 h 598"/>
                    <a:gd name="T8" fmla="*/ 828 w 828"/>
                    <a:gd name="T9" fmla="*/ 36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8" h="598">
                      <a:moveTo>
                        <a:pt x="828" y="360"/>
                      </a:moveTo>
                      <a:lnTo>
                        <a:pt x="707" y="0"/>
                      </a:lnTo>
                      <a:lnTo>
                        <a:pt x="0" y="237"/>
                      </a:lnTo>
                      <a:lnTo>
                        <a:pt x="120" y="598"/>
                      </a:lnTo>
                      <a:lnTo>
                        <a:pt x="828" y="360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íślíḋè-Line 84"/>
                <p:cNvSpPr/>
                <p:nvPr/>
              </p:nvSpPr>
              <p:spPr bwMode="auto">
                <a:xfrm>
                  <a:off x="7112000" y="2917825"/>
                  <a:ext cx="228600" cy="687388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íślíḋè-Line 85"/>
                <p:cNvSpPr/>
                <p:nvPr/>
              </p:nvSpPr>
              <p:spPr bwMode="auto">
                <a:xfrm>
                  <a:off x="8031163" y="2608263"/>
                  <a:ext cx="230188" cy="687388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íślíḋè-Line 86"/>
                <p:cNvSpPr/>
                <p:nvPr/>
              </p:nvSpPr>
              <p:spPr bwMode="auto">
                <a:xfrm flipV="1">
                  <a:off x="7135813" y="2681288"/>
                  <a:ext cx="919163" cy="309563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íślíḋè-Line 87"/>
                <p:cNvSpPr/>
                <p:nvPr/>
              </p:nvSpPr>
              <p:spPr bwMode="auto">
                <a:xfrm flipV="1">
                  <a:off x="7316788" y="3222625"/>
                  <a:ext cx="920750" cy="309563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íślíḋè-Line 88"/>
                <p:cNvSpPr/>
                <p:nvPr/>
              </p:nvSpPr>
              <p:spPr bwMode="auto">
                <a:xfrm flipH="1">
                  <a:off x="7278688" y="3370263"/>
                  <a:ext cx="147638" cy="49213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íślíḋè-Line 89"/>
                <p:cNvSpPr/>
                <p:nvPr/>
              </p:nvSpPr>
              <p:spPr bwMode="auto">
                <a:xfrm flipH="1">
                  <a:off x="7243763" y="3263900"/>
                  <a:ext cx="147638" cy="50800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íślíḋè-Line 90"/>
                <p:cNvSpPr/>
                <p:nvPr/>
              </p:nvSpPr>
              <p:spPr bwMode="auto">
                <a:xfrm flipH="1">
                  <a:off x="7208838" y="3157538"/>
                  <a:ext cx="146050" cy="50800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íślíḋè-Line 91"/>
                <p:cNvSpPr/>
                <p:nvPr/>
              </p:nvSpPr>
              <p:spPr bwMode="auto">
                <a:xfrm flipH="1">
                  <a:off x="7172325" y="3054350"/>
                  <a:ext cx="147638" cy="47625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íślíḋè-Freeform 92"/>
                <p:cNvSpPr/>
                <p:nvPr/>
              </p:nvSpPr>
              <p:spPr bwMode="auto">
                <a:xfrm>
                  <a:off x="7062788" y="3232150"/>
                  <a:ext cx="125413" cy="125413"/>
                </a:xfrm>
                <a:custGeom>
                  <a:avLst/>
                  <a:gdLst>
                    <a:gd name="T0" fmla="*/ 5 w 67"/>
                    <a:gd name="T1" fmla="*/ 43 h 67"/>
                    <a:gd name="T2" fmla="*/ 24 w 67"/>
                    <a:gd name="T3" fmla="*/ 5 h 67"/>
                    <a:gd name="T4" fmla="*/ 61 w 67"/>
                    <a:gd name="T5" fmla="*/ 24 h 67"/>
                    <a:gd name="T6" fmla="*/ 43 w 67"/>
                    <a:gd name="T7" fmla="*/ 62 h 67"/>
                    <a:gd name="T8" fmla="*/ 5 w 67"/>
                    <a:gd name="T9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7">
                      <a:moveTo>
                        <a:pt x="5" y="43"/>
                      </a:moveTo>
                      <a:cubicBezTo>
                        <a:pt x="0" y="27"/>
                        <a:pt x="8" y="11"/>
                        <a:pt x="24" y="5"/>
                      </a:cubicBezTo>
                      <a:cubicBezTo>
                        <a:pt x="39" y="0"/>
                        <a:pt x="56" y="8"/>
                        <a:pt x="61" y="24"/>
                      </a:cubicBezTo>
                      <a:cubicBezTo>
                        <a:pt x="67" y="40"/>
                        <a:pt x="58" y="57"/>
                        <a:pt x="43" y="62"/>
                      </a:cubicBezTo>
                      <a:cubicBezTo>
                        <a:pt x="27" y="67"/>
                        <a:pt x="10" y="59"/>
                        <a:pt x="5" y="43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íślíḋè-Freeform 93"/>
                <p:cNvSpPr/>
                <p:nvPr/>
              </p:nvSpPr>
              <p:spPr bwMode="auto">
                <a:xfrm>
                  <a:off x="8228013" y="2827338"/>
                  <a:ext cx="109538" cy="158750"/>
                </a:xfrm>
                <a:custGeom>
                  <a:avLst/>
                  <a:gdLst>
                    <a:gd name="T0" fmla="*/ 69 w 69"/>
                    <a:gd name="T1" fmla="*/ 86 h 100"/>
                    <a:gd name="T2" fmla="*/ 29 w 69"/>
                    <a:gd name="T3" fmla="*/ 100 h 100"/>
                    <a:gd name="T4" fmla="*/ 0 w 69"/>
                    <a:gd name="T5" fmla="*/ 14 h 100"/>
                    <a:gd name="T6" fmla="*/ 40 w 69"/>
                    <a:gd name="T7" fmla="*/ 0 h 100"/>
                    <a:gd name="T8" fmla="*/ 69 w 69"/>
                    <a:gd name="T9" fmla="*/ 8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00">
                      <a:moveTo>
                        <a:pt x="69" y="86"/>
                      </a:moveTo>
                      <a:lnTo>
                        <a:pt x="29" y="100"/>
                      </a:lnTo>
                      <a:lnTo>
                        <a:pt x="0" y="14"/>
                      </a:lnTo>
                      <a:lnTo>
                        <a:pt x="40" y="0"/>
                      </a:lnTo>
                      <a:lnTo>
                        <a:pt x="69" y="8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íślíḋè-Freeform 94"/>
                <p:cNvSpPr/>
                <p:nvPr/>
              </p:nvSpPr>
              <p:spPr bwMode="auto">
                <a:xfrm>
                  <a:off x="7469188" y="3703638"/>
                  <a:ext cx="963613" cy="1171575"/>
                </a:xfrm>
                <a:custGeom>
                  <a:avLst/>
                  <a:gdLst>
                    <a:gd name="T0" fmla="*/ 461 w 607"/>
                    <a:gd name="T1" fmla="*/ 738 h 738"/>
                    <a:gd name="T2" fmla="*/ 0 w 607"/>
                    <a:gd name="T3" fmla="*/ 633 h 738"/>
                    <a:gd name="T4" fmla="*/ 145 w 607"/>
                    <a:gd name="T5" fmla="*/ 0 h 738"/>
                    <a:gd name="T6" fmla="*/ 607 w 607"/>
                    <a:gd name="T7" fmla="*/ 106 h 738"/>
                    <a:gd name="T8" fmla="*/ 461 w 607"/>
                    <a:gd name="T9" fmla="*/ 738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7" h="738">
                      <a:moveTo>
                        <a:pt x="461" y="738"/>
                      </a:moveTo>
                      <a:lnTo>
                        <a:pt x="0" y="633"/>
                      </a:lnTo>
                      <a:lnTo>
                        <a:pt x="145" y="0"/>
                      </a:lnTo>
                      <a:lnTo>
                        <a:pt x="607" y="106"/>
                      </a:lnTo>
                      <a:lnTo>
                        <a:pt x="461" y="7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íślíḋè-Freeform 95"/>
                <p:cNvSpPr/>
                <p:nvPr/>
              </p:nvSpPr>
              <p:spPr bwMode="auto">
                <a:xfrm>
                  <a:off x="7781925" y="3913188"/>
                  <a:ext cx="190500" cy="190500"/>
                </a:xfrm>
                <a:custGeom>
                  <a:avLst/>
                  <a:gdLst>
                    <a:gd name="T0" fmla="*/ 98 w 120"/>
                    <a:gd name="T1" fmla="*/ 120 h 120"/>
                    <a:gd name="T2" fmla="*/ 0 w 120"/>
                    <a:gd name="T3" fmla="*/ 98 h 120"/>
                    <a:gd name="T4" fmla="*/ 22 w 120"/>
                    <a:gd name="T5" fmla="*/ 0 h 120"/>
                    <a:gd name="T6" fmla="*/ 120 w 120"/>
                    <a:gd name="T7" fmla="*/ 22 h 120"/>
                    <a:gd name="T8" fmla="*/ 98 w 120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0">
                      <a:moveTo>
                        <a:pt x="98" y="120"/>
                      </a:moveTo>
                      <a:lnTo>
                        <a:pt x="0" y="98"/>
                      </a:lnTo>
                      <a:lnTo>
                        <a:pt x="22" y="0"/>
                      </a:lnTo>
                      <a:lnTo>
                        <a:pt x="120" y="22"/>
                      </a:lnTo>
                      <a:lnTo>
                        <a:pt x="98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íślíḋè-Line 96"/>
                <p:cNvSpPr/>
                <p:nvPr/>
              </p:nvSpPr>
              <p:spPr bwMode="auto">
                <a:xfrm>
                  <a:off x="7753350" y="4197350"/>
                  <a:ext cx="414338" cy="95250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íślíḋè-Line 97"/>
                <p:cNvSpPr/>
                <p:nvPr/>
              </p:nvSpPr>
              <p:spPr bwMode="auto">
                <a:xfrm>
                  <a:off x="7731125" y="4291013"/>
                  <a:ext cx="417513" cy="95250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íślíḋè-Line 98"/>
                <p:cNvSpPr/>
                <p:nvPr/>
              </p:nvSpPr>
              <p:spPr bwMode="auto">
                <a:xfrm>
                  <a:off x="7710488" y="4383088"/>
                  <a:ext cx="414338" cy="96838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íślíḋè-Line 99"/>
                <p:cNvSpPr/>
                <p:nvPr/>
              </p:nvSpPr>
              <p:spPr bwMode="auto">
                <a:xfrm>
                  <a:off x="7688263" y="4478338"/>
                  <a:ext cx="417513" cy="95250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íślíḋè-Line 100"/>
                <p:cNvSpPr/>
                <p:nvPr/>
              </p:nvSpPr>
              <p:spPr bwMode="auto">
                <a:xfrm>
                  <a:off x="7667625" y="4572000"/>
                  <a:ext cx="414338" cy="95250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íślíḋè-Freeform 101"/>
                <p:cNvSpPr/>
                <p:nvPr/>
              </p:nvSpPr>
              <p:spPr bwMode="auto">
                <a:xfrm>
                  <a:off x="10609263" y="3883025"/>
                  <a:ext cx="1265238" cy="1344613"/>
                </a:xfrm>
                <a:custGeom>
                  <a:avLst/>
                  <a:gdLst>
                    <a:gd name="T0" fmla="*/ 494 w 797"/>
                    <a:gd name="T1" fmla="*/ 847 h 847"/>
                    <a:gd name="T2" fmla="*/ 0 w 797"/>
                    <a:gd name="T3" fmla="*/ 597 h 847"/>
                    <a:gd name="T4" fmla="*/ 302 w 797"/>
                    <a:gd name="T5" fmla="*/ 0 h 847"/>
                    <a:gd name="T6" fmla="*/ 797 w 797"/>
                    <a:gd name="T7" fmla="*/ 250 h 847"/>
                    <a:gd name="T8" fmla="*/ 494 w 797"/>
                    <a:gd name="T9" fmla="*/ 847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7" h="847">
                      <a:moveTo>
                        <a:pt x="494" y="847"/>
                      </a:moveTo>
                      <a:lnTo>
                        <a:pt x="0" y="597"/>
                      </a:lnTo>
                      <a:lnTo>
                        <a:pt x="302" y="0"/>
                      </a:lnTo>
                      <a:lnTo>
                        <a:pt x="797" y="250"/>
                      </a:lnTo>
                      <a:lnTo>
                        <a:pt x="494" y="8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íślíḋè-Freeform 102"/>
                <p:cNvSpPr/>
                <p:nvPr/>
              </p:nvSpPr>
              <p:spPr bwMode="auto">
                <a:xfrm>
                  <a:off x="10529888" y="3803650"/>
                  <a:ext cx="1311275" cy="1443038"/>
                </a:xfrm>
                <a:custGeom>
                  <a:avLst/>
                  <a:gdLst>
                    <a:gd name="T0" fmla="*/ 493 w 826"/>
                    <a:gd name="T1" fmla="*/ 909 h 909"/>
                    <a:gd name="T2" fmla="*/ 0 w 826"/>
                    <a:gd name="T3" fmla="*/ 659 h 909"/>
                    <a:gd name="T4" fmla="*/ 331 w 826"/>
                    <a:gd name="T5" fmla="*/ 0 h 909"/>
                    <a:gd name="T6" fmla="*/ 826 w 826"/>
                    <a:gd name="T7" fmla="*/ 252 h 909"/>
                    <a:gd name="T8" fmla="*/ 493 w 826"/>
                    <a:gd name="T9" fmla="*/ 909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6" h="909">
                      <a:moveTo>
                        <a:pt x="493" y="909"/>
                      </a:moveTo>
                      <a:lnTo>
                        <a:pt x="0" y="659"/>
                      </a:lnTo>
                      <a:lnTo>
                        <a:pt x="331" y="0"/>
                      </a:lnTo>
                      <a:lnTo>
                        <a:pt x="826" y="252"/>
                      </a:lnTo>
                      <a:lnTo>
                        <a:pt x="493" y="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íślíḋè-Freeform 103"/>
                <p:cNvSpPr/>
                <p:nvPr/>
              </p:nvSpPr>
              <p:spPr bwMode="auto">
                <a:xfrm>
                  <a:off x="10547350" y="3822700"/>
                  <a:ext cx="1195388" cy="1365250"/>
                </a:xfrm>
                <a:custGeom>
                  <a:avLst/>
                  <a:gdLst>
                    <a:gd name="T0" fmla="*/ 428 w 753"/>
                    <a:gd name="T1" fmla="*/ 860 h 860"/>
                    <a:gd name="T2" fmla="*/ 753 w 753"/>
                    <a:gd name="T3" fmla="*/ 217 h 860"/>
                    <a:gd name="T4" fmla="*/ 325 w 753"/>
                    <a:gd name="T5" fmla="*/ 0 h 860"/>
                    <a:gd name="T6" fmla="*/ 0 w 753"/>
                    <a:gd name="T7" fmla="*/ 643 h 860"/>
                    <a:gd name="T8" fmla="*/ 428 w 753"/>
                    <a:gd name="T9" fmla="*/ 860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3" h="860">
                      <a:moveTo>
                        <a:pt x="428" y="860"/>
                      </a:moveTo>
                      <a:lnTo>
                        <a:pt x="753" y="217"/>
                      </a:lnTo>
                      <a:lnTo>
                        <a:pt x="325" y="0"/>
                      </a:lnTo>
                      <a:lnTo>
                        <a:pt x="0" y="643"/>
                      </a:lnTo>
                      <a:lnTo>
                        <a:pt x="428" y="860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íślíḋè-Freeform 104"/>
                <p:cNvSpPr/>
                <p:nvPr/>
              </p:nvSpPr>
              <p:spPr bwMode="auto">
                <a:xfrm>
                  <a:off x="11137900" y="4403725"/>
                  <a:ext cx="493713" cy="385763"/>
                </a:xfrm>
                <a:custGeom>
                  <a:avLst/>
                  <a:gdLst>
                    <a:gd name="T0" fmla="*/ 254 w 311"/>
                    <a:gd name="T1" fmla="*/ 243 h 243"/>
                    <a:gd name="T2" fmla="*/ 0 w 311"/>
                    <a:gd name="T3" fmla="*/ 114 h 243"/>
                    <a:gd name="T4" fmla="*/ 57 w 311"/>
                    <a:gd name="T5" fmla="*/ 0 h 243"/>
                    <a:gd name="T6" fmla="*/ 311 w 311"/>
                    <a:gd name="T7" fmla="*/ 129 h 243"/>
                    <a:gd name="T8" fmla="*/ 254 w 311"/>
                    <a:gd name="T9" fmla="*/ 243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1" h="243">
                      <a:moveTo>
                        <a:pt x="254" y="243"/>
                      </a:moveTo>
                      <a:lnTo>
                        <a:pt x="0" y="114"/>
                      </a:lnTo>
                      <a:lnTo>
                        <a:pt x="57" y="0"/>
                      </a:lnTo>
                      <a:lnTo>
                        <a:pt x="311" y="129"/>
                      </a:lnTo>
                      <a:lnTo>
                        <a:pt x="254" y="2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íślíḋè-Freeform 105"/>
                <p:cNvSpPr/>
                <p:nvPr/>
              </p:nvSpPr>
              <p:spPr bwMode="auto">
                <a:xfrm>
                  <a:off x="11564938" y="4075113"/>
                  <a:ext cx="215900" cy="231775"/>
                </a:xfrm>
                <a:custGeom>
                  <a:avLst/>
                  <a:gdLst>
                    <a:gd name="T0" fmla="*/ 83 w 136"/>
                    <a:gd name="T1" fmla="*/ 146 h 146"/>
                    <a:gd name="T2" fmla="*/ 52 w 136"/>
                    <a:gd name="T3" fmla="*/ 106 h 146"/>
                    <a:gd name="T4" fmla="*/ 0 w 136"/>
                    <a:gd name="T5" fmla="*/ 104 h 146"/>
                    <a:gd name="T6" fmla="*/ 53 w 136"/>
                    <a:gd name="T7" fmla="*/ 0 h 146"/>
                    <a:gd name="T8" fmla="*/ 136 w 136"/>
                    <a:gd name="T9" fmla="*/ 42 h 146"/>
                    <a:gd name="T10" fmla="*/ 83 w 136"/>
                    <a:gd name="T1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146">
                      <a:moveTo>
                        <a:pt x="83" y="146"/>
                      </a:moveTo>
                      <a:lnTo>
                        <a:pt x="52" y="106"/>
                      </a:lnTo>
                      <a:lnTo>
                        <a:pt x="0" y="104"/>
                      </a:lnTo>
                      <a:lnTo>
                        <a:pt x="53" y="0"/>
                      </a:lnTo>
                      <a:lnTo>
                        <a:pt x="136" y="42"/>
                      </a:lnTo>
                      <a:lnTo>
                        <a:pt x="83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íślíḋè-Freeform 106"/>
                <p:cNvSpPr/>
                <p:nvPr/>
              </p:nvSpPr>
              <p:spPr bwMode="auto">
                <a:xfrm>
                  <a:off x="10529888" y="3803650"/>
                  <a:ext cx="633413" cy="1100138"/>
                </a:xfrm>
                <a:custGeom>
                  <a:avLst/>
                  <a:gdLst>
                    <a:gd name="T0" fmla="*/ 66 w 399"/>
                    <a:gd name="T1" fmla="*/ 693 h 693"/>
                    <a:gd name="T2" fmla="*/ 0 w 399"/>
                    <a:gd name="T3" fmla="*/ 659 h 693"/>
                    <a:gd name="T4" fmla="*/ 331 w 399"/>
                    <a:gd name="T5" fmla="*/ 0 h 693"/>
                    <a:gd name="T6" fmla="*/ 399 w 399"/>
                    <a:gd name="T7" fmla="*/ 36 h 693"/>
                    <a:gd name="T8" fmla="*/ 66 w 399"/>
                    <a:gd name="T9" fmla="*/ 693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9" h="693">
                      <a:moveTo>
                        <a:pt x="66" y="693"/>
                      </a:moveTo>
                      <a:lnTo>
                        <a:pt x="0" y="659"/>
                      </a:lnTo>
                      <a:lnTo>
                        <a:pt x="331" y="0"/>
                      </a:lnTo>
                      <a:lnTo>
                        <a:pt x="399" y="36"/>
                      </a:lnTo>
                      <a:lnTo>
                        <a:pt x="66" y="693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íślíḋè-Freeform 107"/>
                <p:cNvSpPr/>
                <p:nvPr/>
              </p:nvSpPr>
              <p:spPr bwMode="auto">
                <a:xfrm>
                  <a:off x="9744075" y="4465638"/>
                  <a:ext cx="292100" cy="587375"/>
                </a:xfrm>
                <a:custGeom>
                  <a:avLst/>
                  <a:gdLst>
                    <a:gd name="T0" fmla="*/ 62 w 184"/>
                    <a:gd name="T1" fmla="*/ 370 h 370"/>
                    <a:gd name="T2" fmla="*/ 0 w 184"/>
                    <a:gd name="T3" fmla="*/ 348 h 370"/>
                    <a:gd name="T4" fmla="*/ 122 w 184"/>
                    <a:gd name="T5" fmla="*/ 0 h 370"/>
                    <a:gd name="T6" fmla="*/ 184 w 184"/>
                    <a:gd name="T7" fmla="*/ 21 h 370"/>
                    <a:gd name="T8" fmla="*/ 62 w 184"/>
                    <a:gd name="T9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370">
                      <a:moveTo>
                        <a:pt x="62" y="370"/>
                      </a:moveTo>
                      <a:lnTo>
                        <a:pt x="0" y="348"/>
                      </a:lnTo>
                      <a:lnTo>
                        <a:pt x="122" y="0"/>
                      </a:lnTo>
                      <a:lnTo>
                        <a:pt x="184" y="21"/>
                      </a:lnTo>
                      <a:lnTo>
                        <a:pt x="62" y="370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íślíḋè-Freeform 108"/>
                <p:cNvSpPr/>
                <p:nvPr/>
              </p:nvSpPr>
              <p:spPr bwMode="auto">
                <a:xfrm>
                  <a:off x="9958388" y="4365625"/>
                  <a:ext cx="95250" cy="128588"/>
                </a:xfrm>
                <a:custGeom>
                  <a:avLst/>
                  <a:gdLst>
                    <a:gd name="T0" fmla="*/ 37 w 51"/>
                    <a:gd name="T1" fmla="*/ 3 h 69"/>
                    <a:gd name="T2" fmla="*/ 37 w 51"/>
                    <a:gd name="T3" fmla="*/ 3 h 69"/>
                    <a:gd name="T4" fmla="*/ 15 w 51"/>
                    <a:gd name="T5" fmla="*/ 13 h 69"/>
                    <a:gd name="T6" fmla="*/ 0 w 51"/>
                    <a:gd name="T7" fmla="*/ 57 h 69"/>
                    <a:gd name="T8" fmla="*/ 32 w 51"/>
                    <a:gd name="T9" fmla="*/ 69 h 69"/>
                    <a:gd name="T10" fmla="*/ 47 w 51"/>
                    <a:gd name="T11" fmla="*/ 24 h 69"/>
                    <a:gd name="T12" fmla="*/ 37 w 51"/>
                    <a:gd name="T13" fmla="*/ 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9">
                      <a:moveTo>
                        <a:pt x="37" y="3"/>
                      </a:move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28" y="0"/>
                        <a:pt x="18" y="4"/>
                        <a:pt x="15" y="13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32" y="69"/>
                        <a:pt x="32" y="69"/>
                        <a:pt x="32" y="69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51" y="16"/>
                        <a:pt x="46" y="6"/>
                        <a:pt x="37" y="3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íślíḋè-Freeform 109"/>
                <p:cNvSpPr/>
                <p:nvPr/>
              </p:nvSpPr>
              <p:spPr bwMode="auto">
                <a:xfrm>
                  <a:off x="9744075" y="5018088"/>
                  <a:ext cx="98425" cy="106363"/>
                </a:xfrm>
                <a:custGeom>
                  <a:avLst/>
                  <a:gdLst>
                    <a:gd name="T0" fmla="*/ 0 w 53"/>
                    <a:gd name="T1" fmla="*/ 0 h 57"/>
                    <a:gd name="T2" fmla="*/ 4 w 53"/>
                    <a:gd name="T3" fmla="*/ 43 h 57"/>
                    <a:gd name="T4" fmla="*/ 23 w 53"/>
                    <a:gd name="T5" fmla="*/ 50 h 57"/>
                    <a:gd name="T6" fmla="*/ 53 w 53"/>
                    <a:gd name="T7" fmla="*/ 18 h 57"/>
                    <a:gd name="T8" fmla="*/ 0 w 53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7">
                      <a:moveTo>
                        <a:pt x="0" y="0"/>
                      </a:move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5" y="53"/>
                        <a:pt x="16" y="57"/>
                        <a:pt x="23" y="50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íślíḋè-Freeform 110"/>
                <p:cNvSpPr/>
                <p:nvPr/>
              </p:nvSpPr>
              <p:spPr bwMode="auto">
                <a:xfrm>
                  <a:off x="9744075" y="4886325"/>
                  <a:ext cx="144463" cy="166688"/>
                </a:xfrm>
                <a:custGeom>
                  <a:avLst/>
                  <a:gdLst>
                    <a:gd name="T0" fmla="*/ 91 w 91"/>
                    <a:gd name="T1" fmla="*/ 21 h 105"/>
                    <a:gd name="T2" fmla="*/ 29 w 91"/>
                    <a:gd name="T3" fmla="*/ 0 h 105"/>
                    <a:gd name="T4" fmla="*/ 0 w 91"/>
                    <a:gd name="T5" fmla="*/ 83 h 105"/>
                    <a:gd name="T6" fmla="*/ 62 w 91"/>
                    <a:gd name="T7" fmla="*/ 105 h 105"/>
                    <a:gd name="T8" fmla="*/ 91 w 91"/>
                    <a:gd name="T9" fmla="*/ 2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05">
                      <a:moveTo>
                        <a:pt x="91" y="21"/>
                      </a:moveTo>
                      <a:lnTo>
                        <a:pt x="29" y="0"/>
                      </a:lnTo>
                      <a:lnTo>
                        <a:pt x="0" y="83"/>
                      </a:lnTo>
                      <a:lnTo>
                        <a:pt x="62" y="105"/>
                      </a:lnTo>
                      <a:lnTo>
                        <a:pt x="91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íślíḋè-Freeform 111"/>
                <p:cNvSpPr/>
                <p:nvPr/>
              </p:nvSpPr>
              <p:spPr bwMode="auto">
                <a:xfrm>
                  <a:off x="9918700" y="4518025"/>
                  <a:ext cx="149225" cy="293688"/>
                </a:xfrm>
                <a:custGeom>
                  <a:avLst/>
                  <a:gdLst>
                    <a:gd name="T0" fmla="*/ 0 w 94"/>
                    <a:gd name="T1" fmla="*/ 0 h 185"/>
                    <a:gd name="T2" fmla="*/ 94 w 94"/>
                    <a:gd name="T3" fmla="*/ 33 h 185"/>
                    <a:gd name="T4" fmla="*/ 40 w 94"/>
                    <a:gd name="T5" fmla="*/ 185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185">
                      <a:moveTo>
                        <a:pt x="0" y="0"/>
                      </a:moveTo>
                      <a:lnTo>
                        <a:pt x="94" y="33"/>
                      </a:lnTo>
                      <a:lnTo>
                        <a:pt x="40" y="185"/>
                      </a:lnTo>
                    </a:path>
                  </a:pathLst>
                </a:cu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íślíḋè-Freeform 112"/>
                <p:cNvSpPr/>
                <p:nvPr/>
              </p:nvSpPr>
              <p:spPr bwMode="auto">
                <a:xfrm>
                  <a:off x="5275263" y="3221038"/>
                  <a:ext cx="819150" cy="904875"/>
                </a:xfrm>
                <a:custGeom>
                  <a:avLst/>
                  <a:gdLst>
                    <a:gd name="T0" fmla="*/ 409 w 440"/>
                    <a:gd name="T1" fmla="*/ 398 h 486"/>
                    <a:gd name="T2" fmla="*/ 158 w 440"/>
                    <a:gd name="T3" fmla="*/ 479 h 486"/>
                    <a:gd name="T4" fmla="*/ 110 w 440"/>
                    <a:gd name="T5" fmla="*/ 455 h 486"/>
                    <a:gd name="T6" fmla="*/ 7 w 440"/>
                    <a:gd name="T7" fmla="*/ 136 h 486"/>
                    <a:gd name="T8" fmla="*/ 31 w 440"/>
                    <a:gd name="T9" fmla="*/ 88 h 486"/>
                    <a:gd name="T10" fmla="*/ 283 w 440"/>
                    <a:gd name="T11" fmla="*/ 6 h 486"/>
                    <a:gd name="T12" fmla="*/ 331 w 440"/>
                    <a:gd name="T13" fmla="*/ 31 h 486"/>
                    <a:gd name="T14" fmla="*/ 434 w 440"/>
                    <a:gd name="T15" fmla="*/ 350 h 486"/>
                    <a:gd name="T16" fmla="*/ 409 w 440"/>
                    <a:gd name="T17" fmla="*/ 398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86">
                      <a:moveTo>
                        <a:pt x="409" y="398"/>
                      </a:moveTo>
                      <a:cubicBezTo>
                        <a:pt x="158" y="479"/>
                        <a:pt x="158" y="479"/>
                        <a:pt x="158" y="479"/>
                      </a:cubicBezTo>
                      <a:cubicBezTo>
                        <a:pt x="138" y="486"/>
                        <a:pt x="117" y="475"/>
                        <a:pt x="110" y="455"/>
                      </a:cubicBezTo>
                      <a:cubicBezTo>
                        <a:pt x="7" y="136"/>
                        <a:pt x="7" y="136"/>
                        <a:pt x="7" y="136"/>
                      </a:cubicBezTo>
                      <a:cubicBezTo>
                        <a:pt x="0" y="116"/>
                        <a:pt x="11" y="94"/>
                        <a:pt x="31" y="88"/>
                      </a:cubicBezTo>
                      <a:cubicBezTo>
                        <a:pt x="283" y="6"/>
                        <a:pt x="283" y="6"/>
                        <a:pt x="283" y="6"/>
                      </a:cubicBezTo>
                      <a:cubicBezTo>
                        <a:pt x="303" y="0"/>
                        <a:pt x="324" y="11"/>
                        <a:pt x="331" y="31"/>
                      </a:cubicBezTo>
                      <a:cubicBezTo>
                        <a:pt x="434" y="350"/>
                        <a:pt x="434" y="350"/>
                        <a:pt x="434" y="350"/>
                      </a:cubicBezTo>
                      <a:cubicBezTo>
                        <a:pt x="440" y="370"/>
                        <a:pt x="429" y="391"/>
                        <a:pt x="409" y="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íślíḋè-Freeform 113"/>
                <p:cNvSpPr/>
                <p:nvPr/>
              </p:nvSpPr>
              <p:spPr bwMode="auto">
                <a:xfrm>
                  <a:off x="5370513" y="3324225"/>
                  <a:ext cx="487363" cy="263525"/>
                </a:xfrm>
                <a:custGeom>
                  <a:avLst/>
                  <a:gdLst>
                    <a:gd name="T0" fmla="*/ 307 w 307"/>
                    <a:gd name="T1" fmla="*/ 74 h 166"/>
                    <a:gd name="T2" fmla="*/ 24 w 307"/>
                    <a:gd name="T3" fmla="*/ 166 h 166"/>
                    <a:gd name="T4" fmla="*/ 0 w 307"/>
                    <a:gd name="T5" fmla="*/ 91 h 166"/>
                    <a:gd name="T6" fmla="*/ 282 w 307"/>
                    <a:gd name="T7" fmla="*/ 0 h 166"/>
                    <a:gd name="T8" fmla="*/ 307 w 307"/>
                    <a:gd name="T9" fmla="*/ 74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7" h="166">
                      <a:moveTo>
                        <a:pt x="307" y="74"/>
                      </a:moveTo>
                      <a:lnTo>
                        <a:pt x="24" y="166"/>
                      </a:lnTo>
                      <a:lnTo>
                        <a:pt x="0" y="91"/>
                      </a:lnTo>
                      <a:lnTo>
                        <a:pt x="282" y="0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is1ide-Freeform 114"/>
                <p:cNvSpPr/>
                <p:nvPr/>
              </p:nvSpPr>
              <p:spPr bwMode="auto">
                <a:xfrm>
                  <a:off x="5437188" y="3370263"/>
                  <a:ext cx="401638" cy="185738"/>
                </a:xfrm>
                <a:custGeom>
                  <a:avLst/>
                  <a:gdLst>
                    <a:gd name="T0" fmla="*/ 253 w 253"/>
                    <a:gd name="T1" fmla="*/ 40 h 117"/>
                    <a:gd name="T2" fmla="*/ 241 w 253"/>
                    <a:gd name="T3" fmla="*/ 0 h 117"/>
                    <a:gd name="T4" fmla="*/ 0 w 253"/>
                    <a:gd name="T5" fmla="*/ 78 h 117"/>
                    <a:gd name="T6" fmla="*/ 13 w 253"/>
                    <a:gd name="T7" fmla="*/ 117 h 117"/>
                    <a:gd name="T8" fmla="*/ 253 w 253"/>
                    <a:gd name="T9" fmla="*/ 4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3" h="117">
                      <a:moveTo>
                        <a:pt x="253" y="40"/>
                      </a:moveTo>
                      <a:lnTo>
                        <a:pt x="241" y="0"/>
                      </a:lnTo>
                      <a:lnTo>
                        <a:pt x="0" y="78"/>
                      </a:lnTo>
                      <a:lnTo>
                        <a:pt x="13" y="117"/>
                      </a:lnTo>
                      <a:lnTo>
                        <a:pt x="253" y="40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is1ide-Freeform 115"/>
                <p:cNvSpPr/>
                <p:nvPr/>
              </p:nvSpPr>
              <p:spPr bwMode="auto">
                <a:xfrm>
                  <a:off x="5429250" y="3616325"/>
                  <a:ext cx="122238" cy="76200"/>
                </a:xfrm>
                <a:custGeom>
                  <a:avLst/>
                  <a:gdLst>
                    <a:gd name="T0" fmla="*/ 77 w 77"/>
                    <a:gd name="T1" fmla="*/ 26 h 48"/>
                    <a:gd name="T2" fmla="*/ 9 w 77"/>
                    <a:gd name="T3" fmla="*/ 48 h 48"/>
                    <a:gd name="T4" fmla="*/ 0 w 77"/>
                    <a:gd name="T5" fmla="*/ 22 h 48"/>
                    <a:gd name="T6" fmla="*/ 68 w 77"/>
                    <a:gd name="T7" fmla="*/ 0 h 48"/>
                    <a:gd name="T8" fmla="*/ 77 w 77"/>
                    <a:gd name="T9" fmla="*/ 2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48">
                      <a:moveTo>
                        <a:pt x="77" y="26"/>
                      </a:moveTo>
                      <a:lnTo>
                        <a:pt x="9" y="48"/>
                      </a:lnTo>
                      <a:lnTo>
                        <a:pt x="0" y="22"/>
                      </a:lnTo>
                      <a:lnTo>
                        <a:pt x="68" y="0"/>
                      </a:lnTo>
                      <a:lnTo>
                        <a:pt x="77" y="2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is1ide-Freeform 116"/>
                <p:cNvSpPr/>
                <p:nvPr/>
              </p:nvSpPr>
              <p:spPr bwMode="auto">
                <a:xfrm>
                  <a:off x="5599113" y="3562350"/>
                  <a:ext cx="122238" cy="76200"/>
                </a:xfrm>
                <a:custGeom>
                  <a:avLst/>
                  <a:gdLst>
                    <a:gd name="T0" fmla="*/ 77 w 77"/>
                    <a:gd name="T1" fmla="*/ 26 h 48"/>
                    <a:gd name="T2" fmla="*/ 9 w 77"/>
                    <a:gd name="T3" fmla="*/ 48 h 48"/>
                    <a:gd name="T4" fmla="*/ 0 w 77"/>
                    <a:gd name="T5" fmla="*/ 22 h 48"/>
                    <a:gd name="T6" fmla="*/ 69 w 77"/>
                    <a:gd name="T7" fmla="*/ 0 h 48"/>
                    <a:gd name="T8" fmla="*/ 77 w 77"/>
                    <a:gd name="T9" fmla="*/ 2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48">
                      <a:moveTo>
                        <a:pt x="77" y="26"/>
                      </a:moveTo>
                      <a:lnTo>
                        <a:pt x="9" y="48"/>
                      </a:lnTo>
                      <a:lnTo>
                        <a:pt x="0" y="22"/>
                      </a:lnTo>
                      <a:lnTo>
                        <a:pt x="69" y="0"/>
                      </a:lnTo>
                      <a:lnTo>
                        <a:pt x="77" y="2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is1ide-Freeform 117"/>
                <p:cNvSpPr/>
                <p:nvPr/>
              </p:nvSpPr>
              <p:spPr bwMode="auto">
                <a:xfrm>
                  <a:off x="5770563" y="3506788"/>
                  <a:ext cx="120650" cy="76200"/>
                </a:xfrm>
                <a:custGeom>
                  <a:avLst/>
                  <a:gdLst>
                    <a:gd name="T0" fmla="*/ 76 w 76"/>
                    <a:gd name="T1" fmla="*/ 26 h 48"/>
                    <a:gd name="T2" fmla="*/ 8 w 76"/>
                    <a:gd name="T3" fmla="*/ 48 h 48"/>
                    <a:gd name="T4" fmla="*/ 0 w 76"/>
                    <a:gd name="T5" fmla="*/ 22 h 48"/>
                    <a:gd name="T6" fmla="*/ 68 w 76"/>
                    <a:gd name="T7" fmla="*/ 0 h 48"/>
                    <a:gd name="T8" fmla="*/ 76 w 76"/>
                    <a:gd name="T9" fmla="*/ 2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48">
                      <a:moveTo>
                        <a:pt x="76" y="26"/>
                      </a:moveTo>
                      <a:lnTo>
                        <a:pt x="8" y="48"/>
                      </a:lnTo>
                      <a:lnTo>
                        <a:pt x="0" y="22"/>
                      </a:lnTo>
                      <a:lnTo>
                        <a:pt x="68" y="0"/>
                      </a:lnTo>
                      <a:lnTo>
                        <a:pt x="76" y="2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is1ide-Freeform 118"/>
                <p:cNvSpPr/>
                <p:nvPr/>
              </p:nvSpPr>
              <p:spPr bwMode="auto">
                <a:xfrm>
                  <a:off x="5470525" y="3741738"/>
                  <a:ext cx="127000" cy="90488"/>
                </a:xfrm>
                <a:custGeom>
                  <a:avLst/>
                  <a:gdLst>
                    <a:gd name="T0" fmla="*/ 80 w 80"/>
                    <a:gd name="T1" fmla="*/ 36 h 57"/>
                    <a:gd name="T2" fmla="*/ 11 w 80"/>
                    <a:gd name="T3" fmla="*/ 57 h 57"/>
                    <a:gd name="T4" fmla="*/ 0 w 80"/>
                    <a:gd name="T5" fmla="*/ 22 h 57"/>
                    <a:gd name="T6" fmla="*/ 68 w 80"/>
                    <a:gd name="T7" fmla="*/ 0 h 57"/>
                    <a:gd name="T8" fmla="*/ 80 w 80"/>
                    <a:gd name="T9" fmla="*/ 3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7">
                      <a:moveTo>
                        <a:pt x="80" y="36"/>
                      </a:moveTo>
                      <a:lnTo>
                        <a:pt x="11" y="57"/>
                      </a:lnTo>
                      <a:lnTo>
                        <a:pt x="0" y="22"/>
                      </a:lnTo>
                      <a:lnTo>
                        <a:pt x="68" y="0"/>
                      </a:lnTo>
                      <a:lnTo>
                        <a:pt x="8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is1ide-Freeform 119"/>
                <p:cNvSpPr/>
                <p:nvPr/>
              </p:nvSpPr>
              <p:spPr bwMode="auto">
                <a:xfrm>
                  <a:off x="5640388" y="3687763"/>
                  <a:ext cx="125413" cy="90488"/>
                </a:xfrm>
                <a:custGeom>
                  <a:avLst/>
                  <a:gdLst>
                    <a:gd name="T0" fmla="*/ 79 w 79"/>
                    <a:gd name="T1" fmla="*/ 35 h 57"/>
                    <a:gd name="T2" fmla="*/ 12 w 79"/>
                    <a:gd name="T3" fmla="*/ 57 h 57"/>
                    <a:gd name="T4" fmla="*/ 0 w 79"/>
                    <a:gd name="T5" fmla="*/ 22 h 57"/>
                    <a:gd name="T6" fmla="*/ 68 w 79"/>
                    <a:gd name="T7" fmla="*/ 0 h 57"/>
                    <a:gd name="T8" fmla="*/ 79 w 79"/>
                    <a:gd name="T9" fmla="*/ 3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57">
                      <a:moveTo>
                        <a:pt x="79" y="35"/>
                      </a:moveTo>
                      <a:lnTo>
                        <a:pt x="12" y="57"/>
                      </a:lnTo>
                      <a:lnTo>
                        <a:pt x="0" y="22"/>
                      </a:lnTo>
                      <a:lnTo>
                        <a:pt x="68" y="0"/>
                      </a:lnTo>
                      <a:lnTo>
                        <a:pt x="79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is1ide-Freeform 120"/>
                <p:cNvSpPr/>
                <p:nvPr/>
              </p:nvSpPr>
              <p:spPr bwMode="auto">
                <a:xfrm>
                  <a:off x="5808663" y="3630613"/>
                  <a:ext cx="128588" cy="92075"/>
                </a:xfrm>
                <a:custGeom>
                  <a:avLst/>
                  <a:gdLst>
                    <a:gd name="T0" fmla="*/ 81 w 81"/>
                    <a:gd name="T1" fmla="*/ 36 h 58"/>
                    <a:gd name="T2" fmla="*/ 12 w 81"/>
                    <a:gd name="T3" fmla="*/ 58 h 58"/>
                    <a:gd name="T4" fmla="*/ 0 w 81"/>
                    <a:gd name="T5" fmla="*/ 23 h 58"/>
                    <a:gd name="T6" fmla="*/ 70 w 81"/>
                    <a:gd name="T7" fmla="*/ 0 h 58"/>
                    <a:gd name="T8" fmla="*/ 81 w 81"/>
                    <a:gd name="T9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58">
                      <a:moveTo>
                        <a:pt x="81" y="36"/>
                      </a:moveTo>
                      <a:lnTo>
                        <a:pt x="12" y="58"/>
                      </a:lnTo>
                      <a:lnTo>
                        <a:pt x="0" y="23"/>
                      </a:lnTo>
                      <a:lnTo>
                        <a:pt x="70" y="0"/>
                      </a:lnTo>
                      <a:lnTo>
                        <a:pt x="81" y="3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is1ide-Freeform 121"/>
                <p:cNvSpPr/>
                <p:nvPr/>
              </p:nvSpPr>
              <p:spPr bwMode="auto">
                <a:xfrm>
                  <a:off x="5502275" y="3843338"/>
                  <a:ext cx="127000" cy="92075"/>
                </a:xfrm>
                <a:custGeom>
                  <a:avLst/>
                  <a:gdLst>
                    <a:gd name="T0" fmla="*/ 80 w 80"/>
                    <a:gd name="T1" fmla="*/ 35 h 58"/>
                    <a:gd name="T2" fmla="*/ 12 w 80"/>
                    <a:gd name="T3" fmla="*/ 58 h 58"/>
                    <a:gd name="T4" fmla="*/ 0 w 80"/>
                    <a:gd name="T5" fmla="*/ 21 h 58"/>
                    <a:gd name="T6" fmla="*/ 69 w 80"/>
                    <a:gd name="T7" fmla="*/ 0 h 58"/>
                    <a:gd name="T8" fmla="*/ 80 w 80"/>
                    <a:gd name="T9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8">
                      <a:moveTo>
                        <a:pt x="80" y="35"/>
                      </a:moveTo>
                      <a:lnTo>
                        <a:pt x="12" y="58"/>
                      </a:lnTo>
                      <a:lnTo>
                        <a:pt x="0" y="21"/>
                      </a:lnTo>
                      <a:lnTo>
                        <a:pt x="69" y="0"/>
                      </a:lnTo>
                      <a:lnTo>
                        <a:pt x="8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is1ide-Freeform 122"/>
                <p:cNvSpPr/>
                <p:nvPr/>
              </p:nvSpPr>
              <p:spPr bwMode="auto">
                <a:xfrm>
                  <a:off x="5673725" y="3787775"/>
                  <a:ext cx="127000" cy="90488"/>
                </a:xfrm>
                <a:custGeom>
                  <a:avLst/>
                  <a:gdLst>
                    <a:gd name="T0" fmla="*/ 80 w 80"/>
                    <a:gd name="T1" fmla="*/ 35 h 57"/>
                    <a:gd name="T2" fmla="*/ 10 w 80"/>
                    <a:gd name="T3" fmla="*/ 57 h 57"/>
                    <a:gd name="T4" fmla="*/ 0 w 80"/>
                    <a:gd name="T5" fmla="*/ 22 h 57"/>
                    <a:gd name="T6" fmla="*/ 68 w 80"/>
                    <a:gd name="T7" fmla="*/ 0 h 57"/>
                    <a:gd name="T8" fmla="*/ 80 w 80"/>
                    <a:gd name="T9" fmla="*/ 3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7">
                      <a:moveTo>
                        <a:pt x="80" y="35"/>
                      </a:moveTo>
                      <a:lnTo>
                        <a:pt x="10" y="57"/>
                      </a:lnTo>
                      <a:lnTo>
                        <a:pt x="0" y="22"/>
                      </a:lnTo>
                      <a:lnTo>
                        <a:pt x="68" y="0"/>
                      </a:lnTo>
                      <a:lnTo>
                        <a:pt x="8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is1ide-Freeform 123"/>
                <p:cNvSpPr/>
                <p:nvPr/>
              </p:nvSpPr>
              <p:spPr bwMode="auto">
                <a:xfrm>
                  <a:off x="5843588" y="3732213"/>
                  <a:ext cx="125413" cy="90488"/>
                </a:xfrm>
                <a:custGeom>
                  <a:avLst/>
                  <a:gdLst>
                    <a:gd name="T0" fmla="*/ 79 w 79"/>
                    <a:gd name="T1" fmla="*/ 36 h 57"/>
                    <a:gd name="T2" fmla="*/ 11 w 79"/>
                    <a:gd name="T3" fmla="*/ 57 h 57"/>
                    <a:gd name="T4" fmla="*/ 0 w 79"/>
                    <a:gd name="T5" fmla="*/ 22 h 57"/>
                    <a:gd name="T6" fmla="*/ 68 w 79"/>
                    <a:gd name="T7" fmla="*/ 0 h 57"/>
                    <a:gd name="T8" fmla="*/ 79 w 79"/>
                    <a:gd name="T9" fmla="*/ 3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57">
                      <a:moveTo>
                        <a:pt x="79" y="36"/>
                      </a:moveTo>
                      <a:lnTo>
                        <a:pt x="11" y="57"/>
                      </a:lnTo>
                      <a:lnTo>
                        <a:pt x="0" y="22"/>
                      </a:lnTo>
                      <a:lnTo>
                        <a:pt x="68" y="0"/>
                      </a:lnTo>
                      <a:lnTo>
                        <a:pt x="79" y="36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is1ide-Freeform 124"/>
                <p:cNvSpPr/>
                <p:nvPr/>
              </p:nvSpPr>
              <p:spPr bwMode="auto">
                <a:xfrm>
                  <a:off x="5535613" y="3943350"/>
                  <a:ext cx="127000" cy="92075"/>
                </a:xfrm>
                <a:custGeom>
                  <a:avLst/>
                  <a:gdLst>
                    <a:gd name="T0" fmla="*/ 80 w 80"/>
                    <a:gd name="T1" fmla="*/ 36 h 58"/>
                    <a:gd name="T2" fmla="*/ 12 w 80"/>
                    <a:gd name="T3" fmla="*/ 58 h 58"/>
                    <a:gd name="T4" fmla="*/ 0 w 80"/>
                    <a:gd name="T5" fmla="*/ 23 h 58"/>
                    <a:gd name="T6" fmla="*/ 68 w 80"/>
                    <a:gd name="T7" fmla="*/ 0 h 58"/>
                    <a:gd name="T8" fmla="*/ 80 w 80"/>
                    <a:gd name="T9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8">
                      <a:moveTo>
                        <a:pt x="80" y="36"/>
                      </a:moveTo>
                      <a:lnTo>
                        <a:pt x="12" y="58"/>
                      </a:lnTo>
                      <a:lnTo>
                        <a:pt x="0" y="23"/>
                      </a:lnTo>
                      <a:lnTo>
                        <a:pt x="68" y="0"/>
                      </a:lnTo>
                      <a:lnTo>
                        <a:pt x="8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is1ide-Freeform 125"/>
                <p:cNvSpPr/>
                <p:nvPr/>
              </p:nvSpPr>
              <p:spPr bwMode="auto">
                <a:xfrm>
                  <a:off x="5705475" y="3887788"/>
                  <a:ext cx="127000" cy="92075"/>
                </a:xfrm>
                <a:custGeom>
                  <a:avLst/>
                  <a:gdLst>
                    <a:gd name="T0" fmla="*/ 80 w 80"/>
                    <a:gd name="T1" fmla="*/ 35 h 58"/>
                    <a:gd name="T2" fmla="*/ 12 w 80"/>
                    <a:gd name="T3" fmla="*/ 58 h 58"/>
                    <a:gd name="T4" fmla="*/ 0 w 80"/>
                    <a:gd name="T5" fmla="*/ 23 h 58"/>
                    <a:gd name="T6" fmla="*/ 68 w 80"/>
                    <a:gd name="T7" fmla="*/ 0 h 58"/>
                    <a:gd name="T8" fmla="*/ 80 w 80"/>
                    <a:gd name="T9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8">
                      <a:moveTo>
                        <a:pt x="80" y="35"/>
                      </a:moveTo>
                      <a:lnTo>
                        <a:pt x="12" y="58"/>
                      </a:lnTo>
                      <a:lnTo>
                        <a:pt x="0" y="23"/>
                      </a:lnTo>
                      <a:lnTo>
                        <a:pt x="68" y="0"/>
                      </a:lnTo>
                      <a:lnTo>
                        <a:pt x="8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is1ide-Freeform 126"/>
                <p:cNvSpPr/>
                <p:nvPr/>
              </p:nvSpPr>
              <p:spPr bwMode="auto">
                <a:xfrm>
                  <a:off x="5876925" y="3833813"/>
                  <a:ext cx="125413" cy="92075"/>
                </a:xfrm>
                <a:custGeom>
                  <a:avLst/>
                  <a:gdLst>
                    <a:gd name="T0" fmla="*/ 79 w 79"/>
                    <a:gd name="T1" fmla="*/ 35 h 58"/>
                    <a:gd name="T2" fmla="*/ 10 w 79"/>
                    <a:gd name="T3" fmla="*/ 58 h 58"/>
                    <a:gd name="T4" fmla="*/ 0 w 79"/>
                    <a:gd name="T5" fmla="*/ 21 h 58"/>
                    <a:gd name="T6" fmla="*/ 68 w 79"/>
                    <a:gd name="T7" fmla="*/ 0 h 58"/>
                    <a:gd name="T8" fmla="*/ 79 w 79"/>
                    <a:gd name="T9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58">
                      <a:moveTo>
                        <a:pt x="79" y="35"/>
                      </a:moveTo>
                      <a:lnTo>
                        <a:pt x="10" y="58"/>
                      </a:lnTo>
                      <a:lnTo>
                        <a:pt x="0" y="21"/>
                      </a:lnTo>
                      <a:lnTo>
                        <a:pt x="68" y="0"/>
                      </a:lnTo>
                      <a:lnTo>
                        <a:pt x="79" y="35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is1ide-Freeform 127"/>
                <p:cNvSpPr/>
                <p:nvPr/>
              </p:nvSpPr>
              <p:spPr bwMode="auto">
                <a:xfrm>
                  <a:off x="6218238" y="3122613"/>
                  <a:ext cx="549275" cy="496888"/>
                </a:xfrm>
                <a:custGeom>
                  <a:avLst/>
                  <a:gdLst>
                    <a:gd name="T0" fmla="*/ 117 w 346"/>
                    <a:gd name="T1" fmla="*/ 0 h 313"/>
                    <a:gd name="T2" fmla="*/ 0 w 346"/>
                    <a:gd name="T3" fmla="*/ 228 h 313"/>
                    <a:gd name="T4" fmla="*/ 167 w 346"/>
                    <a:gd name="T5" fmla="*/ 313 h 313"/>
                    <a:gd name="T6" fmla="*/ 198 w 346"/>
                    <a:gd name="T7" fmla="*/ 251 h 313"/>
                    <a:gd name="T8" fmla="*/ 260 w 346"/>
                    <a:gd name="T9" fmla="*/ 284 h 313"/>
                    <a:gd name="T10" fmla="*/ 346 w 346"/>
                    <a:gd name="T11" fmla="*/ 117 h 313"/>
                    <a:gd name="T12" fmla="*/ 117 w 346"/>
                    <a:gd name="T13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6" h="313">
                      <a:moveTo>
                        <a:pt x="117" y="0"/>
                      </a:moveTo>
                      <a:lnTo>
                        <a:pt x="0" y="228"/>
                      </a:lnTo>
                      <a:lnTo>
                        <a:pt x="167" y="313"/>
                      </a:lnTo>
                      <a:lnTo>
                        <a:pt x="198" y="251"/>
                      </a:lnTo>
                      <a:lnTo>
                        <a:pt x="260" y="284"/>
                      </a:lnTo>
                      <a:lnTo>
                        <a:pt x="346" y="117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is1ide-Freeform 128"/>
                <p:cNvSpPr/>
                <p:nvPr/>
              </p:nvSpPr>
              <p:spPr bwMode="auto">
                <a:xfrm>
                  <a:off x="6483350" y="3521075"/>
                  <a:ext cx="147638" cy="98425"/>
                </a:xfrm>
                <a:custGeom>
                  <a:avLst/>
                  <a:gdLst>
                    <a:gd name="T0" fmla="*/ 0 w 93"/>
                    <a:gd name="T1" fmla="*/ 62 h 62"/>
                    <a:gd name="T2" fmla="*/ 93 w 93"/>
                    <a:gd name="T3" fmla="*/ 33 h 62"/>
                    <a:gd name="T4" fmla="*/ 31 w 93"/>
                    <a:gd name="T5" fmla="*/ 0 h 62"/>
                    <a:gd name="T6" fmla="*/ 0 w 93"/>
                    <a:gd name="T7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62">
                      <a:moveTo>
                        <a:pt x="0" y="62"/>
                      </a:moveTo>
                      <a:lnTo>
                        <a:pt x="93" y="33"/>
                      </a:lnTo>
                      <a:lnTo>
                        <a:pt x="31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is1ide-Freeform 129"/>
                <p:cNvSpPr/>
                <p:nvPr/>
              </p:nvSpPr>
              <p:spPr bwMode="auto">
                <a:xfrm>
                  <a:off x="6369050" y="3190875"/>
                  <a:ext cx="88900" cy="46038"/>
                </a:xfrm>
                <a:custGeom>
                  <a:avLst/>
                  <a:gdLst>
                    <a:gd name="T0" fmla="*/ 0 w 56"/>
                    <a:gd name="T1" fmla="*/ 0 h 29"/>
                    <a:gd name="T2" fmla="*/ 56 w 56"/>
                    <a:gd name="T3" fmla="*/ 29 h 29"/>
                    <a:gd name="T4" fmla="*/ 0 w 56"/>
                    <a:gd name="T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29">
                      <a:moveTo>
                        <a:pt x="0" y="0"/>
                      </a:moveTo>
                      <a:lnTo>
                        <a:pt x="56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is1ide-Line 130"/>
                <p:cNvSpPr/>
                <p:nvPr/>
              </p:nvSpPr>
              <p:spPr bwMode="auto">
                <a:xfrm>
                  <a:off x="6369050" y="3190875"/>
                  <a:ext cx="88900" cy="46038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is1ide-Freeform 131"/>
                <p:cNvSpPr/>
                <p:nvPr/>
              </p:nvSpPr>
              <p:spPr bwMode="auto">
                <a:xfrm>
                  <a:off x="6529388" y="3273425"/>
                  <a:ext cx="203200" cy="104775"/>
                </a:xfrm>
                <a:custGeom>
                  <a:avLst/>
                  <a:gdLst>
                    <a:gd name="T0" fmla="*/ 0 w 128"/>
                    <a:gd name="T1" fmla="*/ 0 h 66"/>
                    <a:gd name="T2" fmla="*/ 128 w 128"/>
                    <a:gd name="T3" fmla="*/ 66 h 66"/>
                    <a:gd name="T4" fmla="*/ 0 w 128"/>
                    <a:gd name="T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" h="66">
                      <a:moveTo>
                        <a:pt x="0" y="0"/>
                      </a:moveTo>
                      <a:lnTo>
                        <a:pt x="128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is1ide-Line 132"/>
                <p:cNvSpPr/>
                <p:nvPr/>
              </p:nvSpPr>
              <p:spPr bwMode="auto">
                <a:xfrm>
                  <a:off x="6529388" y="3273425"/>
                  <a:ext cx="203200" cy="104775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is1ide-Freeform 133"/>
                <p:cNvSpPr/>
                <p:nvPr/>
              </p:nvSpPr>
              <p:spPr bwMode="auto">
                <a:xfrm>
                  <a:off x="6022975" y="2373313"/>
                  <a:ext cx="581025" cy="581025"/>
                </a:xfrm>
                <a:custGeom>
                  <a:avLst/>
                  <a:gdLst>
                    <a:gd name="T0" fmla="*/ 285 w 312"/>
                    <a:gd name="T1" fmla="*/ 106 h 312"/>
                    <a:gd name="T2" fmla="*/ 206 w 312"/>
                    <a:gd name="T3" fmla="*/ 284 h 312"/>
                    <a:gd name="T4" fmla="*/ 28 w 312"/>
                    <a:gd name="T5" fmla="*/ 206 h 312"/>
                    <a:gd name="T6" fmla="*/ 107 w 312"/>
                    <a:gd name="T7" fmla="*/ 27 h 312"/>
                    <a:gd name="T8" fmla="*/ 285 w 312"/>
                    <a:gd name="T9" fmla="*/ 10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2" h="312">
                      <a:moveTo>
                        <a:pt x="285" y="106"/>
                      </a:moveTo>
                      <a:cubicBezTo>
                        <a:pt x="312" y="177"/>
                        <a:pt x="277" y="257"/>
                        <a:pt x="206" y="284"/>
                      </a:cubicBezTo>
                      <a:cubicBezTo>
                        <a:pt x="135" y="312"/>
                        <a:pt x="55" y="277"/>
                        <a:pt x="28" y="206"/>
                      </a:cubicBezTo>
                      <a:cubicBezTo>
                        <a:pt x="0" y="135"/>
                        <a:pt x="36" y="55"/>
                        <a:pt x="107" y="27"/>
                      </a:cubicBezTo>
                      <a:cubicBezTo>
                        <a:pt x="177" y="0"/>
                        <a:pt x="257" y="35"/>
                        <a:pt x="285" y="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is1ide-Freeform 134"/>
                <p:cNvSpPr/>
                <p:nvPr/>
              </p:nvSpPr>
              <p:spPr bwMode="auto">
                <a:xfrm>
                  <a:off x="6602413" y="2295525"/>
                  <a:ext cx="550863" cy="279400"/>
                </a:xfrm>
                <a:custGeom>
                  <a:avLst/>
                  <a:gdLst>
                    <a:gd name="T0" fmla="*/ 0 w 296"/>
                    <a:gd name="T1" fmla="*/ 121 h 150"/>
                    <a:gd name="T2" fmla="*/ 235 w 296"/>
                    <a:gd name="T3" fmla="*/ 5 h 150"/>
                    <a:gd name="T4" fmla="*/ 269 w 296"/>
                    <a:gd name="T5" fmla="*/ 5 h 150"/>
                    <a:gd name="T6" fmla="*/ 269 w 296"/>
                    <a:gd name="T7" fmla="*/ 5 h 150"/>
                    <a:gd name="T8" fmla="*/ 288 w 296"/>
                    <a:gd name="T9" fmla="*/ 55 h 150"/>
                    <a:gd name="T10" fmla="*/ 288 w 296"/>
                    <a:gd name="T11" fmla="*/ 55 h 150"/>
                    <a:gd name="T12" fmla="*/ 263 w 296"/>
                    <a:gd name="T13" fmla="*/ 78 h 150"/>
                    <a:gd name="T14" fmla="*/ 11 w 296"/>
                    <a:gd name="T15" fmla="*/ 150 h 150"/>
                    <a:gd name="T16" fmla="*/ 0 w 296"/>
                    <a:gd name="T17" fmla="*/ 121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6" h="150">
                      <a:moveTo>
                        <a:pt x="0" y="121"/>
                      </a:moveTo>
                      <a:cubicBezTo>
                        <a:pt x="235" y="5"/>
                        <a:pt x="235" y="5"/>
                        <a:pt x="235" y="5"/>
                      </a:cubicBezTo>
                      <a:cubicBezTo>
                        <a:pt x="246" y="0"/>
                        <a:pt x="258" y="0"/>
                        <a:pt x="269" y="5"/>
                      </a:cubicBezTo>
                      <a:cubicBezTo>
                        <a:pt x="269" y="5"/>
                        <a:pt x="269" y="5"/>
                        <a:pt x="269" y="5"/>
                      </a:cubicBezTo>
                      <a:cubicBezTo>
                        <a:pt x="288" y="14"/>
                        <a:pt x="296" y="36"/>
                        <a:pt x="288" y="55"/>
                      </a:cubicBezTo>
                      <a:cubicBezTo>
                        <a:pt x="288" y="55"/>
                        <a:pt x="288" y="55"/>
                        <a:pt x="288" y="55"/>
                      </a:cubicBezTo>
                      <a:cubicBezTo>
                        <a:pt x="284" y="66"/>
                        <a:pt x="275" y="74"/>
                        <a:pt x="263" y="78"/>
                      </a:cubicBezTo>
                      <a:cubicBezTo>
                        <a:pt x="11" y="150"/>
                        <a:pt x="11" y="150"/>
                        <a:pt x="11" y="150"/>
                      </a:cubicBez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is1ide-Freeform 135"/>
                <p:cNvSpPr/>
                <p:nvPr/>
              </p:nvSpPr>
              <p:spPr bwMode="auto">
                <a:xfrm>
                  <a:off x="6530975" y="2505075"/>
                  <a:ext cx="98425" cy="111125"/>
                </a:xfrm>
                <a:custGeom>
                  <a:avLst/>
                  <a:gdLst>
                    <a:gd name="T0" fmla="*/ 12 w 53"/>
                    <a:gd name="T1" fmla="*/ 36 h 60"/>
                    <a:gd name="T2" fmla="*/ 19 w 53"/>
                    <a:gd name="T3" fmla="*/ 60 h 60"/>
                    <a:gd name="T4" fmla="*/ 53 w 53"/>
                    <a:gd name="T5" fmla="*/ 47 h 60"/>
                    <a:gd name="T6" fmla="*/ 34 w 53"/>
                    <a:gd name="T7" fmla="*/ 0 h 60"/>
                    <a:gd name="T8" fmla="*/ 0 w 53"/>
                    <a:gd name="T9" fmla="*/ 13 h 60"/>
                    <a:gd name="T10" fmla="*/ 12 w 53"/>
                    <a:gd name="T11" fmla="*/ 3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60">
                      <a:moveTo>
                        <a:pt x="12" y="36"/>
                      </a:moveTo>
                      <a:cubicBezTo>
                        <a:pt x="15" y="44"/>
                        <a:pt x="17" y="52"/>
                        <a:pt x="19" y="60"/>
                      </a:cubicBez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5" y="21"/>
                        <a:pt x="9" y="28"/>
                        <a:pt x="12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is1ide-Freeform 136"/>
                <p:cNvSpPr/>
                <p:nvPr/>
              </p:nvSpPr>
              <p:spPr bwMode="auto">
                <a:xfrm>
                  <a:off x="6099175" y="2451100"/>
                  <a:ext cx="430213" cy="427038"/>
                </a:xfrm>
                <a:custGeom>
                  <a:avLst/>
                  <a:gdLst>
                    <a:gd name="T0" fmla="*/ 210 w 231"/>
                    <a:gd name="T1" fmla="*/ 78 h 230"/>
                    <a:gd name="T2" fmla="*/ 152 w 231"/>
                    <a:gd name="T3" fmla="*/ 210 h 230"/>
                    <a:gd name="T4" fmla="*/ 20 w 231"/>
                    <a:gd name="T5" fmla="*/ 152 h 230"/>
                    <a:gd name="T6" fmla="*/ 78 w 231"/>
                    <a:gd name="T7" fmla="*/ 20 h 230"/>
                    <a:gd name="T8" fmla="*/ 210 w 231"/>
                    <a:gd name="T9" fmla="*/ 78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230">
                      <a:moveTo>
                        <a:pt x="210" y="78"/>
                      </a:moveTo>
                      <a:cubicBezTo>
                        <a:pt x="231" y="131"/>
                        <a:pt x="205" y="190"/>
                        <a:pt x="152" y="210"/>
                      </a:cubicBezTo>
                      <a:cubicBezTo>
                        <a:pt x="100" y="230"/>
                        <a:pt x="41" y="204"/>
                        <a:pt x="20" y="152"/>
                      </a:cubicBezTo>
                      <a:cubicBezTo>
                        <a:pt x="0" y="99"/>
                        <a:pt x="26" y="40"/>
                        <a:pt x="78" y="20"/>
                      </a:cubicBezTo>
                      <a:cubicBezTo>
                        <a:pt x="131" y="0"/>
                        <a:pt x="190" y="26"/>
                        <a:pt x="210" y="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is1ide-Freeform 137"/>
                <p:cNvSpPr/>
                <p:nvPr/>
              </p:nvSpPr>
              <p:spPr bwMode="auto">
                <a:xfrm>
                  <a:off x="6162675" y="2465388"/>
                  <a:ext cx="331788" cy="336550"/>
                </a:xfrm>
                <a:custGeom>
                  <a:avLst/>
                  <a:gdLst>
                    <a:gd name="T0" fmla="*/ 130 w 178"/>
                    <a:gd name="T1" fmla="*/ 162 h 181"/>
                    <a:gd name="T2" fmla="*/ 173 w 178"/>
                    <a:gd name="T3" fmla="*/ 128 h 181"/>
                    <a:gd name="T4" fmla="*/ 169 w 178"/>
                    <a:gd name="T5" fmla="*/ 73 h 181"/>
                    <a:gd name="T6" fmla="*/ 47 w 178"/>
                    <a:gd name="T7" fmla="*/ 19 h 181"/>
                    <a:gd name="T8" fmla="*/ 4 w 178"/>
                    <a:gd name="T9" fmla="*/ 53 h 181"/>
                    <a:gd name="T10" fmla="*/ 8 w 178"/>
                    <a:gd name="T11" fmla="*/ 108 h 181"/>
                    <a:gd name="T12" fmla="*/ 130 w 178"/>
                    <a:gd name="T13" fmla="*/ 162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8" h="181">
                      <a:moveTo>
                        <a:pt x="130" y="162"/>
                      </a:moveTo>
                      <a:cubicBezTo>
                        <a:pt x="148" y="155"/>
                        <a:pt x="163" y="143"/>
                        <a:pt x="173" y="128"/>
                      </a:cubicBezTo>
                      <a:cubicBezTo>
                        <a:pt x="178" y="109"/>
                        <a:pt x="176" y="90"/>
                        <a:pt x="169" y="73"/>
                      </a:cubicBezTo>
                      <a:cubicBezTo>
                        <a:pt x="151" y="24"/>
                        <a:pt x="96" y="0"/>
                        <a:pt x="47" y="19"/>
                      </a:cubicBezTo>
                      <a:cubicBezTo>
                        <a:pt x="30" y="26"/>
                        <a:pt x="15" y="37"/>
                        <a:pt x="4" y="53"/>
                      </a:cubicBezTo>
                      <a:cubicBezTo>
                        <a:pt x="0" y="71"/>
                        <a:pt x="1" y="90"/>
                        <a:pt x="8" y="108"/>
                      </a:cubicBezTo>
                      <a:cubicBezTo>
                        <a:pt x="27" y="157"/>
                        <a:pt x="81" y="181"/>
                        <a:pt x="130" y="162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is1ide-Freeform 138"/>
                <p:cNvSpPr/>
                <p:nvPr/>
              </p:nvSpPr>
              <p:spPr bwMode="auto">
                <a:xfrm>
                  <a:off x="7038975" y="2305050"/>
                  <a:ext cx="52388" cy="136525"/>
                </a:xfrm>
                <a:custGeom>
                  <a:avLst/>
                  <a:gdLst>
                    <a:gd name="T0" fmla="*/ 33 w 33"/>
                    <a:gd name="T1" fmla="*/ 86 h 86"/>
                    <a:gd name="T2" fmla="*/ 0 w 33"/>
                    <a:gd name="T3" fmla="*/ 0 h 86"/>
                    <a:gd name="T4" fmla="*/ 33 w 33"/>
                    <a:gd name="T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86">
                      <a:moveTo>
                        <a:pt x="33" y="86"/>
                      </a:moveTo>
                      <a:lnTo>
                        <a:pt x="0" y="0"/>
                      </a:lnTo>
                      <a:lnTo>
                        <a:pt x="33" y="86"/>
                      </a:lnTo>
                      <a:close/>
                    </a:path>
                  </a:pathLst>
                </a:custGeom>
                <a:solidFill>
                  <a:srgbClr val="8F9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is1ide-Line 139"/>
                <p:cNvSpPr/>
                <p:nvPr/>
              </p:nvSpPr>
              <p:spPr bwMode="auto">
                <a:xfrm flipH="1" flipV="1">
                  <a:off x="7038975" y="2305050"/>
                  <a:ext cx="52388" cy="136525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is1ide-Freeform 140"/>
                <p:cNvSpPr/>
                <p:nvPr/>
              </p:nvSpPr>
              <p:spPr bwMode="auto">
                <a:xfrm>
                  <a:off x="5437188" y="2524125"/>
                  <a:ext cx="392113" cy="233363"/>
                </a:xfrm>
                <a:custGeom>
                  <a:avLst/>
                  <a:gdLst>
                    <a:gd name="T0" fmla="*/ 180 w 211"/>
                    <a:gd name="T1" fmla="*/ 38 h 125"/>
                    <a:gd name="T2" fmla="*/ 55 w 211"/>
                    <a:gd name="T3" fmla="*/ 5 h 125"/>
                    <a:gd name="T4" fmla="*/ 11 w 211"/>
                    <a:gd name="T5" fmla="*/ 31 h 125"/>
                    <a:gd name="T6" fmla="*/ 0 w 211"/>
                    <a:gd name="T7" fmla="*/ 75 h 125"/>
                    <a:gd name="T8" fmla="*/ 194 w 211"/>
                    <a:gd name="T9" fmla="*/ 125 h 125"/>
                    <a:gd name="T10" fmla="*/ 206 w 211"/>
                    <a:gd name="T11" fmla="*/ 82 h 125"/>
                    <a:gd name="T12" fmla="*/ 180 w 211"/>
                    <a:gd name="T13" fmla="*/ 38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1" h="125">
                      <a:moveTo>
                        <a:pt x="180" y="38"/>
                      </a:move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36" y="0"/>
                        <a:pt x="16" y="12"/>
                        <a:pt x="11" y="31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94" y="125"/>
                        <a:pt x="194" y="125"/>
                        <a:pt x="194" y="125"/>
                      </a:cubicBezTo>
                      <a:cubicBezTo>
                        <a:pt x="206" y="82"/>
                        <a:pt x="206" y="82"/>
                        <a:pt x="206" y="82"/>
                      </a:cubicBezTo>
                      <a:cubicBezTo>
                        <a:pt x="211" y="62"/>
                        <a:pt x="199" y="43"/>
                        <a:pt x="180" y="38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îṥļîḑé-Freeform 141"/>
                <p:cNvSpPr/>
                <p:nvPr/>
              </p:nvSpPr>
              <p:spPr bwMode="auto">
                <a:xfrm>
                  <a:off x="5616575" y="2281238"/>
                  <a:ext cx="174625" cy="293688"/>
                </a:xfrm>
                <a:custGeom>
                  <a:avLst/>
                  <a:gdLst>
                    <a:gd name="T0" fmla="*/ 82 w 94"/>
                    <a:gd name="T1" fmla="*/ 69 h 158"/>
                    <a:gd name="T2" fmla="*/ 89 w 94"/>
                    <a:gd name="T3" fmla="*/ 56 h 158"/>
                    <a:gd name="T4" fmla="*/ 59 w 94"/>
                    <a:gd name="T5" fmla="*/ 6 h 158"/>
                    <a:gd name="T6" fmla="*/ 10 w 94"/>
                    <a:gd name="T7" fmla="*/ 35 h 158"/>
                    <a:gd name="T8" fmla="*/ 9 w 94"/>
                    <a:gd name="T9" fmla="*/ 39 h 158"/>
                    <a:gd name="T10" fmla="*/ 9 w 94"/>
                    <a:gd name="T11" fmla="*/ 40 h 158"/>
                    <a:gd name="T12" fmla="*/ 0 w 94"/>
                    <a:gd name="T13" fmla="*/ 147 h 158"/>
                    <a:gd name="T14" fmla="*/ 21 w 94"/>
                    <a:gd name="T15" fmla="*/ 152 h 158"/>
                    <a:gd name="T16" fmla="*/ 21 w 94"/>
                    <a:gd name="T17" fmla="*/ 152 h 158"/>
                    <a:gd name="T18" fmla="*/ 42 w 94"/>
                    <a:gd name="T19" fmla="*/ 158 h 158"/>
                    <a:gd name="T20" fmla="*/ 82 w 94"/>
                    <a:gd name="T21" fmla="*/ 6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158">
                      <a:moveTo>
                        <a:pt x="82" y="69"/>
                      </a:moveTo>
                      <a:cubicBezTo>
                        <a:pt x="85" y="65"/>
                        <a:pt x="87" y="61"/>
                        <a:pt x="89" y="56"/>
                      </a:cubicBezTo>
                      <a:cubicBezTo>
                        <a:pt x="94" y="34"/>
                        <a:pt x="81" y="12"/>
                        <a:pt x="59" y="6"/>
                      </a:cubicBezTo>
                      <a:cubicBezTo>
                        <a:pt x="38" y="0"/>
                        <a:pt x="15" y="14"/>
                        <a:pt x="10" y="35"/>
                      </a:cubicBezTo>
                      <a:cubicBezTo>
                        <a:pt x="9" y="36"/>
                        <a:pt x="9" y="38"/>
                        <a:pt x="9" y="39"/>
                      </a:cubicBezTo>
                      <a:cubicBezTo>
                        <a:pt x="9" y="39"/>
                        <a:pt x="9" y="40"/>
                        <a:pt x="9" y="40"/>
                      </a:cubicBezTo>
                      <a:cubicBezTo>
                        <a:pt x="4" y="72"/>
                        <a:pt x="25" y="132"/>
                        <a:pt x="0" y="147"/>
                      </a:cubicBezTo>
                      <a:cubicBezTo>
                        <a:pt x="21" y="152"/>
                        <a:pt x="21" y="152"/>
                        <a:pt x="21" y="152"/>
                      </a:cubicBezTo>
                      <a:cubicBezTo>
                        <a:pt x="21" y="152"/>
                        <a:pt x="21" y="152"/>
                        <a:pt x="21" y="152"/>
                      </a:cubicBezTo>
                      <a:cubicBezTo>
                        <a:pt x="42" y="158"/>
                        <a:pt x="42" y="158"/>
                        <a:pt x="42" y="158"/>
                      </a:cubicBezTo>
                      <a:cubicBezTo>
                        <a:pt x="29" y="135"/>
                        <a:pt x="67" y="98"/>
                        <a:pt x="82" y="69"/>
                      </a:cubicBezTo>
                      <a:close/>
                    </a:path>
                  </a:pathLst>
                </a:custGeom>
                <a:solidFill>
                  <a:srgbClr val="FA9600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îṥļîḑé-Freeform 142"/>
                <p:cNvSpPr/>
                <p:nvPr/>
              </p:nvSpPr>
              <p:spPr bwMode="auto">
                <a:xfrm>
                  <a:off x="5446713" y="2670175"/>
                  <a:ext cx="331788" cy="122238"/>
                </a:xfrm>
                <a:custGeom>
                  <a:avLst/>
                  <a:gdLst>
                    <a:gd name="T0" fmla="*/ 203 w 209"/>
                    <a:gd name="T1" fmla="*/ 77 h 77"/>
                    <a:gd name="T2" fmla="*/ 0 w 209"/>
                    <a:gd name="T3" fmla="*/ 25 h 77"/>
                    <a:gd name="T4" fmla="*/ 7 w 209"/>
                    <a:gd name="T5" fmla="*/ 0 h 77"/>
                    <a:gd name="T6" fmla="*/ 209 w 209"/>
                    <a:gd name="T7" fmla="*/ 52 h 77"/>
                    <a:gd name="T8" fmla="*/ 203 w 209"/>
                    <a:gd name="T9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77">
                      <a:moveTo>
                        <a:pt x="203" y="77"/>
                      </a:moveTo>
                      <a:lnTo>
                        <a:pt x="0" y="25"/>
                      </a:lnTo>
                      <a:lnTo>
                        <a:pt x="7" y="0"/>
                      </a:lnTo>
                      <a:lnTo>
                        <a:pt x="209" y="52"/>
                      </a:lnTo>
                      <a:lnTo>
                        <a:pt x="203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22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îṥļîḑé-Line 143"/>
                <p:cNvSpPr/>
                <p:nvPr/>
              </p:nvSpPr>
              <p:spPr bwMode="auto">
                <a:xfrm>
                  <a:off x="5448300" y="2619375"/>
                  <a:ext cx="127000" cy="31750"/>
                </a:xfrm>
                <a:prstGeom prst="line">
                  <a:avLst/>
                </a:prstGeom>
                <a:noFill/>
                <a:ln w="22225" cap="rnd">
                  <a:solidFill>
                    <a:srgbClr val="33333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îṥļîḑé-Straight Connector 5"/>
            <p:cNvCxnSpPr/>
            <p:nvPr/>
          </p:nvCxnSpPr>
          <p:spPr>
            <a:xfrm>
              <a:off x="741000" y="2846656"/>
              <a:ext cx="10779488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631742" y="3401132"/>
              <a:ext cx="3214257" cy="2625789"/>
              <a:chOff x="631742" y="3429000"/>
              <a:chExt cx="3214257" cy="262578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31742" y="3904802"/>
                <a:ext cx="3214257" cy="2149987"/>
                <a:chOff x="631742" y="3904802"/>
                <a:chExt cx="3214257" cy="2149987"/>
              </a:xfrm>
            </p:grpSpPr>
            <p:sp>
              <p:nvSpPr>
                <p:cNvPr id="22" name="îṥļîḑé-íṡľiḍè"/>
                <p:cNvSpPr txBox="1"/>
                <p:nvPr/>
              </p:nvSpPr>
              <p:spPr>
                <a:xfrm>
                  <a:off x="631742" y="4300409"/>
                  <a:ext cx="3214257" cy="175438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r>
                    <a:rPr lang="zh-CN" altLang="en-US" sz="1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明白为何出发，就是最好的开始。少先队员， 最用心的演示，只为你而做。</a:t>
                  </a:r>
                  <a:endPara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endPara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r>
                    <a:rPr lang="en-US" altLang="zh-CN" sz="1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Understand why starting is the best start. The young pioneers, the most diligent demonstration, only for you.</a:t>
                  </a:r>
                  <a:endPara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îṥļîḑé-îŝľïḓê"/>
                <p:cNvSpPr txBox="1"/>
                <p:nvPr/>
              </p:nvSpPr>
              <p:spPr>
                <a:xfrm>
                  <a:off x="631742" y="3904802"/>
                  <a:ext cx="3214257" cy="39560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rm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1C4D5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点击此处添加标题</a:t>
                  </a:r>
                  <a:endParaRPr lang="zh-CN" altLang="en-US" sz="1400" b="1" dirty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1" name="îṥļîḑé-ïŝliḓè"/>
              <p:cNvSpPr/>
              <p:nvPr/>
            </p:nvSpPr>
            <p:spPr bwMode="auto">
              <a:xfrm>
                <a:off x="746042" y="3429000"/>
                <a:ext cx="478639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rgbClr val="18434E"/>
              </a:solidFill>
              <a:ln>
                <a:solidFill>
                  <a:srgbClr val="18434E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386000" y="3401132"/>
              <a:ext cx="3214257" cy="2625789"/>
              <a:chOff x="4386000" y="3429000"/>
              <a:chExt cx="3214257" cy="262578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386000" y="3904802"/>
                <a:ext cx="3214257" cy="2149987"/>
                <a:chOff x="631742" y="3904802"/>
                <a:chExt cx="3214257" cy="2149987"/>
              </a:xfrm>
            </p:grpSpPr>
            <p:sp>
              <p:nvSpPr>
                <p:cNvPr id="18" name="îṥļîḑé-íṡľiḍè"/>
                <p:cNvSpPr txBox="1"/>
                <p:nvPr/>
              </p:nvSpPr>
              <p:spPr>
                <a:xfrm>
                  <a:off x="631742" y="4300409"/>
                  <a:ext cx="3214257" cy="175438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r>
                    <a:rPr lang="zh-CN" altLang="en-US" sz="1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明白为何出发，就是最好的开始。少先队员， 最用心的演示，只为你而做。</a:t>
                  </a:r>
                  <a:endPara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endPara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r>
                    <a:rPr lang="en-US" altLang="zh-CN" sz="1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Understand why starting is the best start. The young pioneers, the most diligent demonstration, only for you.</a:t>
                  </a:r>
                  <a:endPara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îṥļîḑé-îŝľïḓê"/>
                <p:cNvSpPr txBox="1"/>
                <p:nvPr/>
              </p:nvSpPr>
              <p:spPr>
                <a:xfrm>
                  <a:off x="631742" y="3904802"/>
                  <a:ext cx="3214257" cy="39560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rgbClr val="1C4D5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点击此处添加标题</a:t>
                  </a:r>
                  <a:endParaRPr lang="zh-CN" altLang="en-US" sz="1400" b="1" dirty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îṥļîḑé-ïŝliḓè"/>
              <p:cNvSpPr/>
              <p:nvPr/>
            </p:nvSpPr>
            <p:spPr bwMode="auto">
              <a:xfrm>
                <a:off x="4500300" y="3429000"/>
                <a:ext cx="478639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rgbClr val="18434E"/>
              </a:solidFill>
              <a:ln>
                <a:solidFill>
                  <a:srgbClr val="18434E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324593" y="3401132"/>
              <a:ext cx="3214257" cy="2625789"/>
              <a:chOff x="8324593" y="3429000"/>
              <a:chExt cx="3214257" cy="2625789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324593" y="3904802"/>
                <a:ext cx="3214257" cy="2149987"/>
                <a:chOff x="631742" y="3904802"/>
                <a:chExt cx="3214257" cy="2149987"/>
              </a:xfrm>
            </p:grpSpPr>
            <p:sp>
              <p:nvSpPr>
                <p:cNvPr id="14" name="îṥļîḑé-íṡľiḍè"/>
                <p:cNvSpPr txBox="1"/>
                <p:nvPr/>
              </p:nvSpPr>
              <p:spPr>
                <a:xfrm>
                  <a:off x="631742" y="4300409"/>
                  <a:ext cx="3214257" cy="175438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r>
                    <a:rPr lang="zh-CN" altLang="en-US" sz="1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明白为何出发，就是最好的开始。少先队员， 最用心的演示，只为你而做。</a:t>
                  </a:r>
                  <a:endPara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endPara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  <a:p>
                  <a:r>
                    <a:rPr lang="en-US" altLang="zh-CN" sz="1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Understand why starting is the best start. The young pioneers, the most diligent demonstration, only for you.</a:t>
                  </a:r>
                  <a:endPara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îṥļîḑé-îŝľïḓê"/>
                <p:cNvSpPr txBox="1"/>
                <p:nvPr/>
              </p:nvSpPr>
              <p:spPr>
                <a:xfrm>
                  <a:off x="631742" y="3904802"/>
                  <a:ext cx="3214257" cy="39560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rgbClr val="1C4D5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点击此处添加标题</a:t>
                  </a:r>
                  <a:endParaRPr lang="zh-CN" altLang="en-US" sz="1400" b="1" dirty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îṥļîḑé-ïŝliḓè"/>
              <p:cNvSpPr/>
              <p:nvPr/>
            </p:nvSpPr>
            <p:spPr bwMode="auto">
              <a:xfrm>
                <a:off x="8438893" y="3429000"/>
                <a:ext cx="478639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rgbClr val="18434E"/>
              </a:solidFill>
              <a:ln>
                <a:solidFill>
                  <a:srgbClr val="18434E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</p:grpSp>
        <p:cxnSp>
          <p:nvCxnSpPr>
            <p:cNvPr id="10" name="îṥļîḑé-Straight Connector 9"/>
            <p:cNvCxnSpPr/>
            <p:nvPr/>
          </p:nvCxnSpPr>
          <p:spPr>
            <a:xfrm>
              <a:off x="4096272" y="3986132"/>
              <a:ext cx="0" cy="193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îṥļîḑé-Straight Connector 10"/>
            <p:cNvCxnSpPr/>
            <p:nvPr/>
          </p:nvCxnSpPr>
          <p:spPr>
            <a:xfrm>
              <a:off x="7941000" y="3986132"/>
              <a:ext cx="0" cy="193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组合 3"/>
          <p:cNvGrpSpPr/>
          <p:nvPr/>
        </p:nvGrpSpPr>
        <p:grpSpPr>
          <a:xfrm>
            <a:off x="643615" y="2065470"/>
            <a:ext cx="3947015" cy="3333132"/>
            <a:chOff x="643615" y="2065470"/>
            <a:chExt cx="3947015" cy="3333132"/>
          </a:xfrm>
        </p:grpSpPr>
        <p:sp>
          <p:nvSpPr>
            <p:cNvPr id="5" name="íślíḋè-Freeform 17"/>
            <p:cNvSpPr/>
            <p:nvPr/>
          </p:nvSpPr>
          <p:spPr bwMode="auto">
            <a:xfrm>
              <a:off x="2103283" y="3534232"/>
              <a:ext cx="736654" cy="1832541"/>
            </a:xfrm>
            <a:custGeom>
              <a:avLst/>
              <a:gdLst>
                <a:gd name="T0" fmla="*/ 0 w 162"/>
                <a:gd name="T1" fmla="*/ 0 h 403"/>
                <a:gd name="T2" fmla="*/ 121 w 162"/>
                <a:gd name="T3" fmla="*/ 403 h 403"/>
                <a:gd name="T4" fmla="*/ 162 w 162"/>
                <a:gd name="T5" fmla="*/ 403 h 403"/>
                <a:gd name="T6" fmla="*/ 81 w 162"/>
                <a:gd name="T7" fmla="*/ 0 h 403"/>
                <a:gd name="T8" fmla="*/ 0 w 162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121" y="403"/>
                  </a:lnTo>
                  <a:lnTo>
                    <a:pt x="162" y="403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íślíḋè-Freeform 18"/>
            <p:cNvSpPr/>
            <p:nvPr/>
          </p:nvSpPr>
          <p:spPr bwMode="auto">
            <a:xfrm>
              <a:off x="2057811" y="3502399"/>
              <a:ext cx="818505" cy="1896203"/>
            </a:xfrm>
            <a:custGeom>
              <a:avLst/>
              <a:gdLst>
                <a:gd name="T0" fmla="*/ 180 w 180"/>
                <a:gd name="T1" fmla="*/ 417 h 417"/>
                <a:gd name="T2" fmla="*/ 126 w 180"/>
                <a:gd name="T3" fmla="*/ 417 h 417"/>
                <a:gd name="T4" fmla="*/ 0 w 180"/>
                <a:gd name="T5" fmla="*/ 0 h 417"/>
                <a:gd name="T6" fmla="*/ 97 w 180"/>
                <a:gd name="T7" fmla="*/ 0 h 417"/>
                <a:gd name="T8" fmla="*/ 180 w 180"/>
                <a:gd name="T9" fmla="*/ 417 h 417"/>
                <a:gd name="T10" fmla="*/ 136 w 180"/>
                <a:gd name="T11" fmla="*/ 403 h 417"/>
                <a:gd name="T12" fmla="*/ 163 w 180"/>
                <a:gd name="T13" fmla="*/ 403 h 417"/>
                <a:gd name="T14" fmla="*/ 85 w 180"/>
                <a:gd name="T15" fmla="*/ 14 h 417"/>
                <a:gd name="T16" fmla="*/ 19 w 180"/>
                <a:gd name="T17" fmla="*/ 14 h 417"/>
                <a:gd name="T18" fmla="*/ 136 w 180"/>
                <a:gd name="T19" fmla="*/ 40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417">
                  <a:moveTo>
                    <a:pt x="180" y="417"/>
                  </a:moveTo>
                  <a:lnTo>
                    <a:pt x="126" y="417"/>
                  </a:lnTo>
                  <a:lnTo>
                    <a:pt x="0" y="0"/>
                  </a:lnTo>
                  <a:lnTo>
                    <a:pt x="97" y="0"/>
                  </a:lnTo>
                  <a:lnTo>
                    <a:pt x="180" y="417"/>
                  </a:lnTo>
                  <a:close/>
                  <a:moveTo>
                    <a:pt x="136" y="403"/>
                  </a:moveTo>
                  <a:lnTo>
                    <a:pt x="163" y="403"/>
                  </a:lnTo>
                  <a:lnTo>
                    <a:pt x="85" y="14"/>
                  </a:lnTo>
                  <a:lnTo>
                    <a:pt x="19" y="14"/>
                  </a:lnTo>
                  <a:lnTo>
                    <a:pt x="136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íślíḋè-Freeform 19"/>
            <p:cNvSpPr/>
            <p:nvPr/>
          </p:nvSpPr>
          <p:spPr bwMode="auto">
            <a:xfrm>
              <a:off x="1384818" y="3534232"/>
              <a:ext cx="732109" cy="1832541"/>
            </a:xfrm>
            <a:custGeom>
              <a:avLst/>
              <a:gdLst>
                <a:gd name="T0" fmla="*/ 161 w 161"/>
                <a:gd name="T1" fmla="*/ 0 h 403"/>
                <a:gd name="T2" fmla="*/ 40 w 161"/>
                <a:gd name="T3" fmla="*/ 403 h 403"/>
                <a:gd name="T4" fmla="*/ 0 w 161"/>
                <a:gd name="T5" fmla="*/ 403 h 403"/>
                <a:gd name="T6" fmla="*/ 81 w 161"/>
                <a:gd name="T7" fmla="*/ 0 h 403"/>
                <a:gd name="T8" fmla="*/ 161 w 161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0"/>
                  </a:moveTo>
                  <a:lnTo>
                    <a:pt x="40" y="403"/>
                  </a:lnTo>
                  <a:lnTo>
                    <a:pt x="0" y="403"/>
                  </a:lnTo>
                  <a:lnTo>
                    <a:pt x="8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íślíḋè-Freeform 20"/>
            <p:cNvSpPr/>
            <p:nvPr/>
          </p:nvSpPr>
          <p:spPr bwMode="auto">
            <a:xfrm>
              <a:off x="1343891" y="3502399"/>
              <a:ext cx="818505" cy="1896203"/>
            </a:xfrm>
            <a:custGeom>
              <a:avLst/>
              <a:gdLst>
                <a:gd name="T0" fmla="*/ 55 w 180"/>
                <a:gd name="T1" fmla="*/ 417 h 417"/>
                <a:gd name="T2" fmla="*/ 0 w 180"/>
                <a:gd name="T3" fmla="*/ 417 h 417"/>
                <a:gd name="T4" fmla="*/ 84 w 180"/>
                <a:gd name="T5" fmla="*/ 0 h 417"/>
                <a:gd name="T6" fmla="*/ 180 w 180"/>
                <a:gd name="T7" fmla="*/ 0 h 417"/>
                <a:gd name="T8" fmla="*/ 55 w 180"/>
                <a:gd name="T9" fmla="*/ 417 h 417"/>
                <a:gd name="T10" fmla="*/ 17 w 180"/>
                <a:gd name="T11" fmla="*/ 403 h 417"/>
                <a:gd name="T12" fmla="*/ 44 w 180"/>
                <a:gd name="T13" fmla="*/ 403 h 417"/>
                <a:gd name="T14" fmla="*/ 161 w 180"/>
                <a:gd name="T15" fmla="*/ 14 h 417"/>
                <a:gd name="T16" fmla="*/ 95 w 180"/>
                <a:gd name="T17" fmla="*/ 14 h 417"/>
                <a:gd name="T18" fmla="*/ 17 w 180"/>
                <a:gd name="T19" fmla="*/ 40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417">
                  <a:moveTo>
                    <a:pt x="55" y="417"/>
                  </a:moveTo>
                  <a:lnTo>
                    <a:pt x="0" y="417"/>
                  </a:lnTo>
                  <a:lnTo>
                    <a:pt x="84" y="0"/>
                  </a:lnTo>
                  <a:lnTo>
                    <a:pt x="180" y="0"/>
                  </a:lnTo>
                  <a:lnTo>
                    <a:pt x="55" y="417"/>
                  </a:lnTo>
                  <a:close/>
                  <a:moveTo>
                    <a:pt x="17" y="403"/>
                  </a:moveTo>
                  <a:lnTo>
                    <a:pt x="44" y="403"/>
                  </a:lnTo>
                  <a:lnTo>
                    <a:pt x="161" y="14"/>
                  </a:lnTo>
                  <a:lnTo>
                    <a:pt x="95" y="14"/>
                  </a:lnTo>
                  <a:lnTo>
                    <a:pt x="17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íślíḋè-Oval 21"/>
            <p:cNvSpPr/>
            <p:nvPr/>
          </p:nvSpPr>
          <p:spPr bwMode="auto">
            <a:xfrm>
              <a:off x="675447" y="2097302"/>
              <a:ext cx="2869316" cy="2864764"/>
            </a:xfrm>
            <a:prstGeom prst="ellipse">
              <a:avLst/>
            </a:prstGeom>
            <a:solidFill>
              <a:srgbClr val="BC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íślíḋè-Freeform 22"/>
            <p:cNvSpPr/>
            <p:nvPr/>
          </p:nvSpPr>
          <p:spPr bwMode="auto">
            <a:xfrm>
              <a:off x="643615" y="2065470"/>
              <a:ext cx="2932977" cy="2928426"/>
            </a:xfrm>
            <a:custGeom>
              <a:avLst/>
              <a:gdLst>
                <a:gd name="T0" fmla="*/ 458 w 916"/>
                <a:gd name="T1" fmla="*/ 916 h 916"/>
                <a:gd name="T2" fmla="*/ 0 w 916"/>
                <a:gd name="T3" fmla="*/ 458 h 916"/>
                <a:gd name="T4" fmla="*/ 458 w 916"/>
                <a:gd name="T5" fmla="*/ 0 h 916"/>
                <a:gd name="T6" fmla="*/ 916 w 916"/>
                <a:gd name="T7" fmla="*/ 458 h 916"/>
                <a:gd name="T8" fmla="*/ 458 w 916"/>
                <a:gd name="T9" fmla="*/ 916 h 916"/>
                <a:gd name="T10" fmla="*/ 458 w 916"/>
                <a:gd name="T11" fmla="*/ 20 h 916"/>
                <a:gd name="T12" fmla="*/ 20 w 916"/>
                <a:gd name="T13" fmla="*/ 458 h 916"/>
                <a:gd name="T14" fmla="*/ 458 w 916"/>
                <a:gd name="T15" fmla="*/ 896 h 916"/>
                <a:gd name="T16" fmla="*/ 896 w 916"/>
                <a:gd name="T17" fmla="*/ 458 h 916"/>
                <a:gd name="T18" fmla="*/ 458 w 916"/>
                <a:gd name="T19" fmla="*/ 2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6" h="916">
                  <a:moveTo>
                    <a:pt x="458" y="916"/>
                  </a:moveTo>
                  <a:cubicBezTo>
                    <a:pt x="205" y="916"/>
                    <a:pt x="0" y="711"/>
                    <a:pt x="0" y="458"/>
                  </a:cubicBezTo>
                  <a:cubicBezTo>
                    <a:pt x="0" y="205"/>
                    <a:pt x="205" y="0"/>
                    <a:pt x="458" y="0"/>
                  </a:cubicBezTo>
                  <a:cubicBezTo>
                    <a:pt x="711" y="0"/>
                    <a:pt x="916" y="205"/>
                    <a:pt x="916" y="458"/>
                  </a:cubicBezTo>
                  <a:cubicBezTo>
                    <a:pt x="916" y="711"/>
                    <a:pt x="711" y="916"/>
                    <a:pt x="458" y="916"/>
                  </a:cubicBezTo>
                  <a:close/>
                  <a:moveTo>
                    <a:pt x="458" y="20"/>
                  </a:moveTo>
                  <a:cubicBezTo>
                    <a:pt x="216" y="20"/>
                    <a:pt x="20" y="216"/>
                    <a:pt x="20" y="458"/>
                  </a:cubicBezTo>
                  <a:cubicBezTo>
                    <a:pt x="20" y="700"/>
                    <a:pt x="216" y="896"/>
                    <a:pt x="458" y="896"/>
                  </a:cubicBezTo>
                  <a:cubicBezTo>
                    <a:pt x="700" y="896"/>
                    <a:pt x="896" y="700"/>
                    <a:pt x="896" y="458"/>
                  </a:cubicBezTo>
                  <a:cubicBezTo>
                    <a:pt x="896" y="216"/>
                    <a:pt x="700" y="20"/>
                    <a:pt x="458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76931" y="2299165"/>
              <a:ext cx="2466344" cy="2461036"/>
              <a:chOff x="1052867" y="2474722"/>
              <a:chExt cx="2114472" cy="2109922"/>
            </a:xfrm>
          </p:grpSpPr>
          <p:sp>
            <p:nvSpPr>
              <p:cNvPr id="32" name="íślíḋè-Oval 44"/>
              <p:cNvSpPr/>
              <p:nvPr/>
            </p:nvSpPr>
            <p:spPr bwMode="auto">
              <a:xfrm>
                <a:off x="1084700" y="2506554"/>
                <a:ext cx="2050811" cy="204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íślíḋè-Freeform 45"/>
              <p:cNvSpPr/>
              <p:nvPr/>
            </p:nvSpPr>
            <p:spPr bwMode="auto">
              <a:xfrm>
                <a:off x="1052867" y="2474722"/>
                <a:ext cx="2114472" cy="2109922"/>
              </a:xfrm>
              <a:custGeom>
                <a:avLst/>
                <a:gdLst>
                  <a:gd name="T0" fmla="*/ 330 w 660"/>
                  <a:gd name="T1" fmla="*/ 660 h 660"/>
                  <a:gd name="T2" fmla="*/ 0 w 660"/>
                  <a:gd name="T3" fmla="*/ 330 h 660"/>
                  <a:gd name="T4" fmla="*/ 330 w 660"/>
                  <a:gd name="T5" fmla="*/ 0 h 660"/>
                  <a:gd name="T6" fmla="*/ 660 w 660"/>
                  <a:gd name="T7" fmla="*/ 330 h 660"/>
                  <a:gd name="T8" fmla="*/ 330 w 660"/>
                  <a:gd name="T9" fmla="*/ 660 h 660"/>
                  <a:gd name="T10" fmla="*/ 330 w 660"/>
                  <a:gd name="T11" fmla="*/ 20 h 660"/>
                  <a:gd name="T12" fmla="*/ 20 w 660"/>
                  <a:gd name="T13" fmla="*/ 330 h 660"/>
                  <a:gd name="T14" fmla="*/ 330 w 660"/>
                  <a:gd name="T15" fmla="*/ 640 h 660"/>
                  <a:gd name="T16" fmla="*/ 640 w 660"/>
                  <a:gd name="T17" fmla="*/ 330 h 660"/>
                  <a:gd name="T18" fmla="*/ 330 w 660"/>
                  <a:gd name="T19" fmla="*/ 2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0" h="660">
                    <a:moveTo>
                      <a:pt x="330" y="660"/>
                    </a:moveTo>
                    <a:cubicBezTo>
                      <a:pt x="148" y="660"/>
                      <a:pt x="0" y="512"/>
                      <a:pt x="0" y="330"/>
                    </a:cubicBezTo>
                    <a:cubicBezTo>
                      <a:pt x="0" y="148"/>
                      <a:pt x="148" y="0"/>
                      <a:pt x="330" y="0"/>
                    </a:cubicBezTo>
                    <a:cubicBezTo>
                      <a:pt x="512" y="0"/>
                      <a:pt x="660" y="148"/>
                      <a:pt x="660" y="330"/>
                    </a:cubicBezTo>
                    <a:cubicBezTo>
                      <a:pt x="660" y="512"/>
                      <a:pt x="512" y="660"/>
                      <a:pt x="330" y="660"/>
                    </a:cubicBezTo>
                    <a:close/>
                    <a:moveTo>
                      <a:pt x="330" y="20"/>
                    </a:moveTo>
                    <a:cubicBezTo>
                      <a:pt x="159" y="20"/>
                      <a:pt x="20" y="159"/>
                      <a:pt x="20" y="330"/>
                    </a:cubicBezTo>
                    <a:cubicBezTo>
                      <a:pt x="20" y="501"/>
                      <a:pt x="159" y="640"/>
                      <a:pt x="330" y="640"/>
                    </a:cubicBezTo>
                    <a:cubicBezTo>
                      <a:pt x="501" y="640"/>
                      <a:pt x="640" y="501"/>
                      <a:pt x="640" y="330"/>
                    </a:cubicBezTo>
                    <a:cubicBezTo>
                      <a:pt x="640" y="159"/>
                      <a:pt x="501" y="20"/>
                      <a:pt x="33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86484" y="2509655"/>
              <a:ext cx="2047243" cy="2040056"/>
              <a:chOff x="1462120" y="2883974"/>
              <a:chExt cx="1295967" cy="1291418"/>
            </a:xfrm>
          </p:grpSpPr>
          <p:sp>
            <p:nvSpPr>
              <p:cNvPr id="30" name="íślíḋè-Oval 42"/>
              <p:cNvSpPr/>
              <p:nvPr/>
            </p:nvSpPr>
            <p:spPr bwMode="auto">
              <a:xfrm>
                <a:off x="1498498" y="2915806"/>
                <a:ext cx="1227757" cy="1227756"/>
              </a:xfrm>
              <a:prstGeom prst="ellipse">
                <a:avLst/>
              </a:prstGeom>
              <a:solidFill>
                <a:srgbClr val="FBD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íślíḋè-Freeform 43"/>
              <p:cNvSpPr/>
              <p:nvPr/>
            </p:nvSpPr>
            <p:spPr bwMode="auto">
              <a:xfrm>
                <a:off x="1462120" y="2883974"/>
                <a:ext cx="1295967" cy="1291418"/>
              </a:xfrm>
              <a:custGeom>
                <a:avLst/>
                <a:gdLst>
                  <a:gd name="T0" fmla="*/ 202 w 404"/>
                  <a:gd name="T1" fmla="*/ 404 h 404"/>
                  <a:gd name="T2" fmla="*/ 0 w 404"/>
                  <a:gd name="T3" fmla="*/ 202 h 404"/>
                  <a:gd name="T4" fmla="*/ 202 w 404"/>
                  <a:gd name="T5" fmla="*/ 0 h 404"/>
                  <a:gd name="T6" fmla="*/ 404 w 404"/>
                  <a:gd name="T7" fmla="*/ 202 h 404"/>
                  <a:gd name="T8" fmla="*/ 202 w 404"/>
                  <a:gd name="T9" fmla="*/ 404 h 404"/>
                  <a:gd name="T10" fmla="*/ 202 w 404"/>
                  <a:gd name="T11" fmla="*/ 20 h 404"/>
                  <a:gd name="T12" fmla="*/ 20 w 404"/>
                  <a:gd name="T13" fmla="*/ 202 h 404"/>
                  <a:gd name="T14" fmla="*/ 202 w 404"/>
                  <a:gd name="T15" fmla="*/ 384 h 404"/>
                  <a:gd name="T16" fmla="*/ 384 w 404"/>
                  <a:gd name="T17" fmla="*/ 202 h 404"/>
                  <a:gd name="T18" fmla="*/ 202 w 404"/>
                  <a:gd name="T1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4" h="404">
                    <a:moveTo>
                      <a:pt x="202" y="404"/>
                    </a:moveTo>
                    <a:cubicBezTo>
                      <a:pt x="91" y="404"/>
                      <a:pt x="0" y="313"/>
                      <a:pt x="0" y="202"/>
                    </a:cubicBezTo>
                    <a:cubicBezTo>
                      <a:pt x="0" y="91"/>
                      <a:pt x="91" y="0"/>
                      <a:pt x="202" y="0"/>
                    </a:cubicBezTo>
                    <a:cubicBezTo>
                      <a:pt x="313" y="0"/>
                      <a:pt x="404" y="91"/>
                      <a:pt x="404" y="202"/>
                    </a:cubicBezTo>
                    <a:cubicBezTo>
                      <a:pt x="404" y="313"/>
                      <a:pt x="313" y="404"/>
                      <a:pt x="202" y="404"/>
                    </a:cubicBezTo>
                    <a:close/>
                    <a:moveTo>
                      <a:pt x="202" y="20"/>
                    </a:moveTo>
                    <a:cubicBezTo>
                      <a:pt x="102" y="20"/>
                      <a:pt x="20" y="102"/>
                      <a:pt x="20" y="202"/>
                    </a:cubicBezTo>
                    <a:cubicBezTo>
                      <a:pt x="20" y="302"/>
                      <a:pt x="102" y="384"/>
                      <a:pt x="202" y="384"/>
                    </a:cubicBezTo>
                    <a:cubicBezTo>
                      <a:pt x="302" y="384"/>
                      <a:pt x="384" y="302"/>
                      <a:pt x="384" y="202"/>
                    </a:cubicBezTo>
                    <a:cubicBezTo>
                      <a:pt x="384" y="102"/>
                      <a:pt x="302" y="20"/>
                      <a:pt x="20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íślíḋè-Rectangle 25"/>
            <p:cNvSpPr/>
            <p:nvPr/>
          </p:nvSpPr>
          <p:spPr bwMode="auto">
            <a:xfrm>
              <a:off x="1625821" y="5134862"/>
              <a:ext cx="968565" cy="63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35220" y="2757001"/>
              <a:ext cx="936126" cy="517770"/>
              <a:chOff x="6548310" y="3826849"/>
              <a:chExt cx="1817487" cy="1005254"/>
            </a:xfrm>
          </p:grpSpPr>
          <p:sp>
            <p:nvSpPr>
              <p:cNvPr id="27" name="íślíḋè-文本框 25"/>
              <p:cNvSpPr txBox="1"/>
              <p:nvPr/>
            </p:nvSpPr>
            <p:spPr>
              <a:xfrm>
                <a:off x="7190354" y="3831884"/>
                <a:ext cx="1175443" cy="31149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latin typeface="Impact" panose="020B0806030902050204" pitchFamily="34" charset="0"/>
                  </a:rPr>
                  <a:t>PROJECT</a:t>
                </a:r>
                <a:endParaRPr lang="zh-CN" altLang="en-US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íślíḋè-文本框 26"/>
              <p:cNvSpPr txBox="1"/>
              <p:nvPr/>
            </p:nvSpPr>
            <p:spPr>
              <a:xfrm>
                <a:off x="6548369" y="4178300"/>
                <a:ext cx="1752670" cy="653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 dirty="0">
                    <a:solidFill>
                      <a:srgbClr val="EC1C24"/>
                    </a:solidFill>
                  </a:rPr>
                  <a:t>PLAN</a:t>
                </a:r>
                <a:endParaRPr lang="zh-CN" altLang="en-US" b="1" dirty="0">
                  <a:solidFill>
                    <a:srgbClr val="EC1C24"/>
                  </a:solidFill>
                </a:endParaRPr>
              </a:p>
            </p:txBody>
          </p:sp>
          <p:sp>
            <p:nvSpPr>
              <p:cNvPr id="29" name="íślíḋè-文本框 27"/>
              <p:cNvSpPr txBox="1"/>
              <p:nvPr/>
            </p:nvSpPr>
            <p:spPr>
              <a:xfrm>
                <a:off x="6548310" y="3826849"/>
                <a:ext cx="606182" cy="31051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latin typeface="Impact" panose="020B0806030902050204" pitchFamily="34" charset="0"/>
                  </a:rPr>
                  <a:t>2018</a:t>
                </a:r>
                <a:endParaRPr lang="zh-CN" altLang="en-US" dirty="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824456" y="3241762"/>
              <a:ext cx="575844" cy="575842"/>
              <a:chOff x="1875921" y="3293226"/>
              <a:chExt cx="472914" cy="472913"/>
            </a:xfrm>
          </p:grpSpPr>
          <p:sp>
            <p:nvSpPr>
              <p:cNvPr id="25" name="íślíḋè-Oval 37"/>
              <p:cNvSpPr/>
              <p:nvPr/>
            </p:nvSpPr>
            <p:spPr bwMode="auto">
              <a:xfrm>
                <a:off x="1907750" y="3325058"/>
                <a:ext cx="409252" cy="4092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íślíḋè-Freeform 38"/>
              <p:cNvSpPr/>
              <p:nvPr/>
            </p:nvSpPr>
            <p:spPr bwMode="auto">
              <a:xfrm>
                <a:off x="1875921" y="3293226"/>
                <a:ext cx="472914" cy="472913"/>
              </a:xfrm>
              <a:custGeom>
                <a:avLst/>
                <a:gdLst>
                  <a:gd name="T0" fmla="*/ 74 w 148"/>
                  <a:gd name="T1" fmla="*/ 148 h 148"/>
                  <a:gd name="T2" fmla="*/ 0 w 148"/>
                  <a:gd name="T3" fmla="*/ 74 h 148"/>
                  <a:gd name="T4" fmla="*/ 74 w 148"/>
                  <a:gd name="T5" fmla="*/ 0 h 148"/>
                  <a:gd name="T6" fmla="*/ 148 w 148"/>
                  <a:gd name="T7" fmla="*/ 74 h 148"/>
                  <a:gd name="T8" fmla="*/ 74 w 148"/>
                  <a:gd name="T9" fmla="*/ 148 h 148"/>
                  <a:gd name="T10" fmla="*/ 74 w 148"/>
                  <a:gd name="T11" fmla="*/ 20 h 148"/>
                  <a:gd name="T12" fmla="*/ 20 w 148"/>
                  <a:gd name="T13" fmla="*/ 74 h 148"/>
                  <a:gd name="T14" fmla="*/ 74 w 148"/>
                  <a:gd name="T15" fmla="*/ 128 h 148"/>
                  <a:gd name="T16" fmla="*/ 128 w 148"/>
                  <a:gd name="T17" fmla="*/ 74 h 148"/>
                  <a:gd name="T18" fmla="*/ 74 w 148"/>
                  <a:gd name="T19" fmla="*/ 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cubicBezTo>
                      <a:pt x="33" y="148"/>
                      <a:pt x="0" y="11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8" y="33"/>
                      <a:pt x="148" y="74"/>
                    </a:cubicBezTo>
                    <a:cubicBezTo>
                      <a:pt x="148" y="115"/>
                      <a:pt x="115" y="148"/>
                      <a:pt x="74" y="148"/>
                    </a:cubicBezTo>
                    <a:close/>
                    <a:moveTo>
                      <a:pt x="74" y="20"/>
                    </a:moveTo>
                    <a:cubicBezTo>
                      <a:pt x="44" y="20"/>
                      <a:pt x="20" y="44"/>
                      <a:pt x="20" y="74"/>
                    </a:cubicBezTo>
                    <a:cubicBezTo>
                      <a:pt x="20" y="104"/>
                      <a:pt x="44" y="128"/>
                      <a:pt x="74" y="128"/>
                    </a:cubicBezTo>
                    <a:cubicBezTo>
                      <a:pt x="104" y="128"/>
                      <a:pt x="128" y="104"/>
                      <a:pt x="128" y="74"/>
                    </a:cubicBezTo>
                    <a:cubicBezTo>
                      <a:pt x="128" y="44"/>
                      <a:pt x="104" y="20"/>
                      <a:pt x="7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025982" y="3302321"/>
              <a:ext cx="2564648" cy="454727"/>
              <a:chOff x="2025982" y="3302321"/>
              <a:chExt cx="2564648" cy="454727"/>
            </a:xfrm>
          </p:grpSpPr>
          <p:sp>
            <p:nvSpPr>
              <p:cNvPr id="17" name="íślíḋè-Rectangle 29"/>
              <p:cNvSpPr/>
              <p:nvPr/>
            </p:nvSpPr>
            <p:spPr bwMode="auto">
              <a:xfrm>
                <a:off x="2112378" y="3497854"/>
                <a:ext cx="2455514" cy="636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íślíḋè-Freeform 30"/>
              <p:cNvSpPr/>
              <p:nvPr/>
            </p:nvSpPr>
            <p:spPr bwMode="auto">
              <a:xfrm>
                <a:off x="4340530" y="3302321"/>
                <a:ext cx="250100" cy="250100"/>
              </a:xfrm>
              <a:custGeom>
                <a:avLst/>
                <a:gdLst>
                  <a:gd name="T0" fmla="*/ 10 w 55"/>
                  <a:gd name="T1" fmla="*/ 55 h 55"/>
                  <a:gd name="T2" fmla="*/ 0 w 55"/>
                  <a:gd name="T3" fmla="*/ 45 h 55"/>
                  <a:gd name="T4" fmla="*/ 45 w 55"/>
                  <a:gd name="T5" fmla="*/ 0 h 55"/>
                  <a:gd name="T6" fmla="*/ 55 w 55"/>
                  <a:gd name="T7" fmla="*/ 10 h 55"/>
                  <a:gd name="T8" fmla="*/ 10 w 5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10" y="55"/>
                    </a:moveTo>
                    <a:lnTo>
                      <a:pt x="0" y="45"/>
                    </a:lnTo>
                    <a:lnTo>
                      <a:pt x="45" y="0"/>
                    </a:lnTo>
                    <a:lnTo>
                      <a:pt x="55" y="10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íślíḋè-Freeform 31"/>
              <p:cNvSpPr/>
              <p:nvPr/>
            </p:nvSpPr>
            <p:spPr bwMode="auto">
              <a:xfrm>
                <a:off x="4135902" y="3302321"/>
                <a:ext cx="250100" cy="250100"/>
              </a:xfrm>
              <a:custGeom>
                <a:avLst/>
                <a:gdLst>
                  <a:gd name="T0" fmla="*/ 10 w 55"/>
                  <a:gd name="T1" fmla="*/ 55 h 55"/>
                  <a:gd name="T2" fmla="*/ 0 w 55"/>
                  <a:gd name="T3" fmla="*/ 45 h 55"/>
                  <a:gd name="T4" fmla="*/ 45 w 55"/>
                  <a:gd name="T5" fmla="*/ 0 h 55"/>
                  <a:gd name="T6" fmla="*/ 55 w 55"/>
                  <a:gd name="T7" fmla="*/ 10 h 55"/>
                  <a:gd name="T8" fmla="*/ 10 w 5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10" y="55"/>
                    </a:moveTo>
                    <a:lnTo>
                      <a:pt x="0" y="45"/>
                    </a:lnTo>
                    <a:lnTo>
                      <a:pt x="45" y="0"/>
                    </a:lnTo>
                    <a:lnTo>
                      <a:pt x="55" y="10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íślíḋè-Freeform 32"/>
              <p:cNvSpPr/>
              <p:nvPr/>
            </p:nvSpPr>
            <p:spPr bwMode="auto">
              <a:xfrm>
                <a:off x="3931277" y="3302321"/>
                <a:ext cx="250100" cy="250100"/>
              </a:xfrm>
              <a:custGeom>
                <a:avLst/>
                <a:gdLst>
                  <a:gd name="T0" fmla="*/ 10 w 55"/>
                  <a:gd name="T1" fmla="*/ 55 h 55"/>
                  <a:gd name="T2" fmla="*/ 0 w 55"/>
                  <a:gd name="T3" fmla="*/ 45 h 55"/>
                  <a:gd name="T4" fmla="*/ 45 w 55"/>
                  <a:gd name="T5" fmla="*/ 0 h 55"/>
                  <a:gd name="T6" fmla="*/ 55 w 55"/>
                  <a:gd name="T7" fmla="*/ 10 h 55"/>
                  <a:gd name="T8" fmla="*/ 10 w 5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10" y="55"/>
                    </a:moveTo>
                    <a:lnTo>
                      <a:pt x="0" y="45"/>
                    </a:lnTo>
                    <a:lnTo>
                      <a:pt x="45" y="0"/>
                    </a:lnTo>
                    <a:lnTo>
                      <a:pt x="55" y="10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íślíḋè-Freeform 33"/>
              <p:cNvSpPr/>
              <p:nvPr/>
            </p:nvSpPr>
            <p:spPr bwMode="auto">
              <a:xfrm>
                <a:off x="4340530" y="3506948"/>
                <a:ext cx="250100" cy="250100"/>
              </a:xfrm>
              <a:custGeom>
                <a:avLst/>
                <a:gdLst>
                  <a:gd name="T0" fmla="*/ 45 w 55"/>
                  <a:gd name="T1" fmla="*/ 55 h 55"/>
                  <a:gd name="T2" fmla="*/ 0 w 55"/>
                  <a:gd name="T3" fmla="*/ 10 h 55"/>
                  <a:gd name="T4" fmla="*/ 10 w 55"/>
                  <a:gd name="T5" fmla="*/ 0 h 55"/>
                  <a:gd name="T6" fmla="*/ 55 w 55"/>
                  <a:gd name="T7" fmla="*/ 45 h 55"/>
                  <a:gd name="T8" fmla="*/ 45 w 5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5" y="55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55" y="45"/>
                    </a:lnTo>
                    <a:lnTo>
                      <a:pt x="4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íślíḋè-Freeform 34"/>
              <p:cNvSpPr/>
              <p:nvPr/>
            </p:nvSpPr>
            <p:spPr bwMode="auto">
              <a:xfrm>
                <a:off x="4135902" y="3506948"/>
                <a:ext cx="250100" cy="250100"/>
              </a:xfrm>
              <a:custGeom>
                <a:avLst/>
                <a:gdLst>
                  <a:gd name="T0" fmla="*/ 45 w 55"/>
                  <a:gd name="T1" fmla="*/ 55 h 55"/>
                  <a:gd name="T2" fmla="*/ 0 w 55"/>
                  <a:gd name="T3" fmla="*/ 10 h 55"/>
                  <a:gd name="T4" fmla="*/ 10 w 55"/>
                  <a:gd name="T5" fmla="*/ 0 h 55"/>
                  <a:gd name="T6" fmla="*/ 55 w 55"/>
                  <a:gd name="T7" fmla="*/ 45 h 55"/>
                  <a:gd name="T8" fmla="*/ 45 w 5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5" y="55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55" y="45"/>
                    </a:lnTo>
                    <a:lnTo>
                      <a:pt x="4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íślíḋè-Freeform 35"/>
              <p:cNvSpPr/>
              <p:nvPr/>
            </p:nvSpPr>
            <p:spPr bwMode="auto">
              <a:xfrm>
                <a:off x="3931277" y="3506948"/>
                <a:ext cx="250100" cy="250100"/>
              </a:xfrm>
              <a:custGeom>
                <a:avLst/>
                <a:gdLst>
                  <a:gd name="T0" fmla="*/ 45 w 55"/>
                  <a:gd name="T1" fmla="*/ 55 h 55"/>
                  <a:gd name="T2" fmla="*/ 0 w 55"/>
                  <a:gd name="T3" fmla="*/ 10 h 55"/>
                  <a:gd name="T4" fmla="*/ 10 w 55"/>
                  <a:gd name="T5" fmla="*/ 0 h 55"/>
                  <a:gd name="T6" fmla="*/ 55 w 55"/>
                  <a:gd name="T7" fmla="*/ 45 h 55"/>
                  <a:gd name="T8" fmla="*/ 45 w 55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5" y="55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55" y="45"/>
                    </a:lnTo>
                    <a:lnTo>
                      <a:pt x="4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íślíḋè-Oval 36"/>
              <p:cNvSpPr/>
              <p:nvPr/>
            </p:nvSpPr>
            <p:spPr bwMode="auto">
              <a:xfrm>
                <a:off x="2025982" y="3421481"/>
                <a:ext cx="189667" cy="189667"/>
              </a:xfrm>
              <a:prstGeom prst="ellipse">
                <a:avLst/>
              </a:prstGeom>
              <a:solidFill>
                <a:srgbClr val="EC1C24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772517" y="2664531"/>
            <a:ext cx="3236383" cy="2754378"/>
            <a:chOff x="686389" y="3154826"/>
            <a:chExt cx="3236383" cy="2754378"/>
          </a:xfrm>
        </p:grpSpPr>
        <p:sp>
          <p:nvSpPr>
            <p:cNvPr id="35" name="íślíḋè-文本框 36"/>
            <p:cNvSpPr txBox="1"/>
            <p:nvPr/>
          </p:nvSpPr>
          <p:spPr>
            <a:xfrm>
              <a:off x="686389" y="3834000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en-US" altLang="zh-CN" b="1" dirty="0">
                  <a:solidFill>
                    <a:srgbClr val="1C4D53"/>
                  </a:solidFill>
                </a:rPr>
                <a:t>Text here</a:t>
              </a:r>
              <a:endParaRPr lang="en-US" altLang="zh-CN" b="1" dirty="0">
                <a:solidFill>
                  <a:srgbClr val="1C4D53"/>
                </a:solidFill>
              </a:endParaRPr>
            </a:p>
          </p:txBody>
        </p:sp>
        <p:sp>
          <p:nvSpPr>
            <p:cNvPr id="36" name="íślíḋè-文本框 37"/>
            <p:cNvSpPr txBox="1"/>
            <p:nvPr/>
          </p:nvSpPr>
          <p:spPr>
            <a:xfrm>
              <a:off x="686389" y="4422332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íślíḋè-Freeform 14"/>
            <p:cNvSpPr/>
            <p:nvPr/>
          </p:nvSpPr>
          <p:spPr bwMode="auto">
            <a:xfrm>
              <a:off x="799829" y="3154826"/>
              <a:ext cx="609685" cy="49348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1C4D53"/>
            </a:solidFill>
            <a:ln>
              <a:noFill/>
            </a:ln>
          </p:spPr>
        </p:sp>
      </p:grpSp>
      <p:grpSp>
        <p:nvGrpSpPr>
          <p:cNvPr id="38" name="组合 37"/>
          <p:cNvGrpSpPr/>
          <p:nvPr/>
        </p:nvGrpSpPr>
        <p:grpSpPr>
          <a:xfrm>
            <a:off x="8172098" y="2664531"/>
            <a:ext cx="3236383" cy="2661908"/>
            <a:chOff x="4885221" y="3247296"/>
            <a:chExt cx="3236383" cy="2661908"/>
          </a:xfrm>
        </p:grpSpPr>
        <p:sp>
          <p:nvSpPr>
            <p:cNvPr id="39" name="íślíḋè-文本框 40"/>
            <p:cNvSpPr txBox="1"/>
            <p:nvPr/>
          </p:nvSpPr>
          <p:spPr>
            <a:xfrm>
              <a:off x="4885221" y="3834000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en-US" altLang="zh-CN" b="1" dirty="0">
                  <a:solidFill>
                    <a:srgbClr val="1C4D53"/>
                  </a:solidFill>
                </a:rPr>
                <a:t>Text here</a:t>
              </a:r>
              <a:endParaRPr lang="en-US" altLang="zh-CN" b="1" dirty="0">
                <a:solidFill>
                  <a:srgbClr val="1C4D53"/>
                </a:solidFill>
              </a:endParaRPr>
            </a:p>
          </p:txBody>
        </p:sp>
        <p:sp>
          <p:nvSpPr>
            <p:cNvPr id="40" name="íślíḋè-文本框 41"/>
            <p:cNvSpPr txBox="1"/>
            <p:nvPr/>
          </p:nvSpPr>
          <p:spPr>
            <a:xfrm>
              <a:off x="4885221" y="4422332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íślíḋè-Freeform 11"/>
            <p:cNvSpPr/>
            <p:nvPr/>
          </p:nvSpPr>
          <p:spPr bwMode="auto">
            <a:xfrm>
              <a:off x="4970259" y="3247296"/>
              <a:ext cx="609685" cy="437524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solidFill>
              <a:srgbClr val="1C4D53"/>
            </a:solidFill>
            <a:ln>
              <a:noFill/>
            </a:ln>
          </p:spPr>
        </p:sp>
      </p:grpSp>
      <p:cxnSp>
        <p:nvCxnSpPr>
          <p:cNvPr id="42" name="íślíḋè-Straight Connector 8"/>
          <p:cNvCxnSpPr/>
          <p:nvPr/>
        </p:nvCxnSpPr>
        <p:spPr>
          <a:xfrm>
            <a:off x="7946166" y="3451163"/>
            <a:ext cx="0" cy="187527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63556" y="2257491"/>
            <a:ext cx="3190243" cy="1051796"/>
            <a:chOff x="5187830" y="620599"/>
            <a:chExt cx="3190243" cy="1051796"/>
          </a:xfrm>
        </p:grpSpPr>
        <p:sp>
          <p:nvSpPr>
            <p:cNvPr id="12" name="îš1îḓê"/>
            <p:cNvSpPr/>
            <p:nvPr/>
          </p:nvSpPr>
          <p:spPr bwMode="auto">
            <a:xfrm>
              <a:off x="5187830" y="620599"/>
              <a:ext cx="3190243" cy="1051796"/>
            </a:xfrm>
            <a:prstGeom prst="rect">
              <a:avLst/>
            </a:prstGeom>
            <a:noFill/>
            <a:ln w="57150">
              <a:solidFill>
                <a:srgbClr val="192F4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$lîḑè"/>
            <p:cNvSpPr/>
            <p:nvPr/>
          </p:nvSpPr>
          <p:spPr>
            <a:xfrm>
              <a:off x="5658580" y="837479"/>
              <a:ext cx="2248742" cy="618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normAutofit fontScale="92500" lnSpcReduction="20000"/>
            </a:bodyPr>
            <a:lstStyle/>
            <a:p>
              <a:pPr algn="ctr"/>
              <a:r>
                <a:rPr lang="en-US" altLang="zh-CN" sz="4400" b="1" spc="300" dirty="0" smtClean="0">
                  <a:solidFill>
                    <a:srgbClr val="192F42"/>
                  </a:solidFill>
                </a:rPr>
                <a:t>part </a:t>
              </a:r>
              <a:r>
                <a:rPr lang="en-US" altLang="zh-CN" sz="4400" b="1" spc="300" dirty="0" smtClean="0">
                  <a:solidFill>
                    <a:srgbClr val="192F42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03</a:t>
              </a:r>
              <a:endParaRPr lang="en-US" altLang="zh-CN" sz="1600" b="1" spc="300" dirty="0">
                <a:solidFill>
                  <a:srgbClr val="192F42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530053" y="3431593"/>
            <a:ext cx="3057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56996" y="4323340"/>
            <a:ext cx="4403360" cy="435890"/>
            <a:chOff x="3894320" y="4879449"/>
            <a:chExt cx="4403360" cy="435890"/>
          </a:xfrm>
        </p:grpSpPr>
        <p:sp>
          <p:nvSpPr>
            <p:cNvPr id="21" name="矩形 20"/>
            <p:cNvSpPr/>
            <p:nvPr/>
          </p:nvSpPr>
          <p:spPr>
            <a:xfrm>
              <a:off x="3894320" y="4879449"/>
              <a:ext cx="440336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The young pioneers, the most diligent demonstration, 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689478" y="5084507"/>
              <a:ext cx="81304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only for you.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62f70c51-60b2-4c60-b628-54f0605067c6"/>
          <p:cNvGrpSpPr>
            <a:grpSpLocks noChangeAspect="1"/>
          </p:cNvGrpSpPr>
          <p:nvPr/>
        </p:nvGrpSpPr>
        <p:grpSpPr>
          <a:xfrm>
            <a:off x="695238" y="1412776"/>
            <a:ext cx="10839463" cy="4822697"/>
            <a:chOff x="695238" y="1412776"/>
            <a:chExt cx="10839463" cy="4822697"/>
          </a:xfrm>
        </p:grpSpPr>
        <p:grpSp>
          <p:nvGrpSpPr>
            <p:cNvPr id="5" name="组合 4"/>
            <p:cNvGrpSpPr/>
            <p:nvPr/>
          </p:nvGrpSpPr>
          <p:grpSpPr>
            <a:xfrm>
              <a:off x="1461561" y="1412776"/>
              <a:ext cx="1800994" cy="3032363"/>
              <a:chOff x="2476500" y="1412776"/>
              <a:chExt cx="1800994" cy="3032363"/>
            </a:xfrm>
          </p:grpSpPr>
          <p:sp>
            <p:nvSpPr>
              <p:cNvPr id="29" name="ïṧḷïḓê-îṩlïḋê"/>
              <p:cNvSpPr/>
              <p:nvPr/>
            </p:nvSpPr>
            <p:spPr>
              <a:xfrm>
                <a:off x="2768548" y="3922253"/>
                <a:ext cx="1216897" cy="522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ïṧḷïḓê-ïš1idé"/>
              <p:cNvSpPr/>
              <p:nvPr/>
            </p:nvSpPr>
            <p:spPr>
              <a:xfrm rot="8100000">
                <a:off x="2476500" y="2004064"/>
                <a:ext cx="1800994" cy="1800993"/>
              </a:xfrm>
              <a:prstGeom prst="teardrop">
                <a:avLst/>
              </a:prstGeom>
              <a:solidFill>
                <a:srgbClr val="1C4D5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ïṧḷïḓê-ïŝḻiḓè"/>
              <p:cNvSpPr/>
              <p:nvPr/>
            </p:nvSpPr>
            <p:spPr>
              <a:xfrm>
                <a:off x="2643591" y="2941568"/>
                <a:ext cx="1512869" cy="402048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ïṧḷïḓê-iṥḷïďè"/>
              <p:cNvSpPr/>
              <p:nvPr/>
            </p:nvSpPr>
            <p:spPr bwMode="auto">
              <a:xfrm>
                <a:off x="3142149" y="2305579"/>
                <a:ext cx="469694" cy="380174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33" name="ïṧḷïḓê-išḷïḋê"/>
              <p:cNvSpPr/>
              <p:nvPr/>
            </p:nvSpPr>
            <p:spPr>
              <a:xfrm>
                <a:off x="2570826" y="1412776"/>
                <a:ext cx="1585634" cy="6463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1C4D53"/>
                    </a:solidFill>
                    <a:latin typeface="Impact" panose="020B0806030902050204" pitchFamily="34" charset="0"/>
                  </a:rPr>
                  <a:t>2016</a:t>
                </a:r>
                <a:endParaRPr lang="en-US" altLang="zh-CN" sz="3600" dirty="0">
                  <a:solidFill>
                    <a:srgbClr val="1C4D53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8967385" y="1412776"/>
              <a:ext cx="1800994" cy="3032363"/>
              <a:chOff x="7914507" y="1412776"/>
              <a:chExt cx="1800994" cy="3032363"/>
            </a:xfrm>
          </p:grpSpPr>
          <p:sp>
            <p:nvSpPr>
              <p:cNvPr id="24" name="is1ide-iṡlíḍê"/>
              <p:cNvSpPr/>
              <p:nvPr/>
            </p:nvSpPr>
            <p:spPr>
              <a:xfrm>
                <a:off x="8206555" y="3922253"/>
                <a:ext cx="1216897" cy="522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is1ide-îšḻídè"/>
              <p:cNvSpPr/>
              <p:nvPr/>
            </p:nvSpPr>
            <p:spPr>
              <a:xfrm rot="8100000">
                <a:off x="7914507" y="2004064"/>
                <a:ext cx="1800994" cy="1800993"/>
              </a:xfrm>
              <a:prstGeom prst="teardrop">
                <a:avLst/>
              </a:prstGeom>
              <a:solidFill>
                <a:srgbClr val="1C4D5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is1ide-íṡ1íḓé"/>
              <p:cNvSpPr/>
              <p:nvPr/>
            </p:nvSpPr>
            <p:spPr>
              <a:xfrm>
                <a:off x="8058569" y="2941568"/>
                <a:ext cx="1512869" cy="402048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is1ide-ïš1íḑe"/>
              <p:cNvSpPr/>
              <p:nvPr/>
            </p:nvSpPr>
            <p:spPr bwMode="auto">
              <a:xfrm>
                <a:off x="8550022" y="2310831"/>
                <a:ext cx="529963" cy="428956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28" name="is1ide-íśļíďê"/>
              <p:cNvSpPr/>
              <p:nvPr/>
            </p:nvSpPr>
            <p:spPr>
              <a:xfrm>
                <a:off x="8022186" y="1412776"/>
                <a:ext cx="1585634" cy="6463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1C4D53"/>
                    </a:solidFill>
                    <a:latin typeface="Impact" panose="020B0806030902050204" pitchFamily="34" charset="0"/>
                  </a:rPr>
                  <a:t>2018</a:t>
                </a:r>
                <a:endParaRPr lang="en-US" altLang="zh-CN" sz="3600" dirty="0">
                  <a:solidFill>
                    <a:srgbClr val="1C4D53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95238" y="4687968"/>
              <a:ext cx="3333640" cy="1547505"/>
              <a:chOff x="600814" y="3564001"/>
              <a:chExt cx="2443527" cy="1396889"/>
            </a:xfrm>
          </p:grpSpPr>
          <p:sp>
            <p:nvSpPr>
              <p:cNvPr id="22" name="is1ide-íṡľiḍè"/>
              <p:cNvSpPr txBox="1"/>
              <p:nvPr/>
            </p:nvSpPr>
            <p:spPr>
              <a:xfrm>
                <a:off x="760204" y="4031319"/>
                <a:ext cx="1986823" cy="92957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/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is1ide-îŝľïḓê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点击此处添加标题</a:t>
                </a:r>
                <a:endParaRPr lang="zh-CN" altLang="en-US" sz="1600" b="1" dirty="0">
                  <a:solidFill>
                    <a:srgbClr val="1C4D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441472" y="4687968"/>
              <a:ext cx="3333640" cy="1547505"/>
              <a:chOff x="600814" y="3564001"/>
              <a:chExt cx="2443527" cy="1396889"/>
            </a:xfrm>
          </p:grpSpPr>
          <p:sp>
            <p:nvSpPr>
              <p:cNvPr id="20" name="is1ide-íṡľiḍè"/>
              <p:cNvSpPr txBox="1"/>
              <p:nvPr/>
            </p:nvSpPr>
            <p:spPr>
              <a:xfrm>
                <a:off x="760204" y="4031319"/>
                <a:ext cx="1986823" cy="92957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/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s1ide-îŝľïḓê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点击此处添加标题</a:t>
                </a:r>
                <a:endPara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201061" y="4687968"/>
              <a:ext cx="3333640" cy="1547505"/>
              <a:chOff x="600814" y="3564001"/>
              <a:chExt cx="2443527" cy="1396889"/>
            </a:xfrm>
          </p:grpSpPr>
          <p:sp>
            <p:nvSpPr>
              <p:cNvPr id="18" name="is1ide-íṡľiḍè"/>
              <p:cNvSpPr txBox="1"/>
              <p:nvPr/>
            </p:nvSpPr>
            <p:spPr>
              <a:xfrm>
                <a:off x="760204" y="4031319"/>
                <a:ext cx="1986823" cy="92957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/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is1ide-îŝľïḓê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点击此处添加标题</a:t>
                </a:r>
                <a:endParaRPr lang="zh-CN" altLang="en-US" sz="1600" b="1" dirty="0">
                  <a:solidFill>
                    <a:srgbClr val="1C4D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0" name="is1ide-Straight Connector 8"/>
            <p:cNvCxnSpPr/>
            <p:nvPr/>
          </p:nvCxnSpPr>
          <p:spPr>
            <a:xfrm>
              <a:off x="4193850" y="4869000"/>
              <a:ext cx="0" cy="127462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is1ide-Straight Connector 9"/>
            <p:cNvCxnSpPr/>
            <p:nvPr/>
          </p:nvCxnSpPr>
          <p:spPr>
            <a:xfrm>
              <a:off x="7986000" y="4869000"/>
              <a:ext cx="0" cy="127462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5195503" y="1412776"/>
              <a:ext cx="1800994" cy="3032363"/>
              <a:chOff x="5195503" y="1412776"/>
              <a:chExt cx="1800994" cy="3032363"/>
            </a:xfrm>
          </p:grpSpPr>
          <p:sp>
            <p:nvSpPr>
              <p:cNvPr id="13" name="is1ide-î$1íḋê"/>
              <p:cNvSpPr/>
              <p:nvPr/>
            </p:nvSpPr>
            <p:spPr>
              <a:xfrm>
                <a:off x="5499844" y="3922253"/>
                <a:ext cx="1216897" cy="522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is1ide-ïṥ1ïḓé"/>
              <p:cNvSpPr/>
              <p:nvPr/>
            </p:nvSpPr>
            <p:spPr>
              <a:xfrm rot="8100000">
                <a:off x="5195503" y="2004064"/>
                <a:ext cx="1800994" cy="1800993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is1ide-îSliḍé"/>
              <p:cNvSpPr/>
              <p:nvPr/>
            </p:nvSpPr>
            <p:spPr>
              <a:xfrm>
                <a:off x="5330215" y="2941568"/>
                <a:ext cx="1512869" cy="402048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is1ide-ï$1îḍé"/>
              <p:cNvSpPr/>
              <p:nvPr/>
            </p:nvSpPr>
            <p:spPr bwMode="auto">
              <a:xfrm>
                <a:off x="5840770" y="2293058"/>
                <a:ext cx="535045" cy="433070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7" name="is1ide-i$ḷîḋé"/>
              <p:cNvSpPr/>
              <p:nvPr/>
            </p:nvSpPr>
            <p:spPr>
              <a:xfrm>
                <a:off x="5315475" y="1412776"/>
                <a:ext cx="1585634" cy="6463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>
                        <a:lumMod val="65000"/>
                      </a:schemeClr>
                    </a:solidFill>
                    <a:latin typeface="Impact" panose="020B0806030902050204" pitchFamily="34" charset="0"/>
                  </a:rPr>
                  <a:t>2017</a:t>
                </a:r>
                <a:endParaRPr lang="en-US" altLang="zh-CN" sz="36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0ee15cd4-5f8c-4b39-a2cd-7c2132173fbc"/>
          <p:cNvGrpSpPr>
            <a:grpSpLocks noChangeAspect="1"/>
          </p:cNvGrpSpPr>
          <p:nvPr/>
        </p:nvGrpSpPr>
        <p:grpSpPr>
          <a:xfrm>
            <a:off x="1866901" y="1123949"/>
            <a:ext cx="8458199" cy="4854821"/>
            <a:chOff x="1866901" y="1123949"/>
            <a:chExt cx="8458199" cy="4854821"/>
          </a:xfrm>
        </p:grpSpPr>
        <p:grpSp>
          <p:nvGrpSpPr>
            <p:cNvPr id="5" name="组合 4"/>
            <p:cNvGrpSpPr/>
            <p:nvPr/>
          </p:nvGrpSpPr>
          <p:grpSpPr>
            <a:xfrm>
              <a:off x="1866901" y="2348880"/>
              <a:ext cx="8458199" cy="3629890"/>
              <a:chOff x="1866901" y="1614055"/>
              <a:chExt cx="8458199" cy="3629890"/>
            </a:xfrm>
          </p:grpSpPr>
          <p:sp>
            <p:nvSpPr>
              <p:cNvPr id="8" name="i$liḋe-Rectangle 6"/>
              <p:cNvSpPr/>
              <p:nvPr/>
            </p:nvSpPr>
            <p:spPr>
              <a:xfrm>
                <a:off x="1866901" y="1614055"/>
                <a:ext cx="2819400" cy="17526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" name="i$liḋe-Rectangle 7"/>
              <p:cNvSpPr/>
              <p:nvPr/>
            </p:nvSpPr>
            <p:spPr>
              <a:xfrm>
                <a:off x="4838701" y="1614055"/>
                <a:ext cx="2514600" cy="1752600"/>
              </a:xfrm>
              <a:prstGeom prst="rect">
                <a:avLst/>
              </a:prstGeom>
              <a:noFill/>
              <a:ln w="3175">
                <a:solidFill>
                  <a:srgbClr val="1C4D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" name="i$liḋe-Rectangle 8"/>
              <p:cNvSpPr/>
              <p:nvPr/>
            </p:nvSpPr>
            <p:spPr>
              <a:xfrm>
                <a:off x="7505700" y="1614055"/>
                <a:ext cx="2819400" cy="17526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i$liḋe-Rectangle 9"/>
              <p:cNvSpPr/>
              <p:nvPr/>
            </p:nvSpPr>
            <p:spPr>
              <a:xfrm>
                <a:off x="1866901" y="3491345"/>
                <a:ext cx="2819400" cy="17526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i$liḋe-Rectangle 10"/>
              <p:cNvSpPr/>
              <p:nvPr/>
            </p:nvSpPr>
            <p:spPr>
              <a:xfrm>
                <a:off x="4838701" y="3491345"/>
                <a:ext cx="2514600" cy="17526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i$liḋe-Rectangle 11"/>
              <p:cNvSpPr/>
              <p:nvPr/>
            </p:nvSpPr>
            <p:spPr>
              <a:xfrm>
                <a:off x="7505700" y="3491345"/>
                <a:ext cx="2819400" cy="17526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i$liḋe-文本框 25"/>
              <p:cNvSpPr txBox="1"/>
              <p:nvPr/>
            </p:nvSpPr>
            <p:spPr>
              <a:xfrm>
                <a:off x="2733027" y="2338128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/>
                  <a:t>标题文本预设</a:t>
                </a:r>
                <a:endParaRPr lang="zh-CN" altLang="en-US" sz="1400" b="1"/>
              </a:p>
            </p:txBody>
          </p:sp>
          <p:sp>
            <p:nvSpPr>
              <p:cNvPr id="15" name="i$liḋe-Rectangle 13"/>
              <p:cNvSpPr/>
              <p:nvPr/>
            </p:nvSpPr>
            <p:spPr>
              <a:xfrm>
                <a:off x="2262435" y="2623359"/>
                <a:ext cx="2216198" cy="5699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i$liḋe-文本框 27"/>
              <p:cNvSpPr txBox="1"/>
              <p:nvPr/>
            </p:nvSpPr>
            <p:spPr>
              <a:xfrm>
                <a:off x="2739593" y="4261168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/>
                  <a:t>标题文本预设</a:t>
                </a:r>
                <a:endParaRPr lang="zh-CN" altLang="en-US" sz="1400" b="1"/>
              </a:p>
            </p:txBody>
          </p:sp>
          <p:sp>
            <p:nvSpPr>
              <p:cNvPr id="17" name="i$liḋe-Rectangle 15"/>
              <p:cNvSpPr/>
              <p:nvPr/>
            </p:nvSpPr>
            <p:spPr>
              <a:xfrm>
                <a:off x="2255869" y="4562853"/>
                <a:ext cx="2216198" cy="5699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i$liḋe-文本框 29"/>
              <p:cNvSpPr txBox="1"/>
              <p:nvPr/>
            </p:nvSpPr>
            <p:spPr>
              <a:xfrm>
                <a:off x="5465059" y="2338126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/>
                  <a:t>标题文本预设</a:t>
                </a:r>
                <a:endParaRPr lang="zh-CN" altLang="en-US" sz="1400" b="1"/>
              </a:p>
            </p:txBody>
          </p:sp>
          <p:sp>
            <p:nvSpPr>
              <p:cNvPr id="19" name="i$liḋe-Rectangle 17"/>
              <p:cNvSpPr/>
              <p:nvPr/>
            </p:nvSpPr>
            <p:spPr>
              <a:xfrm>
                <a:off x="4987900" y="2628087"/>
                <a:ext cx="2216198" cy="5699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i$liḋe-文本框 31"/>
              <p:cNvSpPr txBox="1"/>
              <p:nvPr/>
            </p:nvSpPr>
            <p:spPr>
              <a:xfrm>
                <a:off x="8203668" y="2338127"/>
                <a:ext cx="1268682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/>
                  <a:t>标题文本预设</a:t>
                </a:r>
                <a:endParaRPr lang="zh-CN" altLang="en-US" sz="1400" b="1"/>
              </a:p>
            </p:txBody>
          </p:sp>
          <p:sp>
            <p:nvSpPr>
              <p:cNvPr id="21" name="i$liḋe-Rectangle 19"/>
              <p:cNvSpPr/>
              <p:nvPr/>
            </p:nvSpPr>
            <p:spPr>
              <a:xfrm>
                <a:off x="7719934" y="2617590"/>
                <a:ext cx="2216198" cy="5699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i$liḋe-文本框 33"/>
              <p:cNvSpPr txBox="1"/>
              <p:nvPr/>
            </p:nvSpPr>
            <p:spPr>
              <a:xfrm>
                <a:off x="5465059" y="4261168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/>
                  <a:t>标题文本预设</a:t>
                </a:r>
                <a:endParaRPr lang="zh-CN" altLang="en-US" sz="1400" b="1"/>
              </a:p>
            </p:txBody>
          </p:sp>
          <p:sp>
            <p:nvSpPr>
              <p:cNvPr id="23" name="i$liḋe-Rectangle 21"/>
              <p:cNvSpPr/>
              <p:nvPr/>
            </p:nvSpPr>
            <p:spPr>
              <a:xfrm>
                <a:off x="4987900" y="4562853"/>
                <a:ext cx="2216198" cy="5699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i$liḋe-文本框 35"/>
              <p:cNvSpPr txBox="1"/>
              <p:nvPr/>
            </p:nvSpPr>
            <p:spPr>
              <a:xfrm>
                <a:off x="8207068" y="4261169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/>
                  <a:t>标题文本预设</a:t>
                </a:r>
                <a:endParaRPr lang="zh-CN" altLang="en-US" sz="1400" b="1"/>
              </a:p>
            </p:txBody>
          </p:sp>
          <p:sp>
            <p:nvSpPr>
              <p:cNvPr id="25" name="i$liḋe-Rectangle 23"/>
              <p:cNvSpPr/>
              <p:nvPr/>
            </p:nvSpPr>
            <p:spPr>
              <a:xfrm>
                <a:off x="7719931" y="4567581"/>
                <a:ext cx="2216198" cy="5699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i$liḋe-任意多边形: 形状 39"/>
              <p:cNvSpPr/>
              <p:nvPr/>
            </p:nvSpPr>
            <p:spPr>
              <a:xfrm>
                <a:off x="3097437" y="1872875"/>
                <a:ext cx="358327" cy="373224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i$liḋe-任意多边形: 形状 40"/>
              <p:cNvSpPr/>
              <p:nvPr/>
            </p:nvSpPr>
            <p:spPr>
              <a:xfrm>
                <a:off x="5916835" y="1872875"/>
                <a:ext cx="358327" cy="373224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rgbClr val="1C4D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i$liḋe-任意多边形: 形状 41"/>
              <p:cNvSpPr/>
              <p:nvPr/>
            </p:nvSpPr>
            <p:spPr>
              <a:xfrm>
                <a:off x="8740901" y="1872875"/>
                <a:ext cx="358327" cy="373224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i$liḋe-任意多边形: 形状 42"/>
              <p:cNvSpPr/>
              <p:nvPr/>
            </p:nvSpPr>
            <p:spPr>
              <a:xfrm>
                <a:off x="3097437" y="3717502"/>
                <a:ext cx="358327" cy="373224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i$liḋe-任意多边形: 形状 43"/>
              <p:cNvSpPr/>
              <p:nvPr/>
            </p:nvSpPr>
            <p:spPr>
              <a:xfrm>
                <a:off x="5916835" y="3717502"/>
                <a:ext cx="358327" cy="373224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$liḋe-任意多边形: 形状 44"/>
              <p:cNvSpPr/>
              <p:nvPr/>
            </p:nvSpPr>
            <p:spPr>
              <a:xfrm>
                <a:off x="8736236" y="3717502"/>
                <a:ext cx="358327" cy="373224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" name="i$liḋe-Rectangle 4"/>
            <p:cNvSpPr/>
            <p:nvPr/>
          </p:nvSpPr>
          <p:spPr>
            <a:xfrm>
              <a:off x="1866901" y="1123949"/>
              <a:ext cx="8458199" cy="1089363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i$liḋe-Rectangle 5"/>
            <p:cNvSpPr/>
            <p:nvPr/>
          </p:nvSpPr>
          <p:spPr>
            <a:xfrm>
              <a:off x="1866901" y="1822022"/>
              <a:ext cx="8458199" cy="398188"/>
            </a:xfrm>
            <a:prstGeom prst="rect">
              <a:avLst/>
            </a:prstGeom>
            <a:solidFill>
              <a:srgbClr val="1C4D5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9d173f42-8b86-47a6-95fe-8e5d760d0d86"/>
          <p:cNvGrpSpPr>
            <a:grpSpLocks noChangeAspect="1"/>
          </p:cNvGrpSpPr>
          <p:nvPr/>
        </p:nvGrpSpPr>
        <p:grpSpPr>
          <a:xfrm>
            <a:off x="788291" y="2331769"/>
            <a:ext cx="10673159" cy="3636319"/>
            <a:chOff x="788291" y="2331769"/>
            <a:chExt cx="10673159" cy="3636319"/>
          </a:xfrm>
        </p:grpSpPr>
        <p:grpSp>
          <p:nvGrpSpPr>
            <p:cNvPr id="5" name="组合 4"/>
            <p:cNvGrpSpPr/>
            <p:nvPr/>
          </p:nvGrpSpPr>
          <p:grpSpPr>
            <a:xfrm>
              <a:off x="4038193" y="2420888"/>
              <a:ext cx="4115615" cy="3547200"/>
              <a:chOff x="3984155" y="1834344"/>
              <a:chExt cx="4115615" cy="3547200"/>
            </a:xfrm>
          </p:grpSpPr>
          <p:sp>
            <p:nvSpPr>
              <p:cNvPr id="20" name="íślíḋè-is1ide-Arc 1"/>
              <p:cNvSpPr/>
              <p:nvPr/>
            </p:nvSpPr>
            <p:spPr>
              <a:xfrm rot="16200000">
                <a:off x="3984156" y="2207926"/>
                <a:ext cx="2800035" cy="2800037"/>
              </a:xfrm>
              <a:prstGeom prst="arc">
                <a:avLst>
                  <a:gd name="adj1" fmla="val 10736977"/>
                  <a:gd name="adj2" fmla="val 19259494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íślíḋè-is1ide-Arc 2"/>
              <p:cNvSpPr/>
              <p:nvPr/>
            </p:nvSpPr>
            <p:spPr>
              <a:xfrm rot="5400000" flipH="1">
                <a:off x="5299734" y="2207925"/>
                <a:ext cx="2800035" cy="2800037"/>
              </a:xfrm>
              <a:prstGeom prst="arc">
                <a:avLst>
                  <a:gd name="adj1" fmla="val 13355900"/>
                  <a:gd name="adj2" fmla="val 19139988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ślíḋè-任意多边形: 形状 58"/>
              <p:cNvSpPr/>
              <p:nvPr/>
            </p:nvSpPr>
            <p:spPr>
              <a:xfrm rot="10800000">
                <a:off x="4572626" y="2084570"/>
                <a:ext cx="3046751" cy="3046750"/>
              </a:xfrm>
              <a:custGeom>
                <a:avLst/>
                <a:gdLst>
                  <a:gd name="connsiteX0" fmla="*/ 1240818 w 3046751"/>
                  <a:gd name="connsiteY0" fmla="*/ 1488987 h 3046750"/>
                  <a:gd name="connsiteX1" fmla="*/ 248169 w 3046751"/>
                  <a:gd name="connsiteY1" fmla="*/ 1488987 h 3046750"/>
                  <a:gd name="connsiteX2" fmla="*/ 0 w 3046751"/>
                  <a:gd name="connsiteY2" fmla="*/ 1240818 h 3046750"/>
                  <a:gd name="connsiteX3" fmla="*/ 0 w 3046751"/>
                  <a:gd name="connsiteY3" fmla="*/ 248169 h 3046750"/>
                  <a:gd name="connsiteX4" fmla="*/ 248169 w 3046751"/>
                  <a:gd name="connsiteY4" fmla="*/ 0 h 3046750"/>
                  <a:gd name="connsiteX5" fmla="*/ 1240818 w 3046751"/>
                  <a:gd name="connsiteY5" fmla="*/ 0 h 3046750"/>
                  <a:gd name="connsiteX6" fmla="*/ 1488987 w 3046751"/>
                  <a:gd name="connsiteY6" fmla="*/ 248169 h 3046750"/>
                  <a:gd name="connsiteX7" fmla="*/ 1488987 w 3046751"/>
                  <a:gd name="connsiteY7" fmla="*/ 1240818 h 3046750"/>
                  <a:gd name="connsiteX8" fmla="*/ 1240818 w 3046751"/>
                  <a:gd name="connsiteY8" fmla="*/ 1488987 h 3046750"/>
                  <a:gd name="connsiteX9" fmla="*/ 2798581 w 3046751"/>
                  <a:gd name="connsiteY9" fmla="*/ 1488987 h 3046750"/>
                  <a:gd name="connsiteX10" fmla="*/ 1805932 w 3046751"/>
                  <a:gd name="connsiteY10" fmla="*/ 1488987 h 3046750"/>
                  <a:gd name="connsiteX11" fmla="*/ 1557763 w 3046751"/>
                  <a:gd name="connsiteY11" fmla="*/ 1240818 h 3046750"/>
                  <a:gd name="connsiteX12" fmla="*/ 1557763 w 3046751"/>
                  <a:gd name="connsiteY12" fmla="*/ 248169 h 3046750"/>
                  <a:gd name="connsiteX13" fmla="*/ 1805932 w 3046751"/>
                  <a:gd name="connsiteY13" fmla="*/ 0 h 3046750"/>
                  <a:gd name="connsiteX14" fmla="*/ 2798581 w 3046751"/>
                  <a:gd name="connsiteY14" fmla="*/ 0 h 3046750"/>
                  <a:gd name="connsiteX15" fmla="*/ 3046750 w 3046751"/>
                  <a:gd name="connsiteY15" fmla="*/ 248169 h 3046750"/>
                  <a:gd name="connsiteX16" fmla="*/ 3046750 w 3046751"/>
                  <a:gd name="connsiteY16" fmla="*/ 1240818 h 3046750"/>
                  <a:gd name="connsiteX17" fmla="*/ 2798581 w 3046751"/>
                  <a:gd name="connsiteY17" fmla="*/ 1488987 h 3046750"/>
                  <a:gd name="connsiteX18" fmla="*/ 1240819 w 3046751"/>
                  <a:gd name="connsiteY18" fmla="*/ 3046750 h 3046750"/>
                  <a:gd name="connsiteX19" fmla="*/ 248170 w 3046751"/>
                  <a:gd name="connsiteY19" fmla="*/ 3046750 h 3046750"/>
                  <a:gd name="connsiteX20" fmla="*/ 1 w 3046751"/>
                  <a:gd name="connsiteY20" fmla="*/ 2798581 h 3046750"/>
                  <a:gd name="connsiteX21" fmla="*/ 1 w 3046751"/>
                  <a:gd name="connsiteY21" fmla="*/ 1805932 h 3046750"/>
                  <a:gd name="connsiteX22" fmla="*/ 248170 w 3046751"/>
                  <a:gd name="connsiteY22" fmla="*/ 1557763 h 3046750"/>
                  <a:gd name="connsiteX23" fmla="*/ 1240819 w 3046751"/>
                  <a:gd name="connsiteY23" fmla="*/ 1557763 h 3046750"/>
                  <a:gd name="connsiteX24" fmla="*/ 1488988 w 3046751"/>
                  <a:gd name="connsiteY24" fmla="*/ 1805932 h 3046750"/>
                  <a:gd name="connsiteX25" fmla="*/ 1488988 w 3046751"/>
                  <a:gd name="connsiteY25" fmla="*/ 2798581 h 3046750"/>
                  <a:gd name="connsiteX26" fmla="*/ 1240819 w 3046751"/>
                  <a:gd name="connsiteY26" fmla="*/ 3046750 h 3046750"/>
                  <a:gd name="connsiteX27" fmla="*/ 2798582 w 3046751"/>
                  <a:gd name="connsiteY27" fmla="*/ 3046750 h 3046750"/>
                  <a:gd name="connsiteX28" fmla="*/ 1805933 w 3046751"/>
                  <a:gd name="connsiteY28" fmla="*/ 3046750 h 3046750"/>
                  <a:gd name="connsiteX29" fmla="*/ 1557764 w 3046751"/>
                  <a:gd name="connsiteY29" fmla="*/ 2798581 h 3046750"/>
                  <a:gd name="connsiteX30" fmla="*/ 1557764 w 3046751"/>
                  <a:gd name="connsiteY30" fmla="*/ 1805932 h 3046750"/>
                  <a:gd name="connsiteX31" fmla="*/ 1805933 w 3046751"/>
                  <a:gd name="connsiteY31" fmla="*/ 1557763 h 3046750"/>
                  <a:gd name="connsiteX32" fmla="*/ 2798582 w 3046751"/>
                  <a:gd name="connsiteY32" fmla="*/ 1557763 h 3046750"/>
                  <a:gd name="connsiteX33" fmla="*/ 3046751 w 3046751"/>
                  <a:gd name="connsiteY33" fmla="*/ 1805932 h 3046750"/>
                  <a:gd name="connsiteX34" fmla="*/ 3046751 w 3046751"/>
                  <a:gd name="connsiteY34" fmla="*/ 2798581 h 3046750"/>
                  <a:gd name="connsiteX35" fmla="*/ 2798582 w 3046751"/>
                  <a:gd name="connsiteY35" fmla="*/ 3046750 h 304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46751" h="3046750">
                    <a:moveTo>
                      <a:pt x="1240818" y="1488987"/>
                    </a:moveTo>
                    <a:lnTo>
                      <a:pt x="248169" y="1488987"/>
                    </a:lnTo>
                    <a:cubicBezTo>
                      <a:pt x="111109" y="1488987"/>
                      <a:pt x="0" y="1377878"/>
                      <a:pt x="0" y="1240818"/>
                    </a:cubicBezTo>
                    <a:lnTo>
                      <a:pt x="0" y="248169"/>
                    </a:lnTo>
                    <a:cubicBezTo>
                      <a:pt x="0" y="111109"/>
                      <a:pt x="111109" y="0"/>
                      <a:pt x="248169" y="0"/>
                    </a:cubicBezTo>
                    <a:lnTo>
                      <a:pt x="1240818" y="0"/>
                    </a:lnTo>
                    <a:cubicBezTo>
                      <a:pt x="1377878" y="0"/>
                      <a:pt x="1488987" y="111109"/>
                      <a:pt x="1488987" y="248169"/>
                    </a:cubicBezTo>
                    <a:lnTo>
                      <a:pt x="1488987" y="1240818"/>
                    </a:lnTo>
                    <a:cubicBezTo>
                      <a:pt x="1488987" y="1377878"/>
                      <a:pt x="1377878" y="1488987"/>
                      <a:pt x="1240818" y="1488987"/>
                    </a:cubicBezTo>
                    <a:close/>
                    <a:moveTo>
                      <a:pt x="2798581" y="1488987"/>
                    </a:moveTo>
                    <a:lnTo>
                      <a:pt x="1805932" y="1488987"/>
                    </a:lnTo>
                    <a:cubicBezTo>
                      <a:pt x="1668872" y="1488987"/>
                      <a:pt x="1557763" y="1377878"/>
                      <a:pt x="1557763" y="1240818"/>
                    </a:cubicBezTo>
                    <a:lnTo>
                      <a:pt x="1557763" y="248169"/>
                    </a:lnTo>
                    <a:cubicBezTo>
                      <a:pt x="1557763" y="111109"/>
                      <a:pt x="1668872" y="0"/>
                      <a:pt x="1805932" y="0"/>
                    </a:cubicBezTo>
                    <a:lnTo>
                      <a:pt x="2798581" y="0"/>
                    </a:lnTo>
                    <a:cubicBezTo>
                      <a:pt x="2935641" y="0"/>
                      <a:pt x="3046750" y="111109"/>
                      <a:pt x="3046750" y="248169"/>
                    </a:cubicBezTo>
                    <a:lnTo>
                      <a:pt x="3046750" y="1240818"/>
                    </a:lnTo>
                    <a:cubicBezTo>
                      <a:pt x="3046750" y="1377878"/>
                      <a:pt x="2935641" y="1488987"/>
                      <a:pt x="2798581" y="1488987"/>
                    </a:cubicBezTo>
                    <a:close/>
                    <a:moveTo>
                      <a:pt x="1240819" y="3046750"/>
                    </a:moveTo>
                    <a:lnTo>
                      <a:pt x="248170" y="3046750"/>
                    </a:lnTo>
                    <a:cubicBezTo>
                      <a:pt x="111110" y="3046750"/>
                      <a:pt x="1" y="2935641"/>
                      <a:pt x="1" y="2798581"/>
                    </a:cubicBezTo>
                    <a:lnTo>
                      <a:pt x="1" y="1805932"/>
                    </a:lnTo>
                    <a:cubicBezTo>
                      <a:pt x="1" y="1668872"/>
                      <a:pt x="111110" y="1557763"/>
                      <a:pt x="248170" y="1557763"/>
                    </a:cubicBezTo>
                    <a:lnTo>
                      <a:pt x="1240819" y="1557763"/>
                    </a:lnTo>
                    <a:cubicBezTo>
                      <a:pt x="1377879" y="1557763"/>
                      <a:pt x="1488988" y="1668872"/>
                      <a:pt x="1488988" y="1805932"/>
                    </a:cubicBezTo>
                    <a:lnTo>
                      <a:pt x="1488988" y="2798581"/>
                    </a:lnTo>
                    <a:cubicBezTo>
                      <a:pt x="1488988" y="2935641"/>
                      <a:pt x="1377879" y="3046750"/>
                      <a:pt x="1240819" y="3046750"/>
                    </a:cubicBezTo>
                    <a:close/>
                    <a:moveTo>
                      <a:pt x="2798582" y="3046750"/>
                    </a:moveTo>
                    <a:lnTo>
                      <a:pt x="1805933" y="3046750"/>
                    </a:lnTo>
                    <a:cubicBezTo>
                      <a:pt x="1668873" y="3046750"/>
                      <a:pt x="1557764" y="2935641"/>
                      <a:pt x="1557764" y="2798581"/>
                    </a:cubicBezTo>
                    <a:lnTo>
                      <a:pt x="1557764" y="1805932"/>
                    </a:lnTo>
                    <a:cubicBezTo>
                      <a:pt x="1557764" y="1668872"/>
                      <a:pt x="1668873" y="1557763"/>
                      <a:pt x="1805933" y="1557763"/>
                    </a:cubicBezTo>
                    <a:lnTo>
                      <a:pt x="2798582" y="1557763"/>
                    </a:lnTo>
                    <a:cubicBezTo>
                      <a:pt x="2935642" y="1557763"/>
                      <a:pt x="3046751" y="1668872"/>
                      <a:pt x="3046751" y="1805932"/>
                    </a:cubicBezTo>
                    <a:lnTo>
                      <a:pt x="3046751" y="2798581"/>
                    </a:lnTo>
                    <a:cubicBezTo>
                      <a:pt x="3046751" y="2935641"/>
                      <a:pt x="2935642" y="3046750"/>
                      <a:pt x="2798582" y="3046750"/>
                    </a:cubicBezTo>
                    <a:close/>
                  </a:path>
                </a:pathLst>
              </a:custGeom>
              <a:blipFill dpi="0" rotWithShape="0">
                <a:blip r:embed="rId1"/>
                <a:srcRect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5367240" y="2879193"/>
                <a:ext cx="1457506" cy="1457507"/>
                <a:chOff x="4025433" y="2592836"/>
                <a:chExt cx="1093130" cy="1093130"/>
              </a:xfrm>
            </p:grpSpPr>
            <p:sp>
              <p:nvSpPr>
                <p:cNvPr id="36" name="íślíḋè-is1ide-Oval 16"/>
                <p:cNvSpPr/>
                <p:nvPr/>
              </p:nvSpPr>
              <p:spPr>
                <a:xfrm>
                  <a:off x="4025433" y="2592836"/>
                  <a:ext cx="1093130" cy="1093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íślíḋè-is1ide-Freeform: Shape 14"/>
                <p:cNvSpPr/>
                <p:nvPr/>
              </p:nvSpPr>
              <p:spPr bwMode="auto">
                <a:xfrm>
                  <a:off x="4168136" y="2847957"/>
                  <a:ext cx="807728" cy="582885"/>
                </a:xfrm>
                <a:custGeom>
                  <a:avLst/>
                  <a:gdLst>
                    <a:gd name="connsiteX0" fmla="*/ 91000 w 605879"/>
                    <a:gd name="connsiteY0" fmla="*/ 173662 h 437224"/>
                    <a:gd name="connsiteX1" fmla="*/ 331193 w 605879"/>
                    <a:gd name="connsiteY1" fmla="*/ 173662 h 437224"/>
                    <a:gd name="connsiteX2" fmla="*/ 342454 w 605879"/>
                    <a:gd name="connsiteY2" fmla="*/ 184882 h 437224"/>
                    <a:gd name="connsiteX3" fmla="*/ 331193 w 605879"/>
                    <a:gd name="connsiteY3" fmla="*/ 196102 h 437224"/>
                    <a:gd name="connsiteX4" fmla="*/ 91000 w 605879"/>
                    <a:gd name="connsiteY4" fmla="*/ 196102 h 437224"/>
                    <a:gd name="connsiteX5" fmla="*/ 79739 w 605879"/>
                    <a:gd name="connsiteY5" fmla="*/ 184882 h 437224"/>
                    <a:gd name="connsiteX6" fmla="*/ 91000 w 605879"/>
                    <a:gd name="connsiteY6" fmla="*/ 173662 h 437224"/>
                    <a:gd name="connsiteX7" fmla="*/ 421630 w 605879"/>
                    <a:gd name="connsiteY7" fmla="*/ 131441 h 437224"/>
                    <a:gd name="connsiteX8" fmla="*/ 423552 w 605879"/>
                    <a:gd name="connsiteY8" fmla="*/ 152274 h 437224"/>
                    <a:gd name="connsiteX9" fmla="*/ 275961 w 605879"/>
                    <a:gd name="connsiteY9" fmla="*/ 300986 h 437224"/>
                    <a:gd name="connsiteX10" fmla="*/ 408175 w 605879"/>
                    <a:gd name="connsiteY10" fmla="*/ 358277 h 437224"/>
                    <a:gd name="connsiteX11" fmla="*/ 418060 w 605879"/>
                    <a:gd name="connsiteY11" fmla="*/ 365267 h 437224"/>
                    <a:gd name="connsiteX12" fmla="*/ 488218 w 605879"/>
                    <a:gd name="connsiteY12" fmla="*/ 410360 h 437224"/>
                    <a:gd name="connsiteX13" fmla="*/ 474214 w 605879"/>
                    <a:gd name="connsiteY13" fmla="*/ 363348 h 437224"/>
                    <a:gd name="connsiteX14" fmla="*/ 482039 w 605879"/>
                    <a:gd name="connsiteY14" fmla="*/ 349916 h 437224"/>
                    <a:gd name="connsiteX15" fmla="*/ 583363 w 605879"/>
                    <a:gd name="connsiteY15" fmla="*/ 244928 h 437224"/>
                    <a:gd name="connsiteX16" fmla="*/ 421630 w 605879"/>
                    <a:gd name="connsiteY16" fmla="*/ 131441 h 437224"/>
                    <a:gd name="connsiteX17" fmla="*/ 75898 w 605879"/>
                    <a:gd name="connsiteY17" fmla="*/ 120173 h 437224"/>
                    <a:gd name="connsiteX18" fmla="*/ 340509 w 605879"/>
                    <a:gd name="connsiteY18" fmla="*/ 120173 h 437224"/>
                    <a:gd name="connsiteX19" fmla="*/ 351769 w 605879"/>
                    <a:gd name="connsiteY19" fmla="*/ 131428 h 437224"/>
                    <a:gd name="connsiteX20" fmla="*/ 340509 w 605879"/>
                    <a:gd name="connsiteY20" fmla="*/ 142683 h 437224"/>
                    <a:gd name="connsiteX21" fmla="*/ 75898 w 605879"/>
                    <a:gd name="connsiteY21" fmla="*/ 142683 h 437224"/>
                    <a:gd name="connsiteX22" fmla="*/ 64638 w 605879"/>
                    <a:gd name="connsiteY22" fmla="*/ 131428 h 437224"/>
                    <a:gd name="connsiteX23" fmla="*/ 75898 w 605879"/>
                    <a:gd name="connsiteY23" fmla="*/ 120173 h 437224"/>
                    <a:gd name="connsiteX24" fmla="*/ 210609 w 605879"/>
                    <a:gd name="connsiteY24" fmla="*/ 22478 h 437224"/>
                    <a:gd name="connsiteX25" fmla="*/ 22516 w 605879"/>
                    <a:gd name="connsiteY25" fmla="*/ 153508 h 437224"/>
                    <a:gd name="connsiteX26" fmla="*/ 139216 w 605879"/>
                    <a:gd name="connsiteY26" fmla="*/ 274807 h 437224"/>
                    <a:gd name="connsiteX27" fmla="*/ 147042 w 605879"/>
                    <a:gd name="connsiteY27" fmla="*/ 288102 h 437224"/>
                    <a:gd name="connsiteX28" fmla="*/ 130017 w 605879"/>
                    <a:gd name="connsiteY28" fmla="*/ 344297 h 437224"/>
                    <a:gd name="connsiteX29" fmla="*/ 214041 w 605879"/>
                    <a:gd name="connsiteY29" fmla="*/ 291254 h 437224"/>
                    <a:gd name="connsiteX30" fmla="*/ 223927 w 605879"/>
                    <a:gd name="connsiteY30" fmla="*/ 284264 h 437224"/>
                    <a:gd name="connsiteX31" fmla="*/ 398839 w 605879"/>
                    <a:gd name="connsiteY31" fmla="*/ 152960 h 437224"/>
                    <a:gd name="connsiteX32" fmla="*/ 369596 w 605879"/>
                    <a:gd name="connsiteY32" fmla="*/ 80592 h 437224"/>
                    <a:gd name="connsiteX33" fmla="*/ 210609 w 605879"/>
                    <a:gd name="connsiteY33" fmla="*/ 22478 h 437224"/>
                    <a:gd name="connsiteX34" fmla="*/ 210609 w 605879"/>
                    <a:gd name="connsiteY34" fmla="*/ 0 h 437224"/>
                    <a:gd name="connsiteX35" fmla="*/ 385796 w 605879"/>
                    <a:gd name="connsiteY35" fmla="*/ 64967 h 437224"/>
                    <a:gd name="connsiteX36" fmla="*/ 414079 w 605879"/>
                    <a:gd name="connsiteY36" fmla="*/ 109100 h 437224"/>
                    <a:gd name="connsiteX37" fmla="*/ 419845 w 605879"/>
                    <a:gd name="connsiteY37" fmla="*/ 108963 h 437224"/>
                    <a:gd name="connsiteX38" fmla="*/ 605879 w 605879"/>
                    <a:gd name="connsiteY38" fmla="*/ 244928 h 437224"/>
                    <a:gd name="connsiteX39" fmla="*/ 498515 w 605879"/>
                    <a:gd name="connsiteY39" fmla="*/ 368420 h 437224"/>
                    <a:gd name="connsiteX40" fmla="*/ 516088 w 605879"/>
                    <a:gd name="connsiteY40" fmla="*/ 414609 h 437224"/>
                    <a:gd name="connsiteX41" fmla="*/ 522953 w 605879"/>
                    <a:gd name="connsiteY41" fmla="*/ 428178 h 437224"/>
                    <a:gd name="connsiteX42" fmla="*/ 510185 w 605879"/>
                    <a:gd name="connsiteY42" fmla="*/ 437224 h 437224"/>
                    <a:gd name="connsiteX43" fmla="*/ 400487 w 605879"/>
                    <a:gd name="connsiteY43" fmla="*/ 380344 h 437224"/>
                    <a:gd name="connsiteX44" fmla="*/ 250836 w 605879"/>
                    <a:gd name="connsiteY44" fmla="*/ 304275 h 437224"/>
                    <a:gd name="connsiteX45" fmla="*/ 231752 w 605879"/>
                    <a:gd name="connsiteY45" fmla="*/ 306331 h 437224"/>
                    <a:gd name="connsiteX46" fmla="*/ 107639 w 605879"/>
                    <a:gd name="connsiteY46" fmla="*/ 371161 h 437224"/>
                    <a:gd name="connsiteX47" fmla="*/ 94596 w 605879"/>
                    <a:gd name="connsiteY47" fmla="*/ 361978 h 437224"/>
                    <a:gd name="connsiteX48" fmla="*/ 102009 w 605879"/>
                    <a:gd name="connsiteY48" fmla="*/ 348135 h 437224"/>
                    <a:gd name="connsiteX49" fmla="*/ 122741 w 605879"/>
                    <a:gd name="connsiteY49" fmla="*/ 293173 h 437224"/>
                    <a:gd name="connsiteX50" fmla="*/ 0 w 605879"/>
                    <a:gd name="connsiteY50" fmla="*/ 153508 h 437224"/>
                    <a:gd name="connsiteX51" fmla="*/ 210609 w 605879"/>
                    <a:gd name="connsiteY51" fmla="*/ 0 h 437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05879" h="437224">
                      <a:moveTo>
                        <a:pt x="91000" y="173662"/>
                      </a:moveTo>
                      <a:lnTo>
                        <a:pt x="331193" y="173662"/>
                      </a:lnTo>
                      <a:cubicBezTo>
                        <a:pt x="337373" y="173662"/>
                        <a:pt x="342454" y="178725"/>
                        <a:pt x="342454" y="184882"/>
                      </a:cubicBezTo>
                      <a:cubicBezTo>
                        <a:pt x="342454" y="191040"/>
                        <a:pt x="337373" y="196102"/>
                        <a:pt x="331193" y="196102"/>
                      </a:cubicBezTo>
                      <a:lnTo>
                        <a:pt x="91000" y="196102"/>
                      </a:lnTo>
                      <a:cubicBezTo>
                        <a:pt x="84683" y="196102"/>
                        <a:pt x="79739" y="191040"/>
                        <a:pt x="79739" y="184882"/>
                      </a:cubicBezTo>
                      <a:cubicBezTo>
                        <a:pt x="79739" y="178725"/>
                        <a:pt x="84683" y="173662"/>
                        <a:pt x="91000" y="173662"/>
                      </a:cubicBezTo>
                      <a:close/>
                      <a:moveTo>
                        <a:pt x="421630" y="131441"/>
                      </a:moveTo>
                      <a:cubicBezTo>
                        <a:pt x="423003" y="138294"/>
                        <a:pt x="423552" y="145284"/>
                        <a:pt x="423552" y="152274"/>
                      </a:cubicBezTo>
                      <a:cubicBezTo>
                        <a:pt x="423552" y="220668"/>
                        <a:pt x="362456" y="281249"/>
                        <a:pt x="275961" y="300986"/>
                      </a:cubicBezTo>
                      <a:cubicBezTo>
                        <a:pt x="302047" y="334017"/>
                        <a:pt x="350924" y="355536"/>
                        <a:pt x="408175" y="358277"/>
                      </a:cubicBezTo>
                      <a:cubicBezTo>
                        <a:pt x="412569" y="358551"/>
                        <a:pt x="416413" y="361293"/>
                        <a:pt x="418060" y="365267"/>
                      </a:cubicBezTo>
                      <a:cubicBezTo>
                        <a:pt x="427259" y="388019"/>
                        <a:pt x="463505" y="403370"/>
                        <a:pt x="488218" y="410360"/>
                      </a:cubicBezTo>
                      <a:cubicBezTo>
                        <a:pt x="483962" y="399944"/>
                        <a:pt x="479156" y="385004"/>
                        <a:pt x="474214" y="363348"/>
                      </a:cubicBezTo>
                      <a:cubicBezTo>
                        <a:pt x="472841" y="357455"/>
                        <a:pt x="476273" y="351698"/>
                        <a:pt x="482039" y="349916"/>
                      </a:cubicBezTo>
                      <a:cubicBezTo>
                        <a:pt x="543685" y="332236"/>
                        <a:pt x="583500" y="290980"/>
                        <a:pt x="583363" y="244928"/>
                      </a:cubicBezTo>
                      <a:cubicBezTo>
                        <a:pt x="583363" y="182839"/>
                        <a:pt x="511009" y="132126"/>
                        <a:pt x="421630" y="131441"/>
                      </a:cubicBezTo>
                      <a:close/>
                      <a:moveTo>
                        <a:pt x="75898" y="120173"/>
                      </a:moveTo>
                      <a:lnTo>
                        <a:pt x="340509" y="120173"/>
                      </a:lnTo>
                      <a:cubicBezTo>
                        <a:pt x="346826" y="120173"/>
                        <a:pt x="351769" y="125114"/>
                        <a:pt x="351769" y="131428"/>
                      </a:cubicBezTo>
                      <a:cubicBezTo>
                        <a:pt x="351769" y="137604"/>
                        <a:pt x="346826" y="142683"/>
                        <a:pt x="340509" y="142683"/>
                      </a:cubicBezTo>
                      <a:lnTo>
                        <a:pt x="75898" y="142683"/>
                      </a:lnTo>
                      <a:cubicBezTo>
                        <a:pt x="69719" y="142683"/>
                        <a:pt x="64638" y="137604"/>
                        <a:pt x="64638" y="131428"/>
                      </a:cubicBezTo>
                      <a:cubicBezTo>
                        <a:pt x="64638" y="125114"/>
                        <a:pt x="69719" y="120173"/>
                        <a:pt x="75898" y="120173"/>
                      </a:cubicBezTo>
                      <a:close/>
                      <a:moveTo>
                        <a:pt x="210609" y="22478"/>
                      </a:moveTo>
                      <a:cubicBezTo>
                        <a:pt x="106952" y="22478"/>
                        <a:pt x="22516" y="81277"/>
                        <a:pt x="22516" y="153508"/>
                      </a:cubicBezTo>
                      <a:cubicBezTo>
                        <a:pt x="22516" y="206688"/>
                        <a:pt x="68372" y="254385"/>
                        <a:pt x="139216" y="274807"/>
                      </a:cubicBezTo>
                      <a:cubicBezTo>
                        <a:pt x="144983" y="276452"/>
                        <a:pt x="148415" y="282208"/>
                        <a:pt x="147042" y="288102"/>
                      </a:cubicBezTo>
                      <a:cubicBezTo>
                        <a:pt x="140864" y="314966"/>
                        <a:pt x="135097" y="332647"/>
                        <a:pt x="130017" y="344297"/>
                      </a:cubicBezTo>
                      <a:cubicBezTo>
                        <a:pt x="158437" y="336622"/>
                        <a:pt x="203058" y="318667"/>
                        <a:pt x="214041" y="291254"/>
                      </a:cubicBezTo>
                      <a:cubicBezTo>
                        <a:pt x="215689" y="287280"/>
                        <a:pt x="219533" y="284538"/>
                        <a:pt x="223927" y="284264"/>
                      </a:cubicBezTo>
                      <a:cubicBezTo>
                        <a:pt x="320170" y="279604"/>
                        <a:pt x="395407" y="223135"/>
                        <a:pt x="398839" y="152960"/>
                      </a:cubicBezTo>
                      <a:cubicBezTo>
                        <a:pt x="400075" y="126918"/>
                        <a:pt x="389915" y="101836"/>
                        <a:pt x="369596" y="80592"/>
                      </a:cubicBezTo>
                      <a:cubicBezTo>
                        <a:pt x="334860" y="44133"/>
                        <a:pt x="275412" y="22478"/>
                        <a:pt x="210609" y="22478"/>
                      </a:cubicBezTo>
                      <a:close/>
                      <a:moveTo>
                        <a:pt x="210609" y="0"/>
                      </a:moveTo>
                      <a:cubicBezTo>
                        <a:pt x="281453" y="0"/>
                        <a:pt x="346942" y="24260"/>
                        <a:pt x="385796" y="64967"/>
                      </a:cubicBezTo>
                      <a:cubicBezTo>
                        <a:pt x="398702" y="78536"/>
                        <a:pt x="408175" y="93338"/>
                        <a:pt x="414079" y="109100"/>
                      </a:cubicBezTo>
                      <a:cubicBezTo>
                        <a:pt x="416001" y="108963"/>
                        <a:pt x="417923" y="108963"/>
                        <a:pt x="419845" y="108963"/>
                      </a:cubicBezTo>
                      <a:cubicBezTo>
                        <a:pt x="522404" y="108963"/>
                        <a:pt x="606016" y="169955"/>
                        <a:pt x="605879" y="244928"/>
                      </a:cubicBezTo>
                      <a:cubicBezTo>
                        <a:pt x="605879" y="298519"/>
                        <a:pt x="564141" y="346079"/>
                        <a:pt x="498515" y="368420"/>
                      </a:cubicBezTo>
                      <a:cubicBezTo>
                        <a:pt x="506066" y="398025"/>
                        <a:pt x="512931" y="412279"/>
                        <a:pt x="516088" y="414609"/>
                      </a:cubicBezTo>
                      <a:cubicBezTo>
                        <a:pt x="524601" y="418858"/>
                        <a:pt x="523228" y="426671"/>
                        <a:pt x="522953" y="428178"/>
                      </a:cubicBezTo>
                      <a:cubicBezTo>
                        <a:pt x="522541" y="429686"/>
                        <a:pt x="520207" y="437224"/>
                        <a:pt x="510185" y="437224"/>
                      </a:cubicBezTo>
                      <a:cubicBezTo>
                        <a:pt x="497828" y="437224"/>
                        <a:pt x="423689" y="421325"/>
                        <a:pt x="400487" y="380344"/>
                      </a:cubicBezTo>
                      <a:cubicBezTo>
                        <a:pt x="333899" y="375410"/>
                        <a:pt x="277746" y="346764"/>
                        <a:pt x="250836" y="304275"/>
                      </a:cubicBezTo>
                      <a:cubicBezTo>
                        <a:pt x="244521" y="305098"/>
                        <a:pt x="238205" y="305783"/>
                        <a:pt x="231752" y="306331"/>
                      </a:cubicBezTo>
                      <a:cubicBezTo>
                        <a:pt x="206216" y="353069"/>
                        <a:pt x="121643" y="371161"/>
                        <a:pt x="107639" y="371161"/>
                      </a:cubicBezTo>
                      <a:cubicBezTo>
                        <a:pt x="97616" y="371161"/>
                        <a:pt x="95145" y="364171"/>
                        <a:pt x="94596" y="361978"/>
                      </a:cubicBezTo>
                      <a:cubicBezTo>
                        <a:pt x="94184" y="360470"/>
                        <a:pt x="92948" y="352658"/>
                        <a:pt x="102009" y="348135"/>
                      </a:cubicBezTo>
                      <a:cubicBezTo>
                        <a:pt x="105030" y="345942"/>
                        <a:pt x="113130" y="331550"/>
                        <a:pt x="122741" y="293173"/>
                      </a:cubicBezTo>
                      <a:cubicBezTo>
                        <a:pt x="47778" y="268228"/>
                        <a:pt x="0" y="214226"/>
                        <a:pt x="0" y="153508"/>
                      </a:cubicBezTo>
                      <a:cubicBezTo>
                        <a:pt x="0" y="68804"/>
                        <a:pt x="94458" y="0"/>
                        <a:pt x="21060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7116818" y="1834344"/>
                <a:ext cx="730010" cy="728264"/>
                <a:chOff x="5202936" y="2014498"/>
                <a:chExt cx="816864" cy="814910"/>
              </a:xfrm>
            </p:grpSpPr>
            <p:sp>
              <p:nvSpPr>
                <p:cNvPr id="34" name="íślíḋè-is1ide-Oval 18"/>
                <p:cNvSpPr/>
                <p:nvPr/>
              </p:nvSpPr>
              <p:spPr>
                <a:xfrm>
                  <a:off x="5202936" y="2014498"/>
                  <a:ext cx="816864" cy="814910"/>
                </a:xfrm>
                <a:prstGeom prst="ellipse">
                  <a:avLst/>
                </a:prstGeom>
                <a:solidFill>
                  <a:srgbClr val="1C4D5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íślíḋè-is1ide-Freeform: Shape 19"/>
                <p:cNvSpPr/>
                <p:nvPr/>
              </p:nvSpPr>
              <p:spPr bwMode="auto">
                <a:xfrm>
                  <a:off x="5459762" y="2301815"/>
                  <a:ext cx="303213" cy="240276"/>
                </a:xfrm>
                <a:custGeom>
                  <a:avLst/>
                  <a:gdLst>
                    <a:gd name="connsiteX0" fmla="*/ 511657 w 606157"/>
                    <a:gd name="connsiteY0" fmla="*/ 343654 h 480339"/>
                    <a:gd name="connsiteX1" fmla="*/ 521432 w 606157"/>
                    <a:gd name="connsiteY1" fmla="*/ 353421 h 480339"/>
                    <a:gd name="connsiteX2" fmla="*/ 521432 w 606157"/>
                    <a:gd name="connsiteY2" fmla="*/ 376178 h 480339"/>
                    <a:gd name="connsiteX3" fmla="*/ 544305 w 606157"/>
                    <a:gd name="connsiteY3" fmla="*/ 376178 h 480339"/>
                    <a:gd name="connsiteX4" fmla="*/ 554080 w 606157"/>
                    <a:gd name="connsiteY4" fmla="*/ 385945 h 480339"/>
                    <a:gd name="connsiteX5" fmla="*/ 544305 w 606157"/>
                    <a:gd name="connsiteY5" fmla="*/ 395712 h 480339"/>
                    <a:gd name="connsiteX6" fmla="*/ 521432 w 606157"/>
                    <a:gd name="connsiteY6" fmla="*/ 395712 h 480339"/>
                    <a:gd name="connsiteX7" fmla="*/ 521432 w 606157"/>
                    <a:gd name="connsiteY7" fmla="*/ 418566 h 480339"/>
                    <a:gd name="connsiteX8" fmla="*/ 511657 w 606157"/>
                    <a:gd name="connsiteY8" fmla="*/ 428333 h 480339"/>
                    <a:gd name="connsiteX9" fmla="*/ 501882 w 606157"/>
                    <a:gd name="connsiteY9" fmla="*/ 418566 h 480339"/>
                    <a:gd name="connsiteX10" fmla="*/ 501882 w 606157"/>
                    <a:gd name="connsiteY10" fmla="*/ 395712 h 480339"/>
                    <a:gd name="connsiteX11" fmla="*/ 479106 w 606157"/>
                    <a:gd name="connsiteY11" fmla="*/ 395712 h 480339"/>
                    <a:gd name="connsiteX12" fmla="*/ 469331 w 606157"/>
                    <a:gd name="connsiteY12" fmla="*/ 385945 h 480339"/>
                    <a:gd name="connsiteX13" fmla="*/ 479106 w 606157"/>
                    <a:gd name="connsiteY13" fmla="*/ 376178 h 480339"/>
                    <a:gd name="connsiteX14" fmla="*/ 501882 w 606157"/>
                    <a:gd name="connsiteY14" fmla="*/ 376178 h 480339"/>
                    <a:gd name="connsiteX15" fmla="*/ 501882 w 606157"/>
                    <a:gd name="connsiteY15" fmla="*/ 353421 h 480339"/>
                    <a:gd name="connsiteX16" fmla="*/ 511657 w 606157"/>
                    <a:gd name="connsiteY16" fmla="*/ 343654 h 480339"/>
                    <a:gd name="connsiteX17" fmla="*/ 511621 w 606157"/>
                    <a:gd name="connsiteY17" fmla="*/ 311170 h 480339"/>
                    <a:gd name="connsiteX18" fmla="*/ 436735 w 606157"/>
                    <a:gd name="connsiteY18" fmla="*/ 385944 h 480339"/>
                    <a:gd name="connsiteX19" fmla="*/ 511621 w 606157"/>
                    <a:gd name="connsiteY19" fmla="*/ 460816 h 480339"/>
                    <a:gd name="connsiteX20" fmla="*/ 586605 w 606157"/>
                    <a:gd name="connsiteY20" fmla="*/ 385944 h 480339"/>
                    <a:gd name="connsiteX21" fmla="*/ 511621 w 606157"/>
                    <a:gd name="connsiteY21" fmla="*/ 311170 h 480339"/>
                    <a:gd name="connsiteX22" fmla="*/ 511621 w 606157"/>
                    <a:gd name="connsiteY22" fmla="*/ 291647 h 480339"/>
                    <a:gd name="connsiteX23" fmla="*/ 606157 w 606157"/>
                    <a:gd name="connsiteY23" fmla="*/ 385944 h 480339"/>
                    <a:gd name="connsiteX24" fmla="*/ 511621 w 606157"/>
                    <a:gd name="connsiteY24" fmla="*/ 480339 h 480339"/>
                    <a:gd name="connsiteX25" fmla="*/ 417183 w 606157"/>
                    <a:gd name="connsiteY25" fmla="*/ 385944 h 480339"/>
                    <a:gd name="connsiteX26" fmla="*/ 511621 w 606157"/>
                    <a:gd name="connsiteY26" fmla="*/ 291647 h 480339"/>
                    <a:gd name="connsiteX27" fmla="*/ 368279 w 606157"/>
                    <a:gd name="connsiteY27" fmla="*/ 200476 h 480339"/>
                    <a:gd name="connsiteX28" fmla="*/ 489505 w 606157"/>
                    <a:gd name="connsiteY28" fmla="*/ 259991 h 480339"/>
                    <a:gd name="connsiteX29" fmla="*/ 487746 w 606157"/>
                    <a:gd name="connsiteY29" fmla="*/ 273650 h 480339"/>
                    <a:gd name="connsiteX30" fmla="*/ 481782 w 606157"/>
                    <a:gd name="connsiteY30" fmla="*/ 275699 h 480339"/>
                    <a:gd name="connsiteX31" fmla="*/ 474059 w 606157"/>
                    <a:gd name="connsiteY31" fmla="*/ 271894 h 480339"/>
                    <a:gd name="connsiteX32" fmla="*/ 368279 w 606157"/>
                    <a:gd name="connsiteY32" fmla="*/ 219989 h 480339"/>
                    <a:gd name="connsiteX33" fmla="*/ 293588 w 606157"/>
                    <a:gd name="connsiteY33" fmla="*/ 242819 h 480339"/>
                    <a:gd name="connsiteX34" fmla="*/ 279999 w 606157"/>
                    <a:gd name="connsiteY34" fmla="*/ 240185 h 480339"/>
                    <a:gd name="connsiteX35" fmla="*/ 282639 w 606157"/>
                    <a:gd name="connsiteY35" fmla="*/ 226623 h 480339"/>
                    <a:gd name="connsiteX36" fmla="*/ 368279 w 606157"/>
                    <a:gd name="connsiteY36" fmla="*/ 200476 h 480339"/>
                    <a:gd name="connsiteX37" fmla="*/ 153211 w 606157"/>
                    <a:gd name="connsiteY37" fmla="*/ 200476 h 480339"/>
                    <a:gd name="connsiteX38" fmla="*/ 306325 w 606157"/>
                    <a:gd name="connsiteY38" fmla="*/ 353439 h 480339"/>
                    <a:gd name="connsiteX39" fmla="*/ 296547 w 606157"/>
                    <a:gd name="connsiteY39" fmla="*/ 363200 h 480339"/>
                    <a:gd name="connsiteX40" fmla="*/ 286770 w 606157"/>
                    <a:gd name="connsiteY40" fmla="*/ 353439 h 480339"/>
                    <a:gd name="connsiteX41" fmla="*/ 153211 w 606157"/>
                    <a:gd name="connsiteY41" fmla="*/ 219999 h 480339"/>
                    <a:gd name="connsiteX42" fmla="*/ 19554 w 606157"/>
                    <a:gd name="connsiteY42" fmla="*/ 353439 h 480339"/>
                    <a:gd name="connsiteX43" fmla="*/ 9777 w 606157"/>
                    <a:gd name="connsiteY43" fmla="*/ 363200 h 480339"/>
                    <a:gd name="connsiteX44" fmla="*/ 0 w 606157"/>
                    <a:gd name="connsiteY44" fmla="*/ 353439 h 480339"/>
                    <a:gd name="connsiteX45" fmla="*/ 153211 w 606157"/>
                    <a:gd name="connsiteY45" fmla="*/ 200476 h 480339"/>
                    <a:gd name="connsiteX46" fmla="*/ 368295 w 606157"/>
                    <a:gd name="connsiteY46" fmla="*/ 19531 h 480339"/>
                    <a:gd name="connsiteX47" fmla="*/ 306326 w 606157"/>
                    <a:gd name="connsiteY47" fmla="*/ 81348 h 480339"/>
                    <a:gd name="connsiteX48" fmla="*/ 368295 w 606157"/>
                    <a:gd name="connsiteY48" fmla="*/ 143262 h 480339"/>
                    <a:gd name="connsiteX49" fmla="*/ 430165 w 606157"/>
                    <a:gd name="connsiteY49" fmla="*/ 81348 h 480339"/>
                    <a:gd name="connsiteX50" fmla="*/ 368295 w 606157"/>
                    <a:gd name="connsiteY50" fmla="*/ 19531 h 480339"/>
                    <a:gd name="connsiteX51" fmla="*/ 153211 w 606157"/>
                    <a:gd name="connsiteY51" fmla="*/ 19531 h 480339"/>
                    <a:gd name="connsiteX52" fmla="*/ 91242 w 606157"/>
                    <a:gd name="connsiteY52" fmla="*/ 81348 h 480339"/>
                    <a:gd name="connsiteX53" fmla="*/ 153211 w 606157"/>
                    <a:gd name="connsiteY53" fmla="*/ 143262 h 480339"/>
                    <a:gd name="connsiteX54" fmla="*/ 215081 w 606157"/>
                    <a:gd name="connsiteY54" fmla="*/ 81348 h 480339"/>
                    <a:gd name="connsiteX55" fmla="*/ 153211 w 606157"/>
                    <a:gd name="connsiteY55" fmla="*/ 19531 h 480339"/>
                    <a:gd name="connsiteX56" fmla="*/ 368295 w 606157"/>
                    <a:gd name="connsiteY56" fmla="*/ 0 h 480339"/>
                    <a:gd name="connsiteX57" fmla="*/ 449714 w 606157"/>
                    <a:gd name="connsiteY57" fmla="*/ 81348 h 480339"/>
                    <a:gd name="connsiteX58" fmla="*/ 368295 w 606157"/>
                    <a:gd name="connsiteY58" fmla="*/ 162794 h 480339"/>
                    <a:gd name="connsiteX59" fmla="*/ 286778 w 606157"/>
                    <a:gd name="connsiteY59" fmla="*/ 81348 h 480339"/>
                    <a:gd name="connsiteX60" fmla="*/ 368295 w 606157"/>
                    <a:gd name="connsiteY60" fmla="*/ 0 h 480339"/>
                    <a:gd name="connsiteX61" fmla="*/ 153211 w 606157"/>
                    <a:gd name="connsiteY61" fmla="*/ 0 h 480339"/>
                    <a:gd name="connsiteX62" fmla="*/ 234630 w 606157"/>
                    <a:gd name="connsiteY62" fmla="*/ 81348 h 480339"/>
                    <a:gd name="connsiteX63" fmla="*/ 153211 w 606157"/>
                    <a:gd name="connsiteY63" fmla="*/ 162794 h 480339"/>
                    <a:gd name="connsiteX64" fmla="*/ 71694 w 606157"/>
                    <a:gd name="connsiteY64" fmla="*/ 81348 h 480339"/>
                    <a:gd name="connsiteX65" fmla="*/ 153211 w 606157"/>
                    <a:gd name="connsiteY65" fmla="*/ 0 h 480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606157" h="480339">
                      <a:moveTo>
                        <a:pt x="511657" y="343654"/>
                      </a:moveTo>
                      <a:cubicBezTo>
                        <a:pt x="517131" y="343654"/>
                        <a:pt x="521432" y="348049"/>
                        <a:pt x="521432" y="353421"/>
                      </a:cubicBezTo>
                      <a:lnTo>
                        <a:pt x="521432" y="376178"/>
                      </a:lnTo>
                      <a:lnTo>
                        <a:pt x="544305" y="376178"/>
                      </a:lnTo>
                      <a:cubicBezTo>
                        <a:pt x="549682" y="376178"/>
                        <a:pt x="554080" y="380573"/>
                        <a:pt x="554080" y="385945"/>
                      </a:cubicBezTo>
                      <a:cubicBezTo>
                        <a:pt x="554080" y="391414"/>
                        <a:pt x="549682" y="395712"/>
                        <a:pt x="544305" y="395712"/>
                      </a:cubicBezTo>
                      <a:lnTo>
                        <a:pt x="521432" y="395712"/>
                      </a:lnTo>
                      <a:lnTo>
                        <a:pt x="521432" y="418566"/>
                      </a:lnTo>
                      <a:cubicBezTo>
                        <a:pt x="521432" y="423938"/>
                        <a:pt x="517131" y="428333"/>
                        <a:pt x="511657" y="428333"/>
                      </a:cubicBezTo>
                      <a:cubicBezTo>
                        <a:pt x="506281" y="428333"/>
                        <a:pt x="501882" y="423938"/>
                        <a:pt x="501882" y="418566"/>
                      </a:cubicBezTo>
                      <a:lnTo>
                        <a:pt x="501882" y="395712"/>
                      </a:lnTo>
                      <a:lnTo>
                        <a:pt x="479106" y="395712"/>
                      </a:lnTo>
                      <a:cubicBezTo>
                        <a:pt x="473730" y="395712"/>
                        <a:pt x="469331" y="391414"/>
                        <a:pt x="469331" y="385945"/>
                      </a:cubicBezTo>
                      <a:cubicBezTo>
                        <a:pt x="469331" y="380573"/>
                        <a:pt x="473730" y="376178"/>
                        <a:pt x="479106" y="376178"/>
                      </a:cubicBezTo>
                      <a:lnTo>
                        <a:pt x="501882" y="376178"/>
                      </a:lnTo>
                      <a:lnTo>
                        <a:pt x="501882" y="353421"/>
                      </a:lnTo>
                      <a:cubicBezTo>
                        <a:pt x="501882" y="348049"/>
                        <a:pt x="506281" y="343654"/>
                        <a:pt x="511657" y="343654"/>
                      </a:cubicBezTo>
                      <a:close/>
                      <a:moveTo>
                        <a:pt x="511621" y="311170"/>
                      </a:moveTo>
                      <a:cubicBezTo>
                        <a:pt x="470366" y="311170"/>
                        <a:pt x="436735" y="344750"/>
                        <a:pt x="436735" y="385944"/>
                      </a:cubicBezTo>
                      <a:cubicBezTo>
                        <a:pt x="436735" y="427236"/>
                        <a:pt x="470366" y="460816"/>
                        <a:pt x="511621" y="460816"/>
                      </a:cubicBezTo>
                      <a:cubicBezTo>
                        <a:pt x="552975" y="460816"/>
                        <a:pt x="586605" y="427236"/>
                        <a:pt x="586605" y="385944"/>
                      </a:cubicBezTo>
                      <a:cubicBezTo>
                        <a:pt x="586605" y="344750"/>
                        <a:pt x="552975" y="311170"/>
                        <a:pt x="511621" y="311170"/>
                      </a:cubicBezTo>
                      <a:close/>
                      <a:moveTo>
                        <a:pt x="511621" y="291647"/>
                      </a:moveTo>
                      <a:cubicBezTo>
                        <a:pt x="563729" y="291647"/>
                        <a:pt x="606157" y="333915"/>
                        <a:pt x="606157" y="385944"/>
                      </a:cubicBezTo>
                      <a:cubicBezTo>
                        <a:pt x="606157" y="437974"/>
                        <a:pt x="563729" y="480339"/>
                        <a:pt x="511621" y="480339"/>
                      </a:cubicBezTo>
                      <a:cubicBezTo>
                        <a:pt x="459514" y="480339"/>
                        <a:pt x="417183" y="437974"/>
                        <a:pt x="417183" y="385944"/>
                      </a:cubicBezTo>
                      <a:cubicBezTo>
                        <a:pt x="417183" y="333915"/>
                        <a:pt x="459514" y="291647"/>
                        <a:pt x="511621" y="291647"/>
                      </a:cubicBezTo>
                      <a:close/>
                      <a:moveTo>
                        <a:pt x="368279" y="200476"/>
                      </a:moveTo>
                      <a:cubicBezTo>
                        <a:pt x="416085" y="200476"/>
                        <a:pt x="460274" y="222135"/>
                        <a:pt x="489505" y="259991"/>
                      </a:cubicBezTo>
                      <a:cubicBezTo>
                        <a:pt x="492829" y="264284"/>
                        <a:pt x="492047" y="270333"/>
                        <a:pt x="487746" y="273650"/>
                      </a:cubicBezTo>
                      <a:cubicBezTo>
                        <a:pt x="485986" y="275016"/>
                        <a:pt x="483835" y="275699"/>
                        <a:pt x="481782" y="275699"/>
                      </a:cubicBezTo>
                      <a:cubicBezTo>
                        <a:pt x="478849" y="275699"/>
                        <a:pt x="475916" y="274430"/>
                        <a:pt x="474059" y="271894"/>
                      </a:cubicBezTo>
                      <a:cubicBezTo>
                        <a:pt x="448542" y="238917"/>
                        <a:pt x="409926" y="219989"/>
                        <a:pt x="368279" y="219989"/>
                      </a:cubicBezTo>
                      <a:cubicBezTo>
                        <a:pt x="341492" y="219989"/>
                        <a:pt x="315683" y="227892"/>
                        <a:pt x="293588" y="242819"/>
                      </a:cubicBezTo>
                      <a:cubicBezTo>
                        <a:pt x="289091" y="245844"/>
                        <a:pt x="283030" y="244673"/>
                        <a:pt x="279999" y="240185"/>
                      </a:cubicBezTo>
                      <a:cubicBezTo>
                        <a:pt x="276969" y="235697"/>
                        <a:pt x="278142" y="229648"/>
                        <a:pt x="282639" y="226623"/>
                      </a:cubicBezTo>
                      <a:cubicBezTo>
                        <a:pt x="307960" y="209549"/>
                        <a:pt x="337582" y="200476"/>
                        <a:pt x="368279" y="200476"/>
                      </a:cubicBezTo>
                      <a:close/>
                      <a:moveTo>
                        <a:pt x="153211" y="200476"/>
                      </a:moveTo>
                      <a:cubicBezTo>
                        <a:pt x="237688" y="200476"/>
                        <a:pt x="306325" y="269099"/>
                        <a:pt x="306325" y="353439"/>
                      </a:cubicBezTo>
                      <a:cubicBezTo>
                        <a:pt x="306325" y="358808"/>
                        <a:pt x="302023" y="363200"/>
                        <a:pt x="296547" y="363200"/>
                      </a:cubicBezTo>
                      <a:cubicBezTo>
                        <a:pt x="291170" y="363200"/>
                        <a:pt x="286770" y="358808"/>
                        <a:pt x="286770" y="353439"/>
                      </a:cubicBezTo>
                      <a:cubicBezTo>
                        <a:pt x="286770" y="279837"/>
                        <a:pt x="226835" y="219999"/>
                        <a:pt x="153211" y="219999"/>
                      </a:cubicBezTo>
                      <a:cubicBezTo>
                        <a:pt x="79490" y="219999"/>
                        <a:pt x="19554" y="279837"/>
                        <a:pt x="19554" y="353439"/>
                      </a:cubicBezTo>
                      <a:cubicBezTo>
                        <a:pt x="19554" y="358808"/>
                        <a:pt x="15155" y="363200"/>
                        <a:pt x="9777" y="363200"/>
                      </a:cubicBezTo>
                      <a:cubicBezTo>
                        <a:pt x="4400" y="363200"/>
                        <a:pt x="0" y="358808"/>
                        <a:pt x="0" y="353439"/>
                      </a:cubicBezTo>
                      <a:cubicBezTo>
                        <a:pt x="0" y="269099"/>
                        <a:pt x="68735" y="200476"/>
                        <a:pt x="153211" y="200476"/>
                      </a:cubicBezTo>
                      <a:close/>
                      <a:moveTo>
                        <a:pt x="368295" y="19531"/>
                      </a:moveTo>
                      <a:cubicBezTo>
                        <a:pt x="334085" y="19531"/>
                        <a:pt x="306326" y="47266"/>
                        <a:pt x="306326" y="81348"/>
                      </a:cubicBezTo>
                      <a:cubicBezTo>
                        <a:pt x="306326" y="115528"/>
                        <a:pt x="334085" y="143262"/>
                        <a:pt x="368295" y="143262"/>
                      </a:cubicBezTo>
                      <a:cubicBezTo>
                        <a:pt x="402407" y="143262"/>
                        <a:pt x="430165" y="115528"/>
                        <a:pt x="430165" y="81348"/>
                      </a:cubicBezTo>
                      <a:cubicBezTo>
                        <a:pt x="430165" y="47266"/>
                        <a:pt x="402407" y="19531"/>
                        <a:pt x="368295" y="19531"/>
                      </a:cubicBezTo>
                      <a:close/>
                      <a:moveTo>
                        <a:pt x="153211" y="19531"/>
                      </a:moveTo>
                      <a:cubicBezTo>
                        <a:pt x="119001" y="19531"/>
                        <a:pt x="91242" y="47266"/>
                        <a:pt x="91242" y="81348"/>
                      </a:cubicBezTo>
                      <a:cubicBezTo>
                        <a:pt x="91242" y="115528"/>
                        <a:pt x="119001" y="143262"/>
                        <a:pt x="153211" y="143262"/>
                      </a:cubicBezTo>
                      <a:cubicBezTo>
                        <a:pt x="187323" y="143262"/>
                        <a:pt x="215081" y="115528"/>
                        <a:pt x="215081" y="81348"/>
                      </a:cubicBezTo>
                      <a:cubicBezTo>
                        <a:pt x="215081" y="47266"/>
                        <a:pt x="187323" y="19531"/>
                        <a:pt x="153211" y="19531"/>
                      </a:cubicBezTo>
                      <a:close/>
                      <a:moveTo>
                        <a:pt x="368295" y="0"/>
                      </a:moveTo>
                      <a:cubicBezTo>
                        <a:pt x="413158" y="0"/>
                        <a:pt x="449714" y="36523"/>
                        <a:pt x="449714" y="81348"/>
                      </a:cubicBezTo>
                      <a:cubicBezTo>
                        <a:pt x="449714" y="126270"/>
                        <a:pt x="413158" y="162794"/>
                        <a:pt x="368295" y="162794"/>
                      </a:cubicBezTo>
                      <a:cubicBezTo>
                        <a:pt x="323333" y="162794"/>
                        <a:pt x="286778" y="126270"/>
                        <a:pt x="286778" y="81348"/>
                      </a:cubicBezTo>
                      <a:cubicBezTo>
                        <a:pt x="286778" y="36523"/>
                        <a:pt x="323333" y="0"/>
                        <a:pt x="368295" y="0"/>
                      </a:cubicBezTo>
                      <a:close/>
                      <a:moveTo>
                        <a:pt x="153211" y="0"/>
                      </a:moveTo>
                      <a:cubicBezTo>
                        <a:pt x="198074" y="0"/>
                        <a:pt x="234630" y="36523"/>
                        <a:pt x="234630" y="81348"/>
                      </a:cubicBezTo>
                      <a:cubicBezTo>
                        <a:pt x="234630" y="126270"/>
                        <a:pt x="198074" y="162794"/>
                        <a:pt x="153211" y="162794"/>
                      </a:cubicBezTo>
                      <a:cubicBezTo>
                        <a:pt x="108249" y="162794"/>
                        <a:pt x="71694" y="126270"/>
                        <a:pt x="71694" y="81348"/>
                      </a:cubicBezTo>
                      <a:cubicBezTo>
                        <a:pt x="71694" y="36523"/>
                        <a:pt x="108249" y="0"/>
                        <a:pt x="1532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4345170" y="1834344"/>
                <a:ext cx="730010" cy="728264"/>
                <a:chOff x="3124200" y="2014498"/>
                <a:chExt cx="816864" cy="814910"/>
              </a:xfrm>
            </p:grpSpPr>
            <p:sp>
              <p:nvSpPr>
                <p:cNvPr id="32" name="íślíḋè-is1ide-Oval 21"/>
                <p:cNvSpPr/>
                <p:nvPr/>
              </p:nvSpPr>
              <p:spPr>
                <a:xfrm>
                  <a:off x="3124200" y="2014498"/>
                  <a:ext cx="816864" cy="814910"/>
                </a:xfrm>
                <a:prstGeom prst="ellipse">
                  <a:avLst/>
                </a:prstGeom>
                <a:solidFill>
                  <a:srgbClr val="1C4D5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íślíḋè-is1ide-Freeform: Shape 22"/>
                <p:cNvSpPr/>
                <p:nvPr/>
              </p:nvSpPr>
              <p:spPr bwMode="auto">
                <a:xfrm>
                  <a:off x="3364225" y="2253649"/>
                  <a:ext cx="336816" cy="336607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4345170" y="4653280"/>
                <a:ext cx="730010" cy="728264"/>
                <a:chOff x="3124200" y="3768269"/>
                <a:chExt cx="816864" cy="814910"/>
              </a:xfrm>
            </p:grpSpPr>
            <p:sp>
              <p:nvSpPr>
                <p:cNvPr id="30" name="íślíḋè-is1ide-Oval 24"/>
                <p:cNvSpPr/>
                <p:nvPr/>
              </p:nvSpPr>
              <p:spPr>
                <a:xfrm>
                  <a:off x="3124200" y="3768269"/>
                  <a:ext cx="816864" cy="814910"/>
                </a:xfrm>
                <a:prstGeom prst="ellipse">
                  <a:avLst/>
                </a:prstGeom>
                <a:solidFill>
                  <a:srgbClr val="1C4D5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íślíḋè-is1ide-Freeform: Shape 25"/>
                <p:cNvSpPr/>
                <p:nvPr/>
              </p:nvSpPr>
              <p:spPr bwMode="auto">
                <a:xfrm>
                  <a:off x="3375470" y="4018768"/>
                  <a:ext cx="314325" cy="313912"/>
                </a:xfrm>
                <a:custGeom>
                  <a:avLst/>
                  <a:gdLst>
                    <a:gd name="connsiteX0" fmla="*/ 86413 w 591547"/>
                    <a:gd name="connsiteY0" fmla="*/ 515758 h 590770"/>
                    <a:gd name="connsiteX1" fmla="*/ 171919 w 591547"/>
                    <a:gd name="connsiteY1" fmla="*/ 515758 h 590770"/>
                    <a:gd name="connsiteX2" fmla="*/ 171919 w 591547"/>
                    <a:gd name="connsiteY2" fmla="*/ 537523 h 590770"/>
                    <a:gd name="connsiteX3" fmla="*/ 86413 w 591547"/>
                    <a:gd name="connsiteY3" fmla="*/ 537523 h 590770"/>
                    <a:gd name="connsiteX4" fmla="*/ 86413 w 591547"/>
                    <a:gd name="connsiteY4" fmla="*/ 461733 h 590770"/>
                    <a:gd name="connsiteX5" fmla="*/ 171919 w 591547"/>
                    <a:gd name="connsiteY5" fmla="*/ 461733 h 590770"/>
                    <a:gd name="connsiteX6" fmla="*/ 171919 w 591547"/>
                    <a:gd name="connsiteY6" fmla="*/ 483498 h 590770"/>
                    <a:gd name="connsiteX7" fmla="*/ 86413 w 591547"/>
                    <a:gd name="connsiteY7" fmla="*/ 483498 h 590770"/>
                    <a:gd name="connsiteX8" fmla="*/ 86413 w 591547"/>
                    <a:gd name="connsiteY8" fmla="*/ 408616 h 590770"/>
                    <a:gd name="connsiteX9" fmla="*/ 171919 w 591547"/>
                    <a:gd name="connsiteY9" fmla="*/ 408616 h 590770"/>
                    <a:gd name="connsiteX10" fmla="*/ 171919 w 591547"/>
                    <a:gd name="connsiteY10" fmla="*/ 429474 h 590770"/>
                    <a:gd name="connsiteX11" fmla="*/ 86413 w 591547"/>
                    <a:gd name="connsiteY11" fmla="*/ 429474 h 590770"/>
                    <a:gd name="connsiteX12" fmla="*/ 204177 w 591547"/>
                    <a:gd name="connsiteY12" fmla="*/ 357041 h 590770"/>
                    <a:gd name="connsiteX13" fmla="*/ 204177 w 591547"/>
                    <a:gd name="connsiteY13" fmla="*/ 569815 h 590770"/>
                    <a:gd name="connsiteX14" fmla="*/ 333300 w 591547"/>
                    <a:gd name="connsiteY14" fmla="*/ 569815 h 590770"/>
                    <a:gd name="connsiteX15" fmla="*/ 333300 w 591547"/>
                    <a:gd name="connsiteY15" fmla="*/ 382026 h 590770"/>
                    <a:gd name="connsiteX16" fmla="*/ 183194 w 591547"/>
                    <a:gd name="connsiteY16" fmla="*/ 357041 h 590770"/>
                    <a:gd name="connsiteX17" fmla="*/ 75053 w 591547"/>
                    <a:gd name="connsiteY17" fmla="*/ 382026 h 590770"/>
                    <a:gd name="connsiteX18" fmla="*/ 75053 w 591547"/>
                    <a:gd name="connsiteY18" fmla="*/ 569815 h 590770"/>
                    <a:gd name="connsiteX19" fmla="*/ 183194 w 591547"/>
                    <a:gd name="connsiteY19" fmla="*/ 569815 h 590770"/>
                    <a:gd name="connsiteX20" fmla="*/ 247709 w 591547"/>
                    <a:gd name="connsiteY20" fmla="*/ 311838 h 590770"/>
                    <a:gd name="connsiteX21" fmla="*/ 322851 w 591547"/>
                    <a:gd name="connsiteY21" fmla="*/ 311838 h 590770"/>
                    <a:gd name="connsiteX22" fmla="*/ 322851 w 591547"/>
                    <a:gd name="connsiteY22" fmla="*/ 332826 h 590770"/>
                    <a:gd name="connsiteX23" fmla="*/ 247709 w 591547"/>
                    <a:gd name="connsiteY23" fmla="*/ 332826 h 590770"/>
                    <a:gd name="connsiteX24" fmla="*/ 247709 w 591547"/>
                    <a:gd name="connsiteY24" fmla="*/ 257944 h 590770"/>
                    <a:gd name="connsiteX25" fmla="*/ 322851 w 591547"/>
                    <a:gd name="connsiteY25" fmla="*/ 257944 h 590770"/>
                    <a:gd name="connsiteX26" fmla="*/ 322851 w 591547"/>
                    <a:gd name="connsiteY26" fmla="*/ 279580 h 590770"/>
                    <a:gd name="connsiteX27" fmla="*/ 247709 w 591547"/>
                    <a:gd name="connsiteY27" fmla="*/ 279580 h 590770"/>
                    <a:gd name="connsiteX28" fmla="*/ 247709 w 591547"/>
                    <a:gd name="connsiteY28" fmla="*/ 203919 h 590770"/>
                    <a:gd name="connsiteX29" fmla="*/ 322851 w 591547"/>
                    <a:gd name="connsiteY29" fmla="*/ 203919 h 590770"/>
                    <a:gd name="connsiteX30" fmla="*/ 322851 w 591547"/>
                    <a:gd name="connsiteY30" fmla="*/ 225684 h 590770"/>
                    <a:gd name="connsiteX31" fmla="*/ 247709 w 591547"/>
                    <a:gd name="connsiteY31" fmla="*/ 225684 h 590770"/>
                    <a:gd name="connsiteX32" fmla="*/ 247709 w 591547"/>
                    <a:gd name="connsiteY32" fmla="*/ 150672 h 590770"/>
                    <a:gd name="connsiteX33" fmla="*/ 322851 w 591547"/>
                    <a:gd name="connsiteY33" fmla="*/ 150672 h 590770"/>
                    <a:gd name="connsiteX34" fmla="*/ 322851 w 591547"/>
                    <a:gd name="connsiteY34" fmla="*/ 171660 h 590770"/>
                    <a:gd name="connsiteX35" fmla="*/ 247709 w 591547"/>
                    <a:gd name="connsiteY35" fmla="*/ 171660 h 590770"/>
                    <a:gd name="connsiteX36" fmla="*/ 355090 w 591547"/>
                    <a:gd name="connsiteY36" fmla="*/ 102357 h 590770"/>
                    <a:gd name="connsiteX37" fmla="*/ 355090 w 591547"/>
                    <a:gd name="connsiteY37" fmla="*/ 373160 h 590770"/>
                    <a:gd name="connsiteX38" fmla="*/ 355090 w 591547"/>
                    <a:gd name="connsiteY38" fmla="*/ 376384 h 590770"/>
                    <a:gd name="connsiteX39" fmla="*/ 355090 w 591547"/>
                    <a:gd name="connsiteY39" fmla="*/ 569815 h 590770"/>
                    <a:gd name="connsiteX40" fmla="*/ 484213 w 591547"/>
                    <a:gd name="connsiteY40" fmla="*/ 569815 h 590770"/>
                    <a:gd name="connsiteX41" fmla="*/ 484213 w 591547"/>
                    <a:gd name="connsiteY41" fmla="*/ 154744 h 590770"/>
                    <a:gd name="connsiteX42" fmla="*/ 333300 w 591547"/>
                    <a:gd name="connsiteY42" fmla="*/ 99939 h 590770"/>
                    <a:gd name="connsiteX43" fmla="*/ 236458 w 591547"/>
                    <a:gd name="connsiteY43" fmla="*/ 125730 h 590770"/>
                    <a:gd name="connsiteX44" fmla="*/ 236458 w 591547"/>
                    <a:gd name="connsiteY44" fmla="*/ 341728 h 590770"/>
                    <a:gd name="connsiteX45" fmla="*/ 333300 w 591547"/>
                    <a:gd name="connsiteY45" fmla="*/ 360265 h 590770"/>
                    <a:gd name="connsiteX46" fmla="*/ 397862 w 591547"/>
                    <a:gd name="connsiteY46" fmla="*/ 21761 h 590770"/>
                    <a:gd name="connsiteX47" fmla="*/ 387371 w 591547"/>
                    <a:gd name="connsiteY47" fmla="*/ 32238 h 590770"/>
                    <a:gd name="connsiteX48" fmla="*/ 397862 w 591547"/>
                    <a:gd name="connsiteY48" fmla="*/ 42716 h 590770"/>
                    <a:gd name="connsiteX49" fmla="*/ 409160 w 591547"/>
                    <a:gd name="connsiteY49" fmla="*/ 32238 h 590770"/>
                    <a:gd name="connsiteX50" fmla="*/ 397862 w 591547"/>
                    <a:gd name="connsiteY50" fmla="*/ 21761 h 590770"/>
                    <a:gd name="connsiteX51" fmla="*/ 397862 w 591547"/>
                    <a:gd name="connsiteY51" fmla="*/ 0 h 590770"/>
                    <a:gd name="connsiteX52" fmla="*/ 430143 w 591547"/>
                    <a:gd name="connsiteY52" fmla="*/ 32238 h 590770"/>
                    <a:gd name="connsiteX53" fmla="*/ 409160 w 591547"/>
                    <a:gd name="connsiteY53" fmla="*/ 62865 h 590770"/>
                    <a:gd name="connsiteX54" fmla="*/ 409160 w 591547"/>
                    <a:gd name="connsiteY54" fmla="*/ 100745 h 590770"/>
                    <a:gd name="connsiteX55" fmla="*/ 498740 w 591547"/>
                    <a:gd name="connsiteY55" fmla="*/ 137819 h 590770"/>
                    <a:gd name="connsiteX56" fmla="*/ 506003 w 591547"/>
                    <a:gd name="connsiteY56" fmla="*/ 147491 h 590770"/>
                    <a:gd name="connsiteX57" fmla="*/ 506003 w 591547"/>
                    <a:gd name="connsiteY57" fmla="*/ 569815 h 590770"/>
                    <a:gd name="connsiteX58" fmla="*/ 591547 w 591547"/>
                    <a:gd name="connsiteY58" fmla="*/ 569815 h 590770"/>
                    <a:gd name="connsiteX59" fmla="*/ 591547 w 591547"/>
                    <a:gd name="connsiteY59" fmla="*/ 590770 h 590770"/>
                    <a:gd name="connsiteX60" fmla="*/ 494705 w 591547"/>
                    <a:gd name="connsiteY60" fmla="*/ 590770 h 590770"/>
                    <a:gd name="connsiteX61" fmla="*/ 344598 w 591547"/>
                    <a:gd name="connsiteY61" fmla="*/ 590770 h 590770"/>
                    <a:gd name="connsiteX62" fmla="*/ 193685 w 591547"/>
                    <a:gd name="connsiteY62" fmla="*/ 590770 h 590770"/>
                    <a:gd name="connsiteX63" fmla="*/ 64562 w 591547"/>
                    <a:gd name="connsiteY63" fmla="*/ 590770 h 590770"/>
                    <a:gd name="connsiteX64" fmla="*/ 0 w 591547"/>
                    <a:gd name="connsiteY64" fmla="*/ 590770 h 590770"/>
                    <a:gd name="connsiteX65" fmla="*/ 0 w 591547"/>
                    <a:gd name="connsiteY65" fmla="*/ 569815 h 590770"/>
                    <a:gd name="connsiteX66" fmla="*/ 54070 w 591547"/>
                    <a:gd name="connsiteY66" fmla="*/ 569815 h 590770"/>
                    <a:gd name="connsiteX67" fmla="*/ 54070 w 591547"/>
                    <a:gd name="connsiteY67" fmla="*/ 373160 h 590770"/>
                    <a:gd name="connsiteX68" fmla="*/ 62141 w 591547"/>
                    <a:gd name="connsiteY68" fmla="*/ 362683 h 590770"/>
                    <a:gd name="connsiteX69" fmla="*/ 191264 w 591547"/>
                    <a:gd name="connsiteY69" fmla="*/ 333668 h 590770"/>
                    <a:gd name="connsiteX70" fmla="*/ 195299 w 591547"/>
                    <a:gd name="connsiteY70" fmla="*/ 333668 h 590770"/>
                    <a:gd name="connsiteX71" fmla="*/ 196106 w 591547"/>
                    <a:gd name="connsiteY71" fmla="*/ 333668 h 590770"/>
                    <a:gd name="connsiteX72" fmla="*/ 215475 w 591547"/>
                    <a:gd name="connsiteY72" fmla="*/ 336892 h 590770"/>
                    <a:gd name="connsiteX73" fmla="*/ 215475 w 591547"/>
                    <a:gd name="connsiteY73" fmla="*/ 116864 h 590770"/>
                    <a:gd name="connsiteX74" fmla="*/ 223545 w 591547"/>
                    <a:gd name="connsiteY74" fmla="*/ 106387 h 590770"/>
                    <a:gd name="connsiteX75" fmla="*/ 341370 w 591547"/>
                    <a:gd name="connsiteY75" fmla="*/ 75760 h 590770"/>
                    <a:gd name="connsiteX76" fmla="*/ 342984 w 591547"/>
                    <a:gd name="connsiteY76" fmla="*/ 75760 h 590770"/>
                    <a:gd name="connsiteX77" fmla="*/ 345405 w 591547"/>
                    <a:gd name="connsiteY77" fmla="*/ 75760 h 590770"/>
                    <a:gd name="connsiteX78" fmla="*/ 347020 w 591547"/>
                    <a:gd name="connsiteY78" fmla="*/ 75760 h 590770"/>
                    <a:gd name="connsiteX79" fmla="*/ 348634 w 591547"/>
                    <a:gd name="connsiteY79" fmla="*/ 75760 h 590770"/>
                    <a:gd name="connsiteX80" fmla="*/ 387371 w 591547"/>
                    <a:gd name="connsiteY80" fmla="*/ 91879 h 590770"/>
                    <a:gd name="connsiteX81" fmla="*/ 387371 w 591547"/>
                    <a:gd name="connsiteY81" fmla="*/ 62865 h 590770"/>
                    <a:gd name="connsiteX82" fmla="*/ 365581 w 591547"/>
                    <a:gd name="connsiteY82" fmla="*/ 32238 h 590770"/>
                    <a:gd name="connsiteX83" fmla="*/ 397862 w 591547"/>
                    <a:gd name="connsiteY83" fmla="*/ 0 h 59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91547" h="590770">
                      <a:moveTo>
                        <a:pt x="86413" y="515758"/>
                      </a:moveTo>
                      <a:lnTo>
                        <a:pt x="171919" y="515758"/>
                      </a:lnTo>
                      <a:lnTo>
                        <a:pt x="171919" y="537523"/>
                      </a:lnTo>
                      <a:lnTo>
                        <a:pt x="86413" y="537523"/>
                      </a:lnTo>
                      <a:close/>
                      <a:moveTo>
                        <a:pt x="86413" y="461733"/>
                      </a:moveTo>
                      <a:lnTo>
                        <a:pt x="171919" y="461733"/>
                      </a:lnTo>
                      <a:lnTo>
                        <a:pt x="171919" y="483498"/>
                      </a:lnTo>
                      <a:lnTo>
                        <a:pt x="86413" y="483498"/>
                      </a:lnTo>
                      <a:close/>
                      <a:moveTo>
                        <a:pt x="86413" y="408616"/>
                      </a:moveTo>
                      <a:lnTo>
                        <a:pt x="171919" y="408616"/>
                      </a:lnTo>
                      <a:lnTo>
                        <a:pt x="171919" y="429474"/>
                      </a:lnTo>
                      <a:lnTo>
                        <a:pt x="86413" y="429474"/>
                      </a:lnTo>
                      <a:close/>
                      <a:moveTo>
                        <a:pt x="204177" y="357041"/>
                      </a:moveTo>
                      <a:lnTo>
                        <a:pt x="204177" y="569815"/>
                      </a:lnTo>
                      <a:lnTo>
                        <a:pt x="333300" y="569815"/>
                      </a:lnTo>
                      <a:lnTo>
                        <a:pt x="333300" y="382026"/>
                      </a:lnTo>
                      <a:close/>
                      <a:moveTo>
                        <a:pt x="183194" y="357041"/>
                      </a:moveTo>
                      <a:lnTo>
                        <a:pt x="75053" y="382026"/>
                      </a:lnTo>
                      <a:lnTo>
                        <a:pt x="75053" y="569815"/>
                      </a:lnTo>
                      <a:lnTo>
                        <a:pt x="183194" y="569815"/>
                      </a:lnTo>
                      <a:close/>
                      <a:moveTo>
                        <a:pt x="247709" y="311838"/>
                      </a:moveTo>
                      <a:lnTo>
                        <a:pt x="322851" y="311838"/>
                      </a:lnTo>
                      <a:lnTo>
                        <a:pt x="322851" y="332826"/>
                      </a:lnTo>
                      <a:lnTo>
                        <a:pt x="247709" y="332826"/>
                      </a:lnTo>
                      <a:close/>
                      <a:moveTo>
                        <a:pt x="247709" y="257944"/>
                      </a:moveTo>
                      <a:lnTo>
                        <a:pt x="322851" y="257944"/>
                      </a:lnTo>
                      <a:lnTo>
                        <a:pt x="322851" y="279580"/>
                      </a:lnTo>
                      <a:lnTo>
                        <a:pt x="247709" y="279580"/>
                      </a:lnTo>
                      <a:close/>
                      <a:moveTo>
                        <a:pt x="247709" y="203919"/>
                      </a:moveTo>
                      <a:lnTo>
                        <a:pt x="322851" y="203919"/>
                      </a:lnTo>
                      <a:lnTo>
                        <a:pt x="322851" y="225684"/>
                      </a:lnTo>
                      <a:lnTo>
                        <a:pt x="247709" y="225684"/>
                      </a:lnTo>
                      <a:close/>
                      <a:moveTo>
                        <a:pt x="247709" y="150672"/>
                      </a:moveTo>
                      <a:lnTo>
                        <a:pt x="322851" y="150672"/>
                      </a:lnTo>
                      <a:lnTo>
                        <a:pt x="322851" y="171660"/>
                      </a:lnTo>
                      <a:lnTo>
                        <a:pt x="247709" y="171660"/>
                      </a:lnTo>
                      <a:close/>
                      <a:moveTo>
                        <a:pt x="355090" y="102357"/>
                      </a:moveTo>
                      <a:lnTo>
                        <a:pt x="355090" y="373160"/>
                      </a:lnTo>
                      <a:lnTo>
                        <a:pt x="355090" y="376384"/>
                      </a:lnTo>
                      <a:lnTo>
                        <a:pt x="355090" y="569815"/>
                      </a:lnTo>
                      <a:lnTo>
                        <a:pt x="484213" y="569815"/>
                      </a:lnTo>
                      <a:lnTo>
                        <a:pt x="484213" y="154744"/>
                      </a:lnTo>
                      <a:close/>
                      <a:moveTo>
                        <a:pt x="333300" y="99939"/>
                      </a:moveTo>
                      <a:lnTo>
                        <a:pt x="236458" y="125730"/>
                      </a:lnTo>
                      <a:lnTo>
                        <a:pt x="236458" y="341728"/>
                      </a:lnTo>
                      <a:lnTo>
                        <a:pt x="333300" y="360265"/>
                      </a:lnTo>
                      <a:close/>
                      <a:moveTo>
                        <a:pt x="397862" y="21761"/>
                      </a:moveTo>
                      <a:cubicBezTo>
                        <a:pt x="392213" y="21761"/>
                        <a:pt x="387371" y="26596"/>
                        <a:pt x="387371" y="32238"/>
                      </a:cubicBezTo>
                      <a:cubicBezTo>
                        <a:pt x="387371" y="37880"/>
                        <a:pt x="392213" y="42716"/>
                        <a:pt x="397862" y="42716"/>
                      </a:cubicBezTo>
                      <a:cubicBezTo>
                        <a:pt x="404318" y="42716"/>
                        <a:pt x="409160" y="37880"/>
                        <a:pt x="409160" y="32238"/>
                      </a:cubicBezTo>
                      <a:cubicBezTo>
                        <a:pt x="409160" y="26596"/>
                        <a:pt x="404318" y="21761"/>
                        <a:pt x="397862" y="21761"/>
                      </a:cubicBezTo>
                      <a:close/>
                      <a:moveTo>
                        <a:pt x="397862" y="0"/>
                      </a:moveTo>
                      <a:cubicBezTo>
                        <a:pt x="415616" y="0"/>
                        <a:pt x="430143" y="14507"/>
                        <a:pt x="430143" y="32238"/>
                      </a:cubicBezTo>
                      <a:cubicBezTo>
                        <a:pt x="430143" y="45940"/>
                        <a:pt x="421266" y="58029"/>
                        <a:pt x="409160" y="62865"/>
                      </a:cubicBezTo>
                      <a:lnTo>
                        <a:pt x="409160" y="100745"/>
                      </a:lnTo>
                      <a:lnTo>
                        <a:pt x="498740" y="137819"/>
                      </a:lnTo>
                      <a:cubicBezTo>
                        <a:pt x="502775" y="139431"/>
                        <a:pt x="506003" y="143461"/>
                        <a:pt x="506003" y="147491"/>
                      </a:cubicBezTo>
                      <a:lnTo>
                        <a:pt x="506003" y="569815"/>
                      </a:lnTo>
                      <a:lnTo>
                        <a:pt x="591547" y="569815"/>
                      </a:lnTo>
                      <a:lnTo>
                        <a:pt x="591547" y="590770"/>
                      </a:lnTo>
                      <a:lnTo>
                        <a:pt x="494705" y="590770"/>
                      </a:lnTo>
                      <a:lnTo>
                        <a:pt x="344598" y="590770"/>
                      </a:lnTo>
                      <a:lnTo>
                        <a:pt x="193685" y="590770"/>
                      </a:lnTo>
                      <a:lnTo>
                        <a:pt x="64562" y="590770"/>
                      </a:lnTo>
                      <a:lnTo>
                        <a:pt x="0" y="590770"/>
                      </a:lnTo>
                      <a:lnTo>
                        <a:pt x="0" y="569815"/>
                      </a:lnTo>
                      <a:lnTo>
                        <a:pt x="54070" y="569815"/>
                      </a:lnTo>
                      <a:lnTo>
                        <a:pt x="54070" y="373160"/>
                      </a:lnTo>
                      <a:cubicBezTo>
                        <a:pt x="54070" y="368324"/>
                        <a:pt x="57298" y="364294"/>
                        <a:pt x="62141" y="362683"/>
                      </a:cubicBezTo>
                      <a:lnTo>
                        <a:pt x="191264" y="333668"/>
                      </a:lnTo>
                      <a:cubicBezTo>
                        <a:pt x="192878" y="332862"/>
                        <a:pt x="194492" y="332862"/>
                        <a:pt x="195299" y="333668"/>
                      </a:cubicBezTo>
                      <a:cubicBezTo>
                        <a:pt x="196106" y="333668"/>
                        <a:pt x="196106" y="333668"/>
                        <a:pt x="196106" y="333668"/>
                      </a:cubicBezTo>
                      <a:lnTo>
                        <a:pt x="215475" y="336892"/>
                      </a:lnTo>
                      <a:lnTo>
                        <a:pt x="215475" y="116864"/>
                      </a:lnTo>
                      <a:cubicBezTo>
                        <a:pt x="215475" y="112028"/>
                        <a:pt x="218703" y="107999"/>
                        <a:pt x="223545" y="106387"/>
                      </a:cubicBezTo>
                      <a:lnTo>
                        <a:pt x="341370" y="75760"/>
                      </a:lnTo>
                      <a:cubicBezTo>
                        <a:pt x="342177" y="75760"/>
                        <a:pt x="342177" y="75760"/>
                        <a:pt x="342984" y="75760"/>
                      </a:cubicBezTo>
                      <a:cubicBezTo>
                        <a:pt x="343791" y="75760"/>
                        <a:pt x="344598" y="74954"/>
                        <a:pt x="345405" y="75760"/>
                      </a:cubicBezTo>
                      <a:cubicBezTo>
                        <a:pt x="346213" y="75760"/>
                        <a:pt x="347020" y="75760"/>
                        <a:pt x="347020" y="75760"/>
                      </a:cubicBezTo>
                      <a:cubicBezTo>
                        <a:pt x="347827" y="75760"/>
                        <a:pt x="347827" y="75760"/>
                        <a:pt x="348634" y="75760"/>
                      </a:cubicBezTo>
                      <a:lnTo>
                        <a:pt x="387371" y="91879"/>
                      </a:lnTo>
                      <a:lnTo>
                        <a:pt x="387371" y="62865"/>
                      </a:lnTo>
                      <a:cubicBezTo>
                        <a:pt x="375265" y="58029"/>
                        <a:pt x="365581" y="45940"/>
                        <a:pt x="365581" y="32238"/>
                      </a:cubicBezTo>
                      <a:cubicBezTo>
                        <a:pt x="365581" y="14507"/>
                        <a:pt x="380107" y="0"/>
                        <a:pt x="3978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7116818" y="4653280"/>
                <a:ext cx="730010" cy="728264"/>
                <a:chOff x="5202936" y="3768269"/>
                <a:chExt cx="816864" cy="814910"/>
              </a:xfrm>
            </p:grpSpPr>
            <p:sp>
              <p:nvSpPr>
                <p:cNvPr id="28" name="íślíḋè-is1ide-Oval 27"/>
                <p:cNvSpPr/>
                <p:nvPr/>
              </p:nvSpPr>
              <p:spPr>
                <a:xfrm>
                  <a:off x="5202936" y="3768269"/>
                  <a:ext cx="816864" cy="814910"/>
                </a:xfrm>
                <a:prstGeom prst="ellipse">
                  <a:avLst/>
                </a:prstGeom>
                <a:solidFill>
                  <a:srgbClr val="1C4D5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íślíḋè-is1ide-Freeform: Shape 28"/>
                <p:cNvSpPr/>
                <p:nvPr/>
              </p:nvSpPr>
              <p:spPr bwMode="auto">
                <a:xfrm>
                  <a:off x="5454206" y="4018799"/>
                  <a:ext cx="314325" cy="313850"/>
                </a:xfrm>
                <a:custGeom>
                  <a:avLst/>
                  <a:gdLst>
                    <a:gd name="connsiteX0" fmla="*/ 303775 w 607639"/>
                    <a:gd name="connsiteY0" fmla="*/ 525007 h 606722"/>
                    <a:gd name="connsiteX1" fmla="*/ 315710 w 607639"/>
                    <a:gd name="connsiteY1" fmla="*/ 536902 h 606722"/>
                    <a:gd name="connsiteX2" fmla="*/ 315710 w 607639"/>
                    <a:gd name="connsiteY2" fmla="*/ 552347 h 606722"/>
                    <a:gd name="connsiteX3" fmla="*/ 303775 w 607639"/>
                    <a:gd name="connsiteY3" fmla="*/ 564241 h 606722"/>
                    <a:gd name="connsiteX4" fmla="*/ 291929 w 607639"/>
                    <a:gd name="connsiteY4" fmla="*/ 552347 h 606722"/>
                    <a:gd name="connsiteX5" fmla="*/ 291929 w 607639"/>
                    <a:gd name="connsiteY5" fmla="*/ 536902 h 606722"/>
                    <a:gd name="connsiteX6" fmla="*/ 303775 w 607639"/>
                    <a:gd name="connsiteY6" fmla="*/ 525007 h 606722"/>
                    <a:gd name="connsiteX7" fmla="*/ 429885 w 607639"/>
                    <a:gd name="connsiteY7" fmla="*/ 509483 h 606722"/>
                    <a:gd name="connsiteX8" fmla="*/ 441811 w 607639"/>
                    <a:gd name="connsiteY8" fmla="*/ 521409 h 606722"/>
                    <a:gd name="connsiteX9" fmla="*/ 429885 w 607639"/>
                    <a:gd name="connsiteY9" fmla="*/ 533335 h 606722"/>
                    <a:gd name="connsiteX10" fmla="*/ 417959 w 607639"/>
                    <a:gd name="connsiteY10" fmla="*/ 521409 h 606722"/>
                    <a:gd name="connsiteX11" fmla="*/ 429885 w 607639"/>
                    <a:gd name="connsiteY11" fmla="*/ 509483 h 606722"/>
                    <a:gd name="connsiteX12" fmla="*/ 177720 w 607639"/>
                    <a:gd name="connsiteY12" fmla="*/ 509483 h 606722"/>
                    <a:gd name="connsiteX13" fmla="*/ 189611 w 607639"/>
                    <a:gd name="connsiteY13" fmla="*/ 521409 h 606722"/>
                    <a:gd name="connsiteX14" fmla="*/ 177720 w 607639"/>
                    <a:gd name="connsiteY14" fmla="*/ 533335 h 606722"/>
                    <a:gd name="connsiteX15" fmla="*/ 165829 w 607639"/>
                    <a:gd name="connsiteY15" fmla="*/ 521409 h 606722"/>
                    <a:gd name="connsiteX16" fmla="*/ 177720 w 607639"/>
                    <a:gd name="connsiteY16" fmla="*/ 509483 h 606722"/>
                    <a:gd name="connsiteX17" fmla="*/ 522185 w 607639"/>
                    <a:gd name="connsiteY17" fmla="*/ 417324 h 606722"/>
                    <a:gd name="connsiteX18" fmla="*/ 534111 w 607639"/>
                    <a:gd name="connsiteY18" fmla="*/ 429250 h 606722"/>
                    <a:gd name="connsiteX19" fmla="*/ 522185 w 607639"/>
                    <a:gd name="connsiteY19" fmla="*/ 441176 h 606722"/>
                    <a:gd name="connsiteX20" fmla="*/ 510259 w 607639"/>
                    <a:gd name="connsiteY20" fmla="*/ 429250 h 606722"/>
                    <a:gd name="connsiteX21" fmla="*/ 522185 w 607639"/>
                    <a:gd name="connsiteY21" fmla="*/ 417324 h 606722"/>
                    <a:gd name="connsiteX22" fmla="*/ 85420 w 607639"/>
                    <a:gd name="connsiteY22" fmla="*/ 417324 h 606722"/>
                    <a:gd name="connsiteX23" fmla="*/ 97311 w 607639"/>
                    <a:gd name="connsiteY23" fmla="*/ 429250 h 606722"/>
                    <a:gd name="connsiteX24" fmla="*/ 85420 w 607639"/>
                    <a:gd name="connsiteY24" fmla="*/ 441176 h 606722"/>
                    <a:gd name="connsiteX25" fmla="*/ 73529 w 607639"/>
                    <a:gd name="connsiteY25" fmla="*/ 429250 h 606722"/>
                    <a:gd name="connsiteX26" fmla="*/ 85420 w 607639"/>
                    <a:gd name="connsiteY26" fmla="*/ 417324 h 606722"/>
                    <a:gd name="connsiteX27" fmla="*/ 537643 w 607639"/>
                    <a:gd name="connsiteY27" fmla="*/ 291506 h 606722"/>
                    <a:gd name="connsiteX28" fmla="*/ 555628 w 607639"/>
                    <a:gd name="connsiteY28" fmla="*/ 291506 h 606722"/>
                    <a:gd name="connsiteX29" fmla="*/ 567558 w 607639"/>
                    <a:gd name="connsiteY29" fmla="*/ 303316 h 606722"/>
                    <a:gd name="connsiteX30" fmla="*/ 555628 w 607639"/>
                    <a:gd name="connsiteY30" fmla="*/ 315216 h 606722"/>
                    <a:gd name="connsiteX31" fmla="*/ 537643 w 607639"/>
                    <a:gd name="connsiteY31" fmla="*/ 315216 h 606722"/>
                    <a:gd name="connsiteX32" fmla="*/ 525713 w 607639"/>
                    <a:gd name="connsiteY32" fmla="*/ 303316 h 606722"/>
                    <a:gd name="connsiteX33" fmla="*/ 537643 w 607639"/>
                    <a:gd name="connsiteY33" fmla="*/ 291506 h 606722"/>
                    <a:gd name="connsiteX34" fmla="*/ 51991 w 607639"/>
                    <a:gd name="connsiteY34" fmla="*/ 291506 h 606722"/>
                    <a:gd name="connsiteX35" fmla="*/ 69946 w 607639"/>
                    <a:gd name="connsiteY35" fmla="*/ 291506 h 606722"/>
                    <a:gd name="connsiteX36" fmla="*/ 81856 w 607639"/>
                    <a:gd name="connsiteY36" fmla="*/ 303316 h 606722"/>
                    <a:gd name="connsiteX37" fmla="*/ 69946 w 607639"/>
                    <a:gd name="connsiteY37" fmla="*/ 315216 h 606722"/>
                    <a:gd name="connsiteX38" fmla="*/ 51991 w 607639"/>
                    <a:gd name="connsiteY38" fmla="*/ 315216 h 606722"/>
                    <a:gd name="connsiteX39" fmla="*/ 40081 w 607639"/>
                    <a:gd name="connsiteY39" fmla="*/ 303316 h 606722"/>
                    <a:gd name="connsiteX40" fmla="*/ 51991 w 607639"/>
                    <a:gd name="connsiteY40" fmla="*/ 291506 h 606722"/>
                    <a:gd name="connsiteX41" fmla="*/ 412608 w 607639"/>
                    <a:gd name="connsiteY41" fmla="*/ 222096 h 606722"/>
                    <a:gd name="connsiteX42" fmla="*/ 345491 w 607639"/>
                    <a:gd name="connsiteY42" fmla="*/ 334245 h 606722"/>
                    <a:gd name="connsiteX43" fmla="*/ 412608 w 607639"/>
                    <a:gd name="connsiteY43" fmla="*/ 334245 h 606722"/>
                    <a:gd name="connsiteX44" fmla="*/ 427651 w 607639"/>
                    <a:gd name="connsiteY44" fmla="*/ 167533 h 606722"/>
                    <a:gd name="connsiteX45" fmla="*/ 436375 w 607639"/>
                    <a:gd name="connsiteY45" fmla="*/ 178996 h 606722"/>
                    <a:gd name="connsiteX46" fmla="*/ 436375 w 607639"/>
                    <a:gd name="connsiteY46" fmla="*/ 334245 h 606722"/>
                    <a:gd name="connsiteX47" fmla="*/ 469399 w 607639"/>
                    <a:gd name="connsiteY47" fmla="*/ 334245 h 606722"/>
                    <a:gd name="connsiteX48" fmla="*/ 481327 w 607639"/>
                    <a:gd name="connsiteY48" fmla="*/ 346153 h 606722"/>
                    <a:gd name="connsiteX49" fmla="*/ 469399 w 607639"/>
                    <a:gd name="connsiteY49" fmla="*/ 357973 h 606722"/>
                    <a:gd name="connsiteX50" fmla="*/ 436375 w 607639"/>
                    <a:gd name="connsiteY50" fmla="*/ 357973 h 606722"/>
                    <a:gd name="connsiteX51" fmla="*/ 436375 w 607639"/>
                    <a:gd name="connsiteY51" fmla="*/ 427733 h 606722"/>
                    <a:gd name="connsiteX52" fmla="*/ 424536 w 607639"/>
                    <a:gd name="connsiteY52" fmla="*/ 439552 h 606722"/>
                    <a:gd name="connsiteX53" fmla="*/ 412608 w 607639"/>
                    <a:gd name="connsiteY53" fmla="*/ 427733 h 606722"/>
                    <a:gd name="connsiteX54" fmla="*/ 412608 w 607639"/>
                    <a:gd name="connsiteY54" fmla="*/ 357973 h 606722"/>
                    <a:gd name="connsiteX55" fmla="*/ 324573 w 607639"/>
                    <a:gd name="connsiteY55" fmla="*/ 357973 h 606722"/>
                    <a:gd name="connsiteX56" fmla="*/ 314158 w 607639"/>
                    <a:gd name="connsiteY56" fmla="*/ 352019 h 606722"/>
                    <a:gd name="connsiteX57" fmla="*/ 314336 w 607639"/>
                    <a:gd name="connsiteY57" fmla="*/ 340022 h 606722"/>
                    <a:gd name="connsiteX58" fmla="*/ 414299 w 607639"/>
                    <a:gd name="connsiteY58" fmla="*/ 172953 h 606722"/>
                    <a:gd name="connsiteX59" fmla="*/ 427651 w 607639"/>
                    <a:gd name="connsiteY59" fmla="*/ 167533 h 606722"/>
                    <a:gd name="connsiteX60" fmla="*/ 216270 w 607639"/>
                    <a:gd name="connsiteY60" fmla="*/ 167099 h 606722"/>
                    <a:gd name="connsiteX61" fmla="*/ 290518 w 607639"/>
                    <a:gd name="connsiteY61" fmla="*/ 241210 h 606722"/>
                    <a:gd name="connsiteX62" fmla="*/ 242978 w 607639"/>
                    <a:gd name="connsiteY62" fmla="*/ 355754 h 606722"/>
                    <a:gd name="connsiteX63" fmla="*/ 182707 w 607639"/>
                    <a:gd name="connsiteY63" fmla="*/ 415825 h 606722"/>
                    <a:gd name="connsiteX64" fmla="*/ 278588 w 607639"/>
                    <a:gd name="connsiteY64" fmla="*/ 415825 h 606722"/>
                    <a:gd name="connsiteX65" fmla="*/ 290518 w 607639"/>
                    <a:gd name="connsiteY65" fmla="*/ 427734 h 606722"/>
                    <a:gd name="connsiteX66" fmla="*/ 278588 w 607639"/>
                    <a:gd name="connsiteY66" fmla="*/ 439552 h 606722"/>
                    <a:gd name="connsiteX67" fmla="*/ 154040 w 607639"/>
                    <a:gd name="connsiteY67" fmla="*/ 439552 h 606722"/>
                    <a:gd name="connsiteX68" fmla="*/ 143001 w 607639"/>
                    <a:gd name="connsiteY68" fmla="*/ 432265 h 606722"/>
                    <a:gd name="connsiteX69" fmla="*/ 145582 w 607639"/>
                    <a:gd name="connsiteY69" fmla="*/ 419292 h 606722"/>
                    <a:gd name="connsiteX70" fmla="*/ 226152 w 607639"/>
                    <a:gd name="connsiteY70" fmla="*/ 338959 h 606722"/>
                    <a:gd name="connsiteX71" fmla="*/ 266659 w 607639"/>
                    <a:gd name="connsiteY71" fmla="*/ 241210 h 606722"/>
                    <a:gd name="connsiteX72" fmla="*/ 216270 w 607639"/>
                    <a:gd name="connsiteY72" fmla="*/ 190914 h 606722"/>
                    <a:gd name="connsiteX73" fmla="*/ 165880 w 607639"/>
                    <a:gd name="connsiteY73" fmla="*/ 241210 h 606722"/>
                    <a:gd name="connsiteX74" fmla="*/ 154040 w 607639"/>
                    <a:gd name="connsiteY74" fmla="*/ 253029 h 606722"/>
                    <a:gd name="connsiteX75" fmla="*/ 142110 w 607639"/>
                    <a:gd name="connsiteY75" fmla="*/ 241210 h 606722"/>
                    <a:gd name="connsiteX76" fmla="*/ 216270 w 607639"/>
                    <a:gd name="connsiteY76" fmla="*/ 167099 h 606722"/>
                    <a:gd name="connsiteX77" fmla="*/ 522185 w 607639"/>
                    <a:gd name="connsiteY77" fmla="*/ 165547 h 606722"/>
                    <a:gd name="connsiteX78" fmla="*/ 534111 w 607639"/>
                    <a:gd name="connsiteY78" fmla="*/ 177438 h 606722"/>
                    <a:gd name="connsiteX79" fmla="*/ 522185 w 607639"/>
                    <a:gd name="connsiteY79" fmla="*/ 189329 h 606722"/>
                    <a:gd name="connsiteX80" fmla="*/ 510259 w 607639"/>
                    <a:gd name="connsiteY80" fmla="*/ 177438 h 606722"/>
                    <a:gd name="connsiteX81" fmla="*/ 522185 w 607639"/>
                    <a:gd name="connsiteY81" fmla="*/ 165547 h 606722"/>
                    <a:gd name="connsiteX82" fmla="*/ 85420 w 607639"/>
                    <a:gd name="connsiteY82" fmla="*/ 165547 h 606722"/>
                    <a:gd name="connsiteX83" fmla="*/ 97311 w 607639"/>
                    <a:gd name="connsiteY83" fmla="*/ 177438 h 606722"/>
                    <a:gd name="connsiteX84" fmla="*/ 85420 w 607639"/>
                    <a:gd name="connsiteY84" fmla="*/ 189329 h 606722"/>
                    <a:gd name="connsiteX85" fmla="*/ 73529 w 607639"/>
                    <a:gd name="connsiteY85" fmla="*/ 177438 h 606722"/>
                    <a:gd name="connsiteX86" fmla="*/ 85420 w 607639"/>
                    <a:gd name="connsiteY86" fmla="*/ 165547 h 606722"/>
                    <a:gd name="connsiteX87" fmla="*/ 429885 w 607639"/>
                    <a:gd name="connsiteY87" fmla="*/ 73388 h 606722"/>
                    <a:gd name="connsiteX88" fmla="*/ 441811 w 607639"/>
                    <a:gd name="connsiteY88" fmla="*/ 85279 h 606722"/>
                    <a:gd name="connsiteX89" fmla="*/ 429885 w 607639"/>
                    <a:gd name="connsiteY89" fmla="*/ 97170 h 606722"/>
                    <a:gd name="connsiteX90" fmla="*/ 417959 w 607639"/>
                    <a:gd name="connsiteY90" fmla="*/ 85279 h 606722"/>
                    <a:gd name="connsiteX91" fmla="*/ 429885 w 607639"/>
                    <a:gd name="connsiteY91" fmla="*/ 73388 h 606722"/>
                    <a:gd name="connsiteX92" fmla="*/ 177720 w 607639"/>
                    <a:gd name="connsiteY92" fmla="*/ 73388 h 606722"/>
                    <a:gd name="connsiteX93" fmla="*/ 189611 w 607639"/>
                    <a:gd name="connsiteY93" fmla="*/ 85279 h 606722"/>
                    <a:gd name="connsiteX94" fmla="*/ 177720 w 607639"/>
                    <a:gd name="connsiteY94" fmla="*/ 97170 h 606722"/>
                    <a:gd name="connsiteX95" fmla="*/ 165829 w 607639"/>
                    <a:gd name="connsiteY95" fmla="*/ 85279 h 606722"/>
                    <a:gd name="connsiteX96" fmla="*/ 177720 w 607639"/>
                    <a:gd name="connsiteY96" fmla="*/ 73388 h 606722"/>
                    <a:gd name="connsiteX97" fmla="*/ 303775 w 607639"/>
                    <a:gd name="connsiteY97" fmla="*/ 42480 h 606722"/>
                    <a:gd name="connsiteX98" fmla="*/ 315710 w 607639"/>
                    <a:gd name="connsiteY98" fmla="*/ 54396 h 606722"/>
                    <a:gd name="connsiteX99" fmla="*/ 315710 w 607639"/>
                    <a:gd name="connsiteY99" fmla="*/ 69869 h 606722"/>
                    <a:gd name="connsiteX100" fmla="*/ 303775 w 607639"/>
                    <a:gd name="connsiteY100" fmla="*/ 81785 h 606722"/>
                    <a:gd name="connsiteX101" fmla="*/ 291929 w 607639"/>
                    <a:gd name="connsiteY101" fmla="*/ 69869 h 606722"/>
                    <a:gd name="connsiteX102" fmla="*/ 291929 w 607639"/>
                    <a:gd name="connsiteY102" fmla="*/ 54396 h 606722"/>
                    <a:gd name="connsiteX103" fmla="*/ 303775 w 607639"/>
                    <a:gd name="connsiteY103" fmla="*/ 42480 h 606722"/>
                    <a:gd name="connsiteX104" fmla="*/ 303775 w 607639"/>
                    <a:gd name="connsiteY104" fmla="*/ 0 h 606722"/>
                    <a:gd name="connsiteX105" fmla="*/ 537058 w 607639"/>
                    <a:gd name="connsiteY105" fmla="*/ 108956 h 606722"/>
                    <a:gd name="connsiteX106" fmla="*/ 537058 w 607639"/>
                    <a:gd name="connsiteY106" fmla="*/ 93048 h 606722"/>
                    <a:gd name="connsiteX107" fmla="*/ 548895 w 607639"/>
                    <a:gd name="connsiteY107" fmla="*/ 81139 h 606722"/>
                    <a:gd name="connsiteX108" fmla="*/ 560822 w 607639"/>
                    <a:gd name="connsiteY108" fmla="*/ 93048 h 606722"/>
                    <a:gd name="connsiteX109" fmla="*/ 560822 w 607639"/>
                    <a:gd name="connsiteY109" fmla="*/ 138994 h 606722"/>
                    <a:gd name="connsiteX110" fmla="*/ 548895 w 607639"/>
                    <a:gd name="connsiteY110" fmla="*/ 150903 h 606722"/>
                    <a:gd name="connsiteX111" fmla="*/ 502880 w 607639"/>
                    <a:gd name="connsiteY111" fmla="*/ 150903 h 606722"/>
                    <a:gd name="connsiteX112" fmla="*/ 490953 w 607639"/>
                    <a:gd name="connsiteY112" fmla="*/ 138994 h 606722"/>
                    <a:gd name="connsiteX113" fmla="*/ 502880 w 607639"/>
                    <a:gd name="connsiteY113" fmla="*/ 127174 h 606722"/>
                    <a:gd name="connsiteX114" fmla="*/ 521126 w 607639"/>
                    <a:gd name="connsiteY114" fmla="*/ 127174 h 606722"/>
                    <a:gd name="connsiteX115" fmla="*/ 303775 w 607639"/>
                    <a:gd name="connsiteY115" fmla="*/ 23728 h 606722"/>
                    <a:gd name="connsiteX116" fmla="*/ 23764 w 607639"/>
                    <a:gd name="connsiteY116" fmla="*/ 303316 h 606722"/>
                    <a:gd name="connsiteX117" fmla="*/ 303775 w 607639"/>
                    <a:gd name="connsiteY117" fmla="*/ 582905 h 606722"/>
                    <a:gd name="connsiteX118" fmla="*/ 583786 w 607639"/>
                    <a:gd name="connsiteY118" fmla="*/ 303316 h 606722"/>
                    <a:gd name="connsiteX119" fmla="*/ 573906 w 607639"/>
                    <a:gd name="connsiteY119" fmla="*/ 229376 h 606722"/>
                    <a:gd name="connsiteX120" fmla="*/ 582273 w 607639"/>
                    <a:gd name="connsiteY120" fmla="*/ 214801 h 606722"/>
                    <a:gd name="connsiteX121" fmla="*/ 596869 w 607639"/>
                    <a:gd name="connsiteY121" fmla="*/ 223066 h 606722"/>
                    <a:gd name="connsiteX122" fmla="*/ 607639 w 607639"/>
                    <a:gd name="connsiteY122" fmla="*/ 303316 h 606722"/>
                    <a:gd name="connsiteX123" fmla="*/ 303775 w 607639"/>
                    <a:gd name="connsiteY123" fmla="*/ 606722 h 606722"/>
                    <a:gd name="connsiteX124" fmla="*/ 0 w 607639"/>
                    <a:gd name="connsiteY124" fmla="*/ 303316 h 606722"/>
                    <a:gd name="connsiteX125" fmla="*/ 303775 w 607639"/>
                    <a:gd name="connsiteY125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607639" h="606722">
                      <a:moveTo>
                        <a:pt x="303775" y="525007"/>
                      </a:moveTo>
                      <a:cubicBezTo>
                        <a:pt x="310366" y="525007"/>
                        <a:pt x="315710" y="530333"/>
                        <a:pt x="315710" y="536902"/>
                      </a:cubicBezTo>
                      <a:lnTo>
                        <a:pt x="315710" y="552347"/>
                      </a:lnTo>
                      <a:cubicBezTo>
                        <a:pt x="315710" y="558915"/>
                        <a:pt x="310366" y="564241"/>
                        <a:pt x="303775" y="564241"/>
                      </a:cubicBezTo>
                      <a:cubicBezTo>
                        <a:pt x="297184" y="564241"/>
                        <a:pt x="291929" y="558915"/>
                        <a:pt x="291929" y="552347"/>
                      </a:cubicBezTo>
                      <a:lnTo>
                        <a:pt x="291929" y="536902"/>
                      </a:lnTo>
                      <a:cubicBezTo>
                        <a:pt x="291929" y="530333"/>
                        <a:pt x="297184" y="525007"/>
                        <a:pt x="303775" y="525007"/>
                      </a:cubicBezTo>
                      <a:close/>
                      <a:moveTo>
                        <a:pt x="429885" y="509483"/>
                      </a:moveTo>
                      <a:cubicBezTo>
                        <a:pt x="436472" y="509483"/>
                        <a:pt x="441811" y="514822"/>
                        <a:pt x="441811" y="521409"/>
                      </a:cubicBezTo>
                      <a:cubicBezTo>
                        <a:pt x="441811" y="527996"/>
                        <a:pt x="436472" y="533335"/>
                        <a:pt x="429885" y="533335"/>
                      </a:cubicBezTo>
                      <a:cubicBezTo>
                        <a:pt x="423298" y="533335"/>
                        <a:pt x="417959" y="527996"/>
                        <a:pt x="417959" y="521409"/>
                      </a:cubicBezTo>
                      <a:cubicBezTo>
                        <a:pt x="417959" y="514822"/>
                        <a:pt x="423298" y="509483"/>
                        <a:pt x="429885" y="509483"/>
                      </a:cubicBezTo>
                      <a:close/>
                      <a:moveTo>
                        <a:pt x="177720" y="509483"/>
                      </a:moveTo>
                      <a:cubicBezTo>
                        <a:pt x="184287" y="509483"/>
                        <a:pt x="189611" y="514822"/>
                        <a:pt x="189611" y="521409"/>
                      </a:cubicBezTo>
                      <a:cubicBezTo>
                        <a:pt x="189611" y="527996"/>
                        <a:pt x="184287" y="533335"/>
                        <a:pt x="177720" y="533335"/>
                      </a:cubicBezTo>
                      <a:cubicBezTo>
                        <a:pt x="171153" y="533335"/>
                        <a:pt x="165829" y="527996"/>
                        <a:pt x="165829" y="521409"/>
                      </a:cubicBezTo>
                      <a:cubicBezTo>
                        <a:pt x="165829" y="514822"/>
                        <a:pt x="171153" y="509483"/>
                        <a:pt x="177720" y="509483"/>
                      </a:cubicBezTo>
                      <a:close/>
                      <a:moveTo>
                        <a:pt x="522185" y="417324"/>
                      </a:moveTo>
                      <a:cubicBezTo>
                        <a:pt x="528772" y="417324"/>
                        <a:pt x="534111" y="422663"/>
                        <a:pt x="534111" y="429250"/>
                      </a:cubicBezTo>
                      <a:cubicBezTo>
                        <a:pt x="534111" y="435837"/>
                        <a:pt x="528772" y="441176"/>
                        <a:pt x="522185" y="441176"/>
                      </a:cubicBezTo>
                      <a:cubicBezTo>
                        <a:pt x="515598" y="441176"/>
                        <a:pt x="510259" y="435837"/>
                        <a:pt x="510259" y="429250"/>
                      </a:cubicBezTo>
                      <a:cubicBezTo>
                        <a:pt x="510259" y="422663"/>
                        <a:pt x="515598" y="417324"/>
                        <a:pt x="522185" y="417324"/>
                      </a:cubicBezTo>
                      <a:close/>
                      <a:moveTo>
                        <a:pt x="85420" y="417324"/>
                      </a:moveTo>
                      <a:cubicBezTo>
                        <a:pt x="91987" y="417324"/>
                        <a:pt x="97311" y="422663"/>
                        <a:pt x="97311" y="429250"/>
                      </a:cubicBezTo>
                      <a:cubicBezTo>
                        <a:pt x="97311" y="435837"/>
                        <a:pt x="91987" y="441176"/>
                        <a:pt x="85420" y="441176"/>
                      </a:cubicBezTo>
                      <a:cubicBezTo>
                        <a:pt x="78853" y="441176"/>
                        <a:pt x="73529" y="435837"/>
                        <a:pt x="73529" y="429250"/>
                      </a:cubicBezTo>
                      <a:cubicBezTo>
                        <a:pt x="73529" y="422663"/>
                        <a:pt x="78853" y="417324"/>
                        <a:pt x="85420" y="417324"/>
                      </a:cubicBezTo>
                      <a:close/>
                      <a:moveTo>
                        <a:pt x="537643" y="291506"/>
                      </a:moveTo>
                      <a:lnTo>
                        <a:pt x="555628" y="291506"/>
                      </a:lnTo>
                      <a:cubicBezTo>
                        <a:pt x="562216" y="291506"/>
                        <a:pt x="567558" y="296745"/>
                        <a:pt x="567558" y="303316"/>
                      </a:cubicBezTo>
                      <a:cubicBezTo>
                        <a:pt x="567558" y="309888"/>
                        <a:pt x="562216" y="315216"/>
                        <a:pt x="555628" y="315216"/>
                      </a:cubicBezTo>
                      <a:lnTo>
                        <a:pt x="537643" y="315216"/>
                      </a:lnTo>
                      <a:cubicBezTo>
                        <a:pt x="531055" y="315216"/>
                        <a:pt x="525713" y="309888"/>
                        <a:pt x="525713" y="303316"/>
                      </a:cubicBezTo>
                      <a:cubicBezTo>
                        <a:pt x="525713" y="296745"/>
                        <a:pt x="531055" y="291506"/>
                        <a:pt x="537643" y="291506"/>
                      </a:cubicBezTo>
                      <a:close/>
                      <a:moveTo>
                        <a:pt x="51991" y="291506"/>
                      </a:moveTo>
                      <a:lnTo>
                        <a:pt x="69946" y="291506"/>
                      </a:lnTo>
                      <a:cubicBezTo>
                        <a:pt x="76523" y="291506"/>
                        <a:pt x="81856" y="296745"/>
                        <a:pt x="81856" y="303316"/>
                      </a:cubicBezTo>
                      <a:cubicBezTo>
                        <a:pt x="81856" y="309888"/>
                        <a:pt x="76523" y="315216"/>
                        <a:pt x="69946" y="315216"/>
                      </a:cubicBezTo>
                      <a:lnTo>
                        <a:pt x="51991" y="315216"/>
                      </a:lnTo>
                      <a:cubicBezTo>
                        <a:pt x="45414" y="315216"/>
                        <a:pt x="40081" y="309888"/>
                        <a:pt x="40081" y="303316"/>
                      </a:cubicBezTo>
                      <a:cubicBezTo>
                        <a:pt x="40081" y="296745"/>
                        <a:pt x="45414" y="291506"/>
                        <a:pt x="51991" y="291506"/>
                      </a:cubicBezTo>
                      <a:close/>
                      <a:moveTo>
                        <a:pt x="412608" y="222096"/>
                      </a:moveTo>
                      <a:lnTo>
                        <a:pt x="345491" y="334245"/>
                      </a:lnTo>
                      <a:lnTo>
                        <a:pt x="412608" y="334245"/>
                      </a:lnTo>
                      <a:close/>
                      <a:moveTo>
                        <a:pt x="427651" y="167533"/>
                      </a:moveTo>
                      <a:cubicBezTo>
                        <a:pt x="432814" y="168954"/>
                        <a:pt x="436375" y="173664"/>
                        <a:pt x="436375" y="178996"/>
                      </a:cubicBezTo>
                      <a:lnTo>
                        <a:pt x="436375" y="334245"/>
                      </a:lnTo>
                      <a:lnTo>
                        <a:pt x="469399" y="334245"/>
                      </a:lnTo>
                      <a:cubicBezTo>
                        <a:pt x="475986" y="334245"/>
                        <a:pt x="481327" y="339577"/>
                        <a:pt x="481327" y="346153"/>
                      </a:cubicBezTo>
                      <a:cubicBezTo>
                        <a:pt x="481327" y="352641"/>
                        <a:pt x="475986" y="357973"/>
                        <a:pt x="469399" y="357973"/>
                      </a:cubicBezTo>
                      <a:lnTo>
                        <a:pt x="436375" y="357973"/>
                      </a:lnTo>
                      <a:lnTo>
                        <a:pt x="436375" y="427733"/>
                      </a:lnTo>
                      <a:cubicBezTo>
                        <a:pt x="436375" y="434220"/>
                        <a:pt x="431123" y="439552"/>
                        <a:pt x="424536" y="439552"/>
                      </a:cubicBezTo>
                      <a:cubicBezTo>
                        <a:pt x="417949" y="439552"/>
                        <a:pt x="412608" y="434220"/>
                        <a:pt x="412608" y="427733"/>
                      </a:cubicBezTo>
                      <a:lnTo>
                        <a:pt x="412608" y="357973"/>
                      </a:lnTo>
                      <a:lnTo>
                        <a:pt x="324573" y="357973"/>
                      </a:lnTo>
                      <a:cubicBezTo>
                        <a:pt x="320300" y="357973"/>
                        <a:pt x="316295" y="355662"/>
                        <a:pt x="314158" y="352019"/>
                      </a:cubicBezTo>
                      <a:cubicBezTo>
                        <a:pt x="312111" y="348286"/>
                        <a:pt x="312111" y="343665"/>
                        <a:pt x="314336" y="340022"/>
                      </a:cubicBezTo>
                      <a:lnTo>
                        <a:pt x="414299" y="172953"/>
                      </a:lnTo>
                      <a:cubicBezTo>
                        <a:pt x="417059" y="168332"/>
                        <a:pt x="422489" y="166111"/>
                        <a:pt x="427651" y="167533"/>
                      </a:cubicBezTo>
                      <a:close/>
                      <a:moveTo>
                        <a:pt x="216270" y="167099"/>
                      </a:moveTo>
                      <a:cubicBezTo>
                        <a:pt x="257222" y="167099"/>
                        <a:pt x="290518" y="200333"/>
                        <a:pt x="290518" y="241210"/>
                      </a:cubicBezTo>
                      <a:cubicBezTo>
                        <a:pt x="290518" y="284486"/>
                        <a:pt x="273603" y="325097"/>
                        <a:pt x="242978" y="355754"/>
                      </a:cubicBezTo>
                      <a:lnTo>
                        <a:pt x="182707" y="415825"/>
                      </a:lnTo>
                      <a:lnTo>
                        <a:pt x="278588" y="415825"/>
                      </a:lnTo>
                      <a:cubicBezTo>
                        <a:pt x="285176" y="415825"/>
                        <a:pt x="290518" y="421158"/>
                        <a:pt x="290518" y="427734"/>
                      </a:cubicBezTo>
                      <a:cubicBezTo>
                        <a:pt x="290518" y="434220"/>
                        <a:pt x="285176" y="439552"/>
                        <a:pt x="278588" y="439552"/>
                      </a:cubicBezTo>
                      <a:lnTo>
                        <a:pt x="154040" y="439552"/>
                      </a:lnTo>
                      <a:cubicBezTo>
                        <a:pt x="149232" y="439552"/>
                        <a:pt x="144870" y="436709"/>
                        <a:pt x="143001" y="432265"/>
                      </a:cubicBezTo>
                      <a:cubicBezTo>
                        <a:pt x="141131" y="427822"/>
                        <a:pt x="142199" y="422668"/>
                        <a:pt x="145582" y="419292"/>
                      </a:cubicBezTo>
                      <a:lnTo>
                        <a:pt x="226152" y="338959"/>
                      </a:lnTo>
                      <a:cubicBezTo>
                        <a:pt x="252236" y="312834"/>
                        <a:pt x="266659" y="278088"/>
                        <a:pt x="266659" y="241210"/>
                      </a:cubicBezTo>
                      <a:cubicBezTo>
                        <a:pt x="266659" y="213485"/>
                        <a:pt x="244046" y="190914"/>
                        <a:pt x="216270" y="190914"/>
                      </a:cubicBezTo>
                      <a:cubicBezTo>
                        <a:pt x="188493" y="190914"/>
                        <a:pt x="165880" y="213485"/>
                        <a:pt x="165880" y="241210"/>
                      </a:cubicBezTo>
                      <a:cubicBezTo>
                        <a:pt x="165880" y="247786"/>
                        <a:pt x="160539" y="253029"/>
                        <a:pt x="154040" y="253029"/>
                      </a:cubicBezTo>
                      <a:cubicBezTo>
                        <a:pt x="147452" y="253029"/>
                        <a:pt x="142110" y="247786"/>
                        <a:pt x="142110" y="241210"/>
                      </a:cubicBezTo>
                      <a:cubicBezTo>
                        <a:pt x="142110" y="200333"/>
                        <a:pt x="175406" y="167099"/>
                        <a:pt x="216270" y="167099"/>
                      </a:cubicBezTo>
                      <a:close/>
                      <a:moveTo>
                        <a:pt x="522185" y="165547"/>
                      </a:moveTo>
                      <a:cubicBezTo>
                        <a:pt x="528772" y="165547"/>
                        <a:pt x="534111" y="170871"/>
                        <a:pt x="534111" y="177438"/>
                      </a:cubicBezTo>
                      <a:cubicBezTo>
                        <a:pt x="534111" y="184005"/>
                        <a:pt x="528772" y="189329"/>
                        <a:pt x="522185" y="189329"/>
                      </a:cubicBezTo>
                      <a:cubicBezTo>
                        <a:pt x="515598" y="189329"/>
                        <a:pt x="510259" y="184005"/>
                        <a:pt x="510259" y="177438"/>
                      </a:cubicBezTo>
                      <a:cubicBezTo>
                        <a:pt x="510259" y="170871"/>
                        <a:pt x="515598" y="165547"/>
                        <a:pt x="522185" y="165547"/>
                      </a:cubicBezTo>
                      <a:close/>
                      <a:moveTo>
                        <a:pt x="85420" y="165547"/>
                      </a:moveTo>
                      <a:cubicBezTo>
                        <a:pt x="91987" y="165547"/>
                        <a:pt x="97311" y="170871"/>
                        <a:pt x="97311" y="177438"/>
                      </a:cubicBezTo>
                      <a:cubicBezTo>
                        <a:pt x="97311" y="184005"/>
                        <a:pt x="91987" y="189329"/>
                        <a:pt x="85420" y="189329"/>
                      </a:cubicBezTo>
                      <a:cubicBezTo>
                        <a:pt x="78853" y="189329"/>
                        <a:pt x="73529" y="184005"/>
                        <a:pt x="73529" y="177438"/>
                      </a:cubicBezTo>
                      <a:cubicBezTo>
                        <a:pt x="73529" y="170871"/>
                        <a:pt x="78853" y="165547"/>
                        <a:pt x="85420" y="165547"/>
                      </a:cubicBezTo>
                      <a:close/>
                      <a:moveTo>
                        <a:pt x="429885" y="73388"/>
                      </a:moveTo>
                      <a:cubicBezTo>
                        <a:pt x="436472" y="73388"/>
                        <a:pt x="441811" y="78712"/>
                        <a:pt x="441811" y="85279"/>
                      </a:cubicBezTo>
                      <a:cubicBezTo>
                        <a:pt x="441811" y="91846"/>
                        <a:pt x="436472" y="97170"/>
                        <a:pt x="429885" y="97170"/>
                      </a:cubicBezTo>
                      <a:cubicBezTo>
                        <a:pt x="423298" y="97170"/>
                        <a:pt x="417959" y="91846"/>
                        <a:pt x="417959" y="85279"/>
                      </a:cubicBezTo>
                      <a:cubicBezTo>
                        <a:pt x="417959" y="78712"/>
                        <a:pt x="423298" y="73388"/>
                        <a:pt x="429885" y="73388"/>
                      </a:cubicBezTo>
                      <a:close/>
                      <a:moveTo>
                        <a:pt x="177720" y="73388"/>
                      </a:moveTo>
                      <a:cubicBezTo>
                        <a:pt x="184287" y="73388"/>
                        <a:pt x="189611" y="78712"/>
                        <a:pt x="189611" y="85279"/>
                      </a:cubicBezTo>
                      <a:cubicBezTo>
                        <a:pt x="189611" y="91846"/>
                        <a:pt x="184287" y="97170"/>
                        <a:pt x="177720" y="97170"/>
                      </a:cubicBezTo>
                      <a:cubicBezTo>
                        <a:pt x="171153" y="97170"/>
                        <a:pt x="165829" y="91846"/>
                        <a:pt x="165829" y="85279"/>
                      </a:cubicBezTo>
                      <a:cubicBezTo>
                        <a:pt x="165829" y="78712"/>
                        <a:pt x="171153" y="73388"/>
                        <a:pt x="177720" y="73388"/>
                      </a:cubicBezTo>
                      <a:close/>
                      <a:moveTo>
                        <a:pt x="303775" y="42480"/>
                      </a:moveTo>
                      <a:cubicBezTo>
                        <a:pt x="310366" y="42480"/>
                        <a:pt x="315710" y="47815"/>
                        <a:pt x="315710" y="54396"/>
                      </a:cubicBezTo>
                      <a:lnTo>
                        <a:pt x="315710" y="69869"/>
                      </a:lnTo>
                      <a:cubicBezTo>
                        <a:pt x="315710" y="76449"/>
                        <a:pt x="310366" y="81785"/>
                        <a:pt x="303775" y="81785"/>
                      </a:cubicBezTo>
                      <a:cubicBezTo>
                        <a:pt x="297184" y="81785"/>
                        <a:pt x="291929" y="76449"/>
                        <a:pt x="291929" y="69869"/>
                      </a:cubicBezTo>
                      <a:lnTo>
                        <a:pt x="291929" y="54396"/>
                      </a:lnTo>
                      <a:cubicBezTo>
                        <a:pt x="291929" y="47815"/>
                        <a:pt x="297184" y="42480"/>
                        <a:pt x="303775" y="42480"/>
                      </a:cubicBezTo>
                      <a:close/>
                      <a:moveTo>
                        <a:pt x="303775" y="0"/>
                      </a:moveTo>
                      <a:cubicBezTo>
                        <a:pt x="394204" y="0"/>
                        <a:pt x="479560" y="40347"/>
                        <a:pt x="537058" y="108956"/>
                      </a:cubicBezTo>
                      <a:lnTo>
                        <a:pt x="537058" y="93048"/>
                      </a:lnTo>
                      <a:cubicBezTo>
                        <a:pt x="537058" y="86471"/>
                        <a:pt x="542309" y="81139"/>
                        <a:pt x="548895" y="81139"/>
                      </a:cubicBezTo>
                      <a:cubicBezTo>
                        <a:pt x="555482" y="81139"/>
                        <a:pt x="560822" y="86471"/>
                        <a:pt x="560822" y="93048"/>
                      </a:cubicBezTo>
                      <a:lnTo>
                        <a:pt x="560822" y="138994"/>
                      </a:lnTo>
                      <a:cubicBezTo>
                        <a:pt x="560822" y="145570"/>
                        <a:pt x="555482" y="150903"/>
                        <a:pt x="548895" y="150903"/>
                      </a:cubicBezTo>
                      <a:lnTo>
                        <a:pt x="502880" y="150903"/>
                      </a:lnTo>
                      <a:cubicBezTo>
                        <a:pt x="496293" y="150903"/>
                        <a:pt x="490953" y="145570"/>
                        <a:pt x="490953" y="138994"/>
                      </a:cubicBezTo>
                      <a:cubicBezTo>
                        <a:pt x="490953" y="132417"/>
                        <a:pt x="496293" y="127174"/>
                        <a:pt x="502880" y="127174"/>
                      </a:cubicBezTo>
                      <a:lnTo>
                        <a:pt x="521126" y="127174"/>
                      </a:lnTo>
                      <a:cubicBezTo>
                        <a:pt x="468168" y="62032"/>
                        <a:pt x="388419" y="23728"/>
                        <a:pt x="303775" y="23728"/>
                      </a:cubicBezTo>
                      <a:cubicBezTo>
                        <a:pt x="149440" y="23728"/>
                        <a:pt x="23764" y="149214"/>
                        <a:pt x="23764" y="303316"/>
                      </a:cubicBezTo>
                      <a:cubicBezTo>
                        <a:pt x="23764" y="457508"/>
                        <a:pt x="149440" y="582905"/>
                        <a:pt x="303775" y="582905"/>
                      </a:cubicBezTo>
                      <a:cubicBezTo>
                        <a:pt x="458199" y="582905"/>
                        <a:pt x="583786" y="457508"/>
                        <a:pt x="583786" y="303316"/>
                      </a:cubicBezTo>
                      <a:cubicBezTo>
                        <a:pt x="583786" y="278255"/>
                        <a:pt x="580492" y="253371"/>
                        <a:pt x="573906" y="229376"/>
                      </a:cubicBezTo>
                      <a:cubicBezTo>
                        <a:pt x="572126" y="223066"/>
                        <a:pt x="575864" y="216489"/>
                        <a:pt x="582273" y="214801"/>
                      </a:cubicBezTo>
                      <a:cubicBezTo>
                        <a:pt x="588592" y="213023"/>
                        <a:pt x="595089" y="216756"/>
                        <a:pt x="596869" y="223066"/>
                      </a:cubicBezTo>
                      <a:cubicBezTo>
                        <a:pt x="603990" y="249194"/>
                        <a:pt x="607639" y="276122"/>
                        <a:pt x="607639" y="303316"/>
                      </a:cubicBezTo>
                      <a:cubicBezTo>
                        <a:pt x="607639" y="470572"/>
                        <a:pt x="471283" y="606722"/>
                        <a:pt x="303775" y="606722"/>
                      </a:cubicBezTo>
                      <a:cubicBezTo>
                        <a:pt x="136267" y="606722"/>
                        <a:pt x="0" y="470572"/>
                        <a:pt x="0" y="303316"/>
                      </a:cubicBezTo>
                      <a:cubicBezTo>
                        <a:pt x="0" y="136061"/>
                        <a:pt x="136267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88291" y="2331769"/>
              <a:ext cx="3492795" cy="906499"/>
              <a:chOff x="3155538" y="4871732"/>
              <a:chExt cx="3492795" cy="906499"/>
            </a:xfrm>
          </p:grpSpPr>
          <p:sp>
            <p:nvSpPr>
              <p:cNvPr id="18" name="íślíḋè-Rectangle 30"/>
              <p:cNvSpPr/>
              <p:nvPr/>
            </p:nvSpPr>
            <p:spPr bwMode="auto">
              <a:xfrm>
                <a:off x="3155538" y="5222871"/>
                <a:ext cx="3492795" cy="55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r"/>
                <a:r>
                  <a:rPr lang="en-US" altLang="zh-CN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</a:t>
                </a:r>
                <a:r>
                  <a:rPr lang="en-US" altLang="zh-CN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why starting is the best start. The young pioneers, the most diligent demonstration, only for you.</a:t>
                </a:r>
                <a:endPara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íślíḋè-TextBox 31"/>
              <p:cNvSpPr txBox="1"/>
              <p:nvPr/>
            </p:nvSpPr>
            <p:spPr bwMode="auto">
              <a:xfrm>
                <a:off x="3155538" y="4871732"/>
                <a:ext cx="3492795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r" eaLnBrk="1" hangingPunct="1">
                  <a:spcBef>
                    <a:spcPct val="0"/>
                  </a:spcBef>
                </a:pPr>
                <a:r>
                  <a:rPr lang="zh-CN" altLang="en-US" sz="1800" b="1" dirty="0" smtClean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rgbClr val="1C4D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88291" y="5061589"/>
              <a:ext cx="3492795" cy="906499"/>
              <a:chOff x="3155538" y="4871732"/>
              <a:chExt cx="3492795" cy="906499"/>
            </a:xfrm>
          </p:grpSpPr>
          <p:sp>
            <p:nvSpPr>
              <p:cNvPr id="16" name="íślíḋè-Rectangle 30"/>
              <p:cNvSpPr/>
              <p:nvPr/>
            </p:nvSpPr>
            <p:spPr bwMode="auto">
              <a:xfrm>
                <a:off x="3155538" y="5222871"/>
                <a:ext cx="3492795" cy="55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r"/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íślíḋè-TextBox 31"/>
              <p:cNvSpPr txBox="1"/>
              <p:nvPr/>
            </p:nvSpPr>
            <p:spPr bwMode="auto">
              <a:xfrm>
                <a:off x="3155538" y="4871732"/>
                <a:ext cx="3492795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r" eaLnBrk="1" hangingPunct="1">
                  <a:spcBef>
                    <a:spcPct val="0"/>
                  </a:spcBef>
                </a:pPr>
                <a:r>
                  <a:rPr lang="zh-CN" altLang="en-US" sz="1800" b="1" smtClean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rgbClr val="1C4D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968655" y="2331769"/>
              <a:ext cx="3492795" cy="906499"/>
              <a:chOff x="3155538" y="4871732"/>
              <a:chExt cx="3492795" cy="906499"/>
            </a:xfrm>
          </p:grpSpPr>
          <p:sp>
            <p:nvSpPr>
              <p:cNvPr id="14" name="íślíḋè-Rectangle 30"/>
              <p:cNvSpPr/>
              <p:nvPr/>
            </p:nvSpPr>
            <p:spPr bwMode="auto">
              <a:xfrm>
                <a:off x="3155538" y="5222871"/>
                <a:ext cx="3492795" cy="55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íślíḋè-TextBox 31"/>
              <p:cNvSpPr txBox="1"/>
              <p:nvPr/>
            </p:nvSpPr>
            <p:spPr bwMode="auto">
              <a:xfrm>
                <a:off x="3155538" y="4871732"/>
                <a:ext cx="3492795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800" b="1" smtClean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rgbClr val="1C4D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968655" y="5061589"/>
              <a:ext cx="3492795" cy="906499"/>
              <a:chOff x="3155538" y="4871732"/>
              <a:chExt cx="3492795" cy="906499"/>
            </a:xfrm>
          </p:grpSpPr>
          <p:sp>
            <p:nvSpPr>
              <p:cNvPr id="12" name="íślíḋè-Rectangle 30"/>
              <p:cNvSpPr/>
              <p:nvPr/>
            </p:nvSpPr>
            <p:spPr bwMode="auto">
              <a:xfrm>
                <a:off x="3155538" y="5222871"/>
                <a:ext cx="3492795" cy="55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íślíḋè-TextBox 31"/>
              <p:cNvSpPr txBox="1"/>
              <p:nvPr/>
            </p:nvSpPr>
            <p:spPr bwMode="auto">
              <a:xfrm>
                <a:off x="3155538" y="4871732"/>
                <a:ext cx="3492795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800" b="1" smtClean="0">
                    <a:solidFill>
                      <a:srgbClr val="1C4D5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800" b="1" dirty="0">
                  <a:solidFill>
                    <a:srgbClr val="1C4D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íślíḋè-文本框 37"/>
            <p:cNvSpPr txBox="1"/>
            <p:nvPr/>
          </p:nvSpPr>
          <p:spPr>
            <a:xfrm>
              <a:off x="8093924" y="3805898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zh-CN" altLang="en-US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íślíḋè-文本框 38"/>
            <p:cNvSpPr txBox="1"/>
            <p:nvPr/>
          </p:nvSpPr>
          <p:spPr>
            <a:xfrm>
              <a:off x="3159928" y="3805898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zh-CN" altLang="en-US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63556" y="2257491"/>
            <a:ext cx="3190243" cy="1051796"/>
            <a:chOff x="5187830" y="620599"/>
            <a:chExt cx="3190243" cy="1051796"/>
          </a:xfrm>
        </p:grpSpPr>
        <p:sp>
          <p:nvSpPr>
            <p:cNvPr id="12" name="îš1îḓê"/>
            <p:cNvSpPr/>
            <p:nvPr/>
          </p:nvSpPr>
          <p:spPr bwMode="auto">
            <a:xfrm>
              <a:off x="5187830" y="620599"/>
              <a:ext cx="3190243" cy="1051796"/>
            </a:xfrm>
            <a:prstGeom prst="rect">
              <a:avLst/>
            </a:prstGeom>
            <a:noFill/>
            <a:ln w="57150">
              <a:solidFill>
                <a:srgbClr val="192F4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$lîḑè"/>
            <p:cNvSpPr/>
            <p:nvPr/>
          </p:nvSpPr>
          <p:spPr>
            <a:xfrm>
              <a:off x="5658580" y="837479"/>
              <a:ext cx="2248742" cy="618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normAutofit fontScale="92500" lnSpcReduction="20000"/>
            </a:bodyPr>
            <a:lstStyle/>
            <a:p>
              <a:pPr algn="ctr"/>
              <a:r>
                <a:rPr lang="en-US" altLang="zh-CN" sz="4400" b="1" spc="300" dirty="0" smtClean="0">
                  <a:solidFill>
                    <a:srgbClr val="192F42"/>
                  </a:solidFill>
                </a:rPr>
                <a:t>part </a:t>
              </a:r>
              <a:r>
                <a:rPr lang="en-US" altLang="zh-CN" sz="4400" b="1" spc="300" dirty="0" smtClean="0">
                  <a:solidFill>
                    <a:srgbClr val="192F42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04</a:t>
              </a:r>
              <a:endParaRPr lang="en-US" altLang="zh-CN" sz="1600" b="1" spc="300" dirty="0">
                <a:solidFill>
                  <a:srgbClr val="192F42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530053" y="3431593"/>
            <a:ext cx="3057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56996" y="4323340"/>
            <a:ext cx="4403360" cy="435890"/>
            <a:chOff x="3894320" y="4879449"/>
            <a:chExt cx="4403360" cy="435890"/>
          </a:xfrm>
        </p:grpSpPr>
        <p:sp>
          <p:nvSpPr>
            <p:cNvPr id="21" name="矩形 20"/>
            <p:cNvSpPr/>
            <p:nvPr/>
          </p:nvSpPr>
          <p:spPr>
            <a:xfrm>
              <a:off x="3894320" y="4879449"/>
              <a:ext cx="440336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The young pioneers, the most diligent demonstration, 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689478" y="5084507"/>
              <a:ext cx="81304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only for you.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3107dbda-bb7d-4316-84ca-925472c8e209"/>
          <p:cNvGrpSpPr>
            <a:grpSpLocks noChangeAspect="1"/>
          </p:cNvGrpSpPr>
          <p:nvPr/>
        </p:nvGrpSpPr>
        <p:grpSpPr>
          <a:xfrm>
            <a:off x="878239" y="1611764"/>
            <a:ext cx="10642249" cy="3998013"/>
            <a:chOff x="878239" y="1611764"/>
            <a:chExt cx="10642249" cy="3998013"/>
          </a:xfrm>
        </p:grpSpPr>
        <p:sp>
          <p:nvSpPr>
            <p:cNvPr id="5" name="íṩľíḍè-iṩľíďé"/>
            <p:cNvSpPr/>
            <p:nvPr/>
          </p:nvSpPr>
          <p:spPr>
            <a:xfrm>
              <a:off x="4852201" y="2387333"/>
              <a:ext cx="2487600" cy="2486773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6" name="íṩľíḍè-Straight Connector 4"/>
            <p:cNvCxnSpPr/>
            <p:nvPr/>
          </p:nvCxnSpPr>
          <p:spPr>
            <a:xfrm>
              <a:off x="7617238" y="3609020"/>
              <a:ext cx="3706477" cy="0"/>
            </a:xfrm>
            <a:prstGeom prst="line">
              <a:avLst/>
            </a:prstGeom>
            <a:ln>
              <a:solidFill>
                <a:srgbClr val="C17C4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íṩľíḍè-iš1íḋe"/>
            <p:cNvSpPr/>
            <p:nvPr/>
          </p:nvSpPr>
          <p:spPr>
            <a:xfrm flipH="1" flipV="1">
              <a:off x="4094595" y="1611764"/>
              <a:ext cx="3998015" cy="3998013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rgbClr val="1C4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íṩľíḍè-îSḻidê"/>
            <p:cNvSpPr/>
            <p:nvPr/>
          </p:nvSpPr>
          <p:spPr>
            <a:xfrm rot="18900000" flipH="1" flipV="1">
              <a:off x="7188463" y="2267181"/>
              <a:ext cx="821422" cy="708122"/>
            </a:xfrm>
            <a:prstGeom prst="triangle">
              <a:avLst/>
            </a:prstGeom>
            <a:solidFill>
              <a:srgbClr val="1C4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94595" y="1611764"/>
              <a:ext cx="3998015" cy="3998013"/>
              <a:chOff x="3029446" y="2446284"/>
              <a:chExt cx="3073942" cy="3073942"/>
            </a:xfrm>
            <a:solidFill>
              <a:schemeClr val="accent3"/>
            </a:solidFill>
          </p:grpSpPr>
          <p:sp>
            <p:nvSpPr>
              <p:cNvPr id="21" name="íṩľíḍè-íşḻíḍe"/>
              <p:cNvSpPr/>
              <p:nvPr/>
            </p:nvSpPr>
            <p:spPr>
              <a:xfrm>
                <a:off x="3029446" y="2446284"/>
                <a:ext cx="3073942" cy="3073942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rgbClr val="C17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íṩľíḍè-îšḻíḑè"/>
              <p:cNvSpPr/>
              <p:nvPr/>
            </p:nvSpPr>
            <p:spPr>
              <a:xfrm rot="8100000" flipV="1">
                <a:off x="3100799" y="4487660"/>
                <a:ext cx="631564" cy="544452"/>
              </a:xfrm>
              <a:prstGeom prst="triangle">
                <a:avLst/>
              </a:prstGeom>
              <a:solidFill>
                <a:srgbClr val="C17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10" name="íṩľíḍè-Straight Connector 8"/>
            <p:cNvCxnSpPr/>
            <p:nvPr/>
          </p:nvCxnSpPr>
          <p:spPr>
            <a:xfrm flipH="1">
              <a:off x="879330" y="3595748"/>
              <a:ext cx="3678364" cy="0"/>
            </a:xfrm>
            <a:prstGeom prst="line">
              <a:avLst/>
            </a:prstGeom>
            <a:ln>
              <a:solidFill>
                <a:srgbClr val="1C4D5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7532518" y="2543592"/>
              <a:ext cx="810204" cy="810204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19" name="íṩľíḍè-Oval 17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rgbClr val="1C4D53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20" name="íṩľíḍè-任意多边形: 形状 14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000032" y="3810664"/>
              <a:ext cx="810204" cy="810204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17" name="íṩľíḍè-Oval 15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rgbClr val="C17C44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18" name="íṩľíḍè-任意多边形: 形状 14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</p:grpSp>
        <p:sp>
          <p:nvSpPr>
            <p:cNvPr id="13" name="íṩľíḍè-íṡľiḍè"/>
            <p:cNvSpPr txBox="1"/>
            <p:nvPr/>
          </p:nvSpPr>
          <p:spPr>
            <a:xfrm>
              <a:off x="8280077" y="3661316"/>
              <a:ext cx="3240411" cy="156767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íṩľíḍè-îŝľïḓê"/>
            <p:cNvSpPr txBox="1"/>
            <p:nvPr/>
          </p:nvSpPr>
          <p:spPr>
            <a:xfrm>
              <a:off x="8285327" y="3140611"/>
              <a:ext cx="3235161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íṩľíḍè-îŝľïḓê"/>
            <p:cNvSpPr txBox="1"/>
            <p:nvPr/>
          </p:nvSpPr>
          <p:spPr>
            <a:xfrm>
              <a:off x="878239" y="3140611"/>
              <a:ext cx="3235161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íṩľíḍè-íṡľiḍè"/>
            <p:cNvSpPr txBox="1"/>
            <p:nvPr/>
          </p:nvSpPr>
          <p:spPr>
            <a:xfrm>
              <a:off x="878239" y="3661316"/>
              <a:ext cx="3240411" cy="156767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0a369be1-5581-40ed-8734-2ca34e203d86"/>
          <p:cNvGrpSpPr>
            <a:grpSpLocks noChangeAspect="1"/>
          </p:cNvGrpSpPr>
          <p:nvPr/>
        </p:nvGrpSpPr>
        <p:grpSpPr>
          <a:xfrm>
            <a:off x="719138" y="1484314"/>
            <a:ext cx="10753726" cy="4434915"/>
            <a:chOff x="719138" y="1484314"/>
            <a:chExt cx="10753726" cy="4434915"/>
          </a:xfrm>
        </p:grpSpPr>
        <p:sp>
          <p:nvSpPr>
            <p:cNvPr id="5" name="îṥļîḑé-Right Arrow 1"/>
            <p:cNvSpPr/>
            <p:nvPr/>
          </p:nvSpPr>
          <p:spPr>
            <a:xfrm>
              <a:off x="719138" y="1484314"/>
              <a:ext cx="10753725" cy="868247"/>
            </a:xfrm>
            <a:prstGeom prst="rightArrow">
              <a:avLst>
                <a:gd name="adj1" fmla="val 100000"/>
                <a:gd name="adj2" fmla="val 71429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wrap="none" tIns="180000" rtlCol="0" anchor="t">
              <a:no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îṥļîḑé-Straight Arrow Connector 4"/>
            <p:cNvCxnSpPr>
              <a:stCxn id="8" idx="6"/>
              <a:endCxn id="17" idx="2"/>
            </p:cNvCxnSpPr>
            <p:nvPr/>
          </p:nvCxnSpPr>
          <p:spPr>
            <a:xfrm>
              <a:off x="2216755" y="2327598"/>
              <a:ext cx="7766137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ṥļîḑé-Rectangle 5"/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zh-CN" altLang="en-US" sz="1600" b="1"/>
                <a:t>标题文本预设</a:t>
              </a:r>
              <a:endParaRPr lang="en-US" altLang="zh-CN" sz="1600" b="1" dirty="0"/>
            </a:p>
          </p:txBody>
        </p:sp>
        <p:sp>
          <p:nvSpPr>
            <p:cNvPr id="8" name="îṥļîḑé-Oval 6"/>
            <p:cNvSpPr/>
            <p:nvPr/>
          </p:nvSpPr>
          <p:spPr>
            <a:xfrm>
              <a:off x="1692270" y="2065355"/>
              <a:ext cx="524486" cy="524486"/>
            </a:xfrm>
            <a:prstGeom prst="ellipse">
              <a:avLst/>
            </a:prstGeom>
            <a:solidFill>
              <a:srgbClr val="1C4D5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/>
                <a:t>1</a:t>
              </a:r>
              <a:endParaRPr lang="zh-CN" altLang="en-US" sz="2800"/>
            </a:p>
          </p:txBody>
        </p:sp>
        <p:sp>
          <p:nvSpPr>
            <p:cNvPr id="9" name="îṥļîḑé-矩形: 剪去顶角 5"/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îṥļîḑé-Rectangle 8"/>
            <p:cNvSpPr/>
            <p:nvPr/>
          </p:nvSpPr>
          <p:spPr>
            <a:xfrm>
              <a:off x="3490323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zh-CN" altLang="en-US" sz="1600" b="1"/>
                <a:t>标题文本预设</a:t>
              </a:r>
              <a:endParaRPr lang="en-US" altLang="zh-CN" sz="1600" b="1"/>
            </a:p>
          </p:txBody>
        </p:sp>
        <p:sp>
          <p:nvSpPr>
            <p:cNvPr id="11" name="îṥļîḑé-Oval 9"/>
            <p:cNvSpPr/>
            <p:nvPr/>
          </p:nvSpPr>
          <p:spPr>
            <a:xfrm>
              <a:off x="4455810" y="2065355"/>
              <a:ext cx="524486" cy="524486"/>
            </a:xfrm>
            <a:prstGeom prst="ellipse">
              <a:avLst/>
            </a:prstGeom>
            <a:solidFill>
              <a:srgbClr val="1C4D5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/>
                <a:t>2</a:t>
              </a:r>
              <a:endParaRPr lang="zh-CN" altLang="en-US" sz="2800"/>
            </a:p>
          </p:txBody>
        </p:sp>
        <p:sp>
          <p:nvSpPr>
            <p:cNvPr id="12" name="îṥļîḑé-矩形: 剪去顶角 8"/>
            <p:cNvSpPr/>
            <p:nvPr/>
          </p:nvSpPr>
          <p:spPr>
            <a:xfrm>
              <a:off x="3490323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做。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îṥļîḑé-Rectangle 11"/>
            <p:cNvSpPr/>
            <p:nvPr/>
          </p:nvSpPr>
          <p:spPr>
            <a:xfrm>
              <a:off x="6253864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zh-CN" altLang="en-US" sz="1600" b="1"/>
                <a:t>标题文本预设</a:t>
              </a:r>
              <a:endParaRPr lang="en-US" altLang="zh-CN" sz="1600" b="1"/>
            </a:p>
          </p:txBody>
        </p:sp>
        <p:sp>
          <p:nvSpPr>
            <p:cNvPr id="14" name="îṥļîḑé-Oval 12"/>
            <p:cNvSpPr/>
            <p:nvPr/>
          </p:nvSpPr>
          <p:spPr>
            <a:xfrm>
              <a:off x="7219351" y="2065355"/>
              <a:ext cx="524486" cy="524486"/>
            </a:xfrm>
            <a:prstGeom prst="ellipse">
              <a:avLst/>
            </a:prstGeom>
            <a:solidFill>
              <a:srgbClr val="1C4D5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/>
                <a:t>3</a:t>
              </a:r>
              <a:endParaRPr lang="zh-CN" altLang="en-US" sz="2800"/>
            </a:p>
          </p:txBody>
        </p:sp>
        <p:sp>
          <p:nvSpPr>
            <p:cNvPr id="15" name="îṥļîḑé-矩形: 剪去顶角 11"/>
            <p:cNvSpPr/>
            <p:nvPr/>
          </p:nvSpPr>
          <p:spPr>
            <a:xfrm>
              <a:off x="6253864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îṥļîḑé-Rectangle 14"/>
            <p:cNvSpPr/>
            <p:nvPr/>
          </p:nvSpPr>
          <p:spPr>
            <a:xfrm>
              <a:off x="9017405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zh-CN" altLang="en-US" sz="1600" b="1"/>
                <a:t>标题文本预设</a:t>
              </a:r>
              <a:endParaRPr lang="en-US" altLang="zh-CN" sz="1600" b="1"/>
            </a:p>
          </p:txBody>
        </p:sp>
        <p:sp>
          <p:nvSpPr>
            <p:cNvPr id="17" name="îṥļîḑé-Oval 15"/>
            <p:cNvSpPr/>
            <p:nvPr/>
          </p:nvSpPr>
          <p:spPr>
            <a:xfrm>
              <a:off x="9982892" y="2065355"/>
              <a:ext cx="524486" cy="524486"/>
            </a:xfrm>
            <a:prstGeom prst="ellipse">
              <a:avLst/>
            </a:prstGeom>
            <a:solidFill>
              <a:srgbClr val="1C4D5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/>
                <a:t>4</a:t>
              </a:r>
              <a:endParaRPr lang="zh-CN" altLang="en-US" sz="2800"/>
            </a:p>
          </p:txBody>
        </p:sp>
        <p:sp>
          <p:nvSpPr>
            <p:cNvPr id="18" name="îṥļîḑé-矩形: 剪去顶角 14"/>
            <p:cNvSpPr/>
            <p:nvPr/>
          </p:nvSpPr>
          <p:spPr>
            <a:xfrm>
              <a:off x="9017405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Understand why starting is the best start. The young pioneers, the most diligent demonstration, only for you.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îṥļîḑé-Straight Connector 17"/>
            <p:cNvCxnSpPr/>
            <p:nvPr/>
          </p:nvCxnSpPr>
          <p:spPr>
            <a:xfrm>
              <a:off x="3320822" y="3394915"/>
              <a:ext cx="0" cy="235511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îṥļîḑé-Straight Connector 18"/>
            <p:cNvCxnSpPr/>
            <p:nvPr/>
          </p:nvCxnSpPr>
          <p:spPr>
            <a:xfrm>
              <a:off x="6099823" y="3394915"/>
              <a:ext cx="0" cy="235511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îṥļîḑé-Straight Connector 19"/>
            <p:cNvCxnSpPr/>
            <p:nvPr/>
          </p:nvCxnSpPr>
          <p:spPr>
            <a:xfrm>
              <a:off x="8878824" y="3394915"/>
              <a:ext cx="0" cy="235511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735303" y="1783970"/>
            <a:ext cx="4900084" cy="3299881"/>
            <a:chOff x="0" y="0"/>
            <a:chExt cx="2724" cy="1835"/>
          </a:xfrm>
        </p:grpSpPr>
        <p:sp>
          <p:nvSpPr>
            <p:cNvPr id="3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Picture 13" descr="apple icons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2246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101563" y="847929"/>
            <a:ext cx="1025628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b="1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</a:t>
            </a:r>
            <a:r>
              <a:rPr lang="zh-CN" altLang="en-US" sz="16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少先队员</a:t>
            </a:r>
            <a:r>
              <a:rPr lang="zh-CN" altLang="en-US" sz="1400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 最用心的演示，只为你而做</a:t>
            </a:r>
            <a:r>
              <a:rPr lang="zh-CN" altLang="en-US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。更</a:t>
            </a:r>
            <a:r>
              <a:rPr lang="zh-CN" altLang="en-US" sz="1400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过精彩</a:t>
            </a:r>
            <a:r>
              <a:rPr lang="zh-CN" altLang="en-US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模板，</a:t>
            </a:r>
            <a:r>
              <a:rPr lang="zh-CN" altLang="en-US" sz="1400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请在稻壳儿搜索</a:t>
            </a:r>
            <a:r>
              <a:rPr lang="zh-CN" altLang="en-US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“少先队员”。</a:t>
            </a:r>
            <a:endParaRPr lang="en-US" altLang="zh-CN" sz="1400" dirty="0" smtClean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692011" y="2388858"/>
            <a:ext cx="3386137" cy="496888"/>
            <a:chOff x="2760984" y="929053"/>
            <a:chExt cx="3386479" cy="497230"/>
          </a:xfrm>
        </p:grpSpPr>
        <p:grpSp>
          <p:nvGrpSpPr>
            <p:cNvPr id="7" name="组合 6"/>
            <p:cNvGrpSpPr/>
            <p:nvPr/>
          </p:nvGrpSpPr>
          <p:grpSpPr bwMode="auto">
            <a:xfrm>
              <a:off x="2760984" y="929053"/>
              <a:ext cx="3386479" cy="497230"/>
              <a:chOff x="2760984" y="929053"/>
              <a:chExt cx="3386479" cy="49723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760984" y="929053"/>
                <a:ext cx="2818097" cy="497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92F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92F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少先队员</a:t>
                </a:r>
                <a:endParaRPr lang="zh-CN" altLang="en-US" dirty="0">
                  <a:solidFill>
                    <a:srgbClr val="192F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579081" y="929053"/>
                <a:ext cx="568382" cy="497230"/>
              </a:xfrm>
              <a:prstGeom prst="rect">
                <a:avLst/>
              </a:prstGeom>
              <a:solidFill>
                <a:srgbClr val="192F42"/>
              </a:solidFill>
              <a:ln>
                <a:solidFill>
                  <a:srgbClr val="192F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92F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 bwMode="auto">
            <a:xfrm>
              <a:off x="5655632" y="1002700"/>
              <a:ext cx="347766" cy="369685"/>
              <a:chOff x="1389888" y="356616"/>
              <a:chExt cx="680431" cy="826047"/>
            </a:xfrm>
          </p:grpSpPr>
          <p:sp>
            <p:nvSpPr>
              <p:cNvPr id="9" name="椭圆 8"/>
              <p:cNvSpPr>
                <a:spLocks noChangeArrowheads="1"/>
              </p:cNvSpPr>
              <p:nvPr/>
            </p:nvSpPr>
            <p:spPr bwMode="auto">
              <a:xfrm>
                <a:off x="1389888" y="356616"/>
                <a:ext cx="658368" cy="65836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192F42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192F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>
                <a:spLocks noChangeArrowheads="1"/>
              </p:cNvSpPr>
              <p:nvPr/>
            </p:nvSpPr>
            <p:spPr bwMode="auto">
              <a:xfrm>
                <a:off x="1452146" y="421825"/>
                <a:ext cx="537281" cy="537281"/>
              </a:xfrm>
              <a:prstGeom prst="ellipse">
                <a:avLst/>
              </a:prstGeom>
              <a:solidFill>
                <a:srgbClr val="192F42"/>
              </a:solidFill>
              <a:ln w="9525" algn="ctr">
                <a:solidFill>
                  <a:srgbClr val="192F42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192F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 rot="19000163" flipH="1">
                <a:off x="1993827" y="842547"/>
                <a:ext cx="76492" cy="340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192F42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192F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6436863" y="3343331"/>
            <a:ext cx="24003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SI</a:t>
            </a:r>
            <a:r>
              <a:rPr lang="en-US" altLang="zh-CN" sz="1600" b="1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ZE</a:t>
            </a:r>
            <a:endParaRPr lang="zh-CN" altLang="en-US" sz="1600" b="1" dirty="0" smtClean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设计尺寸：</a:t>
            </a:r>
            <a:r>
              <a:rPr lang="en-US" altLang="zh-CN" sz="14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</a:t>
            </a:r>
            <a:endParaRPr lang="zh-CN" altLang="en-US" sz="1400" b="1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436862" y="4316603"/>
            <a:ext cx="2509247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TYPEFACE</a:t>
            </a: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中文：微软雅黑和微软雅黑 </a:t>
            </a:r>
            <a:r>
              <a:rPr lang="en-US" altLang="zh-CN" sz="11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Light (</a:t>
            </a:r>
            <a:r>
              <a:rPr lang="zh-CN" altLang="en-US" sz="11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1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100" b="1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</a:t>
            </a:r>
            <a:r>
              <a:rPr lang="zh-CN" altLang="en-US" sz="1200" b="1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Arial</a:t>
            </a:r>
            <a:endParaRPr lang="zh-CN" altLang="en-US" sz="1100" b="1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6436862" y="5499163"/>
            <a:ext cx="24003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ADVANTAGE</a:t>
            </a:r>
            <a:endParaRPr lang="zh-CN" altLang="en-US" sz="1600" b="1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易于编辑</a:t>
            </a:r>
            <a:endParaRPr lang="zh-CN" altLang="en-US" sz="1400" b="1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01557" y="3345561"/>
            <a:ext cx="509880" cy="509880"/>
          </a:xfrm>
          <a:prstGeom prst="rect">
            <a:avLst/>
          </a:prstGeom>
          <a:ln w="6350">
            <a:solidFill>
              <a:srgbClr val="192F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32"/>
          <p:cNvSpPr>
            <a:spLocks noEditPoints="1"/>
          </p:cNvSpPr>
          <p:nvPr/>
        </p:nvSpPr>
        <p:spPr bwMode="auto">
          <a:xfrm>
            <a:off x="5762635" y="3407027"/>
            <a:ext cx="382530" cy="383518"/>
          </a:xfrm>
          <a:custGeom>
            <a:avLst/>
            <a:gdLst>
              <a:gd name="T0" fmla="*/ 300833111 w 258"/>
              <a:gd name="T1" fmla="*/ 1262592286 h 260"/>
              <a:gd name="T2" fmla="*/ 1203336886 w 258"/>
              <a:gd name="T3" fmla="*/ 1184893384 h 260"/>
              <a:gd name="T4" fmla="*/ 1272379823 w 258"/>
              <a:gd name="T5" fmla="*/ 325359608 h 260"/>
              <a:gd name="T6" fmla="*/ 1272379823 w 258"/>
              <a:gd name="T7" fmla="*/ 1262592286 h 260"/>
              <a:gd name="T8" fmla="*/ 1203336886 w 258"/>
              <a:gd name="T9" fmla="*/ 252517576 h 260"/>
              <a:gd name="T10" fmla="*/ 1119497131 w 258"/>
              <a:gd name="T11" fmla="*/ 150540934 h 260"/>
              <a:gd name="T12" fmla="*/ 1035657376 w 258"/>
              <a:gd name="T13" fmla="*/ 252517576 h 260"/>
              <a:gd name="T14" fmla="*/ 961682166 w 258"/>
              <a:gd name="T15" fmla="*/ 72842032 h 260"/>
              <a:gd name="T16" fmla="*/ 877842411 w 258"/>
              <a:gd name="T17" fmla="*/ 252517576 h 260"/>
              <a:gd name="T18" fmla="*/ 798937149 w 258"/>
              <a:gd name="T19" fmla="*/ 150540934 h 260"/>
              <a:gd name="T20" fmla="*/ 715097394 w 258"/>
              <a:gd name="T21" fmla="*/ 252517576 h 260"/>
              <a:gd name="T22" fmla="*/ 641122184 w 258"/>
              <a:gd name="T23" fmla="*/ 150540934 h 260"/>
              <a:gd name="T24" fmla="*/ 557282429 w 258"/>
              <a:gd name="T25" fmla="*/ 252517576 h 260"/>
              <a:gd name="T26" fmla="*/ 478374947 w 258"/>
              <a:gd name="T27" fmla="*/ 150540934 h 260"/>
              <a:gd name="T28" fmla="*/ 404399737 w 258"/>
              <a:gd name="T29" fmla="*/ 252517576 h 260"/>
              <a:gd name="T30" fmla="*/ 300833111 w 258"/>
              <a:gd name="T31" fmla="*/ 0 h 260"/>
              <a:gd name="T32" fmla="*/ 1272379823 w 258"/>
              <a:gd name="T33" fmla="*/ 150540934 h 260"/>
              <a:gd name="T34" fmla="*/ 1203336886 w 258"/>
              <a:gd name="T35" fmla="*/ 252517576 h 260"/>
              <a:gd name="T36" fmla="*/ 0 w 258"/>
              <a:gd name="T37" fmla="*/ 1262592286 h 260"/>
              <a:gd name="T38" fmla="*/ 246584772 w 258"/>
              <a:gd name="T39" fmla="*/ 325359608 h 260"/>
              <a:gd name="T40" fmla="*/ 152882692 w 258"/>
              <a:gd name="T41" fmla="*/ 398201640 h 260"/>
              <a:gd name="T42" fmla="*/ 246584772 w 258"/>
              <a:gd name="T43" fmla="*/ 471043672 h 260"/>
              <a:gd name="T44" fmla="*/ 152882692 w 258"/>
              <a:gd name="T45" fmla="*/ 553597241 h 260"/>
              <a:gd name="T46" fmla="*/ 246584772 w 258"/>
              <a:gd name="T47" fmla="*/ 631296143 h 260"/>
              <a:gd name="T48" fmla="*/ 152882692 w 258"/>
              <a:gd name="T49" fmla="*/ 713849711 h 260"/>
              <a:gd name="T50" fmla="*/ 246584772 w 258"/>
              <a:gd name="T51" fmla="*/ 786691744 h 260"/>
              <a:gd name="T52" fmla="*/ 73975210 w 258"/>
              <a:gd name="T53" fmla="*/ 869245312 h 260"/>
              <a:gd name="T54" fmla="*/ 246584772 w 258"/>
              <a:gd name="T55" fmla="*/ 946944214 h 260"/>
              <a:gd name="T56" fmla="*/ 152882692 w 258"/>
              <a:gd name="T57" fmla="*/ 1029497783 h 260"/>
              <a:gd name="T58" fmla="*/ 246584772 w 258"/>
              <a:gd name="T59" fmla="*/ 1102339815 h 260"/>
              <a:gd name="T60" fmla="*/ 152882692 w 258"/>
              <a:gd name="T61" fmla="*/ 1184893384 h 260"/>
              <a:gd name="T62" fmla="*/ 0 w 258"/>
              <a:gd name="T63" fmla="*/ 0 h 260"/>
              <a:gd name="T64" fmla="*/ 246584772 w 258"/>
              <a:gd name="T65" fmla="*/ 252517576 h 260"/>
              <a:gd name="T66" fmla="*/ 0 w 258"/>
              <a:gd name="T67" fmla="*/ 0 h 2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8" h="260">
                <a:moveTo>
                  <a:pt x="244" y="260"/>
                </a:moveTo>
                <a:lnTo>
                  <a:pt x="61" y="260"/>
                </a:lnTo>
                <a:lnTo>
                  <a:pt x="61" y="244"/>
                </a:lnTo>
                <a:lnTo>
                  <a:pt x="244" y="244"/>
                </a:lnTo>
                <a:lnTo>
                  <a:pt x="244" y="67"/>
                </a:lnTo>
                <a:lnTo>
                  <a:pt x="258" y="67"/>
                </a:lnTo>
                <a:lnTo>
                  <a:pt x="258" y="244"/>
                </a:lnTo>
                <a:lnTo>
                  <a:pt x="258" y="260"/>
                </a:lnTo>
                <a:lnTo>
                  <a:pt x="244" y="260"/>
                </a:lnTo>
                <a:close/>
                <a:moveTo>
                  <a:pt x="244" y="52"/>
                </a:moveTo>
                <a:lnTo>
                  <a:pt x="227" y="52"/>
                </a:lnTo>
                <a:lnTo>
                  <a:pt x="227" y="31"/>
                </a:lnTo>
                <a:lnTo>
                  <a:pt x="210" y="31"/>
                </a:lnTo>
                <a:lnTo>
                  <a:pt x="210" y="52"/>
                </a:lnTo>
                <a:lnTo>
                  <a:pt x="195" y="52"/>
                </a:lnTo>
                <a:lnTo>
                  <a:pt x="195" y="15"/>
                </a:lnTo>
                <a:lnTo>
                  <a:pt x="178" y="15"/>
                </a:lnTo>
                <a:lnTo>
                  <a:pt x="178" y="52"/>
                </a:lnTo>
                <a:lnTo>
                  <a:pt x="162" y="52"/>
                </a:lnTo>
                <a:lnTo>
                  <a:pt x="162" y="31"/>
                </a:lnTo>
                <a:lnTo>
                  <a:pt x="145" y="31"/>
                </a:lnTo>
                <a:lnTo>
                  <a:pt x="145" y="52"/>
                </a:lnTo>
                <a:lnTo>
                  <a:pt x="130" y="52"/>
                </a:lnTo>
                <a:lnTo>
                  <a:pt x="130" y="31"/>
                </a:lnTo>
                <a:lnTo>
                  <a:pt x="113" y="31"/>
                </a:lnTo>
                <a:lnTo>
                  <a:pt x="113" y="52"/>
                </a:lnTo>
                <a:lnTo>
                  <a:pt x="97" y="52"/>
                </a:lnTo>
                <a:lnTo>
                  <a:pt x="97" y="31"/>
                </a:lnTo>
                <a:lnTo>
                  <a:pt x="82" y="31"/>
                </a:lnTo>
                <a:lnTo>
                  <a:pt x="82" y="52"/>
                </a:lnTo>
                <a:lnTo>
                  <a:pt x="61" y="52"/>
                </a:lnTo>
                <a:lnTo>
                  <a:pt x="61" y="0"/>
                </a:lnTo>
                <a:lnTo>
                  <a:pt x="258" y="0"/>
                </a:lnTo>
                <a:lnTo>
                  <a:pt x="258" y="31"/>
                </a:lnTo>
                <a:lnTo>
                  <a:pt x="244" y="31"/>
                </a:lnTo>
                <a:lnTo>
                  <a:pt x="244" y="52"/>
                </a:lnTo>
                <a:close/>
                <a:moveTo>
                  <a:pt x="31" y="260"/>
                </a:moveTo>
                <a:lnTo>
                  <a:pt x="0" y="260"/>
                </a:lnTo>
                <a:lnTo>
                  <a:pt x="0" y="67"/>
                </a:lnTo>
                <a:lnTo>
                  <a:pt x="50" y="67"/>
                </a:lnTo>
                <a:lnTo>
                  <a:pt x="50" y="82"/>
                </a:lnTo>
                <a:lnTo>
                  <a:pt x="31" y="82"/>
                </a:lnTo>
                <a:lnTo>
                  <a:pt x="31" y="97"/>
                </a:lnTo>
                <a:lnTo>
                  <a:pt x="50" y="97"/>
                </a:lnTo>
                <a:lnTo>
                  <a:pt x="50" y="114"/>
                </a:lnTo>
                <a:lnTo>
                  <a:pt x="31" y="114"/>
                </a:lnTo>
                <a:lnTo>
                  <a:pt x="31" y="130"/>
                </a:lnTo>
                <a:lnTo>
                  <a:pt x="50" y="130"/>
                </a:lnTo>
                <a:lnTo>
                  <a:pt x="50" y="147"/>
                </a:lnTo>
                <a:lnTo>
                  <a:pt x="31" y="147"/>
                </a:lnTo>
                <a:lnTo>
                  <a:pt x="31" y="162"/>
                </a:lnTo>
                <a:lnTo>
                  <a:pt x="50" y="162"/>
                </a:lnTo>
                <a:lnTo>
                  <a:pt x="50" y="179"/>
                </a:lnTo>
                <a:lnTo>
                  <a:pt x="15" y="179"/>
                </a:lnTo>
                <a:lnTo>
                  <a:pt x="15" y="195"/>
                </a:lnTo>
                <a:lnTo>
                  <a:pt x="50" y="195"/>
                </a:lnTo>
                <a:lnTo>
                  <a:pt x="50" y="212"/>
                </a:lnTo>
                <a:lnTo>
                  <a:pt x="31" y="212"/>
                </a:lnTo>
                <a:lnTo>
                  <a:pt x="31" y="227"/>
                </a:lnTo>
                <a:lnTo>
                  <a:pt x="50" y="227"/>
                </a:lnTo>
                <a:lnTo>
                  <a:pt x="50" y="244"/>
                </a:lnTo>
                <a:lnTo>
                  <a:pt x="31" y="244"/>
                </a:lnTo>
                <a:lnTo>
                  <a:pt x="31" y="260"/>
                </a:lnTo>
                <a:close/>
                <a:moveTo>
                  <a:pt x="0" y="0"/>
                </a:moveTo>
                <a:lnTo>
                  <a:pt x="50" y="0"/>
                </a:lnTo>
                <a:lnTo>
                  <a:pt x="50" y="52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192F4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sz="1800" kern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91687" y="4523328"/>
            <a:ext cx="509880" cy="509880"/>
            <a:chOff x="752712" y="3046913"/>
            <a:chExt cx="509880" cy="509880"/>
          </a:xfrm>
        </p:grpSpPr>
        <p:sp>
          <p:nvSpPr>
            <p:cNvPr id="20" name="矩形 19"/>
            <p:cNvSpPr/>
            <p:nvPr/>
          </p:nvSpPr>
          <p:spPr>
            <a:xfrm>
              <a:off x="752712" y="3046913"/>
              <a:ext cx="509880" cy="509880"/>
            </a:xfrm>
            <a:prstGeom prst="rect">
              <a:avLst/>
            </a:prstGeom>
            <a:ln w="6350">
              <a:solidFill>
                <a:srgbClr val="192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33"/>
            <p:cNvSpPr/>
            <p:nvPr/>
          </p:nvSpPr>
          <p:spPr bwMode="auto">
            <a:xfrm>
              <a:off x="836200" y="3111382"/>
              <a:ext cx="347031" cy="380942"/>
            </a:xfrm>
            <a:custGeom>
              <a:avLst/>
              <a:gdLst>
                <a:gd name="T0" fmla="*/ 0 w 234"/>
                <a:gd name="T1" fmla="*/ 0 h 256"/>
                <a:gd name="T2" fmla="*/ 0 w 234"/>
                <a:gd name="T3" fmla="*/ 229634222 h 256"/>
                <a:gd name="T4" fmla="*/ 28982196 w 234"/>
                <a:gd name="T5" fmla="*/ 229634222 h 256"/>
                <a:gd name="T6" fmla="*/ 37678217 w 234"/>
                <a:gd name="T7" fmla="*/ 191846334 h 256"/>
                <a:gd name="T8" fmla="*/ 49270074 w 234"/>
                <a:gd name="T9" fmla="*/ 162779121 h 256"/>
                <a:gd name="T10" fmla="*/ 66660413 w 234"/>
                <a:gd name="T11" fmla="*/ 136617095 h 256"/>
                <a:gd name="T12" fmla="*/ 86948290 w 234"/>
                <a:gd name="T13" fmla="*/ 110456774 h 256"/>
                <a:gd name="T14" fmla="*/ 110133707 w 234"/>
                <a:gd name="T15" fmla="*/ 98829206 h 256"/>
                <a:gd name="T16" fmla="*/ 139117605 w 234"/>
                <a:gd name="T17" fmla="*/ 87203344 h 256"/>
                <a:gd name="T18" fmla="*/ 173896581 w 234"/>
                <a:gd name="T19" fmla="*/ 81389560 h 256"/>
                <a:gd name="T20" fmla="*/ 211574797 w 234"/>
                <a:gd name="T21" fmla="*/ 78482669 h 256"/>
                <a:gd name="T22" fmla="*/ 252150553 w 234"/>
                <a:gd name="T23" fmla="*/ 78482669 h 256"/>
                <a:gd name="T24" fmla="*/ 252150553 w 234"/>
                <a:gd name="T25" fmla="*/ 595885540 h 256"/>
                <a:gd name="T26" fmla="*/ 252150553 w 234"/>
                <a:gd name="T27" fmla="*/ 642394103 h 256"/>
                <a:gd name="T28" fmla="*/ 249251312 w 234"/>
                <a:gd name="T29" fmla="*/ 665647533 h 256"/>
                <a:gd name="T30" fmla="*/ 240556993 w 234"/>
                <a:gd name="T31" fmla="*/ 680181992 h 256"/>
                <a:gd name="T32" fmla="*/ 240556993 w 234"/>
                <a:gd name="T33" fmla="*/ 685995775 h 256"/>
                <a:gd name="T34" fmla="*/ 234760214 w 234"/>
                <a:gd name="T35" fmla="*/ 691807854 h 256"/>
                <a:gd name="T36" fmla="*/ 223166654 w 234"/>
                <a:gd name="T37" fmla="*/ 694714746 h 256"/>
                <a:gd name="T38" fmla="*/ 202878777 w 234"/>
                <a:gd name="T39" fmla="*/ 697621638 h 256"/>
                <a:gd name="T40" fmla="*/ 168099801 w 234"/>
                <a:gd name="T41" fmla="*/ 703435421 h 256"/>
                <a:gd name="T42" fmla="*/ 147811923 w 234"/>
                <a:gd name="T43" fmla="*/ 703435421 h 256"/>
                <a:gd name="T44" fmla="*/ 147811923 w 234"/>
                <a:gd name="T45" fmla="*/ 744130202 h 256"/>
                <a:gd name="T46" fmla="*/ 524587281 w 234"/>
                <a:gd name="T47" fmla="*/ 744130202 h 256"/>
                <a:gd name="T48" fmla="*/ 524587281 w 234"/>
                <a:gd name="T49" fmla="*/ 703435421 h 256"/>
                <a:gd name="T50" fmla="*/ 486910766 w 234"/>
                <a:gd name="T51" fmla="*/ 703435421 h 256"/>
                <a:gd name="T52" fmla="*/ 455029329 w 234"/>
                <a:gd name="T53" fmla="*/ 697621638 h 256"/>
                <a:gd name="T54" fmla="*/ 437638990 w 234"/>
                <a:gd name="T55" fmla="*/ 691807854 h 256"/>
                <a:gd name="T56" fmla="*/ 423147892 w 234"/>
                <a:gd name="T57" fmla="*/ 680181992 h 256"/>
                <a:gd name="T58" fmla="*/ 411554333 w 234"/>
                <a:gd name="T59" fmla="*/ 665647533 h 256"/>
                <a:gd name="T60" fmla="*/ 405757553 w 234"/>
                <a:gd name="T61" fmla="*/ 642394103 h 256"/>
                <a:gd name="T62" fmla="*/ 405757553 w 234"/>
                <a:gd name="T63" fmla="*/ 595885540 h 256"/>
                <a:gd name="T64" fmla="*/ 405757553 w 234"/>
                <a:gd name="T65" fmla="*/ 78482669 h 256"/>
                <a:gd name="T66" fmla="*/ 460826109 w 234"/>
                <a:gd name="T67" fmla="*/ 78482669 h 256"/>
                <a:gd name="T68" fmla="*/ 512993721 w 234"/>
                <a:gd name="T69" fmla="*/ 81389560 h 256"/>
                <a:gd name="T70" fmla="*/ 530384060 w 234"/>
                <a:gd name="T71" fmla="*/ 81389560 h 256"/>
                <a:gd name="T72" fmla="*/ 544875158 w 234"/>
                <a:gd name="T73" fmla="*/ 90110236 h 256"/>
                <a:gd name="T74" fmla="*/ 565163036 w 234"/>
                <a:gd name="T75" fmla="*/ 98829206 h 256"/>
                <a:gd name="T76" fmla="*/ 579654134 w 234"/>
                <a:gd name="T77" fmla="*/ 110456774 h 256"/>
                <a:gd name="T78" fmla="*/ 591247693 w 234"/>
                <a:gd name="T79" fmla="*/ 119177449 h 256"/>
                <a:gd name="T80" fmla="*/ 602841253 w 234"/>
                <a:gd name="T81" fmla="*/ 136617095 h 256"/>
                <a:gd name="T82" fmla="*/ 614434812 w 234"/>
                <a:gd name="T83" fmla="*/ 154058446 h 256"/>
                <a:gd name="T84" fmla="*/ 626026669 w 234"/>
                <a:gd name="T85" fmla="*/ 174404983 h 256"/>
                <a:gd name="T86" fmla="*/ 640517767 w 234"/>
                <a:gd name="T87" fmla="*/ 229634222 h 256"/>
                <a:gd name="T88" fmla="*/ 678195984 w 234"/>
                <a:gd name="T89" fmla="*/ 229634222 h 256"/>
                <a:gd name="T90" fmla="*/ 678195984 w 234"/>
                <a:gd name="T91" fmla="*/ 0 h 256"/>
                <a:gd name="T92" fmla="*/ 0 w 234"/>
                <a:gd name="T93" fmla="*/ 0 h 2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" h="256">
                  <a:moveTo>
                    <a:pt x="0" y="0"/>
                  </a:moveTo>
                  <a:lnTo>
                    <a:pt x="0" y="79"/>
                  </a:lnTo>
                  <a:lnTo>
                    <a:pt x="10" y="79"/>
                  </a:lnTo>
                  <a:lnTo>
                    <a:pt x="13" y="66"/>
                  </a:lnTo>
                  <a:lnTo>
                    <a:pt x="17" y="56"/>
                  </a:lnTo>
                  <a:lnTo>
                    <a:pt x="23" y="47"/>
                  </a:lnTo>
                  <a:lnTo>
                    <a:pt x="30" y="38"/>
                  </a:lnTo>
                  <a:lnTo>
                    <a:pt x="38" y="34"/>
                  </a:lnTo>
                  <a:lnTo>
                    <a:pt x="48" y="30"/>
                  </a:lnTo>
                  <a:lnTo>
                    <a:pt x="60" y="28"/>
                  </a:lnTo>
                  <a:lnTo>
                    <a:pt x="73" y="27"/>
                  </a:lnTo>
                  <a:lnTo>
                    <a:pt x="87" y="27"/>
                  </a:lnTo>
                  <a:lnTo>
                    <a:pt x="87" y="205"/>
                  </a:lnTo>
                  <a:lnTo>
                    <a:pt x="87" y="221"/>
                  </a:lnTo>
                  <a:lnTo>
                    <a:pt x="86" y="229"/>
                  </a:lnTo>
                  <a:lnTo>
                    <a:pt x="83" y="234"/>
                  </a:lnTo>
                  <a:lnTo>
                    <a:pt x="83" y="236"/>
                  </a:lnTo>
                  <a:lnTo>
                    <a:pt x="81" y="238"/>
                  </a:lnTo>
                  <a:lnTo>
                    <a:pt x="77" y="239"/>
                  </a:lnTo>
                  <a:lnTo>
                    <a:pt x="70" y="240"/>
                  </a:lnTo>
                  <a:lnTo>
                    <a:pt x="58" y="242"/>
                  </a:lnTo>
                  <a:lnTo>
                    <a:pt x="51" y="242"/>
                  </a:lnTo>
                  <a:lnTo>
                    <a:pt x="51" y="256"/>
                  </a:lnTo>
                  <a:lnTo>
                    <a:pt x="181" y="256"/>
                  </a:lnTo>
                  <a:lnTo>
                    <a:pt x="181" y="242"/>
                  </a:lnTo>
                  <a:lnTo>
                    <a:pt x="168" y="242"/>
                  </a:lnTo>
                  <a:lnTo>
                    <a:pt x="157" y="240"/>
                  </a:lnTo>
                  <a:lnTo>
                    <a:pt x="151" y="238"/>
                  </a:lnTo>
                  <a:lnTo>
                    <a:pt x="146" y="234"/>
                  </a:lnTo>
                  <a:lnTo>
                    <a:pt x="142" y="229"/>
                  </a:lnTo>
                  <a:lnTo>
                    <a:pt x="140" y="221"/>
                  </a:lnTo>
                  <a:lnTo>
                    <a:pt x="140" y="205"/>
                  </a:lnTo>
                  <a:lnTo>
                    <a:pt x="140" y="27"/>
                  </a:lnTo>
                  <a:lnTo>
                    <a:pt x="159" y="27"/>
                  </a:lnTo>
                  <a:lnTo>
                    <a:pt x="177" y="28"/>
                  </a:lnTo>
                  <a:lnTo>
                    <a:pt x="183" y="28"/>
                  </a:lnTo>
                  <a:lnTo>
                    <a:pt x="188" y="31"/>
                  </a:lnTo>
                  <a:lnTo>
                    <a:pt x="195" y="34"/>
                  </a:lnTo>
                  <a:lnTo>
                    <a:pt x="200" y="38"/>
                  </a:lnTo>
                  <a:lnTo>
                    <a:pt x="204" y="41"/>
                  </a:lnTo>
                  <a:lnTo>
                    <a:pt x="208" y="47"/>
                  </a:lnTo>
                  <a:lnTo>
                    <a:pt x="212" y="53"/>
                  </a:lnTo>
                  <a:lnTo>
                    <a:pt x="216" y="60"/>
                  </a:lnTo>
                  <a:lnTo>
                    <a:pt x="221" y="79"/>
                  </a:lnTo>
                  <a:lnTo>
                    <a:pt x="234" y="79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F42"/>
            </a:solidFill>
            <a:ln>
              <a:solidFill>
                <a:srgbClr val="192F42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1800" ker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01556" y="5500192"/>
            <a:ext cx="509880" cy="509880"/>
            <a:chOff x="752712" y="3929563"/>
            <a:chExt cx="509880" cy="509880"/>
          </a:xfrm>
        </p:grpSpPr>
        <p:sp>
          <p:nvSpPr>
            <p:cNvPr id="23" name="矩形 22"/>
            <p:cNvSpPr/>
            <p:nvPr/>
          </p:nvSpPr>
          <p:spPr>
            <a:xfrm>
              <a:off x="752712" y="3929563"/>
              <a:ext cx="509880" cy="509880"/>
            </a:xfrm>
            <a:prstGeom prst="rect">
              <a:avLst/>
            </a:prstGeom>
            <a:ln w="6350">
              <a:solidFill>
                <a:srgbClr val="192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34"/>
            <p:cNvSpPr>
              <a:spLocks noEditPoints="1"/>
            </p:cNvSpPr>
            <p:nvPr/>
          </p:nvSpPr>
          <p:spPr bwMode="auto">
            <a:xfrm>
              <a:off x="825810" y="4000598"/>
              <a:ext cx="367810" cy="367810"/>
            </a:xfrm>
            <a:custGeom>
              <a:avLst/>
              <a:gdLst>
                <a:gd name="T0" fmla="*/ 925225143 w 260"/>
                <a:gd name="T1" fmla="*/ 210722638 h 261"/>
                <a:gd name="T2" fmla="*/ 822842962 w 260"/>
                <a:gd name="T3" fmla="*/ 15051063 h 261"/>
                <a:gd name="T4" fmla="*/ 853177702 w 260"/>
                <a:gd name="T5" fmla="*/ 0 h 261"/>
                <a:gd name="T6" fmla="*/ 883512441 w 260"/>
                <a:gd name="T7" fmla="*/ 11287812 h 261"/>
                <a:gd name="T8" fmla="*/ 985894622 w 260"/>
                <a:gd name="T9" fmla="*/ 116649131 h 261"/>
                <a:gd name="T10" fmla="*/ 985894622 w 260"/>
                <a:gd name="T11" fmla="*/ 154279698 h 261"/>
                <a:gd name="T12" fmla="*/ 564993779 w 260"/>
                <a:gd name="T13" fmla="*/ 568198473 h 261"/>
                <a:gd name="T14" fmla="*/ 754588824 w 260"/>
                <a:gd name="T15" fmla="*/ 82783755 h 261"/>
                <a:gd name="T16" fmla="*/ 564993779 w 260"/>
                <a:gd name="T17" fmla="*/ 568198473 h 261"/>
                <a:gd name="T18" fmla="*/ 329894677 w 260"/>
                <a:gd name="T19" fmla="*/ 647218978 h 261"/>
                <a:gd name="T20" fmla="*/ 546033106 w 260"/>
                <a:gd name="T21" fmla="*/ 587012787 h 261"/>
                <a:gd name="T22" fmla="*/ 193386400 w 260"/>
                <a:gd name="T23" fmla="*/ 124175633 h 261"/>
                <a:gd name="T24" fmla="*/ 155468949 w 260"/>
                <a:gd name="T25" fmla="*/ 127938883 h 261"/>
                <a:gd name="T26" fmla="*/ 121340907 w 260"/>
                <a:gd name="T27" fmla="*/ 146753197 h 261"/>
                <a:gd name="T28" fmla="*/ 102382181 w 260"/>
                <a:gd name="T29" fmla="*/ 176857262 h 261"/>
                <a:gd name="T30" fmla="*/ 98588878 w 260"/>
                <a:gd name="T31" fmla="*/ 214485889 h 261"/>
                <a:gd name="T32" fmla="*/ 98588878 w 260"/>
                <a:gd name="T33" fmla="*/ 809023237 h 261"/>
                <a:gd name="T34" fmla="*/ 113756248 w 260"/>
                <a:gd name="T35" fmla="*/ 842890553 h 261"/>
                <a:gd name="T36" fmla="*/ 136508276 w 260"/>
                <a:gd name="T37" fmla="*/ 865468117 h 261"/>
                <a:gd name="T38" fmla="*/ 170636319 w 260"/>
                <a:gd name="T39" fmla="*/ 880519180 h 261"/>
                <a:gd name="T40" fmla="*/ 769756194 w 260"/>
                <a:gd name="T41" fmla="*/ 884282431 h 261"/>
                <a:gd name="T42" fmla="*/ 807675592 w 260"/>
                <a:gd name="T43" fmla="*/ 876755929 h 261"/>
                <a:gd name="T44" fmla="*/ 838010332 w 260"/>
                <a:gd name="T45" fmla="*/ 857941616 h 261"/>
                <a:gd name="T46" fmla="*/ 856969057 w 260"/>
                <a:gd name="T47" fmla="*/ 827837550 h 261"/>
                <a:gd name="T48" fmla="*/ 868345072 w 260"/>
                <a:gd name="T49" fmla="*/ 786445673 h 261"/>
                <a:gd name="T50" fmla="*/ 966935897 w 260"/>
                <a:gd name="T51" fmla="*/ 319847208 h 261"/>
                <a:gd name="T52" fmla="*/ 959351238 w 260"/>
                <a:gd name="T53" fmla="*/ 857941616 h 261"/>
                <a:gd name="T54" fmla="*/ 936599210 w 260"/>
                <a:gd name="T55" fmla="*/ 914384556 h 261"/>
                <a:gd name="T56" fmla="*/ 891097100 w 260"/>
                <a:gd name="T57" fmla="*/ 955776434 h 261"/>
                <a:gd name="T58" fmla="*/ 834218976 w 260"/>
                <a:gd name="T59" fmla="*/ 978353998 h 261"/>
                <a:gd name="T60" fmla="*/ 155468949 w 260"/>
                <a:gd name="T61" fmla="*/ 982117248 h 261"/>
                <a:gd name="T62" fmla="*/ 94797522 w 260"/>
                <a:gd name="T63" fmla="*/ 970829436 h 261"/>
                <a:gd name="T64" fmla="*/ 45502110 w 260"/>
                <a:gd name="T65" fmla="*/ 933198870 h 261"/>
                <a:gd name="T66" fmla="*/ 7584659 w 260"/>
                <a:gd name="T67" fmla="*/ 884282431 h 261"/>
                <a:gd name="T68" fmla="*/ 0 w 260"/>
                <a:gd name="T69" fmla="*/ 824076240 h 261"/>
                <a:gd name="T70" fmla="*/ 0 w 260"/>
                <a:gd name="T71" fmla="*/ 158041009 h 261"/>
                <a:gd name="T72" fmla="*/ 22752029 w 260"/>
                <a:gd name="T73" fmla="*/ 97834818 h 261"/>
                <a:gd name="T74" fmla="*/ 68254138 w 260"/>
                <a:gd name="T75" fmla="*/ 56442940 h 261"/>
                <a:gd name="T76" fmla="*/ 128925565 w 260"/>
                <a:gd name="T77" fmla="*/ 26340815 h 261"/>
                <a:gd name="T78" fmla="*/ 671167315 w 260"/>
                <a:gd name="T79" fmla="*/ 26340815 h 261"/>
                <a:gd name="T80" fmla="*/ 193386400 w 260"/>
                <a:gd name="T81" fmla="*/ 124175633 h 2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0" h="261">
                  <a:moveTo>
                    <a:pt x="257" y="44"/>
                  </a:moveTo>
                  <a:lnTo>
                    <a:pt x="244" y="56"/>
                  </a:lnTo>
                  <a:lnTo>
                    <a:pt x="204" y="16"/>
                  </a:lnTo>
                  <a:lnTo>
                    <a:pt x="217" y="4"/>
                  </a:lnTo>
                  <a:lnTo>
                    <a:pt x="220" y="2"/>
                  </a:lnTo>
                  <a:lnTo>
                    <a:pt x="225" y="0"/>
                  </a:lnTo>
                  <a:lnTo>
                    <a:pt x="229" y="2"/>
                  </a:lnTo>
                  <a:lnTo>
                    <a:pt x="233" y="3"/>
                  </a:lnTo>
                  <a:lnTo>
                    <a:pt x="257" y="29"/>
                  </a:lnTo>
                  <a:lnTo>
                    <a:pt x="260" y="31"/>
                  </a:lnTo>
                  <a:lnTo>
                    <a:pt x="260" y="37"/>
                  </a:lnTo>
                  <a:lnTo>
                    <a:pt x="260" y="41"/>
                  </a:lnTo>
                  <a:lnTo>
                    <a:pt x="257" y="44"/>
                  </a:lnTo>
                  <a:close/>
                  <a:moveTo>
                    <a:pt x="149" y="151"/>
                  </a:moveTo>
                  <a:lnTo>
                    <a:pt x="109" y="111"/>
                  </a:lnTo>
                  <a:lnTo>
                    <a:pt x="199" y="22"/>
                  </a:lnTo>
                  <a:lnTo>
                    <a:pt x="239" y="63"/>
                  </a:lnTo>
                  <a:lnTo>
                    <a:pt x="149" y="151"/>
                  </a:lnTo>
                  <a:close/>
                  <a:moveTo>
                    <a:pt x="144" y="156"/>
                  </a:moveTo>
                  <a:lnTo>
                    <a:pt x="87" y="172"/>
                  </a:lnTo>
                  <a:lnTo>
                    <a:pt x="104" y="116"/>
                  </a:lnTo>
                  <a:lnTo>
                    <a:pt x="144" y="156"/>
                  </a:lnTo>
                  <a:close/>
                  <a:moveTo>
                    <a:pt x="51" y="33"/>
                  </a:moveTo>
                  <a:lnTo>
                    <a:pt x="51" y="33"/>
                  </a:lnTo>
                  <a:lnTo>
                    <a:pt x="45" y="33"/>
                  </a:lnTo>
                  <a:lnTo>
                    <a:pt x="41" y="34"/>
                  </a:lnTo>
                  <a:lnTo>
                    <a:pt x="36" y="37"/>
                  </a:lnTo>
                  <a:lnTo>
                    <a:pt x="32" y="39"/>
                  </a:lnTo>
                  <a:lnTo>
                    <a:pt x="30" y="43"/>
                  </a:lnTo>
                  <a:lnTo>
                    <a:pt x="27" y="47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209"/>
                  </a:lnTo>
                  <a:lnTo>
                    <a:pt x="26" y="215"/>
                  </a:lnTo>
                  <a:lnTo>
                    <a:pt x="27" y="220"/>
                  </a:lnTo>
                  <a:lnTo>
                    <a:pt x="30" y="224"/>
                  </a:lnTo>
                  <a:lnTo>
                    <a:pt x="32" y="228"/>
                  </a:lnTo>
                  <a:lnTo>
                    <a:pt x="36" y="230"/>
                  </a:lnTo>
                  <a:lnTo>
                    <a:pt x="41" y="233"/>
                  </a:lnTo>
                  <a:lnTo>
                    <a:pt x="45" y="234"/>
                  </a:lnTo>
                  <a:lnTo>
                    <a:pt x="51" y="235"/>
                  </a:lnTo>
                  <a:lnTo>
                    <a:pt x="203" y="235"/>
                  </a:lnTo>
                  <a:lnTo>
                    <a:pt x="208" y="234"/>
                  </a:lnTo>
                  <a:lnTo>
                    <a:pt x="213" y="233"/>
                  </a:lnTo>
                  <a:lnTo>
                    <a:pt x="217" y="230"/>
                  </a:lnTo>
                  <a:lnTo>
                    <a:pt x="221" y="228"/>
                  </a:lnTo>
                  <a:lnTo>
                    <a:pt x="225" y="224"/>
                  </a:lnTo>
                  <a:lnTo>
                    <a:pt x="226" y="220"/>
                  </a:lnTo>
                  <a:lnTo>
                    <a:pt x="227" y="215"/>
                  </a:lnTo>
                  <a:lnTo>
                    <a:pt x="229" y="209"/>
                  </a:lnTo>
                  <a:lnTo>
                    <a:pt x="229" y="109"/>
                  </a:lnTo>
                  <a:lnTo>
                    <a:pt x="255" y="85"/>
                  </a:lnTo>
                  <a:lnTo>
                    <a:pt x="255" y="219"/>
                  </a:lnTo>
                  <a:lnTo>
                    <a:pt x="253" y="228"/>
                  </a:lnTo>
                  <a:lnTo>
                    <a:pt x="251" y="235"/>
                  </a:lnTo>
                  <a:lnTo>
                    <a:pt x="247" y="243"/>
                  </a:lnTo>
                  <a:lnTo>
                    <a:pt x="242" y="248"/>
                  </a:lnTo>
                  <a:lnTo>
                    <a:pt x="235" y="254"/>
                  </a:lnTo>
                  <a:lnTo>
                    <a:pt x="229" y="258"/>
                  </a:lnTo>
                  <a:lnTo>
                    <a:pt x="220" y="260"/>
                  </a:lnTo>
                  <a:lnTo>
                    <a:pt x="212" y="261"/>
                  </a:lnTo>
                  <a:lnTo>
                    <a:pt x="41" y="261"/>
                  </a:lnTo>
                  <a:lnTo>
                    <a:pt x="34" y="260"/>
                  </a:lnTo>
                  <a:lnTo>
                    <a:pt x="25" y="258"/>
                  </a:lnTo>
                  <a:lnTo>
                    <a:pt x="18" y="254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2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20"/>
                  </a:lnTo>
                  <a:lnTo>
                    <a:pt x="18" y="15"/>
                  </a:lnTo>
                  <a:lnTo>
                    <a:pt x="25" y="9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177" y="7"/>
                  </a:lnTo>
                  <a:lnTo>
                    <a:pt x="151" y="33"/>
                  </a:lnTo>
                  <a:lnTo>
                    <a:pt x="51" y="33"/>
                  </a:lnTo>
                  <a:close/>
                </a:path>
              </a:pathLst>
            </a:custGeom>
            <a:solidFill>
              <a:srgbClr val="192F42"/>
            </a:solidFill>
            <a:ln>
              <a:solidFill>
                <a:srgbClr val="192F42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1800" ker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511819" y="1821526"/>
            <a:ext cx="658167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复制链接：http</a:t>
            </a:r>
            <a:r>
              <a:rPr lang="zh-CN" altLang="en-US" dirty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://chn.docer.com/works?userid=192763269</a:t>
            </a:r>
            <a:endParaRPr lang="zh-CN" altLang="en-US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82" y="1987826"/>
            <a:ext cx="3830925" cy="2165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š1îḓê"/>
          <p:cNvSpPr/>
          <p:nvPr/>
        </p:nvSpPr>
        <p:spPr bwMode="auto">
          <a:xfrm>
            <a:off x="1271464" y="1123950"/>
            <a:ext cx="3168352" cy="2088232"/>
          </a:xfrm>
          <a:prstGeom prst="rect">
            <a:avLst/>
          </a:prstGeom>
          <a:noFill/>
          <a:ln w="57150">
            <a:solidFill>
              <a:srgbClr val="192F42"/>
            </a:solidFill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5" name="î$lîḑè"/>
          <p:cNvSpPr/>
          <p:nvPr/>
        </p:nvSpPr>
        <p:spPr>
          <a:xfrm>
            <a:off x="1487488" y="1444791"/>
            <a:ext cx="3209054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rmAutofit/>
          </a:bodyPr>
          <a:lstStyle/>
          <a:p>
            <a:pPr algn="ctr"/>
            <a:r>
              <a:rPr lang="zh-CN" altLang="en-US" sz="6000" b="1" spc="300" dirty="0">
                <a:solidFill>
                  <a:srgbClr val="192F42"/>
                </a:solidFill>
              </a:rPr>
              <a:t>目录</a:t>
            </a:r>
            <a:r>
              <a:rPr lang="en-US" altLang="zh-CN" sz="2400" b="1" spc="300" dirty="0">
                <a:solidFill>
                  <a:srgbClr val="192F42"/>
                </a:solidFill>
              </a:rPr>
              <a:t>CONTENT</a:t>
            </a:r>
            <a:endParaRPr lang="en-US" altLang="zh-CN" sz="2400" b="1" spc="300" dirty="0">
              <a:solidFill>
                <a:srgbClr val="192F42"/>
              </a:solidFill>
            </a:endParaRPr>
          </a:p>
        </p:txBody>
      </p:sp>
      <p:sp>
        <p:nvSpPr>
          <p:cNvPr id="22" name="iṧļíḋê"/>
          <p:cNvSpPr/>
          <p:nvPr/>
        </p:nvSpPr>
        <p:spPr bwMode="auto">
          <a:xfrm>
            <a:off x="5483932" y="1927702"/>
            <a:ext cx="709210" cy="709210"/>
          </a:xfrm>
          <a:prstGeom prst="roundRect">
            <a:avLst/>
          </a:prstGeom>
          <a:solidFill>
            <a:srgbClr val="192F42"/>
          </a:solidFill>
          <a:ln w="19050">
            <a:noFill/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3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320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iṣlíḓê"/>
          <p:cNvSpPr/>
          <p:nvPr/>
        </p:nvSpPr>
        <p:spPr bwMode="auto">
          <a:xfrm>
            <a:off x="5483932" y="2971818"/>
            <a:ext cx="709210" cy="709210"/>
          </a:xfrm>
          <a:prstGeom prst="roundRect">
            <a:avLst/>
          </a:prstGeom>
          <a:solidFill>
            <a:srgbClr val="C17C44"/>
          </a:solidFill>
          <a:ln w="19050">
            <a:noFill/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3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320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îṣḻíde"/>
          <p:cNvSpPr/>
          <p:nvPr/>
        </p:nvSpPr>
        <p:spPr bwMode="auto">
          <a:xfrm>
            <a:off x="5483932" y="4015934"/>
            <a:ext cx="709210" cy="709210"/>
          </a:xfrm>
          <a:prstGeom prst="roundRect">
            <a:avLst/>
          </a:prstGeom>
          <a:solidFill>
            <a:srgbClr val="192F42"/>
          </a:solidFill>
          <a:ln w="19050">
            <a:noFill/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3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320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iŝḻîḓè"/>
          <p:cNvSpPr/>
          <p:nvPr/>
        </p:nvSpPr>
        <p:spPr bwMode="auto">
          <a:xfrm>
            <a:off x="5483932" y="5060050"/>
            <a:ext cx="709210" cy="709210"/>
          </a:xfrm>
          <a:prstGeom prst="roundRect">
            <a:avLst/>
          </a:prstGeom>
          <a:solidFill>
            <a:srgbClr val="C17C44"/>
          </a:solidFill>
          <a:ln w="19050">
            <a:noFill/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32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273886" y="2034928"/>
            <a:ext cx="3962574" cy="601984"/>
            <a:chOff x="6273886" y="2000691"/>
            <a:chExt cx="3962574" cy="601984"/>
          </a:xfrm>
        </p:grpSpPr>
        <p:sp>
          <p:nvSpPr>
            <p:cNvPr id="24" name="îṥ1îḍè"/>
            <p:cNvSpPr txBox="1"/>
            <p:nvPr/>
          </p:nvSpPr>
          <p:spPr>
            <a:xfrm>
              <a:off x="6273886" y="2000691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6273886" y="2282307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r>
                <a:rPr lang="en-US" altLang="zh-CN" sz="1050" b="0" i="0" dirty="0" smtClean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The young pioneers, only for you.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73886" y="3025431"/>
            <a:ext cx="3962574" cy="601984"/>
            <a:chOff x="6273886" y="2000691"/>
            <a:chExt cx="3962574" cy="601984"/>
          </a:xfrm>
        </p:grpSpPr>
        <p:sp>
          <p:nvSpPr>
            <p:cNvPr id="31" name="îṥ1îḍè"/>
            <p:cNvSpPr txBox="1"/>
            <p:nvPr/>
          </p:nvSpPr>
          <p:spPr>
            <a:xfrm>
              <a:off x="6273886" y="2000691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40"/>
            <p:cNvSpPr txBox="1"/>
            <p:nvPr/>
          </p:nvSpPr>
          <p:spPr>
            <a:xfrm>
              <a:off x="6273886" y="2282307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r>
                <a:rPr lang="en-US" altLang="zh-CN" sz="1050" b="0" i="0" dirty="0" smtClean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The young pioneers, only for you.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73886" y="4069547"/>
            <a:ext cx="3962574" cy="601984"/>
            <a:chOff x="6273886" y="2000691"/>
            <a:chExt cx="3962574" cy="601984"/>
          </a:xfrm>
        </p:grpSpPr>
        <p:sp>
          <p:nvSpPr>
            <p:cNvPr id="34" name="îṥ1îḍè"/>
            <p:cNvSpPr txBox="1"/>
            <p:nvPr/>
          </p:nvSpPr>
          <p:spPr>
            <a:xfrm>
              <a:off x="6273886" y="2000691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40"/>
            <p:cNvSpPr txBox="1"/>
            <p:nvPr/>
          </p:nvSpPr>
          <p:spPr>
            <a:xfrm>
              <a:off x="6273886" y="2282307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r>
                <a:rPr lang="en-US" altLang="zh-CN" sz="1050" b="0" i="0" dirty="0" smtClean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The young pioneers, only for you.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73886" y="5113663"/>
            <a:ext cx="3962574" cy="601984"/>
            <a:chOff x="6273886" y="2000691"/>
            <a:chExt cx="3962574" cy="601984"/>
          </a:xfrm>
        </p:grpSpPr>
        <p:sp>
          <p:nvSpPr>
            <p:cNvPr id="37" name="îṥ1îḍè"/>
            <p:cNvSpPr txBox="1"/>
            <p:nvPr/>
          </p:nvSpPr>
          <p:spPr>
            <a:xfrm>
              <a:off x="6273886" y="2000691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40"/>
            <p:cNvSpPr txBox="1"/>
            <p:nvPr/>
          </p:nvSpPr>
          <p:spPr>
            <a:xfrm>
              <a:off x="6273886" y="2282307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r>
                <a:rPr lang="en-US" altLang="zh-CN" sz="1050" b="0" i="0" dirty="0" smtClean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The young pioneers, only for you.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63556" y="2257491"/>
            <a:ext cx="3190243" cy="1051796"/>
            <a:chOff x="5187830" y="620599"/>
            <a:chExt cx="3190243" cy="1051796"/>
          </a:xfrm>
        </p:grpSpPr>
        <p:sp>
          <p:nvSpPr>
            <p:cNvPr id="12" name="îš1îḓê"/>
            <p:cNvSpPr/>
            <p:nvPr/>
          </p:nvSpPr>
          <p:spPr bwMode="auto">
            <a:xfrm>
              <a:off x="5187830" y="620599"/>
              <a:ext cx="3190243" cy="1051796"/>
            </a:xfrm>
            <a:prstGeom prst="rect">
              <a:avLst/>
            </a:prstGeom>
            <a:noFill/>
            <a:ln w="57150">
              <a:solidFill>
                <a:srgbClr val="192F4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$lîḑè"/>
            <p:cNvSpPr/>
            <p:nvPr/>
          </p:nvSpPr>
          <p:spPr>
            <a:xfrm>
              <a:off x="5658580" y="837479"/>
              <a:ext cx="2248742" cy="618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normAutofit fontScale="92500" lnSpcReduction="20000"/>
            </a:bodyPr>
            <a:lstStyle/>
            <a:p>
              <a:pPr algn="ctr"/>
              <a:r>
                <a:rPr lang="en-US" altLang="zh-CN" sz="4400" b="1" spc="300" dirty="0" smtClean="0">
                  <a:solidFill>
                    <a:srgbClr val="192F42"/>
                  </a:solidFill>
                </a:rPr>
                <a:t>part </a:t>
              </a:r>
              <a:r>
                <a:rPr lang="en-US" altLang="zh-CN" sz="4400" b="1" spc="300" dirty="0" smtClean="0">
                  <a:solidFill>
                    <a:srgbClr val="192F42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01</a:t>
              </a:r>
              <a:endParaRPr lang="en-US" altLang="zh-CN" sz="1600" b="1" spc="300" dirty="0">
                <a:solidFill>
                  <a:srgbClr val="192F42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530053" y="3431593"/>
            <a:ext cx="3057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56996" y="4323340"/>
            <a:ext cx="4403360" cy="435890"/>
            <a:chOff x="3894320" y="4879449"/>
            <a:chExt cx="4403360" cy="435890"/>
          </a:xfrm>
        </p:grpSpPr>
        <p:sp>
          <p:nvSpPr>
            <p:cNvPr id="21" name="矩形 20"/>
            <p:cNvSpPr/>
            <p:nvPr/>
          </p:nvSpPr>
          <p:spPr>
            <a:xfrm>
              <a:off x="3894320" y="4879449"/>
              <a:ext cx="440336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The young pioneers, the most diligent demonstration, 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689478" y="5084507"/>
              <a:ext cx="81304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only for you.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6cdc81ee-8603-4ce2-92de-88edf50062be"/>
          <p:cNvGrpSpPr>
            <a:grpSpLocks noChangeAspect="1"/>
          </p:cNvGrpSpPr>
          <p:nvPr/>
        </p:nvGrpSpPr>
        <p:grpSpPr>
          <a:xfrm>
            <a:off x="0" y="1183952"/>
            <a:ext cx="11676063" cy="5171708"/>
            <a:chOff x="4" y="971917"/>
            <a:chExt cx="11676063" cy="5171708"/>
          </a:xfrm>
        </p:grpSpPr>
        <p:grpSp>
          <p:nvGrpSpPr>
            <p:cNvPr id="5" name="组合 4"/>
            <p:cNvGrpSpPr/>
            <p:nvPr/>
          </p:nvGrpSpPr>
          <p:grpSpPr>
            <a:xfrm rot="5400000">
              <a:off x="4607576" y="-3635655"/>
              <a:ext cx="2460920" cy="11676063"/>
              <a:chOff x="4078419" y="1914860"/>
              <a:chExt cx="1819836" cy="2701963"/>
            </a:xfrm>
          </p:grpSpPr>
          <p:sp>
            <p:nvSpPr>
              <p:cNvPr id="33" name="îŝḷîḓé-Rectangle 31"/>
              <p:cNvSpPr/>
              <p:nvPr/>
            </p:nvSpPr>
            <p:spPr>
              <a:xfrm>
                <a:off x="4428042" y="1914860"/>
                <a:ext cx="1234142" cy="270196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îŝḷîḓé-Parallelogram 32"/>
              <p:cNvSpPr/>
              <p:nvPr/>
            </p:nvSpPr>
            <p:spPr>
              <a:xfrm>
                <a:off x="4078419" y="1914860"/>
                <a:ext cx="1819836" cy="2701963"/>
              </a:xfrm>
              <a:prstGeom prst="parallelogram">
                <a:avLst>
                  <a:gd name="adj" fmla="val 40000"/>
                </a:avLst>
              </a:prstGeom>
              <a:solidFill>
                <a:srgbClr val="18434E">
                  <a:alpha val="80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270003" y="1444460"/>
              <a:ext cx="9499600" cy="1669142"/>
              <a:chOff x="1349441" y="2164224"/>
              <a:chExt cx="7765919" cy="1669142"/>
            </a:xfrm>
          </p:grpSpPr>
          <p:sp>
            <p:nvSpPr>
              <p:cNvPr id="30" name="îŝḷîḓé-Rectangle 28"/>
              <p:cNvSpPr/>
              <p:nvPr/>
            </p:nvSpPr>
            <p:spPr>
              <a:xfrm>
                <a:off x="1349441" y="2164224"/>
                <a:ext cx="2598445" cy="1669142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îŝḷîḓé-Rectangle 29"/>
              <p:cNvSpPr/>
              <p:nvPr/>
            </p:nvSpPr>
            <p:spPr>
              <a:xfrm>
                <a:off x="3947886" y="2164224"/>
                <a:ext cx="2615993" cy="1669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îŝḷîḓé-Rectangle 30"/>
              <p:cNvSpPr/>
              <p:nvPr/>
            </p:nvSpPr>
            <p:spPr>
              <a:xfrm>
                <a:off x="6546331" y="2164224"/>
                <a:ext cx="2569029" cy="1669142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îŝḷîḓé-Straight Connector 5"/>
            <p:cNvCxnSpPr/>
            <p:nvPr/>
          </p:nvCxnSpPr>
          <p:spPr>
            <a:xfrm>
              <a:off x="4445123" y="1444460"/>
              <a:ext cx="0" cy="1669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îŝḷîḓé-Straight Connector 6"/>
            <p:cNvCxnSpPr/>
            <p:nvPr/>
          </p:nvCxnSpPr>
          <p:spPr>
            <a:xfrm>
              <a:off x="7924923" y="1444460"/>
              <a:ext cx="0" cy="16691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îŝḷîḓé-Straight Connector 7"/>
            <p:cNvCxnSpPr/>
            <p:nvPr/>
          </p:nvCxnSpPr>
          <p:spPr>
            <a:xfrm>
              <a:off x="670718" y="3868862"/>
              <a:ext cx="10850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952423" y="3508271"/>
              <a:ext cx="675000" cy="675005"/>
              <a:chOff x="7209746" y="4153276"/>
              <a:chExt cx="675000" cy="675005"/>
            </a:xfrm>
          </p:grpSpPr>
          <p:sp>
            <p:nvSpPr>
              <p:cNvPr id="28" name="îŝḷîḓé-Oval 26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1C4D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9" name="îŝḷîḓé-Freeform 27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756712" y="3508271"/>
              <a:ext cx="675000" cy="675005"/>
              <a:chOff x="7209746" y="4153276"/>
              <a:chExt cx="675000" cy="675005"/>
            </a:xfrm>
          </p:grpSpPr>
          <p:sp>
            <p:nvSpPr>
              <p:cNvPr id="26" name="îŝḷîḓé-Oval 24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1C4D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7" name="îŝḷîḓé-Freeform 25"/>
              <p:cNvSpPr/>
              <p:nvPr/>
            </p:nvSpPr>
            <p:spPr bwMode="auto">
              <a:xfrm>
                <a:off x="7375153" y="4373344"/>
                <a:ext cx="344185" cy="234865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559495" y="3508271"/>
              <a:ext cx="675000" cy="675005"/>
              <a:chOff x="7209746" y="4153276"/>
              <a:chExt cx="675000" cy="675005"/>
            </a:xfrm>
          </p:grpSpPr>
          <p:sp>
            <p:nvSpPr>
              <p:cNvPr id="24" name="îŝḷîḓé-Oval 22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1C4D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5" name="îŝḷîḓé-Freeform 23"/>
              <p:cNvSpPr/>
              <p:nvPr/>
            </p:nvSpPr>
            <p:spPr bwMode="auto">
              <a:xfrm>
                <a:off x="7375153" y="4318910"/>
                <a:ext cx="344185" cy="343732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76467" y="4206336"/>
              <a:ext cx="3214535" cy="1937287"/>
              <a:chOff x="676467" y="4206336"/>
              <a:chExt cx="3214535" cy="1937287"/>
            </a:xfrm>
          </p:grpSpPr>
          <p:sp>
            <p:nvSpPr>
              <p:cNvPr id="22" name="îŝḷîḓé-文本框 60"/>
              <p:cNvSpPr txBox="1"/>
              <p:nvPr/>
            </p:nvSpPr>
            <p:spPr>
              <a:xfrm>
                <a:off x="676468" y="4206336"/>
                <a:ext cx="3214534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18434E"/>
                    </a:solidFill>
                  </a:rPr>
                  <a:t>Text here</a:t>
                </a:r>
                <a:endParaRPr lang="en-US" altLang="zh-CN" b="1" dirty="0">
                  <a:solidFill>
                    <a:srgbClr val="18434E"/>
                  </a:solidFill>
                </a:endParaRPr>
              </a:p>
            </p:txBody>
          </p:sp>
          <p:sp>
            <p:nvSpPr>
              <p:cNvPr id="23" name="îŝḷîḓé-文本框 61"/>
              <p:cNvSpPr txBox="1"/>
              <p:nvPr/>
            </p:nvSpPr>
            <p:spPr>
              <a:xfrm>
                <a:off x="676467" y="4794668"/>
                <a:ext cx="3214534" cy="13489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486943" y="4206336"/>
              <a:ext cx="3214535" cy="1937287"/>
              <a:chOff x="4486943" y="4206336"/>
              <a:chExt cx="3214535" cy="1937287"/>
            </a:xfrm>
          </p:grpSpPr>
          <p:sp>
            <p:nvSpPr>
              <p:cNvPr id="20" name="îŝḷîḓé-文本框 63"/>
              <p:cNvSpPr txBox="1"/>
              <p:nvPr/>
            </p:nvSpPr>
            <p:spPr>
              <a:xfrm>
                <a:off x="4486944" y="4206336"/>
                <a:ext cx="3214534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18434E"/>
                    </a:solidFill>
                  </a:rPr>
                  <a:t>Text here</a:t>
                </a:r>
                <a:endParaRPr lang="en-US" altLang="zh-CN" b="1" dirty="0">
                  <a:solidFill>
                    <a:srgbClr val="18434E"/>
                  </a:solidFill>
                </a:endParaRPr>
              </a:p>
            </p:txBody>
          </p:sp>
          <p:sp>
            <p:nvSpPr>
              <p:cNvPr id="21" name="îS1ide-文本框 64"/>
              <p:cNvSpPr txBox="1"/>
              <p:nvPr/>
            </p:nvSpPr>
            <p:spPr>
              <a:xfrm>
                <a:off x="4486943" y="4794668"/>
                <a:ext cx="3214534" cy="13489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289728" y="4206336"/>
              <a:ext cx="3214535" cy="1937287"/>
              <a:chOff x="8289728" y="4206336"/>
              <a:chExt cx="3214535" cy="1937287"/>
            </a:xfrm>
          </p:grpSpPr>
          <p:sp>
            <p:nvSpPr>
              <p:cNvPr id="18" name="iS1ide-文本框 66"/>
              <p:cNvSpPr txBox="1"/>
              <p:nvPr/>
            </p:nvSpPr>
            <p:spPr>
              <a:xfrm>
                <a:off x="8289729" y="4206336"/>
                <a:ext cx="3214534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18434E"/>
                    </a:solidFill>
                  </a:rPr>
                  <a:t>Text here</a:t>
                </a:r>
                <a:endParaRPr lang="en-US" altLang="zh-CN" b="1" dirty="0">
                  <a:solidFill>
                    <a:srgbClr val="18434E"/>
                  </a:solidFill>
                </a:endParaRPr>
              </a:p>
            </p:txBody>
          </p:sp>
          <p:sp>
            <p:nvSpPr>
              <p:cNvPr id="19" name="iS1ide-文本框 67"/>
              <p:cNvSpPr txBox="1"/>
              <p:nvPr/>
            </p:nvSpPr>
            <p:spPr>
              <a:xfrm>
                <a:off x="8289728" y="4794668"/>
                <a:ext cx="3214534" cy="13489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endPara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6" name="iS1ide-Straight Connector 14"/>
            <p:cNvCxnSpPr/>
            <p:nvPr/>
          </p:nvCxnSpPr>
          <p:spPr>
            <a:xfrm>
              <a:off x="4206000" y="4794667"/>
              <a:ext cx="0" cy="134895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iS1ide-Straight Connector 15"/>
            <p:cNvCxnSpPr/>
            <p:nvPr/>
          </p:nvCxnSpPr>
          <p:spPr>
            <a:xfrm>
              <a:off x="7986000" y="4794667"/>
              <a:ext cx="0" cy="134895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94320" y="2121047"/>
            <a:ext cx="4403360" cy="2615906"/>
            <a:chOff x="4242869" y="2257491"/>
            <a:chExt cx="4403360" cy="2615906"/>
          </a:xfrm>
        </p:grpSpPr>
        <p:grpSp>
          <p:nvGrpSpPr>
            <p:cNvPr id="7" name="组合 6"/>
            <p:cNvGrpSpPr/>
            <p:nvPr/>
          </p:nvGrpSpPr>
          <p:grpSpPr>
            <a:xfrm>
              <a:off x="4463556" y="2257491"/>
              <a:ext cx="3961987" cy="1260150"/>
              <a:chOff x="5187830" y="620599"/>
              <a:chExt cx="3190243" cy="1051796"/>
            </a:xfrm>
          </p:grpSpPr>
          <p:sp>
            <p:nvSpPr>
              <p:cNvPr id="12" name="îš1îḓê"/>
              <p:cNvSpPr/>
              <p:nvPr/>
            </p:nvSpPr>
            <p:spPr bwMode="auto">
              <a:xfrm>
                <a:off x="5187830" y="620599"/>
                <a:ext cx="3190243" cy="1051796"/>
              </a:xfrm>
              <a:prstGeom prst="rect">
                <a:avLst/>
              </a:prstGeom>
              <a:noFill/>
              <a:ln w="57150">
                <a:solidFill>
                  <a:srgbClr val="192F4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î$lîḑè"/>
              <p:cNvSpPr/>
              <p:nvPr/>
            </p:nvSpPr>
            <p:spPr>
              <a:xfrm>
                <a:off x="5382565" y="837479"/>
                <a:ext cx="2800772" cy="6180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zh-CN" altLang="en-US" sz="4800" spc="300" dirty="0" smtClean="0">
                    <a:solidFill>
                      <a:srgbClr val="192F4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感谢观看</a:t>
                </a:r>
                <a:endParaRPr lang="en-US" altLang="zh-CN" sz="2000" spc="300" dirty="0">
                  <a:solidFill>
                    <a:srgbClr val="192F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5286924" y="3666813"/>
              <a:ext cx="2363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Thank you for listening</a:t>
              </a:r>
              <a:endParaRPr lang="zh-CN" altLang="en-US" b="1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242869" y="4185317"/>
              <a:ext cx="4403360" cy="688080"/>
              <a:chOff x="3894320" y="4642648"/>
              <a:chExt cx="4403360" cy="68808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894320" y="4879449"/>
                <a:ext cx="440336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00" i="0" dirty="0" smtClean="0">
                    <a:solidFill>
                      <a:srgbClr val="192F42"/>
                    </a:solidFill>
                    <a:effectLst/>
                    <a:latin typeface="Arial" panose="020B0604020202020204" pitchFamily="34" charset="0"/>
                  </a:rPr>
                  <a:t>The young pioneers, the most diligent demonstration, </a:t>
                </a:r>
                <a:endParaRPr lang="zh-CN" altLang="en-US" sz="1000" dirty="0">
                  <a:solidFill>
                    <a:srgbClr val="192F42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976142" y="4642648"/>
                <a:ext cx="223971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000" i="0" dirty="0" smtClean="0">
                    <a:solidFill>
                      <a:srgbClr val="192F42"/>
                    </a:solidFill>
                    <a:effectLst/>
                    <a:latin typeface="Arial" panose="020B0604020202020204" pitchFamily="34" charset="0"/>
                  </a:rPr>
                  <a:t>why starting is the best way to start. </a:t>
                </a:r>
                <a:endParaRPr lang="zh-CN" altLang="en-US" sz="1000" dirty="0">
                  <a:solidFill>
                    <a:srgbClr val="192F42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656617" y="5084507"/>
                <a:ext cx="87876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000" i="0" dirty="0" smtClean="0">
                    <a:solidFill>
                      <a:srgbClr val="192F42"/>
                    </a:solidFill>
                    <a:effectLst/>
                    <a:latin typeface="Arial" panose="020B0604020202020204" pitchFamily="34" charset="0"/>
                  </a:rPr>
                  <a:t>only for you.</a:t>
                </a:r>
                <a:endParaRPr lang="zh-CN" altLang="en-US" sz="1000" dirty="0">
                  <a:solidFill>
                    <a:srgbClr val="192F42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" name="5385989c-066f-492a-8616-5fc692644843"/>
          <p:cNvGrpSpPr>
            <a:grpSpLocks noChangeAspect="1"/>
          </p:cNvGrpSpPr>
          <p:nvPr/>
        </p:nvGrpSpPr>
        <p:grpSpPr>
          <a:xfrm>
            <a:off x="636965" y="1876103"/>
            <a:ext cx="10857043" cy="3868595"/>
            <a:chOff x="636965" y="1876103"/>
            <a:chExt cx="10857043" cy="3868595"/>
          </a:xfrm>
        </p:grpSpPr>
        <p:grpSp>
          <p:nvGrpSpPr>
            <p:cNvPr id="5" name="组合 4"/>
            <p:cNvGrpSpPr/>
            <p:nvPr/>
          </p:nvGrpSpPr>
          <p:grpSpPr>
            <a:xfrm>
              <a:off x="636965" y="4735460"/>
              <a:ext cx="2796072" cy="323125"/>
              <a:chOff x="339269" y="2642397"/>
              <a:chExt cx="2129175" cy="246056"/>
            </a:xfrm>
          </p:grpSpPr>
          <p:sp>
            <p:nvSpPr>
              <p:cNvPr id="34" name="is1ide-Freeform 32"/>
              <p:cNvSpPr/>
              <p:nvPr/>
            </p:nvSpPr>
            <p:spPr>
              <a:xfrm>
                <a:off x="339269" y="2642397"/>
                <a:ext cx="2129175" cy="246056"/>
              </a:xfrm>
              <a:custGeom>
                <a:avLst/>
                <a:gdLst>
                  <a:gd name="connsiteX0" fmla="*/ 2006367 w 2129175"/>
                  <a:gd name="connsiteY0" fmla="*/ 0 h 246056"/>
                  <a:gd name="connsiteX1" fmla="*/ 2129175 w 2129175"/>
                  <a:gd name="connsiteY1" fmla="*/ 122808 h 246056"/>
                  <a:gd name="connsiteX2" fmla="*/ 2054170 w 2129175"/>
                  <a:gd name="connsiteY2" fmla="*/ 235965 h 246056"/>
                  <a:gd name="connsiteX3" fmla="*/ 2008094 w 2129175"/>
                  <a:gd name="connsiteY3" fmla="*/ 245267 h 246056"/>
                  <a:gd name="connsiteX4" fmla="*/ 2008094 w 2129175"/>
                  <a:gd name="connsiteY4" fmla="*/ 246056 h 246056"/>
                  <a:gd name="connsiteX5" fmla="*/ 0 w 2129175"/>
                  <a:gd name="connsiteY5" fmla="*/ 246056 h 246056"/>
                  <a:gd name="connsiteX6" fmla="*/ 122808 w 2129175"/>
                  <a:gd name="connsiteY6" fmla="*/ 123248 h 246056"/>
                  <a:gd name="connsiteX7" fmla="*/ 0 w 2129175"/>
                  <a:gd name="connsiteY7" fmla="*/ 440 h 246056"/>
                  <a:gd name="connsiteX8" fmla="*/ 2004188 w 2129175"/>
                  <a:gd name="connsiteY8" fmla="*/ 440 h 2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9175" h="246056">
                    <a:moveTo>
                      <a:pt x="2006367" y="0"/>
                    </a:moveTo>
                    <a:cubicBezTo>
                      <a:pt x="2074192" y="0"/>
                      <a:pt x="2129175" y="54983"/>
                      <a:pt x="2129175" y="122808"/>
                    </a:cubicBezTo>
                    <a:cubicBezTo>
                      <a:pt x="2129175" y="173677"/>
                      <a:pt x="2098247" y="217322"/>
                      <a:pt x="2054170" y="235965"/>
                    </a:cubicBezTo>
                    <a:lnTo>
                      <a:pt x="2008094" y="245267"/>
                    </a:lnTo>
                    <a:lnTo>
                      <a:pt x="2008094" y="246056"/>
                    </a:lnTo>
                    <a:lnTo>
                      <a:pt x="0" y="246056"/>
                    </a:lnTo>
                    <a:cubicBezTo>
                      <a:pt x="67825" y="246056"/>
                      <a:pt x="122808" y="191073"/>
                      <a:pt x="122808" y="123248"/>
                    </a:cubicBezTo>
                    <a:cubicBezTo>
                      <a:pt x="122808" y="55423"/>
                      <a:pt x="67825" y="440"/>
                      <a:pt x="0" y="440"/>
                    </a:cubicBezTo>
                    <a:lnTo>
                      <a:pt x="2004188" y="440"/>
                    </a:lnTo>
                    <a:close/>
                  </a:path>
                </a:pathLst>
              </a:custGeom>
              <a:solidFill>
                <a:srgbClr val="18434E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600" dirty="0">
                    <a:latin typeface="Impact" panose="020B0806030902050204" pitchFamily="34" charset="0"/>
                  </a:rPr>
                  <a:t>2016</a:t>
                </a:r>
                <a:endParaRPr lang="en-US" altLang="zh-CN" sz="16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35" name="is1ide-Oval 33"/>
              <p:cNvSpPr/>
              <p:nvPr/>
            </p:nvSpPr>
            <p:spPr>
              <a:xfrm>
                <a:off x="2297017" y="2700172"/>
                <a:ext cx="117574" cy="117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323955" y="4735460"/>
              <a:ext cx="2796072" cy="323125"/>
              <a:chOff x="339269" y="2642397"/>
              <a:chExt cx="2129175" cy="246056"/>
            </a:xfrm>
          </p:grpSpPr>
          <p:sp>
            <p:nvSpPr>
              <p:cNvPr id="32" name="is1ide-Freeform 30"/>
              <p:cNvSpPr/>
              <p:nvPr/>
            </p:nvSpPr>
            <p:spPr>
              <a:xfrm>
                <a:off x="339269" y="2642397"/>
                <a:ext cx="2129175" cy="246056"/>
              </a:xfrm>
              <a:custGeom>
                <a:avLst/>
                <a:gdLst>
                  <a:gd name="connsiteX0" fmla="*/ 2006367 w 2129175"/>
                  <a:gd name="connsiteY0" fmla="*/ 0 h 246056"/>
                  <a:gd name="connsiteX1" fmla="*/ 2129175 w 2129175"/>
                  <a:gd name="connsiteY1" fmla="*/ 122808 h 246056"/>
                  <a:gd name="connsiteX2" fmla="*/ 2054170 w 2129175"/>
                  <a:gd name="connsiteY2" fmla="*/ 235965 h 246056"/>
                  <a:gd name="connsiteX3" fmla="*/ 2008094 w 2129175"/>
                  <a:gd name="connsiteY3" fmla="*/ 245267 h 246056"/>
                  <a:gd name="connsiteX4" fmla="*/ 2008094 w 2129175"/>
                  <a:gd name="connsiteY4" fmla="*/ 246056 h 246056"/>
                  <a:gd name="connsiteX5" fmla="*/ 0 w 2129175"/>
                  <a:gd name="connsiteY5" fmla="*/ 246056 h 246056"/>
                  <a:gd name="connsiteX6" fmla="*/ 122808 w 2129175"/>
                  <a:gd name="connsiteY6" fmla="*/ 123248 h 246056"/>
                  <a:gd name="connsiteX7" fmla="*/ 0 w 2129175"/>
                  <a:gd name="connsiteY7" fmla="*/ 440 h 246056"/>
                  <a:gd name="connsiteX8" fmla="*/ 2004188 w 2129175"/>
                  <a:gd name="connsiteY8" fmla="*/ 440 h 2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9175" h="246056">
                    <a:moveTo>
                      <a:pt x="2006367" y="0"/>
                    </a:moveTo>
                    <a:cubicBezTo>
                      <a:pt x="2074192" y="0"/>
                      <a:pt x="2129175" y="54983"/>
                      <a:pt x="2129175" y="122808"/>
                    </a:cubicBezTo>
                    <a:cubicBezTo>
                      <a:pt x="2129175" y="173677"/>
                      <a:pt x="2098247" y="217322"/>
                      <a:pt x="2054170" y="235965"/>
                    </a:cubicBezTo>
                    <a:lnTo>
                      <a:pt x="2008094" y="245267"/>
                    </a:lnTo>
                    <a:lnTo>
                      <a:pt x="2008094" y="246056"/>
                    </a:lnTo>
                    <a:lnTo>
                      <a:pt x="0" y="246056"/>
                    </a:lnTo>
                    <a:cubicBezTo>
                      <a:pt x="67825" y="246056"/>
                      <a:pt x="122808" y="191073"/>
                      <a:pt x="122808" y="123248"/>
                    </a:cubicBezTo>
                    <a:cubicBezTo>
                      <a:pt x="122808" y="55423"/>
                      <a:pt x="67825" y="440"/>
                      <a:pt x="0" y="440"/>
                    </a:cubicBezTo>
                    <a:lnTo>
                      <a:pt x="2004188" y="44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600" dirty="0">
                    <a:latin typeface="Impact" panose="020B0806030902050204" pitchFamily="34" charset="0"/>
                  </a:rPr>
                  <a:t>2017</a:t>
                </a:r>
                <a:endParaRPr lang="en-US" altLang="zh-CN" sz="16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33" name="is1ide-Oval 31"/>
              <p:cNvSpPr/>
              <p:nvPr/>
            </p:nvSpPr>
            <p:spPr>
              <a:xfrm>
                <a:off x="2297017" y="2700172"/>
                <a:ext cx="117574" cy="117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010946" y="4735460"/>
              <a:ext cx="2796072" cy="323125"/>
              <a:chOff x="339269" y="2642397"/>
              <a:chExt cx="2129175" cy="246056"/>
            </a:xfrm>
          </p:grpSpPr>
          <p:sp>
            <p:nvSpPr>
              <p:cNvPr id="30" name="is1ide-Freeform 28"/>
              <p:cNvSpPr/>
              <p:nvPr/>
            </p:nvSpPr>
            <p:spPr>
              <a:xfrm>
                <a:off x="339269" y="2642397"/>
                <a:ext cx="2129175" cy="246056"/>
              </a:xfrm>
              <a:custGeom>
                <a:avLst/>
                <a:gdLst>
                  <a:gd name="connsiteX0" fmla="*/ 2006367 w 2129175"/>
                  <a:gd name="connsiteY0" fmla="*/ 0 h 246056"/>
                  <a:gd name="connsiteX1" fmla="*/ 2129175 w 2129175"/>
                  <a:gd name="connsiteY1" fmla="*/ 122808 h 246056"/>
                  <a:gd name="connsiteX2" fmla="*/ 2054170 w 2129175"/>
                  <a:gd name="connsiteY2" fmla="*/ 235965 h 246056"/>
                  <a:gd name="connsiteX3" fmla="*/ 2008094 w 2129175"/>
                  <a:gd name="connsiteY3" fmla="*/ 245267 h 246056"/>
                  <a:gd name="connsiteX4" fmla="*/ 2008094 w 2129175"/>
                  <a:gd name="connsiteY4" fmla="*/ 246056 h 246056"/>
                  <a:gd name="connsiteX5" fmla="*/ 0 w 2129175"/>
                  <a:gd name="connsiteY5" fmla="*/ 246056 h 246056"/>
                  <a:gd name="connsiteX6" fmla="*/ 122808 w 2129175"/>
                  <a:gd name="connsiteY6" fmla="*/ 123248 h 246056"/>
                  <a:gd name="connsiteX7" fmla="*/ 0 w 2129175"/>
                  <a:gd name="connsiteY7" fmla="*/ 440 h 246056"/>
                  <a:gd name="connsiteX8" fmla="*/ 2004188 w 2129175"/>
                  <a:gd name="connsiteY8" fmla="*/ 440 h 2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9175" h="246056">
                    <a:moveTo>
                      <a:pt x="2006367" y="0"/>
                    </a:moveTo>
                    <a:cubicBezTo>
                      <a:pt x="2074192" y="0"/>
                      <a:pt x="2129175" y="54983"/>
                      <a:pt x="2129175" y="122808"/>
                    </a:cubicBezTo>
                    <a:cubicBezTo>
                      <a:pt x="2129175" y="173677"/>
                      <a:pt x="2098247" y="217322"/>
                      <a:pt x="2054170" y="235965"/>
                    </a:cubicBezTo>
                    <a:lnTo>
                      <a:pt x="2008094" y="245267"/>
                    </a:lnTo>
                    <a:lnTo>
                      <a:pt x="2008094" y="246056"/>
                    </a:lnTo>
                    <a:lnTo>
                      <a:pt x="0" y="246056"/>
                    </a:lnTo>
                    <a:cubicBezTo>
                      <a:pt x="67825" y="246056"/>
                      <a:pt x="122808" y="191073"/>
                      <a:pt x="122808" y="123248"/>
                    </a:cubicBezTo>
                    <a:cubicBezTo>
                      <a:pt x="122808" y="55423"/>
                      <a:pt x="67825" y="440"/>
                      <a:pt x="0" y="440"/>
                    </a:cubicBezTo>
                    <a:lnTo>
                      <a:pt x="2004188" y="440"/>
                    </a:lnTo>
                    <a:close/>
                  </a:path>
                </a:pathLst>
              </a:custGeom>
              <a:solidFill>
                <a:srgbClr val="18434E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600" dirty="0">
                    <a:latin typeface="Impact" panose="020B0806030902050204" pitchFamily="34" charset="0"/>
                  </a:rPr>
                  <a:t>2018</a:t>
                </a:r>
                <a:endParaRPr lang="en-US" altLang="zh-CN" sz="16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31" name="is1ide-Oval 29"/>
              <p:cNvSpPr/>
              <p:nvPr/>
            </p:nvSpPr>
            <p:spPr>
              <a:xfrm>
                <a:off x="2297017" y="2700172"/>
                <a:ext cx="117574" cy="117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697936" y="4735460"/>
              <a:ext cx="2796072" cy="323125"/>
              <a:chOff x="339269" y="2642397"/>
              <a:chExt cx="2129175" cy="246056"/>
            </a:xfrm>
          </p:grpSpPr>
          <p:sp>
            <p:nvSpPr>
              <p:cNvPr id="28" name="is1ide-Freeform 26"/>
              <p:cNvSpPr/>
              <p:nvPr/>
            </p:nvSpPr>
            <p:spPr>
              <a:xfrm>
                <a:off x="339269" y="2642397"/>
                <a:ext cx="2129175" cy="246056"/>
              </a:xfrm>
              <a:custGeom>
                <a:avLst/>
                <a:gdLst>
                  <a:gd name="connsiteX0" fmla="*/ 2006367 w 2129175"/>
                  <a:gd name="connsiteY0" fmla="*/ 0 h 246056"/>
                  <a:gd name="connsiteX1" fmla="*/ 2129175 w 2129175"/>
                  <a:gd name="connsiteY1" fmla="*/ 122808 h 246056"/>
                  <a:gd name="connsiteX2" fmla="*/ 2054170 w 2129175"/>
                  <a:gd name="connsiteY2" fmla="*/ 235965 h 246056"/>
                  <a:gd name="connsiteX3" fmla="*/ 2008094 w 2129175"/>
                  <a:gd name="connsiteY3" fmla="*/ 245267 h 246056"/>
                  <a:gd name="connsiteX4" fmla="*/ 2008094 w 2129175"/>
                  <a:gd name="connsiteY4" fmla="*/ 246056 h 246056"/>
                  <a:gd name="connsiteX5" fmla="*/ 0 w 2129175"/>
                  <a:gd name="connsiteY5" fmla="*/ 246056 h 246056"/>
                  <a:gd name="connsiteX6" fmla="*/ 122808 w 2129175"/>
                  <a:gd name="connsiteY6" fmla="*/ 123248 h 246056"/>
                  <a:gd name="connsiteX7" fmla="*/ 0 w 2129175"/>
                  <a:gd name="connsiteY7" fmla="*/ 440 h 246056"/>
                  <a:gd name="connsiteX8" fmla="*/ 2004188 w 2129175"/>
                  <a:gd name="connsiteY8" fmla="*/ 440 h 2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9175" h="246056">
                    <a:moveTo>
                      <a:pt x="2006367" y="0"/>
                    </a:moveTo>
                    <a:cubicBezTo>
                      <a:pt x="2074192" y="0"/>
                      <a:pt x="2129175" y="54983"/>
                      <a:pt x="2129175" y="122808"/>
                    </a:cubicBezTo>
                    <a:cubicBezTo>
                      <a:pt x="2129175" y="173677"/>
                      <a:pt x="2098247" y="217322"/>
                      <a:pt x="2054170" y="235965"/>
                    </a:cubicBezTo>
                    <a:lnTo>
                      <a:pt x="2008094" y="245267"/>
                    </a:lnTo>
                    <a:lnTo>
                      <a:pt x="2008094" y="246056"/>
                    </a:lnTo>
                    <a:lnTo>
                      <a:pt x="0" y="246056"/>
                    </a:lnTo>
                    <a:cubicBezTo>
                      <a:pt x="67825" y="246056"/>
                      <a:pt x="122808" y="191073"/>
                      <a:pt x="122808" y="123248"/>
                    </a:cubicBezTo>
                    <a:cubicBezTo>
                      <a:pt x="122808" y="55423"/>
                      <a:pt x="67825" y="440"/>
                      <a:pt x="0" y="440"/>
                    </a:cubicBezTo>
                    <a:lnTo>
                      <a:pt x="2004188" y="44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600" dirty="0">
                    <a:latin typeface="Impact" panose="020B0806030902050204" pitchFamily="34" charset="0"/>
                  </a:rPr>
                  <a:t>2019</a:t>
                </a:r>
                <a:endParaRPr lang="en-US" altLang="zh-CN" sz="16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9" name="is1ide-Oval 27"/>
              <p:cNvSpPr/>
              <p:nvPr/>
            </p:nvSpPr>
            <p:spPr>
              <a:xfrm>
                <a:off x="2297017" y="2700172"/>
                <a:ext cx="117574" cy="117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9" name="is1ide-Straight Connector 7"/>
            <p:cNvCxnSpPr/>
            <p:nvPr/>
          </p:nvCxnSpPr>
          <p:spPr>
            <a:xfrm flipV="1">
              <a:off x="3367359" y="1936799"/>
              <a:ext cx="0" cy="2697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1ide-矩形: 圆角 17"/>
            <p:cNvSpPr/>
            <p:nvPr/>
          </p:nvSpPr>
          <p:spPr>
            <a:xfrm>
              <a:off x="1561810" y="5373216"/>
              <a:ext cx="863602" cy="371482"/>
            </a:xfrm>
            <a:prstGeom prst="roundRect">
              <a:avLst>
                <a:gd name="adj" fmla="val 15539"/>
              </a:avLst>
            </a:prstGeom>
            <a:solidFill>
              <a:srgbClr val="184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 dirty="0"/>
                <a:t>关键词</a:t>
              </a:r>
              <a:endParaRPr lang="zh-CN" altLang="en-US" sz="1200" b="1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26236" y="1876103"/>
              <a:ext cx="2134750" cy="2159174"/>
              <a:chOff x="926236" y="1876103"/>
              <a:chExt cx="2134750" cy="2159174"/>
            </a:xfrm>
          </p:grpSpPr>
          <p:sp>
            <p:nvSpPr>
              <p:cNvPr id="26" name="is1ide-矩形: 圆角 21"/>
              <p:cNvSpPr/>
              <p:nvPr/>
            </p:nvSpPr>
            <p:spPr>
              <a:xfrm>
                <a:off x="937032" y="1876103"/>
                <a:ext cx="2123951" cy="371482"/>
              </a:xfrm>
              <a:prstGeom prst="roundRect">
                <a:avLst>
                  <a:gd name="adj" fmla="val 15539"/>
                </a:avLst>
              </a:prstGeom>
              <a:solidFill>
                <a:srgbClr val="1843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46800" bIns="46800" anchor="ctr" anchorCtr="1">
                <a:normAutofit/>
              </a:bodyPr>
              <a:lstStyle/>
              <a:p>
                <a:pPr algn="ctr"/>
                <a:r>
                  <a:rPr lang="zh-CN" altLang="en-US" sz="1200" b="1" dirty="0"/>
                  <a:t>标题文本预设</a:t>
                </a:r>
                <a:endParaRPr lang="zh-CN" altLang="en-US" sz="1200" b="1" dirty="0"/>
              </a:p>
            </p:txBody>
          </p:sp>
          <p:sp>
            <p:nvSpPr>
              <p:cNvPr id="27" name="is1ide-Rectangle 30"/>
              <p:cNvSpPr/>
              <p:nvPr/>
            </p:nvSpPr>
            <p:spPr bwMode="auto">
              <a:xfrm>
                <a:off x="926236" y="2523109"/>
                <a:ext cx="2134750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</a:t>
                </a:r>
                <a:r>
                  <a:rPr lang="en-US" altLang="zh-CN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..</a:t>
                </a:r>
                <a:endParaRPr lang="zh-CN" altLang="en-US" sz="1050" dirty="0"/>
              </a:p>
            </p:txBody>
          </p:sp>
        </p:grpSp>
        <p:cxnSp>
          <p:nvCxnSpPr>
            <p:cNvPr id="12" name="is1ide-Straight Connector 10"/>
            <p:cNvCxnSpPr/>
            <p:nvPr/>
          </p:nvCxnSpPr>
          <p:spPr>
            <a:xfrm flipV="1">
              <a:off x="6024241" y="1936799"/>
              <a:ext cx="0" cy="2697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is1ide-Straight Connector 11"/>
            <p:cNvCxnSpPr/>
            <p:nvPr/>
          </p:nvCxnSpPr>
          <p:spPr>
            <a:xfrm flipV="1">
              <a:off x="8721721" y="1936799"/>
              <a:ext cx="0" cy="2697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ṥļîḑé-矩形: 圆角 18"/>
            <p:cNvSpPr/>
            <p:nvPr/>
          </p:nvSpPr>
          <p:spPr>
            <a:xfrm>
              <a:off x="4269174" y="5373216"/>
              <a:ext cx="863602" cy="371482"/>
            </a:xfrm>
            <a:prstGeom prst="roundRect">
              <a:avLst>
                <a:gd name="adj" fmla="val 1553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 dirty="0"/>
                <a:t>关键词</a:t>
              </a:r>
              <a:endParaRPr lang="zh-CN" altLang="en-US" sz="1200" b="1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33600" y="2420888"/>
              <a:ext cx="2134750" cy="2139757"/>
              <a:chOff x="3649216" y="2420888"/>
              <a:chExt cx="2134750" cy="2139757"/>
            </a:xfrm>
          </p:grpSpPr>
          <p:sp>
            <p:nvSpPr>
              <p:cNvPr id="24" name="îṥļîḑé-矩形: 圆角 24"/>
              <p:cNvSpPr/>
              <p:nvPr/>
            </p:nvSpPr>
            <p:spPr>
              <a:xfrm>
                <a:off x="3660015" y="2420888"/>
                <a:ext cx="2123951" cy="371482"/>
              </a:xfrm>
              <a:prstGeom prst="roundRect">
                <a:avLst>
                  <a:gd name="adj" fmla="val 155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46800" bIns="46800" anchor="ctr" anchorCtr="1">
                <a:normAutofit/>
              </a:bodyPr>
              <a:lstStyle/>
              <a:p>
                <a:pPr algn="ctr"/>
                <a:r>
                  <a:rPr lang="zh-CN" altLang="en-US" sz="1200" b="1" dirty="0"/>
                  <a:t>标题文本预设</a:t>
                </a:r>
                <a:endParaRPr lang="zh-CN" altLang="en-US" sz="1200" b="1" dirty="0"/>
              </a:p>
            </p:txBody>
          </p:sp>
          <p:sp>
            <p:nvSpPr>
              <p:cNvPr id="25" name="îṥļîḑé-Rectangle 30"/>
              <p:cNvSpPr/>
              <p:nvPr/>
            </p:nvSpPr>
            <p:spPr bwMode="auto">
              <a:xfrm>
                <a:off x="3649216" y="3048477"/>
                <a:ext cx="2134750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endParaRPr lang="zh-CN" altLang="en-US" sz="1050" dirty="0"/>
              </a:p>
            </p:txBody>
          </p:sp>
        </p:grpSp>
        <p:sp>
          <p:nvSpPr>
            <p:cNvPr id="16" name="îṥļîḑé-矩形: 圆角 19"/>
            <p:cNvSpPr/>
            <p:nvPr/>
          </p:nvSpPr>
          <p:spPr>
            <a:xfrm>
              <a:off x="6976538" y="5373216"/>
              <a:ext cx="863602" cy="371482"/>
            </a:xfrm>
            <a:prstGeom prst="roundRect">
              <a:avLst>
                <a:gd name="adj" fmla="val 15539"/>
              </a:avLst>
            </a:prstGeom>
            <a:solidFill>
              <a:srgbClr val="184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 dirty="0"/>
                <a:t>关键词</a:t>
              </a:r>
              <a:endParaRPr lang="zh-CN" altLang="en-US" sz="1200" b="1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340964" y="1876103"/>
              <a:ext cx="2134750" cy="2159174"/>
              <a:chOff x="926236" y="1876103"/>
              <a:chExt cx="2134750" cy="2159174"/>
            </a:xfrm>
          </p:grpSpPr>
          <p:sp>
            <p:nvSpPr>
              <p:cNvPr id="22" name="îṥļîḑé-矩形: 圆角 32"/>
              <p:cNvSpPr/>
              <p:nvPr/>
            </p:nvSpPr>
            <p:spPr>
              <a:xfrm>
                <a:off x="937032" y="1876103"/>
                <a:ext cx="2123951" cy="371482"/>
              </a:xfrm>
              <a:prstGeom prst="roundRect">
                <a:avLst>
                  <a:gd name="adj" fmla="val 15539"/>
                </a:avLst>
              </a:prstGeom>
              <a:solidFill>
                <a:srgbClr val="1843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46800" bIns="46800" anchor="ctr" anchorCtr="1">
                <a:normAutofit/>
              </a:bodyPr>
              <a:lstStyle/>
              <a:p>
                <a:pPr algn="ctr"/>
                <a:r>
                  <a:rPr lang="zh-CN" altLang="en-US" sz="1200" b="1" dirty="0"/>
                  <a:t>标题文本预设</a:t>
                </a:r>
                <a:endParaRPr lang="zh-CN" altLang="en-US" sz="1200" b="1" dirty="0"/>
              </a:p>
            </p:txBody>
          </p:sp>
          <p:sp>
            <p:nvSpPr>
              <p:cNvPr id="23" name="îṥļîḑé-Rectangle 30"/>
              <p:cNvSpPr/>
              <p:nvPr/>
            </p:nvSpPr>
            <p:spPr bwMode="auto">
              <a:xfrm>
                <a:off x="926236" y="2523109"/>
                <a:ext cx="2134750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</a:t>
                </a:r>
                <a:r>
                  <a:rPr lang="en-US" altLang="zh-CN" sz="105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îṥļîḑé-矩形: 圆角 20"/>
            <p:cNvSpPr/>
            <p:nvPr/>
          </p:nvSpPr>
          <p:spPr>
            <a:xfrm>
              <a:off x="9683902" y="5373216"/>
              <a:ext cx="863602" cy="371482"/>
            </a:xfrm>
            <a:prstGeom prst="roundRect">
              <a:avLst>
                <a:gd name="adj" fmla="val 1553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 dirty="0"/>
                <a:t>关键词</a:t>
              </a:r>
              <a:endParaRPr lang="zh-CN" altLang="en-US" sz="1200" b="1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48328" y="2420888"/>
              <a:ext cx="2134750" cy="2139757"/>
              <a:chOff x="3649216" y="2420888"/>
              <a:chExt cx="2134750" cy="2139757"/>
            </a:xfrm>
          </p:grpSpPr>
          <p:sp>
            <p:nvSpPr>
              <p:cNvPr id="20" name="îṥļîḑé-矩形: 圆角 35"/>
              <p:cNvSpPr/>
              <p:nvPr/>
            </p:nvSpPr>
            <p:spPr>
              <a:xfrm>
                <a:off x="3660015" y="2420888"/>
                <a:ext cx="2123951" cy="371482"/>
              </a:xfrm>
              <a:prstGeom prst="roundRect">
                <a:avLst>
                  <a:gd name="adj" fmla="val 155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46800" bIns="46800" anchor="ctr" anchorCtr="1">
                <a:normAutofit/>
              </a:bodyPr>
              <a:lstStyle/>
              <a:p>
                <a:pPr algn="ctr"/>
                <a:r>
                  <a:rPr lang="zh-CN" altLang="en-US" sz="1200" b="1" dirty="0"/>
                  <a:t>标题文本预设</a:t>
                </a:r>
                <a:endParaRPr lang="zh-CN" altLang="en-US" sz="1200" b="1" dirty="0"/>
              </a:p>
            </p:txBody>
          </p:sp>
          <p:sp>
            <p:nvSpPr>
              <p:cNvPr id="21" name="îṥļîḑé-Rectangle 30"/>
              <p:cNvSpPr/>
              <p:nvPr/>
            </p:nvSpPr>
            <p:spPr bwMode="auto">
              <a:xfrm>
                <a:off x="3649216" y="3048477"/>
                <a:ext cx="2134750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明白为何出发，就是最好的开始。少先队员， 最用心的演示，只为你而做。</a:t>
                </a:r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endPara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Understand why starting is the best start. The young pioneers, the most diligent demonstration, only for you.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endParaRPr lang="zh-CN" altLang="en-US" sz="1050" dirty="0"/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endParaRPr lang="zh-CN" altLang="en-US" sz="1050" dirty="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275116" y="174622"/>
            <a:ext cx="26468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4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íṧľíḓé"/>
          <p:cNvSpPr/>
          <p:nvPr/>
        </p:nvSpPr>
        <p:spPr>
          <a:xfrm rot="2700000">
            <a:off x="-123492" y="-123460"/>
            <a:ext cx="246983" cy="246920"/>
          </a:xfrm>
          <a:prstGeom prst="rect">
            <a:avLst/>
          </a:prstGeom>
          <a:solidFill>
            <a:srgbClr val="192F42"/>
          </a:solidFill>
          <a:ln w="190500">
            <a:solidFill>
              <a:srgbClr val="192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4" name="iS1ide-îŝḻíḓè"/>
          <p:cNvSpPr/>
          <p:nvPr/>
        </p:nvSpPr>
        <p:spPr bwMode="auto">
          <a:xfrm>
            <a:off x="10143034" y="1816087"/>
            <a:ext cx="878312" cy="875615"/>
          </a:xfrm>
          <a:custGeom>
            <a:avLst/>
            <a:gdLst>
              <a:gd name="T0" fmla="*/ 20 w 651"/>
              <a:gd name="T1" fmla="*/ 580 h 649"/>
              <a:gd name="T2" fmla="*/ 651 w 651"/>
              <a:gd name="T3" fmla="*/ 649 h 649"/>
              <a:gd name="T4" fmla="*/ 553 w 651"/>
              <a:gd name="T5" fmla="*/ 0 h 649"/>
              <a:gd name="T6" fmla="*/ 0 w 651"/>
              <a:gd name="T7" fmla="*/ 536 h 649"/>
              <a:gd name="T8" fmla="*/ 20 w 651"/>
              <a:gd name="T9" fmla="*/ 58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1" h="649">
                <a:moveTo>
                  <a:pt x="20" y="580"/>
                </a:moveTo>
                <a:lnTo>
                  <a:pt x="651" y="649"/>
                </a:lnTo>
                <a:lnTo>
                  <a:pt x="553" y="0"/>
                </a:lnTo>
                <a:lnTo>
                  <a:pt x="0" y="536"/>
                </a:lnTo>
                <a:lnTo>
                  <a:pt x="20" y="58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18434E"/>
              </a:solidFill>
            </a:endParaRPr>
          </a:p>
        </p:txBody>
      </p:sp>
      <p:sp>
        <p:nvSpPr>
          <p:cNvPr id="5" name="iS1ide-íşliḓê"/>
          <p:cNvSpPr/>
          <p:nvPr/>
        </p:nvSpPr>
        <p:spPr bwMode="auto">
          <a:xfrm>
            <a:off x="9747726" y="1799897"/>
            <a:ext cx="1247986" cy="2240980"/>
          </a:xfrm>
          <a:custGeom>
            <a:avLst/>
            <a:gdLst>
              <a:gd name="T0" fmla="*/ 925 w 925"/>
              <a:gd name="T1" fmla="*/ 611 h 1661"/>
              <a:gd name="T2" fmla="*/ 845 w 925"/>
              <a:gd name="T3" fmla="*/ 0 h 1661"/>
              <a:gd name="T4" fmla="*/ 293 w 925"/>
              <a:gd name="T5" fmla="*/ 548 h 1661"/>
              <a:gd name="T6" fmla="*/ 434 w 925"/>
              <a:gd name="T7" fmla="*/ 562 h 1661"/>
              <a:gd name="T8" fmla="*/ 0 w 925"/>
              <a:gd name="T9" fmla="*/ 1580 h 1661"/>
              <a:gd name="T10" fmla="*/ 539 w 925"/>
              <a:gd name="T11" fmla="*/ 1661 h 1661"/>
              <a:gd name="T12" fmla="*/ 750 w 925"/>
              <a:gd name="T13" fmla="*/ 594 h 1661"/>
              <a:gd name="T14" fmla="*/ 925 w 925"/>
              <a:gd name="T15" fmla="*/ 611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5" h="1661">
                <a:moveTo>
                  <a:pt x="925" y="611"/>
                </a:moveTo>
                <a:lnTo>
                  <a:pt x="845" y="0"/>
                </a:lnTo>
                <a:lnTo>
                  <a:pt x="293" y="548"/>
                </a:lnTo>
                <a:lnTo>
                  <a:pt x="434" y="562"/>
                </a:lnTo>
                <a:lnTo>
                  <a:pt x="0" y="1580"/>
                </a:lnTo>
                <a:lnTo>
                  <a:pt x="539" y="1661"/>
                </a:lnTo>
                <a:lnTo>
                  <a:pt x="750" y="594"/>
                </a:lnTo>
                <a:lnTo>
                  <a:pt x="925" y="6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18434E"/>
              </a:solidFill>
            </a:endParaRPr>
          </a:p>
        </p:txBody>
      </p:sp>
      <p:sp>
        <p:nvSpPr>
          <p:cNvPr id="6" name="iS1ide-îşḷïdé"/>
          <p:cNvSpPr/>
          <p:nvPr/>
        </p:nvSpPr>
        <p:spPr bwMode="auto">
          <a:xfrm>
            <a:off x="8891000" y="2601307"/>
            <a:ext cx="1883447" cy="4270140"/>
          </a:xfrm>
          <a:custGeom>
            <a:avLst/>
            <a:gdLst>
              <a:gd name="T0" fmla="*/ 1097 w 1101"/>
              <a:gd name="T1" fmla="*/ 0 h 2495"/>
              <a:gd name="T2" fmla="*/ 1097 w 1101"/>
              <a:gd name="T3" fmla="*/ 0 h 2495"/>
              <a:gd name="T4" fmla="*/ 1086 w 1101"/>
              <a:gd name="T5" fmla="*/ 23 h 2495"/>
              <a:gd name="T6" fmla="*/ 1086 w 1101"/>
              <a:gd name="T7" fmla="*/ 23 h 2495"/>
              <a:gd name="T8" fmla="*/ 921 w 1101"/>
              <a:gd name="T9" fmla="*/ 756 h 2495"/>
              <a:gd name="T10" fmla="*/ 618 w 1101"/>
              <a:gd name="T11" fmla="*/ 309 h 2495"/>
              <a:gd name="T12" fmla="*/ 0 w 1101"/>
              <a:gd name="T13" fmla="*/ 2495 h 2495"/>
              <a:gd name="T14" fmla="*/ 235 w 1101"/>
              <a:gd name="T15" fmla="*/ 2495 h 2495"/>
              <a:gd name="T16" fmla="*/ 654 w 1101"/>
              <a:gd name="T17" fmla="*/ 493 h 2495"/>
              <a:gd name="T18" fmla="*/ 926 w 1101"/>
              <a:gd name="T19" fmla="*/ 841 h 2495"/>
              <a:gd name="T20" fmla="*/ 1100 w 1101"/>
              <a:gd name="T21" fmla="*/ 37 h 2495"/>
              <a:gd name="T22" fmla="*/ 1097 w 1101"/>
              <a:gd name="T23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01" h="2495">
                <a:moveTo>
                  <a:pt x="1097" y="0"/>
                </a:moveTo>
                <a:cubicBezTo>
                  <a:pt x="1097" y="0"/>
                  <a:pt x="1097" y="0"/>
                  <a:pt x="1097" y="0"/>
                </a:cubicBezTo>
                <a:cubicBezTo>
                  <a:pt x="1086" y="23"/>
                  <a:pt x="1086" y="23"/>
                  <a:pt x="1086" y="23"/>
                </a:cubicBezTo>
                <a:cubicBezTo>
                  <a:pt x="1086" y="23"/>
                  <a:pt x="1086" y="23"/>
                  <a:pt x="1086" y="23"/>
                </a:cubicBezTo>
                <a:cubicBezTo>
                  <a:pt x="921" y="756"/>
                  <a:pt x="921" y="756"/>
                  <a:pt x="921" y="756"/>
                </a:cubicBezTo>
                <a:cubicBezTo>
                  <a:pt x="618" y="309"/>
                  <a:pt x="618" y="309"/>
                  <a:pt x="618" y="309"/>
                </a:cubicBezTo>
                <a:cubicBezTo>
                  <a:pt x="0" y="2495"/>
                  <a:pt x="0" y="2495"/>
                  <a:pt x="0" y="2495"/>
                </a:cubicBezTo>
                <a:cubicBezTo>
                  <a:pt x="235" y="2495"/>
                  <a:pt x="235" y="2495"/>
                  <a:pt x="235" y="2495"/>
                </a:cubicBezTo>
                <a:cubicBezTo>
                  <a:pt x="654" y="493"/>
                  <a:pt x="654" y="493"/>
                  <a:pt x="654" y="493"/>
                </a:cubicBezTo>
                <a:cubicBezTo>
                  <a:pt x="926" y="841"/>
                  <a:pt x="926" y="841"/>
                  <a:pt x="926" y="841"/>
                </a:cubicBezTo>
                <a:cubicBezTo>
                  <a:pt x="1100" y="37"/>
                  <a:pt x="1100" y="37"/>
                  <a:pt x="1100" y="37"/>
                </a:cubicBezTo>
                <a:cubicBezTo>
                  <a:pt x="1101" y="8"/>
                  <a:pt x="1096" y="30"/>
                  <a:pt x="109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18434E"/>
              </a:solidFill>
            </a:endParaRPr>
          </a:p>
        </p:txBody>
      </p:sp>
      <p:sp>
        <p:nvSpPr>
          <p:cNvPr id="7" name="iS1ide-iṧḷídè"/>
          <p:cNvSpPr/>
          <p:nvPr/>
        </p:nvSpPr>
        <p:spPr bwMode="auto">
          <a:xfrm>
            <a:off x="6365346" y="2979076"/>
            <a:ext cx="3583407" cy="3892371"/>
          </a:xfrm>
          <a:custGeom>
            <a:avLst/>
            <a:gdLst>
              <a:gd name="T0" fmla="*/ 0 w 2656"/>
              <a:gd name="T1" fmla="*/ 2885 h 2885"/>
              <a:gd name="T2" fmla="*/ 1613 w 2656"/>
              <a:gd name="T3" fmla="*/ 0 h 2885"/>
              <a:gd name="T4" fmla="*/ 2656 w 2656"/>
              <a:gd name="T5" fmla="*/ 112 h 2885"/>
              <a:gd name="T6" fmla="*/ 1872 w 2656"/>
              <a:gd name="T7" fmla="*/ 2885 h 2885"/>
              <a:gd name="T8" fmla="*/ 0 w 2656"/>
              <a:gd name="T9" fmla="*/ 2885 h 2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6" h="2885">
                <a:moveTo>
                  <a:pt x="0" y="2885"/>
                </a:moveTo>
                <a:lnTo>
                  <a:pt x="1613" y="0"/>
                </a:lnTo>
                <a:lnTo>
                  <a:pt x="2656" y="112"/>
                </a:lnTo>
                <a:lnTo>
                  <a:pt x="1872" y="2885"/>
                </a:lnTo>
                <a:lnTo>
                  <a:pt x="0" y="28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18434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048662" y="1170246"/>
            <a:ext cx="1471825" cy="645841"/>
            <a:chOff x="5340346" y="3551358"/>
            <a:chExt cx="2116138" cy="928567"/>
          </a:xfrm>
        </p:grpSpPr>
        <p:sp>
          <p:nvSpPr>
            <p:cNvPr id="9" name="iS1ide-文本框 12"/>
            <p:cNvSpPr txBox="1"/>
            <p:nvPr/>
          </p:nvSpPr>
          <p:spPr>
            <a:xfrm>
              <a:off x="6500648" y="3960192"/>
              <a:ext cx="897259" cy="46796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1600" dirty="0">
                  <a:solidFill>
                    <a:srgbClr val="18434E"/>
                  </a:solidFill>
                  <a:latin typeface="Impact" panose="020B0806030902050204" pitchFamily="34" charset="0"/>
                </a:rPr>
                <a:t>2018</a:t>
              </a:r>
              <a:endParaRPr lang="zh-CN" altLang="en-US" sz="1600" dirty="0">
                <a:solidFill>
                  <a:srgbClr val="18434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iS1ide-文本框 13"/>
            <p:cNvSpPr txBox="1"/>
            <p:nvPr/>
          </p:nvSpPr>
          <p:spPr>
            <a:xfrm>
              <a:off x="5340346" y="3551358"/>
              <a:ext cx="2101850" cy="2889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1600" b="1" dirty="0">
                  <a:solidFill>
                    <a:srgbClr val="18434E"/>
                  </a:solidFill>
                </a:rPr>
                <a:t>MARKETING</a:t>
              </a:r>
              <a:endParaRPr lang="zh-CN" altLang="en-US" sz="1600" b="1" dirty="0">
                <a:solidFill>
                  <a:srgbClr val="18434E"/>
                </a:solidFill>
              </a:endParaRPr>
            </a:p>
          </p:txBody>
        </p:sp>
        <p:sp>
          <p:nvSpPr>
            <p:cNvPr id="11" name="iS1ide-文本框 14"/>
            <p:cNvSpPr txBox="1"/>
            <p:nvPr/>
          </p:nvSpPr>
          <p:spPr>
            <a:xfrm>
              <a:off x="5342272" y="3908426"/>
              <a:ext cx="1041222" cy="55884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1600" dirty="0">
                  <a:solidFill>
                    <a:srgbClr val="18434E"/>
                  </a:solidFill>
                  <a:latin typeface="Impact" panose="020B0806030902050204" pitchFamily="34" charset="0"/>
                </a:rPr>
                <a:t>PLAN</a:t>
              </a:r>
              <a:endParaRPr lang="zh-CN" altLang="en-US" sz="1600" dirty="0">
                <a:solidFill>
                  <a:srgbClr val="18434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iS1ide-Rectangle 37"/>
            <p:cNvSpPr/>
            <p:nvPr/>
          </p:nvSpPr>
          <p:spPr>
            <a:xfrm>
              <a:off x="6442071" y="3908425"/>
              <a:ext cx="1014413" cy="571500"/>
            </a:xfrm>
            <a:prstGeom prst="rect">
              <a:avLst/>
            </a:prstGeom>
            <a:noFill/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18434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02414" y="2140981"/>
            <a:ext cx="2232248" cy="1101442"/>
            <a:chOff x="5887856" y="2842579"/>
            <a:chExt cx="2232248" cy="1101442"/>
          </a:xfrm>
        </p:grpSpPr>
        <p:sp>
          <p:nvSpPr>
            <p:cNvPr id="14" name="iS1ide-îSlíḑè"/>
            <p:cNvSpPr/>
            <p:nvPr/>
          </p:nvSpPr>
          <p:spPr>
            <a:xfrm>
              <a:off x="5887856" y="3465477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1000" dirty="0">
                  <a:solidFill>
                    <a:srgbClr val="1843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</a:t>
              </a:r>
              <a:r>
                <a:rPr lang="zh-CN" altLang="en-US" sz="1000" dirty="0" smtClean="0">
                  <a:solidFill>
                    <a:srgbClr val="1843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zh-CN" altLang="en-US" sz="1000" dirty="0">
                <a:solidFill>
                  <a:srgbClr val="18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iS1ide-ïšḷíḑè"/>
            <p:cNvSpPr/>
            <p:nvPr/>
          </p:nvSpPr>
          <p:spPr>
            <a:xfrm>
              <a:off x="5887856" y="2842579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altLang="zh-CN" sz="3600" dirty="0">
                  <a:solidFill>
                    <a:srgbClr val="C17C44"/>
                  </a:solidFill>
                  <a:effectLst/>
                  <a:latin typeface="Impact" panose="020B0806030902050204" pitchFamily="34" charset="0"/>
                </a:rPr>
                <a:t>45%</a:t>
              </a:r>
              <a:endParaRPr lang="en-US" altLang="zh-CN" sz="3600" dirty="0">
                <a:solidFill>
                  <a:srgbClr val="C17C44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16" name="iS1ide-ïSľidé"/>
            <p:cNvSpPr/>
            <p:nvPr/>
          </p:nvSpPr>
          <p:spPr>
            <a:xfrm>
              <a:off x="6732821" y="3081321"/>
              <a:ext cx="1210296" cy="26390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34E"/>
                  </a:solidFill>
                </a:rPr>
                <a:t>Text here</a:t>
              </a:r>
              <a:endParaRPr lang="zh-CN" altLang="en-US" sz="1400" b="1" dirty="0">
                <a:solidFill>
                  <a:srgbClr val="18434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21064" y="2140981"/>
            <a:ext cx="2232248" cy="1101442"/>
            <a:chOff x="5887856" y="2842579"/>
            <a:chExt cx="2232248" cy="1101442"/>
          </a:xfrm>
        </p:grpSpPr>
        <p:sp>
          <p:nvSpPr>
            <p:cNvPr id="18" name="iS1ide-îSlíḑè"/>
            <p:cNvSpPr/>
            <p:nvPr/>
          </p:nvSpPr>
          <p:spPr>
            <a:xfrm>
              <a:off x="5887856" y="3465477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zh-CN" altLang="en-US" sz="1050" dirty="0">
                  <a:solidFill>
                    <a:srgbClr val="1843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最用心的演示，只为你而做。</a:t>
              </a:r>
              <a:endParaRPr lang="zh-CN" altLang="en-US" sz="1050" dirty="0">
                <a:solidFill>
                  <a:srgbClr val="18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iS1ide-ïšḷíḑè"/>
            <p:cNvSpPr/>
            <p:nvPr/>
          </p:nvSpPr>
          <p:spPr>
            <a:xfrm>
              <a:off x="5887856" y="2842579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altLang="zh-CN" sz="3600" dirty="0">
                  <a:solidFill>
                    <a:srgbClr val="C17C44"/>
                  </a:solidFill>
                  <a:effectLst/>
                  <a:latin typeface="Impact" panose="020B0806030902050204" pitchFamily="34" charset="0"/>
                </a:rPr>
                <a:t>30%</a:t>
              </a:r>
              <a:endParaRPr lang="en-US" altLang="zh-CN" sz="3600" dirty="0">
                <a:solidFill>
                  <a:srgbClr val="C17C44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20" name="iS1ide-ïSľidé"/>
            <p:cNvSpPr/>
            <p:nvPr/>
          </p:nvSpPr>
          <p:spPr>
            <a:xfrm>
              <a:off x="6732821" y="3081321"/>
              <a:ext cx="1210296" cy="26390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34E"/>
                  </a:solidFill>
                </a:rPr>
                <a:t>Text here</a:t>
              </a:r>
              <a:endParaRPr lang="zh-CN" altLang="en-US" sz="1400" b="1" dirty="0">
                <a:solidFill>
                  <a:srgbClr val="18434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02414" y="3834113"/>
            <a:ext cx="2232248" cy="1101442"/>
            <a:chOff x="5887856" y="2842579"/>
            <a:chExt cx="2232248" cy="1101442"/>
          </a:xfrm>
        </p:grpSpPr>
        <p:sp>
          <p:nvSpPr>
            <p:cNvPr id="22" name="iS1ide-îSlíḑè"/>
            <p:cNvSpPr/>
            <p:nvPr/>
          </p:nvSpPr>
          <p:spPr>
            <a:xfrm>
              <a:off x="5887856" y="3465477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zh-CN" altLang="en-US" sz="1050" dirty="0">
                  <a:solidFill>
                    <a:srgbClr val="1843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最用心的演示，只为你而做。</a:t>
              </a:r>
              <a:endParaRPr lang="zh-CN" altLang="en-US" sz="1050" dirty="0">
                <a:solidFill>
                  <a:srgbClr val="18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iS1ide-ïšḷíḑè"/>
            <p:cNvSpPr/>
            <p:nvPr/>
          </p:nvSpPr>
          <p:spPr>
            <a:xfrm>
              <a:off x="5887856" y="2842579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altLang="zh-CN" sz="3600" dirty="0">
                  <a:solidFill>
                    <a:srgbClr val="C17C44"/>
                  </a:solidFill>
                  <a:effectLst/>
                  <a:latin typeface="Impact" panose="020B0806030902050204" pitchFamily="34" charset="0"/>
                </a:rPr>
                <a:t>34%</a:t>
              </a:r>
              <a:endParaRPr lang="en-US" altLang="zh-CN" sz="3600" dirty="0">
                <a:solidFill>
                  <a:srgbClr val="C17C44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24" name="iS1ide-ïSľidé"/>
            <p:cNvSpPr/>
            <p:nvPr/>
          </p:nvSpPr>
          <p:spPr>
            <a:xfrm>
              <a:off x="6732821" y="3081321"/>
              <a:ext cx="1210296" cy="26390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34E"/>
                  </a:solidFill>
                </a:rPr>
                <a:t>Text here</a:t>
              </a:r>
              <a:endParaRPr lang="zh-CN" altLang="en-US" sz="1400" b="1" dirty="0">
                <a:solidFill>
                  <a:srgbClr val="18434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21064" y="3834113"/>
            <a:ext cx="2232248" cy="1101442"/>
            <a:chOff x="5887856" y="2842579"/>
            <a:chExt cx="2232248" cy="1101442"/>
          </a:xfrm>
        </p:grpSpPr>
        <p:sp>
          <p:nvSpPr>
            <p:cNvPr id="26" name="iS1ide-îSlíḑè"/>
            <p:cNvSpPr/>
            <p:nvPr/>
          </p:nvSpPr>
          <p:spPr>
            <a:xfrm>
              <a:off x="5887856" y="3465477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zh-CN" altLang="en-US" sz="1050" dirty="0">
                  <a:solidFill>
                    <a:srgbClr val="1843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明白为何出发，就是最好的开始。少先队员， 最用心的演示，只为你而做。</a:t>
              </a:r>
              <a:endParaRPr lang="zh-CN" altLang="en-US" sz="1050" dirty="0">
                <a:solidFill>
                  <a:srgbClr val="18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iS1ide-ïšḷíḑè"/>
            <p:cNvSpPr/>
            <p:nvPr/>
          </p:nvSpPr>
          <p:spPr>
            <a:xfrm>
              <a:off x="5887856" y="2842579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altLang="zh-CN" sz="3600" dirty="0">
                  <a:solidFill>
                    <a:srgbClr val="C17C44"/>
                  </a:solidFill>
                  <a:effectLst/>
                  <a:latin typeface="Impact" panose="020B0806030902050204" pitchFamily="34" charset="0"/>
                </a:rPr>
                <a:t>66%</a:t>
              </a:r>
              <a:endParaRPr lang="en-US" altLang="zh-CN" sz="3600" dirty="0">
                <a:solidFill>
                  <a:srgbClr val="C17C44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28" name="iS1ide-ïSľidé"/>
            <p:cNvSpPr/>
            <p:nvPr/>
          </p:nvSpPr>
          <p:spPr>
            <a:xfrm>
              <a:off x="6732821" y="3081321"/>
              <a:ext cx="1210296" cy="26390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34E"/>
                  </a:solidFill>
                </a:rPr>
                <a:t>Text here</a:t>
              </a:r>
              <a:endParaRPr lang="zh-CN" altLang="en-US" sz="1400" b="1" dirty="0">
                <a:solidFill>
                  <a:srgbClr val="18434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79069" y="2567612"/>
            <a:ext cx="914400" cy="353963"/>
            <a:chOff x="2825421" y="4783145"/>
            <a:chExt cx="914400" cy="353963"/>
          </a:xfrm>
        </p:grpSpPr>
        <p:cxnSp>
          <p:nvCxnSpPr>
            <p:cNvPr id="30" name="iS1ide-Straight Arrow Connector 20"/>
            <p:cNvCxnSpPr/>
            <p:nvPr/>
          </p:nvCxnSpPr>
          <p:spPr>
            <a:xfrm>
              <a:off x="2825421" y="5137108"/>
              <a:ext cx="914400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1ide-iSḷîḓê"/>
            <p:cNvSpPr txBox="1"/>
            <p:nvPr/>
          </p:nvSpPr>
          <p:spPr>
            <a:xfrm>
              <a:off x="2825421" y="4783145"/>
              <a:ext cx="914400" cy="31447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rgbClr val="18434E"/>
                  </a:solidFill>
                </a:rPr>
                <a:t>key words</a:t>
              </a:r>
              <a:endParaRPr lang="zh-CN" altLang="en-US" sz="1200" b="1" dirty="0">
                <a:solidFill>
                  <a:srgbClr val="18434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79069" y="4199901"/>
            <a:ext cx="914400" cy="353963"/>
            <a:chOff x="2825421" y="4783145"/>
            <a:chExt cx="914400" cy="353963"/>
          </a:xfrm>
        </p:grpSpPr>
        <p:cxnSp>
          <p:nvCxnSpPr>
            <p:cNvPr id="33" name="iS1ide-Straight Arrow Connector 18"/>
            <p:cNvCxnSpPr/>
            <p:nvPr/>
          </p:nvCxnSpPr>
          <p:spPr>
            <a:xfrm flipH="1">
              <a:off x="2825421" y="5137108"/>
              <a:ext cx="914400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1ide-iSḷîḓê"/>
            <p:cNvSpPr txBox="1"/>
            <p:nvPr/>
          </p:nvSpPr>
          <p:spPr>
            <a:xfrm>
              <a:off x="2825421" y="4783145"/>
              <a:ext cx="914400" cy="31447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rgbClr val="18434E"/>
                  </a:solidFill>
                </a:rPr>
                <a:t>key words</a:t>
              </a:r>
              <a:endParaRPr lang="zh-CN" altLang="en-US" sz="1200" b="1" dirty="0">
                <a:solidFill>
                  <a:srgbClr val="18434E"/>
                </a:solidFill>
              </a:endParaRPr>
            </a:p>
          </p:txBody>
        </p:sp>
      </p:grpSp>
      <p:cxnSp>
        <p:nvCxnSpPr>
          <p:cNvPr id="35" name="iS1ide-Straight Arrow Connector 16"/>
          <p:cNvCxnSpPr/>
          <p:nvPr/>
        </p:nvCxnSpPr>
        <p:spPr>
          <a:xfrm>
            <a:off x="5308574" y="3230187"/>
            <a:ext cx="0" cy="532039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1ide-iSḷîḓê"/>
          <p:cNvSpPr txBox="1"/>
          <p:nvPr/>
        </p:nvSpPr>
        <p:spPr>
          <a:xfrm>
            <a:off x="5359333" y="3333424"/>
            <a:ext cx="914400" cy="31447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en-US" altLang="zh-CN" sz="1200" b="1" dirty="0">
                <a:solidFill>
                  <a:srgbClr val="18434E"/>
                </a:solidFill>
              </a:rPr>
              <a:t>key words</a:t>
            </a:r>
            <a:endParaRPr lang="zh-CN" altLang="en-US" sz="1200" b="1" dirty="0">
              <a:solidFill>
                <a:srgbClr val="18434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63556" y="2257491"/>
            <a:ext cx="3190243" cy="1051796"/>
            <a:chOff x="5187830" y="620599"/>
            <a:chExt cx="3190243" cy="1051796"/>
          </a:xfrm>
        </p:grpSpPr>
        <p:sp>
          <p:nvSpPr>
            <p:cNvPr id="12" name="îš1îḓê"/>
            <p:cNvSpPr/>
            <p:nvPr/>
          </p:nvSpPr>
          <p:spPr bwMode="auto">
            <a:xfrm>
              <a:off x="5187830" y="620599"/>
              <a:ext cx="3190243" cy="1051796"/>
            </a:xfrm>
            <a:prstGeom prst="rect">
              <a:avLst/>
            </a:prstGeom>
            <a:noFill/>
            <a:ln w="57150">
              <a:solidFill>
                <a:srgbClr val="192F4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$lîḑè"/>
            <p:cNvSpPr/>
            <p:nvPr/>
          </p:nvSpPr>
          <p:spPr>
            <a:xfrm>
              <a:off x="5658580" y="837479"/>
              <a:ext cx="2248742" cy="618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normAutofit fontScale="92500" lnSpcReduction="20000"/>
            </a:bodyPr>
            <a:lstStyle/>
            <a:p>
              <a:pPr algn="ctr"/>
              <a:r>
                <a:rPr lang="en-US" altLang="zh-CN" sz="4400" b="1" spc="300" dirty="0" smtClean="0">
                  <a:solidFill>
                    <a:srgbClr val="192F42"/>
                  </a:solidFill>
                </a:rPr>
                <a:t>part </a:t>
              </a:r>
              <a:r>
                <a:rPr lang="en-US" altLang="zh-CN" sz="4400" b="1" spc="300" dirty="0" smtClean="0">
                  <a:solidFill>
                    <a:srgbClr val="192F42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02</a:t>
              </a:r>
              <a:endParaRPr lang="en-US" altLang="zh-CN" sz="1600" b="1" spc="300" dirty="0">
                <a:solidFill>
                  <a:srgbClr val="192F42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530053" y="3431593"/>
            <a:ext cx="3057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92F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rgbClr val="192F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56996" y="4323340"/>
            <a:ext cx="4403360" cy="435890"/>
            <a:chOff x="3894320" y="4879449"/>
            <a:chExt cx="4403360" cy="435890"/>
          </a:xfrm>
        </p:grpSpPr>
        <p:sp>
          <p:nvSpPr>
            <p:cNvPr id="21" name="矩形 20"/>
            <p:cNvSpPr/>
            <p:nvPr/>
          </p:nvSpPr>
          <p:spPr>
            <a:xfrm>
              <a:off x="3894320" y="4879449"/>
              <a:ext cx="440336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The young pioneers, the most diligent demonstration, 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689478" y="5084507"/>
              <a:ext cx="81304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900" i="0" dirty="0" smtClean="0">
                  <a:solidFill>
                    <a:srgbClr val="192F42"/>
                  </a:solidFill>
                  <a:effectLst/>
                  <a:latin typeface="Arial" panose="020B0604020202020204" pitchFamily="34" charset="0"/>
                </a:rPr>
                <a:t>only for you.</a:t>
              </a:r>
              <a:endParaRPr lang="zh-CN" altLang="en-US" sz="900" dirty="0">
                <a:solidFill>
                  <a:srgbClr val="192F4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5801</Words>
  <Application>WPS 演示</Application>
  <PresentationFormat>宽屏</PresentationFormat>
  <Paragraphs>405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Impact</vt:lpstr>
      <vt:lpstr>华文琥珀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肖燕惠</dc:creator>
  <cp:lastModifiedBy>沙皮</cp:lastModifiedBy>
  <cp:revision>12</cp:revision>
  <dcterms:created xsi:type="dcterms:W3CDTF">2017-12-11T02:19:00Z</dcterms:created>
  <dcterms:modified xsi:type="dcterms:W3CDTF">2019-11-18T03:21:29Z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