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3"/>
    <p:sldId id="270" r:id="rId4"/>
    <p:sldId id="271" r:id="rId5"/>
    <p:sldId id="272" r:id="rId6"/>
    <p:sldId id="276" r:id="rId7"/>
    <p:sldId id="277" r:id="rId8"/>
    <p:sldId id="273" r:id="rId9"/>
    <p:sldId id="279" r:id="rId10"/>
    <p:sldId id="278" r:id="rId11"/>
    <p:sldId id="274" r:id="rId13"/>
    <p:sldId id="281" r:id="rId14"/>
    <p:sldId id="282" r:id="rId15"/>
    <p:sldId id="275" r:id="rId16"/>
    <p:sldId id="280" r:id="rId17"/>
    <p:sldId id="283" r:id="rId18"/>
    <p:sldId id="284" r:id="rId19"/>
    <p:sldId id="268"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4E6A"/>
    <a:srgbClr val="5888B4"/>
    <a:srgbClr val="E89E0A"/>
    <a:srgbClr val="F1F1F1"/>
    <a:srgbClr val="FF2D2D"/>
    <a:srgbClr val="D9D9D9"/>
    <a:srgbClr val="3C6ABE"/>
    <a:srgbClr val="6D91D1"/>
    <a:srgbClr val="A8BDE4"/>
    <a:srgbClr val="4673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30" autoAdjust="0"/>
    <p:restoredTop sz="94458" autoAdjust="0"/>
  </p:normalViewPr>
  <p:slideViewPr>
    <p:cSldViewPr snapToGrid="0">
      <p:cViewPr>
        <p:scale>
          <a:sx n="33" d="100"/>
          <a:sy n="33" d="100"/>
        </p:scale>
        <p:origin x="2868" y="1662"/>
      </p:cViewPr>
      <p:guideLst>
        <p:guide orient="horz" pos="2160"/>
        <p:guide pos="395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C9CE4F-24A2-4ACB-B7C7-183393B57A00}"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24F100-C792-4886-8BA9-0E5E8D4E10B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F24F100-C792-4886-8BA9-0E5E8D4E10B5}"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F24F100-C792-4886-8BA9-0E5E8D4E10B5}"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F24F100-C792-4886-8BA9-0E5E8D4E10B5}"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F24F100-C792-4886-8BA9-0E5E8D4E10B5}"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F24F100-C792-4886-8BA9-0E5E8D4E10B5}"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BF24F100-C792-4886-8BA9-0E5E8D4E10B5}"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19D43839-BC6C-44A7-A123-A4B6E6EDBA4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C2E6EA4-9051-4818-A82B-5CEE7BFC24E1}"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9D43839-BC6C-44A7-A123-A4B6E6EDBA4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C2E6EA4-9051-4818-A82B-5CEE7BFC24E1}"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9D43839-BC6C-44A7-A123-A4B6E6EDBA4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C2E6EA4-9051-4818-A82B-5CEE7BFC24E1}"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9D43839-BC6C-44A7-A123-A4B6E6EDBA4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C2E6EA4-9051-4818-A82B-5CEE7BFC24E1}"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日期占位符 3"/>
          <p:cNvSpPr>
            <a:spLocks noGrp="1"/>
          </p:cNvSpPr>
          <p:nvPr>
            <p:ph type="dt" sz="half" idx="10"/>
          </p:nvPr>
        </p:nvSpPr>
        <p:spPr/>
        <p:txBody>
          <a:bodyPr/>
          <a:lstStyle/>
          <a:p>
            <a:fld id="{19D43839-BC6C-44A7-A123-A4B6E6EDBA4F}"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C2E6EA4-9051-4818-A82B-5CEE7BFC24E1}"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9D43839-BC6C-44A7-A123-A4B6E6EDBA4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C2E6EA4-9051-4818-A82B-5CEE7BFC24E1}"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endParaRPr lang="zh-CN" altLang="en-US" smtClean="0"/>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endParaRPr lang="zh-CN" altLang="en-US" smtClean="0"/>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9D43839-BC6C-44A7-A123-A4B6E6EDBA4F}"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C2E6EA4-9051-4818-A82B-5CEE7BFC24E1}"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9D43839-BC6C-44A7-A123-A4B6E6EDBA4F}"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C2E6EA4-9051-4818-A82B-5CEE7BFC24E1}"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9D43839-BC6C-44A7-A123-A4B6E6EDBA4F}"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C2E6EA4-9051-4818-A82B-5CEE7BFC24E1}"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19D43839-BC6C-44A7-A123-A4B6E6EDBA4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C2E6EA4-9051-4818-A82B-5CEE7BFC24E1}"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19D43839-BC6C-44A7-A123-A4B6E6EDBA4F}"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C2E6EA4-9051-4818-A82B-5CEE7BFC24E1}"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D43839-BC6C-44A7-A123-A4B6E6EDBA4F}"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2E6EA4-9051-4818-A82B-5CEE7BFC24E1}"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矩形 32"/>
          <p:cNvSpPr/>
          <p:nvPr/>
        </p:nvSpPr>
        <p:spPr>
          <a:xfrm>
            <a:off x="0" y="-15315"/>
            <a:ext cx="12192000" cy="6873315"/>
          </a:xfrm>
          <a:prstGeom prst="rect">
            <a:avLst/>
          </a:prstGeom>
          <a:solidFill>
            <a:srgbClr val="F1F1F1">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标题 1"/>
          <p:cNvSpPr txBox="1"/>
          <p:nvPr/>
        </p:nvSpPr>
        <p:spPr>
          <a:xfrm>
            <a:off x="1316613" y="3497508"/>
            <a:ext cx="2852530" cy="102589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altLang="zh-CN" sz="9600" dirty="0" smtClean="0">
                <a:solidFill>
                  <a:schemeClr val="tx1">
                    <a:lumMod val="65000"/>
                    <a:lumOff val="35000"/>
                  </a:schemeClr>
                </a:solidFill>
                <a:latin typeface="DINPro-Light" panose="02000504040000020003" pitchFamily="50" charset="0"/>
              </a:rPr>
              <a:t>2019</a:t>
            </a:r>
            <a:endParaRPr lang="zh-CN" altLang="en-US" sz="9600" dirty="0">
              <a:solidFill>
                <a:schemeClr val="tx1">
                  <a:lumMod val="65000"/>
                  <a:lumOff val="35000"/>
                </a:schemeClr>
              </a:solidFill>
              <a:latin typeface="DINPro-Light" panose="02000504040000020003" pitchFamily="50" charset="0"/>
            </a:endParaRPr>
          </a:p>
        </p:txBody>
      </p:sp>
      <p:sp>
        <p:nvSpPr>
          <p:cNvPr id="36" name="标题 1"/>
          <p:cNvSpPr txBox="1"/>
          <p:nvPr/>
        </p:nvSpPr>
        <p:spPr>
          <a:xfrm>
            <a:off x="6906002" y="2199973"/>
            <a:ext cx="3806072" cy="114298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r>
              <a:rPr lang="zh-CN" altLang="en-US" sz="5400" b="1" dirty="0" smtClean="0">
                <a:solidFill>
                  <a:srgbClr val="304E6A"/>
                </a:solidFill>
                <a:latin typeface="黑体" panose="02010609060101010101" pitchFamily="49" charset="-122"/>
                <a:ea typeface="黑体" panose="02010609060101010101" pitchFamily="49" charset="-122"/>
              </a:rPr>
              <a:t>公司名称</a:t>
            </a:r>
            <a:endParaRPr lang="zh-CN" altLang="en-US" sz="5400" b="1" dirty="0">
              <a:solidFill>
                <a:srgbClr val="304E6A"/>
              </a:solidFill>
              <a:latin typeface="黑体" panose="02010609060101010101" pitchFamily="49" charset="-122"/>
              <a:ea typeface="黑体" panose="02010609060101010101" pitchFamily="49" charset="-122"/>
            </a:endParaRPr>
          </a:p>
        </p:txBody>
      </p:sp>
      <p:sp>
        <p:nvSpPr>
          <p:cNvPr id="38" name="标题 1"/>
          <p:cNvSpPr txBox="1"/>
          <p:nvPr/>
        </p:nvSpPr>
        <p:spPr>
          <a:xfrm>
            <a:off x="5009320" y="3272667"/>
            <a:ext cx="5695489" cy="102589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r>
              <a:rPr lang="zh-CN" altLang="en-US" sz="5000" b="1" dirty="0" smtClean="0">
                <a:solidFill>
                  <a:schemeClr val="tx1">
                    <a:lumMod val="65000"/>
                    <a:lumOff val="35000"/>
                  </a:schemeClr>
                </a:solidFill>
                <a:latin typeface="DINPro-Light" panose="02000504040000020003" pitchFamily="50" charset="0"/>
              </a:rPr>
              <a:t>简约大气工作总结</a:t>
            </a:r>
            <a:endParaRPr lang="zh-CN" altLang="en-US" sz="5000" b="1" dirty="0">
              <a:solidFill>
                <a:schemeClr val="tx1">
                  <a:lumMod val="65000"/>
                  <a:lumOff val="35000"/>
                </a:schemeClr>
              </a:solidFill>
              <a:latin typeface="DINPro-Light" panose="02000504040000020003" pitchFamily="50" charset="0"/>
            </a:endParaRPr>
          </a:p>
        </p:txBody>
      </p:sp>
      <p:sp>
        <p:nvSpPr>
          <p:cNvPr id="39" name="矩形 38"/>
          <p:cNvSpPr/>
          <p:nvPr/>
        </p:nvSpPr>
        <p:spPr>
          <a:xfrm flipV="1">
            <a:off x="1474840" y="4446351"/>
            <a:ext cx="9162527" cy="49297"/>
          </a:xfrm>
          <a:prstGeom prst="rect">
            <a:avLst/>
          </a:prstGeom>
          <a:solidFill>
            <a:schemeClr val="tx1">
              <a:lumMod val="85000"/>
              <a:lumOff val="15000"/>
              <a:alpha val="38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0" name="标题 1"/>
          <p:cNvSpPr txBox="1"/>
          <p:nvPr/>
        </p:nvSpPr>
        <p:spPr>
          <a:xfrm>
            <a:off x="3997531" y="4987073"/>
            <a:ext cx="6710408" cy="41611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r>
              <a:rPr lang="zh-CN" altLang="en-US" sz="2400" b="1" dirty="0" smtClean="0">
                <a:solidFill>
                  <a:schemeClr val="tx1">
                    <a:lumMod val="65000"/>
                    <a:lumOff val="35000"/>
                  </a:schemeClr>
                </a:solidFill>
                <a:latin typeface="DINPro-Light" panose="02000504040000020003" pitchFamily="50" charset="0"/>
              </a:rPr>
              <a:t>姓名：</a:t>
            </a:r>
            <a:r>
              <a:rPr lang="en-US" altLang="zh-CN" sz="2400" b="1" dirty="0" smtClean="0">
                <a:solidFill>
                  <a:schemeClr val="tx1">
                    <a:lumMod val="65000"/>
                    <a:lumOff val="35000"/>
                  </a:schemeClr>
                </a:solidFill>
                <a:latin typeface="DINPro-Light" panose="02000504040000020003" pitchFamily="50" charset="0"/>
              </a:rPr>
              <a:t>xxx     </a:t>
            </a:r>
            <a:r>
              <a:rPr lang="zh-CN" altLang="en-US" sz="2400" b="1" dirty="0" smtClean="0">
                <a:solidFill>
                  <a:schemeClr val="tx1">
                    <a:lumMod val="65000"/>
                    <a:lumOff val="35000"/>
                  </a:schemeClr>
                </a:solidFill>
                <a:latin typeface="DINPro-Light" panose="02000504040000020003" pitchFamily="50" charset="0"/>
              </a:rPr>
              <a:t>时间：</a:t>
            </a:r>
            <a:r>
              <a:rPr lang="en-US" altLang="zh-CN" sz="2400" b="1" dirty="0" smtClean="0">
                <a:solidFill>
                  <a:schemeClr val="tx1">
                    <a:lumMod val="65000"/>
                    <a:lumOff val="35000"/>
                  </a:schemeClr>
                </a:solidFill>
                <a:latin typeface="DINPro-Light" panose="02000504040000020003" pitchFamily="50" charset="0"/>
              </a:rPr>
              <a:t>201x</a:t>
            </a:r>
            <a:r>
              <a:rPr lang="zh-CN" altLang="en-US" sz="2400" b="1" dirty="0" smtClean="0">
                <a:solidFill>
                  <a:schemeClr val="tx1">
                    <a:lumMod val="65000"/>
                    <a:lumOff val="35000"/>
                  </a:schemeClr>
                </a:solidFill>
                <a:latin typeface="DINPro-Light" panose="02000504040000020003" pitchFamily="50" charset="0"/>
              </a:rPr>
              <a:t>年</a:t>
            </a:r>
            <a:r>
              <a:rPr lang="en-US" altLang="zh-CN" sz="2400" b="1" dirty="0" smtClean="0">
                <a:solidFill>
                  <a:schemeClr val="tx1">
                    <a:lumMod val="65000"/>
                    <a:lumOff val="35000"/>
                  </a:schemeClr>
                </a:solidFill>
                <a:latin typeface="DINPro-Light" panose="02000504040000020003" pitchFamily="50" charset="0"/>
              </a:rPr>
              <a:t>x</a:t>
            </a:r>
            <a:r>
              <a:rPr lang="zh-CN" altLang="en-US" sz="2400" b="1" dirty="0" smtClean="0">
                <a:solidFill>
                  <a:schemeClr val="tx1">
                    <a:lumMod val="65000"/>
                    <a:lumOff val="35000"/>
                  </a:schemeClr>
                </a:solidFill>
                <a:latin typeface="DINPro-Light" panose="02000504040000020003" pitchFamily="50" charset="0"/>
              </a:rPr>
              <a:t>月</a:t>
            </a:r>
            <a:r>
              <a:rPr lang="en-US" altLang="zh-CN" sz="2400" b="1" dirty="0" smtClean="0">
                <a:solidFill>
                  <a:schemeClr val="tx1">
                    <a:lumMod val="65000"/>
                    <a:lumOff val="35000"/>
                  </a:schemeClr>
                </a:solidFill>
                <a:latin typeface="DINPro-Light" panose="02000504040000020003" pitchFamily="50" charset="0"/>
              </a:rPr>
              <a:t>x</a:t>
            </a:r>
            <a:r>
              <a:rPr lang="zh-CN" altLang="en-US" sz="2400" b="1" dirty="0" smtClean="0">
                <a:solidFill>
                  <a:schemeClr val="tx1">
                    <a:lumMod val="65000"/>
                    <a:lumOff val="35000"/>
                  </a:schemeClr>
                </a:solidFill>
                <a:latin typeface="DINPro-Light" panose="02000504040000020003" pitchFamily="50" charset="0"/>
              </a:rPr>
              <a:t>日</a:t>
            </a:r>
            <a:endParaRPr lang="zh-CN" altLang="en-US" sz="2400" b="1" dirty="0">
              <a:solidFill>
                <a:schemeClr val="tx1">
                  <a:lumMod val="65000"/>
                  <a:lumOff val="35000"/>
                </a:schemeClr>
              </a:solidFill>
              <a:latin typeface="DINPro-Light" panose="02000504040000020003" pitchFamily="50" charset="0"/>
            </a:endParaRPr>
          </a:p>
        </p:txBody>
      </p:sp>
      <p:sp>
        <p:nvSpPr>
          <p:cNvPr id="4" name="平行四边形 3"/>
          <p:cNvSpPr/>
          <p:nvPr/>
        </p:nvSpPr>
        <p:spPr>
          <a:xfrm>
            <a:off x="1474839" y="0"/>
            <a:ext cx="2522691" cy="1386348"/>
          </a:xfrm>
          <a:prstGeom prst="parallelogram">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标题 1"/>
          <p:cNvSpPr txBox="1"/>
          <p:nvPr/>
        </p:nvSpPr>
        <p:spPr>
          <a:xfrm>
            <a:off x="1885931" y="-258467"/>
            <a:ext cx="2007704" cy="13773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0000"/>
              </a:lnSpc>
            </a:pPr>
            <a:r>
              <a:rPr lang="en-US" altLang="zh-CN" sz="6600" dirty="0" smtClean="0">
                <a:solidFill>
                  <a:schemeClr val="bg1"/>
                </a:solidFill>
                <a:latin typeface="黑体" panose="02010609060101010101" pitchFamily="49" charset="-122"/>
                <a:ea typeface="黑体" panose="02010609060101010101" pitchFamily="49" charset="-122"/>
              </a:rPr>
              <a:t>Logo</a:t>
            </a:r>
            <a:endParaRPr lang="zh-CN" altLang="en-US" sz="6600" dirty="0">
              <a:solidFill>
                <a:schemeClr val="bg1"/>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矩形 32"/>
          <p:cNvSpPr/>
          <p:nvPr/>
        </p:nvSpPr>
        <p:spPr>
          <a:xfrm>
            <a:off x="-2448" y="-21841"/>
            <a:ext cx="12190363" cy="6873315"/>
          </a:xfrm>
          <a:prstGeom prst="rect">
            <a:avLst/>
          </a:prstGeom>
          <a:solidFill>
            <a:srgbClr val="F1F1F1">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矩形 42"/>
          <p:cNvSpPr/>
          <p:nvPr/>
        </p:nvSpPr>
        <p:spPr>
          <a:xfrm>
            <a:off x="2175477" y="1387070"/>
            <a:ext cx="6214492" cy="476521"/>
          </a:xfrm>
          <a:prstGeom prst="rect">
            <a:avLst/>
          </a:prstGeom>
          <a:solidFill>
            <a:srgbClr val="304E6A">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rot="2700000">
            <a:off x="4991555" y="2395060"/>
            <a:ext cx="1871973" cy="1871973"/>
          </a:xfrm>
          <a:prstGeom prst="rect">
            <a:avLst/>
          </a:prstGeom>
          <a:solidFill>
            <a:schemeClr val="bg1">
              <a:lumMod val="85000"/>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标题 1"/>
          <p:cNvSpPr txBox="1"/>
          <p:nvPr/>
        </p:nvSpPr>
        <p:spPr>
          <a:xfrm>
            <a:off x="4004209" y="1151662"/>
            <a:ext cx="1673565" cy="86762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altLang="zh-CN" sz="4800" i="1" dirty="0" smtClean="0">
                <a:solidFill>
                  <a:srgbClr val="E89E0A"/>
                </a:solidFill>
                <a:latin typeface="+mj-ea"/>
              </a:rPr>
              <a:t>PART</a:t>
            </a:r>
            <a:endParaRPr lang="zh-CN" altLang="en-US" sz="4800" i="1" dirty="0">
              <a:solidFill>
                <a:srgbClr val="E89E0A"/>
              </a:solidFill>
              <a:latin typeface="+mj-ea"/>
            </a:endParaRPr>
          </a:p>
        </p:txBody>
      </p:sp>
      <p:sp>
        <p:nvSpPr>
          <p:cNvPr id="40" name="标题 1"/>
          <p:cNvSpPr txBox="1"/>
          <p:nvPr/>
        </p:nvSpPr>
        <p:spPr>
          <a:xfrm>
            <a:off x="3974079" y="4690273"/>
            <a:ext cx="3906923" cy="132607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4" name="平行四边形 3"/>
          <p:cNvSpPr/>
          <p:nvPr/>
        </p:nvSpPr>
        <p:spPr>
          <a:xfrm>
            <a:off x="-2448" y="0"/>
            <a:ext cx="2522691" cy="1386348"/>
          </a:xfrm>
          <a:prstGeom prst="parallelogram">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标题 1"/>
          <p:cNvSpPr txBox="1"/>
          <p:nvPr/>
        </p:nvSpPr>
        <p:spPr>
          <a:xfrm>
            <a:off x="408644" y="-258467"/>
            <a:ext cx="2007704" cy="13773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0000"/>
              </a:lnSpc>
            </a:pPr>
            <a:r>
              <a:rPr lang="en-US" altLang="zh-CN" sz="6600" dirty="0" smtClean="0">
                <a:solidFill>
                  <a:schemeClr val="bg1"/>
                </a:solidFill>
                <a:latin typeface="黑体" panose="02010609060101010101" pitchFamily="49" charset="-122"/>
                <a:ea typeface="黑体" panose="02010609060101010101" pitchFamily="49" charset="-122"/>
              </a:rPr>
              <a:t>Logo</a:t>
            </a:r>
            <a:endParaRPr lang="zh-CN" altLang="en-US" sz="6600" dirty="0">
              <a:solidFill>
                <a:schemeClr val="bg1"/>
              </a:solidFill>
              <a:latin typeface="黑体" panose="02010609060101010101" pitchFamily="49" charset="-122"/>
              <a:ea typeface="黑体" panose="02010609060101010101" pitchFamily="49" charset="-122"/>
            </a:endParaRPr>
          </a:p>
        </p:txBody>
      </p:sp>
      <p:sp>
        <p:nvSpPr>
          <p:cNvPr id="37" name="标题 1"/>
          <p:cNvSpPr txBox="1"/>
          <p:nvPr/>
        </p:nvSpPr>
        <p:spPr>
          <a:xfrm>
            <a:off x="4778009" y="3032345"/>
            <a:ext cx="2299067" cy="57986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600" b="1" dirty="0" smtClean="0">
                <a:solidFill>
                  <a:schemeClr val="bg2">
                    <a:lumMod val="50000"/>
                  </a:schemeClr>
                </a:solidFill>
                <a:latin typeface="DINPro-Light" panose="02000504040000020003" pitchFamily="50" charset="0"/>
              </a:rPr>
              <a:t>输入标题</a:t>
            </a:r>
            <a:endParaRPr lang="zh-CN" altLang="en-US" sz="3600" b="1" dirty="0">
              <a:solidFill>
                <a:schemeClr val="bg2">
                  <a:lumMod val="50000"/>
                </a:schemeClr>
              </a:solidFill>
              <a:latin typeface="DINPro-Light" panose="02000504040000020003" pitchFamily="50" charset="0"/>
            </a:endParaRPr>
          </a:p>
        </p:txBody>
      </p:sp>
      <p:sp>
        <p:nvSpPr>
          <p:cNvPr id="42" name="标题 1"/>
          <p:cNvSpPr txBox="1"/>
          <p:nvPr/>
        </p:nvSpPr>
        <p:spPr>
          <a:xfrm>
            <a:off x="5574528" y="1219466"/>
            <a:ext cx="1041606" cy="86762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altLang="zh-CN" sz="8800" i="1" dirty="0" smtClean="0">
                <a:solidFill>
                  <a:srgbClr val="E89E0A"/>
                </a:solidFill>
                <a:latin typeface="+mj-ea"/>
              </a:rPr>
              <a:t>3</a:t>
            </a:r>
            <a:endParaRPr lang="zh-CN" altLang="en-US" sz="8800" i="1" dirty="0">
              <a:solidFill>
                <a:srgbClr val="E89E0A"/>
              </a:solidFill>
              <a:latin typeface="+mj-ea"/>
            </a:endParaRPr>
          </a:p>
        </p:txBody>
      </p:sp>
      <p:sp>
        <p:nvSpPr>
          <p:cNvPr id="44" name="矩形 43"/>
          <p:cNvSpPr/>
          <p:nvPr/>
        </p:nvSpPr>
        <p:spPr>
          <a:xfrm rot="10036158" flipV="1">
            <a:off x="5593256" y="5987338"/>
            <a:ext cx="6593620" cy="45719"/>
          </a:xfrm>
          <a:prstGeom prst="rect">
            <a:avLst/>
          </a:prstGeom>
          <a:solidFill>
            <a:srgbClr val="304E6A">
              <a:alpha val="38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 </a:t>
            </a: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矩形 32"/>
          <p:cNvSpPr/>
          <p:nvPr/>
        </p:nvSpPr>
        <p:spPr>
          <a:xfrm>
            <a:off x="-2448" y="-7327"/>
            <a:ext cx="12190363" cy="6873315"/>
          </a:xfrm>
          <a:prstGeom prst="rect">
            <a:avLst/>
          </a:prstGeom>
          <a:solidFill>
            <a:srgbClr val="F1F1F1">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平行四边形 3"/>
          <p:cNvSpPr/>
          <p:nvPr/>
        </p:nvSpPr>
        <p:spPr>
          <a:xfrm>
            <a:off x="-2448" y="0"/>
            <a:ext cx="2522691" cy="1386348"/>
          </a:xfrm>
          <a:prstGeom prst="parallelogram">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标题 1"/>
          <p:cNvSpPr txBox="1"/>
          <p:nvPr/>
        </p:nvSpPr>
        <p:spPr>
          <a:xfrm>
            <a:off x="408644" y="-258467"/>
            <a:ext cx="2007704" cy="13773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0000"/>
              </a:lnSpc>
            </a:pPr>
            <a:r>
              <a:rPr lang="en-US" altLang="zh-CN" sz="6600" dirty="0" smtClean="0">
                <a:solidFill>
                  <a:schemeClr val="bg1"/>
                </a:solidFill>
                <a:latin typeface="黑体" panose="02010609060101010101" pitchFamily="49" charset="-122"/>
                <a:ea typeface="黑体" panose="02010609060101010101" pitchFamily="49" charset="-122"/>
              </a:rPr>
              <a:t>Logo</a:t>
            </a:r>
            <a:endParaRPr lang="zh-CN" altLang="en-US" sz="6600" dirty="0">
              <a:solidFill>
                <a:schemeClr val="bg1"/>
              </a:solidFill>
              <a:latin typeface="黑体" panose="02010609060101010101" pitchFamily="49" charset="-122"/>
              <a:ea typeface="黑体" panose="02010609060101010101" pitchFamily="49" charset="-122"/>
            </a:endParaRPr>
          </a:p>
        </p:txBody>
      </p:sp>
      <p:sp>
        <p:nvSpPr>
          <p:cNvPr id="58" name="标题 1"/>
          <p:cNvSpPr txBox="1"/>
          <p:nvPr/>
        </p:nvSpPr>
        <p:spPr>
          <a:xfrm>
            <a:off x="2871141" y="927055"/>
            <a:ext cx="2299067" cy="57905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600" b="1" dirty="0" smtClean="0">
                <a:solidFill>
                  <a:schemeClr val="bg2">
                    <a:lumMod val="50000"/>
                  </a:schemeClr>
                </a:solidFill>
                <a:latin typeface="DINPro-Light" panose="02000504040000020003" pitchFamily="50" charset="0"/>
              </a:rPr>
              <a:t>输入标题</a:t>
            </a:r>
            <a:endParaRPr lang="zh-CN" altLang="en-US" sz="3600" b="1" dirty="0">
              <a:solidFill>
                <a:schemeClr val="bg2">
                  <a:lumMod val="50000"/>
                </a:schemeClr>
              </a:solidFill>
              <a:latin typeface="DINPro-Light" panose="02000504040000020003" pitchFamily="50" charset="0"/>
            </a:endParaRPr>
          </a:p>
        </p:txBody>
      </p:sp>
      <p:sp>
        <p:nvSpPr>
          <p:cNvPr id="2" name="矩形 1"/>
          <p:cNvSpPr/>
          <p:nvPr/>
        </p:nvSpPr>
        <p:spPr>
          <a:xfrm rot="2700000">
            <a:off x="5020870" y="3320172"/>
            <a:ext cx="742808" cy="74280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矩形 47"/>
          <p:cNvSpPr/>
          <p:nvPr/>
        </p:nvSpPr>
        <p:spPr>
          <a:xfrm rot="2700000">
            <a:off x="6330155" y="3320170"/>
            <a:ext cx="742808" cy="742808"/>
          </a:xfrm>
          <a:prstGeom prst="rect">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矩形 48"/>
          <p:cNvSpPr/>
          <p:nvPr/>
        </p:nvSpPr>
        <p:spPr>
          <a:xfrm rot="2700000">
            <a:off x="5020869" y="4583304"/>
            <a:ext cx="742808" cy="742808"/>
          </a:xfrm>
          <a:prstGeom prst="rect">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矩形 49"/>
          <p:cNvSpPr/>
          <p:nvPr/>
        </p:nvSpPr>
        <p:spPr>
          <a:xfrm rot="2700000">
            <a:off x="6330154" y="4583302"/>
            <a:ext cx="742808" cy="742808"/>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标题 1"/>
          <p:cNvSpPr txBox="1"/>
          <p:nvPr/>
        </p:nvSpPr>
        <p:spPr>
          <a:xfrm>
            <a:off x="7457023" y="5005832"/>
            <a:ext cx="3449102" cy="35122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p:txBody>
      </p:sp>
      <p:sp>
        <p:nvSpPr>
          <p:cNvPr id="52" name="标题 1"/>
          <p:cNvSpPr txBox="1"/>
          <p:nvPr/>
        </p:nvSpPr>
        <p:spPr>
          <a:xfrm>
            <a:off x="7428448" y="4385503"/>
            <a:ext cx="1256129" cy="37871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2000" b="1" dirty="0" smtClean="0">
                <a:solidFill>
                  <a:schemeClr val="bg2">
                    <a:lumMod val="50000"/>
                  </a:schemeClr>
                </a:solidFill>
                <a:latin typeface="DINPro-Light" panose="02000504040000020003" pitchFamily="50" charset="0"/>
              </a:rPr>
              <a:t>输入标题</a:t>
            </a:r>
            <a:endParaRPr lang="zh-CN" altLang="en-US" sz="2000" b="1" dirty="0">
              <a:solidFill>
                <a:schemeClr val="bg2">
                  <a:lumMod val="50000"/>
                </a:schemeClr>
              </a:solidFill>
              <a:latin typeface="DINPro-Light" panose="02000504040000020003" pitchFamily="50" charset="0"/>
            </a:endParaRPr>
          </a:p>
        </p:txBody>
      </p:sp>
      <p:sp>
        <p:nvSpPr>
          <p:cNvPr id="53" name="标题 1"/>
          <p:cNvSpPr txBox="1"/>
          <p:nvPr/>
        </p:nvSpPr>
        <p:spPr>
          <a:xfrm>
            <a:off x="7457023" y="3741071"/>
            <a:ext cx="3449102" cy="35122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p:txBody>
      </p:sp>
      <p:sp>
        <p:nvSpPr>
          <p:cNvPr id="56" name="标题 1"/>
          <p:cNvSpPr txBox="1"/>
          <p:nvPr/>
        </p:nvSpPr>
        <p:spPr>
          <a:xfrm>
            <a:off x="7428448" y="3120742"/>
            <a:ext cx="1256129" cy="37871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2000" b="1" dirty="0" smtClean="0">
                <a:solidFill>
                  <a:schemeClr val="bg2">
                    <a:lumMod val="50000"/>
                  </a:schemeClr>
                </a:solidFill>
                <a:latin typeface="DINPro-Light" panose="02000504040000020003" pitchFamily="50" charset="0"/>
              </a:rPr>
              <a:t>输入标题</a:t>
            </a:r>
            <a:endParaRPr lang="zh-CN" altLang="en-US" sz="2000" b="1" dirty="0">
              <a:solidFill>
                <a:schemeClr val="bg2">
                  <a:lumMod val="50000"/>
                </a:schemeClr>
              </a:solidFill>
              <a:latin typeface="DINPro-Light" panose="02000504040000020003" pitchFamily="50" charset="0"/>
            </a:endParaRPr>
          </a:p>
        </p:txBody>
      </p:sp>
      <p:sp>
        <p:nvSpPr>
          <p:cNvPr id="57" name="标题 1"/>
          <p:cNvSpPr txBox="1"/>
          <p:nvPr/>
        </p:nvSpPr>
        <p:spPr>
          <a:xfrm>
            <a:off x="1134323" y="5005832"/>
            <a:ext cx="3449102" cy="35122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p:txBody>
      </p:sp>
      <p:sp>
        <p:nvSpPr>
          <p:cNvPr id="59" name="标题 1"/>
          <p:cNvSpPr txBox="1"/>
          <p:nvPr/>
        </p:nvSpPr>
        <p:spPr>
          <a:xfrm>
            <a:off x="3365396" y="4385503"/>
            <a:ext cx="1256129" cy="37871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2000" b="1" dirty="0" smtClean="0">
                <a:solidFill>
                  <a:schemeClr val="bg2">
                    <a:lumMod val="50000"/>
                  </a:schemeClr>
                </a:solidFill>
                <a:latin typeface="DINPro-Light" panose="02000504040000020003" pitchFamily="50" charset="0"/>
              </a:rPr>
              <a:t>输入标题</a:t>
            </a:r>
            <a:endParaRPr lang="zh-CN" altLang="en-US" sz="2000" b="1" dirty="0">
              <a:solidFill>
                <a:schemeClr val="bg2">
                  <a:lumMod val="50000"/>
                </a:schemeClr>
              </a:solidFill>
              <a:latin typeface="DINPro-Light" panose="02000504040000020003" pitchFamily="50" charset="0"/>
            </a:endParaRPr>
          </a:p>
        </p:txBody>
      </p:sp>
      <p:sp>
        <p:nvSpPr>
          <p:cNvPr id="60" name="标题 1"/>
          <p:cNvSpPr txBox="1"/>
          <p:nvPr/>
        </p:nvSpPr>
        <p:spPr>
          <a:xfrm>
            <a:off x="1134323" y="3741071"/>
            <a:ext cx="3449102" cy="35122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p:txBody>
      </p:sp>
      <p:sp>
        <p:nvSpPr>
          <p:cNvPr id="61" name="标题 1"/>
          <p:cNvSpPr txBox="1"/>
          <p:nvPr/>
        </p:nvSpPr>
        <p:spPr>
          <a:xfrm>
            <a:off x="3365396" y="3120742"/>
            <a:ext cx="1256129" cy="37871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2000" b="1" dirty="0" smtClean="0">
                <a:solidFill>
                  <a:schemeClr val="bg2">
                    <a:lumMod val="50000"/>
                  </a:schemeClr>
                </a:solidFill>
                <a:latin typeface="DINPro-Light" panose="02000504040000020003" pitchFamily="50" charset="0"/>
              </a:rPr>
              <a:t>输入标题</a:t>
            </a:r>
            <a:endParaRPr lang="zh-CN" altLang="en-US" sz="2000" b="1" dirty="0">
              <a:solidFill>
                <a:schemeClr val="bg2">
                  <a:lumMod val="50000"/>
                </a:schemeClr>
              </a:solidFill>
              <a:latin typeface="DINPro-Light" panose="02000504040000020003" pitchFamily="50" charset="0"/>
            </a:endParaRPr>
          </a:p>
        </p:txBody>
      </p:sp>
      <p:grpSp>
        <p:nvGrpSpPr>
          <p:cNvPr id="5" name="组合 4"/>
          <p:cNvGrpSpPr/>
          <p:nvPr/>
        </p:nvGrpSpPr>
        <p:grpSpPr>
          <a:xfrm>
            <a:off x="5169517" y="3536364"/>
            <a:ext cx="406069" cy="356038"/>
            <a:chOff x="6424614" y="473076"/>
            <a:chExt cx="554038" cy="485776"/>
          </a:xfrm>
        </p:grpSpPr>
        <p:sp>
          <p:nvSpPr>
            <p:cNvPr id="62" name="Freeform 25"/>
            <p:cNvSpPr/>
            <p:nvPr/>
          </p:nvSpPr>
          <p:spPr bwMode="auto">
            <a:xfrm>
              <a:off x="6424614" y="473076"/>
              <a:ext cx="239713" cy="265113"/>
            </a:xfrm>
            <a:custGeom>
              <a:avLst/>
              <a:gdLst>
                <a:gd name="T0" fmla="*/ 83 w 83"/>
                <a:gd name="T1" fmla="*/ 91 h 92"/>
                <a:gd name="T2" fmla="*/ 83 w 83"/>
                <a:gd name="T3" fmla="*/ 46 h 92"/>
                <a:gd name="T4" fmla="*/ 42 w 83"/>
                <a:gd name="T5" fmla="*/ 0 h 92"/>
                <a:gd name="T6" fmla="*/ 0 w 83"/>
                <a:gd name="T7" fmla="*/ 46 h 92"/>
                <a:gd name="T8" fmla="*/ 0 w 83"/>
                <a:gd name="T9" fmla="*/ 91 h 92"/>
                <a:gd name="T10" fmla="*/ 1 w 83"/>
                <a:gd name="T11" fmla="*/ 92 h 92"/>
                <a:gd name="T12" fmla="*/ 83 w 83"/>
                <a:gd name="T13" fmla="*/ 92 h 92"/>
                <a:gd name="T14" fmla="*/ 83 w 83"/>
                <a:gd name="T15" fmla="*/ 91 h 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3" h="92">
                  <a:moveTo>
                    <a:pt x="83" y="91"/>
                  </a:moveTo>
                  <a:cubicBezTo>
                    <a:pt x="83" y="46"/>
                    <a:pt x="83" y="46"/>
                    <a:pt x="83" y="46"/>
                  </a:cubicBezTo>
                  <a:cubicBezTo>
                    <a:pt x="83" y="21"/>
                    <a:pt x="64" y="0"/>
                    <a:pt x="42" y="0"/>
                  </a:cubicBezTo>
                  <a:cubicBezTo>
                    <a:pt x="19" y="0"/>
                    <a:pt x="0" y="21"/>
                    <a:pt x="0" y="46"/>
                  </a:cubicBezTo>
                  <a:cubicBezTo>
                    <a:pt x="0" y="91"/>
                    <a:pt x="0" y="91"/>
                    <a:pt x="0" y="91"/>
                  </a:cubicBezTo>
                  <a:cubicBezTo>
                    <a:pt x="0" y="91"/>
                    <a:pt x="1" y="92"/>
                    <a:pt x="1" y="92"/>
                  </a:cubicBezTo>
                  <a:cubicBezTo>
                    <a:pt x="83" y="92"/>
                    <a:pt x="83" y="92"/>
                    <a:pt x="83" y="92"/>
                  </a:cubicBezTo>
                  <a:cubicBezTo>
                    <a:pt x="83" y="92"/>
                    <a:pt x="83" y="91"/>
                    <a:pt x="83" y="91"/>
                  </a:cubicBezTo>
                  <a:close/>
                </a:path>
              </a:pathLst>
            </a:custGeom>
            <a:no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63" name="Freeform 26"/>
            <p:cNvSpPr/>
            <p:nvPr/>
          </p:nvSpPr>
          <p:spPr bwMode="auto">
            <a:xfrm>
              <a:off x="6545264" y="473076"/>
              <a:ext cx="433388" cy="265113"/>
            </a:xfrm>
            <a:custGeom>
              <a:avLst/>
              <a:gdLst>
                <a:gd name="T0" fmla="*/ 109 w 150"/>
                <a:gd name="T1" fmla="*/ 0 h 92"/>
                <a:gd name="T2" fmla="*/ 0 w 150"/>
                <a:gd name="T3" fmla="*/ 0 h 92"/>
                <a:gd name="T4" fmla="*/ 41 w 150"/>
                <a:gd name="T5" fmla="*/ 46 h 92"/>
                <a:gd name="T6" fmla="*/ 41 w 150"/>
                <a:gd name="T7" fmla="*/ 91 h 92"/>
                <a:gd name="T8" fmla="*/ 41 w 150"/>
                <a:gd name="T9" fmla="*/ 92 h 92"/>
                <a:gd name="T10" fmla="*/ 68 w 150"/>
                <a:gd name="T11" fmla="*/ 92 h 92"/>
                <a:gd name="T12" fmla="*/ 109 w 150"/>
                <a:gd name="T13" fmla="*/ 92 h 92"/>
                <a:gd name="T14" fmla="*/ 150 w 150"/>
                <a:gd name="T15" fmla="*/ 92 h 92"/>
                <a:gd name="T16" fmla="*/ 150 w 150"/>
                <a:gd name="T17" fmla="*/ 91 h 92"/>
                <a:gd name="T18" fmla="*/ 150 w 150"/>
                <a:gd name="T19" fmla="*/ 46 h 92"/>
                <a:gd name="T20" fmla="*/ 109 w 150"/>
                <a:gd name="T21" fmla="*/ 0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50" h="92">
                  <a:moveTo>
                    <a:pt x="109" y="0"/>
                  </a:moveTo>
                  <a:cubicBezTo>
                    <a:pt x="0" y="0"/>
                    <a:pt x="0" y="0"/>
                    <a:pt x="0" y="0"/>
                  </a:cubicBezTo>
                  <a:cubicBezTo>
                    <a:pt x="22" y="0"/>
                    <a:pt x="41" y="21"/>
                    <a:pt x="41" y="46"/>
                  </a:cubicBezTo>
                  <a:cubicBezTo>
                    <a:pt x="41" y="91"/>
                    <a:pt x="41" y="91"/>
                    <a:pt x="41" y="91"/>
                  </a:cubicBezTo>
                  <a:cubicBezTo>
                    <a:pt x="41" y="91"/>
                    <a:pt x="41" y="92"/>
                    <a:pt x="41" y="92"/>
                  </a:cubicBezTo>
                  <a:cubicBezTo>
                    <a:pt x="68" y="92"/>
                    <a:pt x="68" y="92"/>
                    <a:pt x="68" y="92"/>
                  </a:cubicBezTo>
                  <a:cubicBezTo>
                    <a:pt x="109" y="92"/>
                    <a:pt x="109" y="92"/>
                    <a:pt x="109" y="92"/>
                  </a:cubicBezTo>
                  <a:cubicBezTo>
                    <a:pt x="150" y="92"/>
                    <a:pt x="150" y="92"/>
                    <a:pt x="150" y="92"/>
                  </a:cubicBezTo>
                  <a:cubicBezTo>
                    <a:pt x="150" y="92"/>
                    <a:pt x="150" y="91"/>
                    <a:pt x="150" y="91"/>
                  </a:cubicBezTo>
                  <a:cubicBezTo>
                    <a:pt x="150" y="46"/>
                    <a:pt x="150" y="46"/>
                    <a:pt x="150" y="46"/>
                  </a:cubicBezTo>
                  <a:cubicBezTo>
                    <a:pt x="150" y="21"/>
                    <a:pt x="132" y="0"/>
                    <a:pt x="109" y="0"/>
                  </a:cubicBezTo>
                  <a:close/>
                </a:path>
              </a:pathLst>
            </a:custGeom>
            <a:no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64" name="Line 27"/>
            <p:cNvSpPr>
              <a:spLocks noChangeShapeType="1"/>
            </p:cNvSpPr>
            <p:nvPr/>
          </p:nvSpPr>
          <p:spPr bwMode="auto">
            <a:xfrm>
              <a:off x="6502401" y="628651"/>
              <a:ext cx="85725" cy="0"/>
            </a:xfrm>
            <a:prstGeom prst="line">
              <a:avLst/>
            </a:prstGeom>
            <a:no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65" name="Line 28"/>
            <p:cNvSpPr>
              <a:spLocks noChangeShapeType="1"/>
            </p:cNvSpPr>
            <p:nvPr/>
          </p:nvSpPr>
          <p:spPr bwMode="auto">
            <a:xfrm>
              <a:off x="6742114" y="576264"/>
              <a:ext cx="158750" cy="0"/>
            </a:xfrm>
            <a:prstGeom prst="line">
              <a:avLst/>
            </a:prstGeom>
            <a:no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66" name="Line 29"/>
            <p:cNvSpPr>
              <a:spLocks noChangeShapeType="1"/>
            </p:cNvSpPr>
            <p:nvPr/>
          </p:nvSpPr>
          <p:spPr bwMode="auto">
            <a:xfrm>
              <a:off x="6851651" y="530226"/>
              <a:ext cx="0" cy="84138"/>
            </a:xfrm>
            <a:prstGeom prst="line">
              <a:avLst/>
            </a:prstGeom>
            <a:no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67" name="Line 30"/>
            <p:cNvSpPr>
              <a:spLocks noChangeShapeType="1"/>
            </p:cNvSpPr>
            <p:nvPr/>
          </p:nvSpPr>
          <p:spPr bwMode="auto">
            <a:xfrm>
              <a:off x="6710364" y="750889"/>
              <a:ext cx="0" cy="207963"/>
            </a:xfrm>
            <a:prstGeom prst="line">
              <a:avLst/>
            </a:prstGeom>
            <a:no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grpSp>
      <p:grpSp>
        <p:nvGrpSpPr>
          <p:cNvPr id="6" name="组合 5"/>
          <p:cNvGrpSpPr/>
          <p:nvPr/>
        </p:nvGrpSpPr>
        <p:grpSpPr>
          <a:xfrm>
            <a:off x="6498554" y="4751090"/>
            <a:ext cx="397924" cy="407232"/>
            <a:chOff x="6425490" y="3443893"/>
            <a:chExt cx="542925" cy="555625"/>
          </a:xfrm>
        </p:grpSpPr>
        <p:sp>
          <p:nvSpPr>
            <p:cNvPr id="68" name="Freeform 31"/>
            <p:cNvSpPr/>
            <p:nvPr/>
          </p:nvSpPr>
          <p:spPr bwMode="auto">
            <a:xfrm>
              <a:off x="6425490" y="3524856"/>
              <a:ext cx="233363" cy="260350"/>
            </a:xfrm>
            <a:custGeom>
              <a:avLst/>
              <a:gdLst>
                <a:gd name="T0" fmla="*/ 81 w 81"/>
                <a:gd name="T1" fmla="*/ 89 h 90"/>
                <a:gd name="T2" fmla="*/ 81 w 81"/>
                <a:gd name="T3" fmla="*/ 45 h 90"/>
                <a:gd name="T4" fmla="*/ 40 w 81"/>
                <a:gd name="T5" fmla="*/ 0 h 90"/>
                <a:gd name="T6" fmla="*/ 0 w 81"/>
                <a:gd name="T7" fmla="*/ 45 h 90"/>
                <a:gd name="T8" fmla="*/ 0 w 81"/>
                <a:gd name="T9" fmla="*/ 89 h 90"/>
                <a:gd name="T10" fmla="*/ 0 w 81"/>
                <a:gd name="T11" fmla="*/ 90 h 90"/>
                <a:gd name="T12" fmla="*/ 81 w 81"/>
                <a:gd name="T13" fmla="*/ 90 h 90"/>
                <a:gd name="T14" fmla="*/ 81 w 81"/>
                <a:gd name="T15" fmla="*/ 89 h 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 h="90">
                  <a:moveTo>
                    <a:pt x="81" y="89"/>
                  </a:moveTo>
                  <a:cubicBezTo>
                    <a:pt x="81" y="45"/>
                    <a:pt x="81" y="45"/>
                    <a:pt x="81" y="45"/>
                  </a:cubicBezTo>
                  <a:cubicBezTo>
                    <a:pt x="81" y="20"/>
                    <a:pt x="62" y="0"/>
                    <a:pt x="40" y="0"/>
                  </a:cubicBezTo>
                  <a:cubicBezTo>
                    <a:pt x="18" y="0"/>
                    <a:pt x="0" y="20"/>
                    <a:pt x="0" y="45"/>
                  </a:cubicBezTo>
                  <a:cubicBezTo>
                    <a:pt x="0" y="89"/>
                    <a:pt x="0" y="89"/>
                    <a:pt x="0" y="89"/>
                  </a:cubicBezTo>
                  <a:cubicBezTo>
                    <a:pt x="0" y="89"/>
                    <a:pt x="0" y="90"/>
                    <a:pt x="0" y="90"/>
                  </a:cubicBezTo>
                  <a:cubicBezTo>
                    <a:pt x="81" y="90"/>
                    <a:pt x="81" y="90"/>
                    <a:pt x="81" y="90"/>
                  </a:cubicBezTo>
                  <a:cubicBezTo>
                    <a:pt x="81" y="90"/>
                    <a:pt x="81" y="89"/>
                    <a:pt x="81" y="89"/>
                  </a:cubicBezTo>
                  <a:close/>
                </a:path>
              </a:pathLst>
            </a:custGeom>
            <a:no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69" name="Freeform 32"/>
            <p:cNvSpPr/>
            <p:nvPr/>
          </p:nvSpPr>
          <p:spPr bwMode="auto">
            <a:xfrm>
              <a:off x="6539790" y="3524856"/>
              <a:ext cx="428625" cy="260350"/>
            </a:xfrm>
            <a:custGeom>
              <a:avLst/>
              <a:gdLst>
                <a:gd name="T0" fmla="*/ 108 w 148"/>
                <a:gd name="T1" fmla="*/ 0 h 90"/>
                <a:gd name="T2" fmla="*/ 0 w 148"/>
                <a:gd name="T3" fmla="*/ 0 h 90"/>
                <a:gd name="T4" fmla="*/ 41 w 148"/>
                <a:gd name="T5" fmla="*/ 45 h 90"/>
                <a:gd name="T6" fmla="*/ 41 w 148"/>
                <a:gd name="T7" fmla="*/ 89 h 90"/>
                <a:gd name="T8" fmla="*/ 41 w 148"/>
                <a:gd name="T9" fmla="*/ 90 h 90"/>
                <a:gd name="T10" fmla="*/ 67 w 148"/>
                <a:gd name="T11" fmla="*/ 90 h 90"/>
                <a:gd name="T12" fmla="*/ 108 w 148"/>
                <a:gd name="T13" fmla="*/ 90 h 90"/>
                <a:gd name="T14" fmla="*/ 148 w 148"/>
                <a:gd name="T15" fmla="*/ 90 h 90"/>
                <a:gd name="T16" fmla="*/ 148 w 148"/>
                <a:gd name="T17" fmla="*/ 89 h 90"/>
                <a:gd name="T18" fmla="*/ 148 w 148"/>
                <a:gd name="T19" fmla="*/ 45 h 90"/>
                <a:gd name="T20" fmla="*/ 108 w 148"/>
                <a:gd name="T21" fmla="*/ 0 h 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48" h="90">
                  <a:moveTo>
                    <a:pt x="108" y="0"/>
                  </a:moveTo>
                  <a:cubicBezTo>
                    <a:pt x="0" y="0"/>
                    <a:pt x="0" y="0"/>
                    <a:pt x="0" y="0"/>
                  </a:cubicBezTo>
                  <a:cubicBezTo>
                    <a:pt x="22" y="0"/>
                    <a:pt x="41" y="20"/>
                    <a:pt x="41" y="45"/>
                  </a:cubicBezTo>
                  <a:cubicBezTo>
                    <a:pt x="41" y="89"/>
                    <a:pt x="41" y="89"/>
                    <a:pt x="41" y="89"/>
                  </a:cubicBezTo>
                  <a:cubicBezTo>
                    <a:pt x="41" y="89"/>
                    <a:pt x="41" y="90"/>
                    <a:pt x="41" y="90"/>
                  </a:cubicBezTo>
                  <a:cubicBezTo>
                    <a:pt x="67" y="90"/>
                    <a:pt x="67" y="90"/>
                    <a:pt x="67" y="90"/>
                  </a:cubicBezTo>
                  <a:cubicBezTo>
                    <a:pt x="108" y="90"/>
                    <a:pt x="108" y="90"/>
                    <a:pt x="108" y="90"/>
                  </a:cubicBezTo>
                  <a:cubicBezTo>
                    <a:pt x="148" y="90"/>
                    <a:pt x="148" y="90"/>
                    <a:pt x="148" y="90"/>
                  </a:cubicBezTo>
                  <a:cubicBezTo>
                    <a:pt x="148" y="90"/>
                    <a:pt x="148" y="89"/>
                    <a:pt x="148" y="89"/>
                  </a:cubicBezTo>
                  <a:cubicBezTo>
                    <a:pt x="148" y="45"/>
                    <a:pt x="148" y="45"/>
                    <a:pt x="148" y="45"/>
                  </a:cubicBezTo>
                  <a:cubicBezTo>
                    <a:pt x="148" y="20"/>
                    <a:pt x="130" y="0"/>
                    <a:pt x="108" y="0"/>
                  </a:cubicBezTo>
                  <a:close/>
                </a:path>
              </a:pathLst>
            </a:custGeom>
            <a:no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70" name="Line 33"/>
            <p:cNvSpPr>
              <a:spLocks noChangeShapeType="1"/>
            </p:cNvSpPr>
            <p:nvPr/>
          </p:nvSpPr>
          <p:spPr bwMode="auto">
            <a:xfrm>
              <a:off x="6496928" y="3675668"/>
              <a:ext cx="87313" cy="0"/>
            </a:xfrm>
            <a:prstGeom prst="line">
              <a:avLst/>
            </a:prstGeom>
            <a:no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71" name="Line 34"/>
            <p:cNvSpPr>
              <a:spLocks noChangeShapeType="1"/>
            </p:cNvSpPr>
            <p:nvPr/>
          </p:nvSpPr>
          <p:spPr bwMode="auto">
            <a:xfrm>
              <a:off x="6676315" y="3458181"/>
              <a:ext cx="103188" cy="0"/>
            </a:xfrm>
            <a:prstGeom prst="line">
              <a:avLst/>
            </a:prstGeom>
            <a:no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72" name="Line 35"/>
            <p:cNvSpPr>
              <a:spLocks noChangeShapeType="1"/>
            </p:cNvSpPr>
            <p:nvPr/>
          </p:nvSpPr>
          <p:spPr bwMode="auto">
            <a:xfrm flipH="1">
              <a:off x="6701715" y="3443893"/>
              <a:ext cx="3175" cy="219075"/>
            </a:xfrm>
            <a:prstGeom prst="line">
              <a:avLst/>
            </a:prstGeom>
            <a:no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73" name="Line 36"/>
            <p:cNvSpPr>
              <a:spLocks noChangeShapeType="1"/>
            </p:cNvSpPr>
            <p:nvPr/>
          </p:nvSpPr>
          <p:spPr bwMode="auto">
            <a:xfrm>
              <a:off x="6704890" y="3796318"/>
              <a:ext cx="0" cy="203200"/>
            </a:xfrm>
            <a:prstGeom prst="line">
              <a:avLst/>
            </a:prstGeom>
            <a:no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grpSp>
      <p:grpSp>
        <p:nvGrpSpPr>
          <p:cNvPr id="11" name="组合 10"/>
          <p:cNvGrpSpPr/>
          <p:nvPr/>
        </p:nvGrpSpPr>
        <p:grpSpPr>
          <a:xfrm>
            <a:off x="5232429" y="4764217"/>
            <a:ext cx="304321" cy="341738"/>
            <a:chOff x="5189175" y="4688134"/>
            <a:chExt cx="394860" cy="443409"/>
          </a:xfrm>
        </p:grpSpPr>
        <p:sp>
          <p:nvSpPr>
            <p:cNvPr id="74" name="Freeform 36"/>
            <p:cNvSpPr/>
            <p:nvPr/>
          </p:nvSpPr>
          <p:spPr bwMode="auto">
            <a:xfrm>
              <a:off x="5189175" y="4842122"/>
              <a:ext cx="394860" cy="289421"/>
            </a:xfrm>
            <a:custGeom>
              <a:avLst/>
              <a:gdLst>
                <a:gd name="T0" fmla="*/ 193 w 193"/>
                <a:gd name="T1" fmla="*/ 135 h 141"/>
                <a:gd name="T2" fmla="*/ 187 w 193"/>
                <a:gd name="T3" fmla="*/ 141 h 141"/>
                <a:gd name="T4" fmla="*/ 6 w 193"/>
                <a:gd name="T5" fmla="*/ 141 h 141"/>
                <a:gd name="T6" fmla="*/ 0 w 193"/>
                <a:gd name="T7" fmla="*/ 135 h 141"/>
                <a:gd name="T8" fmla="*/ 0 w 193"/>
                <a:gd name="T9" fmla="*/ 7 h 141"/>
                <a:gd name="T10" fmla="*/ 6 w 193"/>
                <a:gd name="T11" fmla="*/ 0 h 141"/>
                <a:gd name="T12" fmla="*/ 97 w 193"/>
                <a:gd name="T13" fmla="*/ 64 h 141"/>
                <a:gd name="T14" fmla="*/ 187 w 193"/>
                <a:gd name="T15" fmla="*/ 0 h 141"/>
                <a:gd name="T16" fmla="*/ 193 w 193"/>
                <a:gd name="T17" fmla="*/ 7 h 141"/>
                <a:gd name="T18" fmla="*/ 193 w 193"/>
                <a:gd name="T19" fmla="*/ 135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3" h="141">
                  <a:moveTo>
                    <a:pt x="193" y="135"/>
                  </a:moveTo>
                  <a:cubicBezTo>
                    <a:pt x="193" y="138"/>
                    <a:pt x="190" y="141"/>
                    <a:pt x="187" y="141"/>
                  </a:cubicBezTo>
                  <a:cubicBezTo>
                    <a:pt x="6" y="141"/>
                    <a:pt x="6" y="141"/>
                    <a:pt x="6" y="141"/>
                  </a:cubicBezTo>
                  <a:cubicBezTo>
                    <a:pt x="3" y="141"/>
                    <a:pt x="0" y="138"/>
                    <a:pt x="0" y="135"/>
                  </a:cubicBezTo>
                  <a:cubicBezTo>
                    <a:pt x="0" y="7"/>
                    <a:pt x="0" y="7"/>
                    <a:pt x="0" y="7"/>
                  </a:cubicBezTo>
                  <a:cubicBezTo>
                    <a:pt x="0" y="3"/>
                    <a:pt x="3" y="0"/>
                    <a:pt x="6" y="0"/>
                  </a:cubicBezTo>
                  <a:cubicBezTo>
                    <a:pt x="97" y="64"/>
                    <a:pt x="97" y="64"/>
                    <a:pt x="97" y="64"/>
                  </a:cubicBezTo>
                  <a:cubicBezTo>
                    <a:pt x="187" y="0"/>
                    <a:pt x="187" y="0"/>
                    <a:pt x="187" y="0"/>
                  </a:cubicBezTo>
                  <a:cubicBezTo>
                    <a:pt x="190" y="0"/>
                    <a:pt x="193" y="3"/>
                    <a:pt x="193" y="7"/>
                  </a:cubicBezTo>
                  <a:lnTo>
                    <a:pt x="193" y="135"/>
                  </a:lnTo>
                  <a:close/>
                </a:path>
              </a:pathLst>
            </a:custGeom>
            <a:noFill/>
            <a:ln w="23813" cap="flat">
              <a:solidFill>
                <a:schemeClr val="bg1"/>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75" name="Freeform 37"/>
            <p:cNvSpPr/>
            <p:nvPr/>
          </p:nvSpPr>
          <p:spPr bwMode="auto">
            <a:xfrm>
              <a:off x="5266962" y="4688134"/>
              <a:ext cx="289421" cy="131261"/>
            </a:xfrm>
            <a:custGeom>
              <a:avLst/>
              <a:gdLst>
                <a:gd name="T0" fmla="*/ 0 w 141"/>
                <a:gd name="T1" fmla="*/ 64 h 64"/>
                <a:gd name="T2" fmla="*/ 0 w 141"/>
                <a:gd name="T3" fmla="*/ 7 h 64"/>
                <a:gd name="T4" fmla="*/ 6 w 141"/>
                <a:gd name="T5" fmla="*/ 0 h 64"/>
                <a:gd name="T6" fmla="*/ 135 w 141"/>
                <a:gd name="T7" fmla="*/ 0 h 64"/>
                <a:gd name="T8" fmla="*/ 141 w 141"/>
                <a:gd name="T9" fmla="*/ 7 h 64"/>
                <a:gd name="T10" fmla="*/ 141 w 141"/>
                <a:gd name="T11" fmla="*/ 64 h 64"/>
              </a:gdLst>
              <a:ahLst/>
              <a:cxnLst>
                <a:cxn ang="0">
                  <a:pos x="T0" y="T1"/>
                </a:cxn>
                <a:cxn ang="0">
                  <a:pos x="T2" y="T3"/>
                </a:cxn>
                <a:cxn ang="0">
                  <a:pos x="T4" y="T5"/>
                </a:cxn>
                <a:cxn ang="0">
                  <a:pos x="T6" y="T7"/>
                </a:cxn>
                <a:cxn ang="0">
                  <a:pos x="T8" y="T9"/>
                </a:cxn>
                <a:cxn ang="0">
                  <a:pos x="T10" y="T11"/>
                </a:cxn>
              </a:cxnLst>
              <a:rect l="0" t="0" r="r" b="b"/>
              <a:pathLst>
                <a:path w="141" h="64">
                  <a:moveTo>
                    <a:pt x="0" y="64"/>
                  </a:moveTo>
                  <a:cubicBezTo>
                    <a:pt x="0" y="7"/>
                    <a:pt x="0" y="7"/>
                    <a:pt x="0" y="7"/>
                  </a:cubicBezTo>
                  <a:cubicBezTo>
                    <a:pt x="0" y="3"/>
                    <a:pt x="3" y="0"/>
                    <a:pt x="6" y="0"/>
                  </a:cubicBezTo>
                  <a:cubicBezTo>
                    <a:pt x="135" y="0"/>
                    <a:pt x="135" y="0"/>
                    <a:pt x="135" y="0"/>
                  </a:cubicBezTo>
                  <a:cubicBezTo>
                    <a:pt x="138" y="0"/>
                    <a:pt x="141" y="3"/>
                    <a:pt x="141" y="7"/>
                  </a:cubicBezTo>
                  <a:cubicBezTo>
                    <a:pt x="141" y="64"/>
                    <a:pt x="141" y="64"/>
                    <a:pt x="141" y="64"/>
                  </a:cubicBezTo>
                </a:path>
              </a:pathLst>
            </a:custGeom>
            <a:noFill/>
            <a:ln w="23813" cap="flat">
              <a:solidFill>
                <a:schemeClr val="bg1"/>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76" name="Line 38"/>
            <p:cNvSpPr>
              <a:spLocks noChangeShapeType="1"/>
            </p:cNvSpPr>
            <p:nvPr/>
          </p:nvSpPr>
          <p:spPr bwMode="auto">
            <a:xfrm>
              <a:off x="5373325" y="4802433"/>
              <a:ext cx="145248" cy="1"/>
            </a:xfrm>
            <a:prstGeom prst="line">
              <a:avLst/>
            </a:prstGeom>
            <a:noFill/>
            <a:ln w="23813" cap="flat">
              <a:solidFill>
                <a:schemeClr val="bg1"/>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77" name="Line 39"/>
            <p:cNvSpPr>
              <a:spLocks noChangeShapeType="1"/>
            </p:cNvSpPr>
            <p:nvPr/>
          </p:nvSpPr>
          <p:spPr bwMode="auto">
            <a:xfrm>
              <a:off x="5373325" y="4878633"/>
              <a:ext cx="145248" cy="1"/>
            </a:xfrm>
            <a:prstGeom prst="line">
              <a:avLst/>
            </a:prstGeom>
            <a:noFill/>
            <a:ln w="23813" cap="flat">
              <a:solidFill>
                <a:schemeClr val="bg1"/>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grpSp>
      <p:grpSp>
        <p:nvGrpSpPr>
          <p:cNvPr id="12" name="组合 11"/>
          <p:cNvGrpSpPr/>
          <p:nvPr/>
        </p:nvGrpSpPr>
        <p:grpSpPr>
          <a:xfrm>
            <a:off x="6513200" y="3499456"/>
            <a:ext cx="390799" cy="392946"/>
            <a:chOff x="8953501" y="295275"/>
            <a:chExt cx="577850" cy="581025"/>
          </a:xfrm>
        </p:grpSpPr>
        <p:sp>
          <p:nvSpPr>
            <p:cNvPr id="78" name="Freeform 27"/>
            <p:cNvSpPr/>
            <p:nvPr/>
          </p:nvSpPr>
          <p:spPr bwMode="auto">
            <a:xfrm>
              <a:off x="9126539" y="295275"/>
              <a:ext cx="236538" cy="117475"/>
            </a:xfrm>
            <a:custGeom>
              <a:avLst/>
              <a:gdLst>
                <a:gd name="T0" fmla="*/ 78 w 78"/>
                <a:gd name="T1" fmla="*/ 39 h 39"/>
                <a:gd name="T2" fmla="*/ 0 w 78"/>
                <a:gd name="T3" fmla="*/ 39 h 39"/>
                <a:gd name="T4" fmla="*/ 0 w 78"/>
                <a:gd name="T5" fmla="*/ 7 h 39"/>
                <a:gd name="T6" fmla="*/ 6 w 78"/>
                <a:gd name="T7" fmla="*/ 0 h 39"/>
                <a:gd name="T8" fmla="*/ 71 w 78"/>
                <a:gd name="T9" fmla="*/ 0 h 39"/>
                <a:gd name="T10" fmla="*/ 78 w 78"/>
                <a:gd name="T11" fmla="*/ 7 h 39"/>
                <a:gd name="T12" fmla="*/ 78 w 78"/>
                <a:gd name="T13" fmla="*/ 39 h 39"/>
              </a:gdLst>
              <a:ahLst/>
              <a:cxnLst>
                <a:cxn ang="0">
                  <a:pos x="T0" y="T1"/>
                </a:cxn>
                <a:cxn ang="0">
                  <a:pos x="T2" y="T3"/>
                </a:cxn>
                <a:cxn ang="0">
                  <a:pos x="T4" y="T5"/>
                </a:cxn>
                <a:cxn ang="0">
                  <a:pos x="T6" y="T7"/>
                </a:cxn>
                <a:cxn ang="0">
                  <a:pos x="T8" y="T9"/>
                </a:cxn>
                <a:cxn ang="0">
                  <a:pos x="T10" y="T11"/>
                </a:cxn>
                <a:cxn ang="0">
                  <a:pos x="T12" y="T13"/>
                </a:cxn>
              </a:cxnLst>
              <a:rect l="0" t="0" r="r" b="b"/>
              <a:pathLst>
                <a:path w="78" h="39">
                  <a:moveTo>
                    <a:pt x="78" y="39"/>
                  </a:moveTo>
                  <a:cubicBezTo>
                    <a:pt x="0" y="39"/>
                    <a:pt x="0" y="39"/>
                    <a:pt x="0" y="39"/>
                  </a:cubicBezTo>
                  <a:cubicBezTo>
                    <a:pt x="0" y="7"/>
                    <a:pt x="0" y="7"/>
                    <a:pt x="0" y="7"/>
                  </a:cubicBezTo>
                  <a:cubicBezTo>
                    <a:pt x="0" y="3"/>
                    <a:pt x="2" y="0"/>
                    <a:pt x="6" y="0"/>
                  </a:cubicBezTo>
                  <a:cubicBezTo>
                    <a:pt x="71" y="0"/>
                    <a:pt x="71" y="0"/>
                    <a:pt x="71" y="0"/>
                  </a:cubicBezTo>
                  <a:cubicBezTo>
                    <a:pt x="75" y="0"/>
                    <a:pt x="78" y="3"/>
                    <a:pt x="78" y="7"/>
                  </a:cubicBezTo>
                  <a:lnTo>
                    <a:pt x="78" y="39"/>
                  </a:lnTo>
                  <a:close/>
                </a:path>
              </a:pathLst>
            </a:custGeom>
            <a:noFill/>
            <a:ln w="23813" cap="flat">
              <a:solidFill>
                <a:schemeClr val="bg1"/>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79" name="Freeform 28"/>
            <p:cNvSpPr/>
            <p:nvPr/>
          </p:nvSpPr>
          <p:spPr bwMode="auto">
            <a:xfrm>
              <a:off x="9017001" y="412750"/>
              <a:ext cx="450850" cy="463550"/>
            </a:xfrm>
            <a:custGeom>
              <a:avLst/>
              <a:gdLst>
                <a:gd name="T0" fmla="*/ 149 w 149"/>
                <a:gd name="T1" fmla="*/ 147 h 153"/>
                <a:gd name="T2" fmla="*/ 142 w 149"/>
                <a:gd name="T3" fmla="*/ 153 h 153"/>
                <a:gd name="T4" fmla="*/ 7 w 149"/>
                <a:gd name="T5" fmla="*/ 153 h 153"/>
                <a:gd name="T6" fmla="*/ 0 w 149"/>
                <a:gd name="T7" fmla="*/ 147 h 153"/>
                <a:gd name="T8" fmla="*/ 0 w 149"/>
                <a:gd name="T9" fmla="*/ 7 h 153"/>
                <a:gd name="T10" fmla="*/ 7 w 149"/>
                <a:gd name="T11" fmla="*/ 0 h 153"/>
                <a:gd name="T12" fmla="*/ 142 w 149"/>
                <a:gd name="T13" fmla="*/ 0 h 153"/>
                <a:gd name="T14" fmla="*/ 149 w 149"/>
                <a:gd name="T15" fmla="*/ 7 h 153"/>
                <a:gd name="T16" fmla="*/ 149 w 149"/>
                <a:gd name="T17" fmla="*/ 147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9" h="153">
                  <a:moveTo>
                    <a:pt x="149" y="147"/>
                  </a:moveTo>
                  <a:cubicBezTo>
                    <a:pt x="149" y="151"/>
                    <a:pt x="146" y="153"/>
                    <a:pt x="142" y="153"/>
                  </a:cubicBezTo>
                  <a:cubicBezTo>
                    <a:pt x="7" y="153"/>
                    <a:pt x="7" y="153"/>
                    <a:pt x="7" y="153"/>
                  </a:cubicBezTo>
                  <a:cubicBezTo>
                    <a:pt x="3" y="153"/>
                    <a:pt x="0" y="151"/>
                    <a:pt x="0" y="147"/>
                  </a:cubicBezTo>
                  <a:cubicBezTo>
                    <a:pt x="0" y="7"/>
                    <a:pt x="0" y="7"/>
                    <a:pt x="0" y="7"/>
                  </a:cubicBezTo>
                  <a:cubicBezTo>
                    <a:pt x="0" y="3"/>
                    <a:pt x="3" y="0"/>
                    <a:pt x="7" y="0"/>
                  </a:cubicBezTo>
                  <a:cubicBezTo>
                    <a:pt x="142" y="0"/>
                    <a:pt x="142" y="0"/>
                    <a:pt x="142" y="0"/>
                  </a:cubicBezTo>
                  <a:cubicBezTo>
                    <a:pt x="146" y="0"/>
                    <a:pt x="149" y="3"/>
                    <a:pt x="149" y="7"/>
                  </a:cubicBezTo>
                  <a:lnTo>
                    <a:pt x="149" y="147"/>
                  </a:lnTo>
                  <a:close/>
                </a:path>
              </a:pathLst>
            </a:custGeom>
            <a:noFill/>
            <a:ln w="23813" cap="flat">
              <a:solidFill>
                <a:schemeClr val="bg1"/>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80" name="Line 29"/>
            <p:cNvSpPr>
              <a:spLocks noChangeShapeType="1"/>
            </p:cNvSpPr>
            <p:nvPr/>
          </p:nvSpPr>
          <p:spPr bwMode="auto">
            <a:xfrm>
              <a:off x="8953501" y="412750"/>
              <a:ext cx="577850" cy="0"/>
            </a:xfrm>
            <a:prstGeom prst="line">
              <a:avLst/>
            </a:prstGeom>
            <a:noFill/>
            <a:ln w="23813" cap="flat">
              <a:solidFill>
                <a:schemeClr val="bg1"/>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矩形 32"/>
          <p:cNvSpPr/>
          <p:nvPr/>
        </p:nvSpPr>
        <p:spPr>
          <a:xfrm>
            <a:off x="-2448" y="-7327"/>
            <a:ext cx="12190363" cy="6873315"/>
          </a:xfrm>
          <a:prstGeom prst="rect">
            <a:avLst/>
          </a:prstGeom>
          <a:solidFill>
            <a:srgbClr val="F1F1F1">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 name="矩形 2"/>
          <p:cNvSpPr/>
          <p:nvPr/>
        </p:nvSpPr>
        <p:spPr>
          <a:xfrm>
            <a:off x="4085" y="3551198"/>
            <a:ext cx="12187915" cy="3322117"/>
          </a:xfrm>
          <a:prstGeom prst="rect">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平行四边形 3"/>
          <p:cNvSpPr/>
          <p:nvPr/>
        </p:nvSpPr>
        <p:spPr>
          <a:xfrm>
            <a:off x="-2448" y="0"/>
            <a:ext cx="2522691" cy="1386348"/>
          </a:xfrm>
          <a:prstGeom prst="parallelogram">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标题 1"/>
          <p:cNvSpPr txBox="1"/>
          <p:nvPr/>
        </p:nvSpPr>
        <p:spPr>
          <a:xfrm>
            <a:off x="408644" y="-258467"/>
            <a:ext cx="2007704" cy="13773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0000"/>
              </a:lnSpc>
            </a:pPr>
            <a:r>
              <a:rPr lang="en-US" altLang="zh-CN" sz="6600" dirty="0" smtClean="0">
                <a:solidFill>
                  <a:schemeClr val="bg1"/>
                </a:solidFill>
                <a:latin typeface="黑体" panose="02010609060101010101" pitchFamily="49" charset="-122"/>
                <a:ea typeface="黑体" panose="02010609060101010101" pitchFamily="49" charset="-122"/>
              </a:rPr>
              <a:t>Logo</a:t>
            </a:r>
            <a:endParaRPr lang="zh-CN" altLang="en-US" sz="6600" dirty="0">
              <a:solidFill>
                <a:schemeClr val="bg1"/>
              </a:solidFill>
              <a:latin typeface="黑体" panose="02010609060101010101" pitchFamily="49" charset="-122"/>
              <a:ea typeface="黑体" panose="02010609060101010101" pitchFamily="49" charset="-122"/>
            </a:endParaRPr>
          </a:p>
        </p:txBody>
      </p:sp>
      <p:sp>
        <p:nvSpPr>
          <p:cNvPr id="38" name="标题 1"/>
          <p:cNvSpPr txBox="1"/>
          <p:nvPr/>
        </p:nvSpPr>
        <p:spPr>
          <a:xfrm>
            <a:off x="3013757" y="1754848"/>
            <a:ext cx="5518420" cy="93183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58" name="标题 1"/>
          <p:cNvSpPr txBox="1"/>
          <p:nvPr/>
        </p:nvSpPr>
        <p:spPr>
          <a:xfrm>
            <a:off x="2871141" y="927055"/>
            <a:ext cx="2299067" cy="57905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600" b="1" dirty="0" smtClean="0">
                <a:solidFill>
                  <a:schemeClr val="bg2">
                    <a:lumMod val="50000"/>
                  </a:schemeClr>
                </a:solidFill>
                <a:latin typeface="DINPro-Light" panose="02000504040000020003" pitchFamily="50" charset="0"/>
              </a:rPr>
              <a:t>输入标题</a:t>
            </a:r>
            <a:endParaRPr lang="zh-CN" altLang="en-US" sz="3600" b="1" dirty="0">
              <a:solidFill>
                <a:schemeClr val="bg2">
                  <a:lumMod val="50000"/>
                </a:schemeClr>
              </a:solidFill>
              <a:latin typeface="DINPro-Light" panose="02000504040000020003" pitchFamily="50" charset="0"/>
            </a:endParaRPr>
          </a:p>
        </p:txBody>
      </p:sp>
      <p:sp>
        <p:nvSpPr>
          <p:cNvPr id="20" name="标题 1"/>
          <p:cNvSpPr txBox="1"/>
          <p:nvPr/>
        </p:nvSpPr>
        <p:spPr>
          <a:xfrm>
            <a:off x="2118407" y="5319408"/>
            <a:ext cx="1349351" cy="5191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zh-CN" altLang="en-US" sz="1600" b="1" dirty="0">
                <a:solidFill>
                  <a:schemeClr val="bg1"/>
                </a:solidFill>
                <a:latin typeface="DINPro-Light" panose="02000504040000020003" pitchFamily="50" charset="0"/>
              </a:rPr>
              <a:t>点击此文本框可输入相关</a:t>
            </a:r>
            <a:r>
              <a:rPr lang="zh-CN" altLang="en-US" sz="1600" b="1" dirty="0" smtClean="0">
                <a:solidFill>
                  <a:schemeClr val="bg1"/>
                </a:solidFill>
                <a:latin typeface="DINPro-Light" panose="02000504040000020003" pitchFamily="50" charset="0"/>
              </a:rPr>
              <a:t>内容</a:t>
            </a:r>
            <a:endParaRPr lang="zh-CN" altLang="en-US" sz="1600" b="1" dirty="0">
              <a:solidFill>
                <a:schemeClr val="bg1"/>
              </a:solidFill>
              <a:latin typeface="DINPro-Light" panose="02000504040000020003" pitchFamily="50" charset="0"/>
            </a:endParaRPr>
          </a:p>
        </p:txBody>
      </p:sp>
      <p:sp>
        <p:nvSpPr>
          <p:cNvPr id="24" name="标题 1"/>
          <p:cNvSpPr txBox="1"/>
          <p:nvPr/>
        </p:nvSpPr>
        <p:spPr>
          <a:xfrm>
            <a:off x="4277125" y="5319408"/>
            <a:ext cx="1349351" cy="5191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zh-CN" altLang="en-US" sz="1600" b="1" dirty="0">
                <a:solidFill>
                  <a:schemeClr val="bg1"/>
                </a:solidFill>
                <a:latin typeface="DINPro-Light" panose="02000504040000020003" pitchFamily="50" charset="0"/>
              </a:rPr>
              <a:t>点击此文本框可输入相关</a:t>
            </a:r>
            <a:r>
              <a:rPr lang="zh-CN" altLang="en-US" sz="1600" b="1" dirty="0" smtClean="0">
                <a:solidFill>
                  <a:schemeClr val="bg1"/>
                </a:solidFill>
                <a:latin typeface="DINPro-Light" panose="02000504040000020003" pitchFamily="50" charset="0"/>
              </a:rPr>
              <a:t>内容</a:t>
            </a:r>
            <a:endParaRPr lang="zh-CN" altLang="en-US" sz="1600" b="1" dirty="0">
              <a:solidFill>
                <a:schemeClr val="bg1"/>
              </a:solidFill>
              <a:latin typeface="DINPro-Light" panose="02000504040000020003" pitchFamily="50" charset="0"/>
            </a:endParaRPr>
          </a:p>
        </p:txBody>
      </p:sp>
      <p:sp>
        <p:nvSpPr>
          <p:cNvPr id="25" name="标题 1"/>
          <p:cNvSpPr txBox="1"/>
          <p:nvPr/>
        </p:nvSpPr>
        <p:spPr>
          <a:xfrm>
            <a:off x="6435843" y="5319408"/>
            <a:ext cx="1349351" cy="5191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zh-CN" altLang="en-US" sz="1600" b="1" dirty="0">
                <a:solidFill>
                  <a:schemeClr val="bg1"/>
                </a:solidFill>
                <a:latin typeface="DINPro-Light" panose="02000504040000020003" pitchFamily="50" charset="0"/>
              </a:rPr>
              <a:t>点击此文本框可输入相关</a:t>
            </a:r>
            <a:r>
              <a:rPr lang="zh-CN" altLang="en-US" sz="1600" b="1" dirty="0" smtClean="0">
                <a:solidFill>
                  <a:schemeClr val="bg1"/>
                </a:solidFill>
                <a:latin typeface="DINPro-Light" panose="02000504040000020003" pitchFamily="50" charset="0"/>
              </a:rPr>
              <a:t>内容</a:t>
            </a:r>
            <a:endParaRPr lang="zh-CN" altLang="en-US" sz="1600" b="1" dirty="0">
              <a:solidFill>
                <a:schemeClr val="bg1"/>
              </a:solidFill>
              <a:latin typeface="DINPro-Light" panose="02000504040000020003" pitchFamily="50" charset="0"/>
            </a:endParaRPr>
          </a:p>
        </p:txBody>
      </p:sp>
      <p:sp>
        <p:nvSpPr>
          <p:cNvPr id="26" name="标题 1"/>
          <p:cNvSpPr txBox="1"/>
          <p:nvPr/>
        </p:nvSpPr>
        <p:spPr>
          <a:xfrm>
            <a:off x="8594561" y="5319408"/>
            <a:ext cx="1349351" cy="5191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zh-CN" altLang="en-US" sz="1600" b="1" dirty="0">
                <a:solidFill>
                  <a:schemeClr val="bg1"/>
                </a:solidFill>
                <a:latin typeface="DINPro-Light" panose="02000504040000020003" pitchFamily="50" charset="0"/>
              </a:rPr>
              <a:t>点击此文本框可输入相关</a:t>
            </a:r>
            <a:r>
              <a:rPr lang="zh-CN" altLang="en-US" sz="1600" b="1" dirty="0" smtClean="0">
                <a:solidFill>
                  <a:schemeClr val="bg1"/>
                </a:solidFill>
                <a:latin typeface="DINPro-Light" panose="02000504040000020003" pitchFamily="50" charset="0"/>
              </a:rPr>
              <a:t>内容</a:t>
            </a:r>
            <a:endParaRPr lang="zh-CN" altLang="en-US" sz="1600" b="1" dirty="0">
              <a:solidFill>
                <a:schemeClr val="bg1"/>
              </a:solidFill>
              <a:latin typeface="DINPro-Light" panose="02000504040000020003" pitchFamily="50" charset="0"/>
            </a:endParaRPr>
          </a:p>
        </p:txBody>
      </p:sp>
      <p:grpSp>
        <p:nvGrpSpPr>
          <p:cNvPr id="8" name="组合 7"/>
          <p:cNvGrpSpPr/>
          <p:nvPr/>
        </p:nvGrpSpPr>
        <p:grpSpPr>
          <a:xfrm>
            <a:off x="6813655" y="4069111"/>
            <a:ext cx="593725" cy="568326"/>
            <a:chOff x="7105435" y="2652921"/>
            <a:chExt cx="593725" cy="568326"/>
          </a:xfrm>
        </p:grpSpPr>
        <p:sp>
          <p:nvSpPr>
            <p:cNvPr id="27" name="Line 52"/>
            <p:cNvSpPr>
              <a:spLocks noChangeShapeType="1"/>
            </p:cNvSpPr>
            <p:nvPr/>
          </p:nvSpPr>
          <p:spPr bwMode="auto">
            <a:xfrm>
              <a:off x="7407060" y="2652921"/>
              <a:ext cx="0" cy="303213"/>
            </a:xfrm>
            <a:prstGeom prst="line">
              <a:avLst/>
            </a:prstGeom>
            <a:noFill/>
            <a:ln w="23813" cap="flat">
              <a:solidFill>
                <a:schemeClr val="bg1"/>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28" name="Freeform 53"/>
            <p:cNvSpPr/>
            <p:nvPr/>
          </p:nvSpPr>
          <p:spPr bwMode="auto">
            <a:xfrm>
              <a:off x="7307048" y="2859296"/>
              <a:ext cx="196850" cy="96838"/>
            </a:xfrm>
            <a:custGeom>
              <a:avLst/>
              <a:gdLst>
                <a:gd name="T0" fmla="*/ 124 w 124"/>
                <a:gd name="T1" fmla="*/ 0 h 61"/>
                <a:gd name="T2" fmla="*/ 63 w 124"/>
                <a:gd name="T3" fmla="*/ 61 h 61"/>
                <a:gd name="T4" fmla="*/ 0 w 124"/>
                <a:gd name="T5" fmla="*/ 0 h 61"/>
              </a:gdLst>
              <a:ahLst/>
              <a:cxnLst>
                <a:cxn ang="0">
                  <a:pos x="T0" y="T1"/>
                </a:cxn>
                <a:cxn ang="0">
                  <a:pos x="T2" y="T3"/>
                </a:cxn>
                <a:cxn ang="0">
                  <a:pos x="T4" y="T5"/>
                </a:cxn>
              </a:cxnLst>
              <a:rect l="0" t="0" r="r" b="b"/>
              <a:pathLst>
                <a:path w="124" h="61">
                  <a:moveTo>
                    <a:pt x="124" y="0"/>
                  </a:moveTo>
                  <a:lnTo>
                    <a:pt x="63" y="61"/>
                  </a:lnTo>
                  <a:lnTo>
                    <a:pt x="0" y="0"/>
                  </a:lnTo>
                </a:path>
              </a:pathLst>
            </a:custGeom>
            <a:noFill/>
            <a:ln w="23813" cap="flat">
              <a:solidFill>
                <a:schemeClr val="bg1"/>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29" name="Freeform 54"/>
            <p:cNvSpPr/>
            <p:nvPr/>
          </p:nvSpPr>
          <p:spPr bwMode="auto">
            <a:xfrm>
              <a:off x="7105435" y="2822784"/>
              <a:ext cx="593725" cy="346075"/>
            </a:xfrm>
            <a:custGeom>
              <a:avLst/>
              <a:gdLst>
                <a:gd name="T0" fmla="*/ 70 w 195"/>
                <a:gd name="T1" fmla="*/ 0 h 114"/>
                <a:gd name="T2" fmla="*/ 38 w 195"/>
                <a:gd name="T3" fmla="*/ 0 h 114"/>
                <a:gd name="T4" fmla="*/ 1 w 195"/>
                <a:gd name="T5" fmla="*/ 63 h 114"/>
                <a:gd name="T6" fmla="*/ 30 w 195"/>
                <a:gd name="T7" fmla="*/ 91 h 114"/>
                <a:gd name="T8" fmla="*/ 57 w 195"/>
                <a:gd name="T9" fmla="*/ 91 h 114"/>
                <a:gd name="T10" fmla="*/ 57 w 195"/>
                <a:gd name="T11" fmla="*/ 102 h 114"/>
                <a:gd name="T12" fmla="*/ 69 w 195"/>
                <a:gd name="T13" fmla="*/ 114 h 114"/>
                <a:gd name="T14" fmla="*/ 125 w 195"/>
                <a:gd name="T15" fmla="*/ 114 h 114"/>
                <a:gd name="T16" fmla="*/ 137 w 195"/>
                <a:gd name="T17" fmla="*/ 102 h 114"/>
                <a:gd name="T18" fmla="*/ 137 w 195"/>
                <a:gd name="T19" fmla="*/ 91 h 114"/>
                <a:gd name="T20" fmla="*/ 164 w 195"/>
                <a:gd name="T21" fmla="*/ 91 h 114"/>
                <a:gd name="T22" fmla="*/ 193 w 195"/>
                <a:gd name="T23" fmla="*/ 63 h 114"/>
                <a:gd name="T24" fmla="*/ 156 w 195"/>
                <a:gd name="T25" fmla="*/ 0 h 114"/>
                <a:gd name="T26" fmla="*/ 127 w 195"/>
                <a:gd name="T27"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5" h="114">
                  <a:moveTo>
                    <a:pt x="70" y="0"/>
                  </a:moveTo>
                  <a:cubicBezTo>
                    <a:pt x="38" y="0"/>
                    <a:pt x="38" y="0"/>
                    <a:pt x="38" y="0"/>
                  </a:cubicBezTo>
                  <a:cubicBezTo>
                    <a:pt x="38" y="0"/>
                    <a:pt x="5" y="37"/>
                    <a:pt x="1" y="63"/>
                  </a:cubicBezTo>
                  <a:cubicBezTo>
                    <a:pt x="0" y="78"/>
                    <a:pt x="14" y="91"/>
                    <a:pt x="30" y="91"/>
                  </a:cubicBezTo>
                  <a:cubicBezTo>
                    <a:pt x="57" y="91"/>
                    <a:pt x="57" y="91"/>
                    <a:pt x="57" y="91"/>
                  </a:cubicBezTo>
                  <a:cubicBezTo>
                    <a:pt x="57" y="102"/>
                    <a:pt x="57" y="102"/>
                    <a:pt x="57" y="102"/>
                  </a:cubicBezTo>
                  <a:cubicBezTo>
                    <a:pt x="57" y="108"/>
                    <a:pt x="63" y="114"/>
                    <a:pt x="69" y="114"/>
                  </a:cubicBezTo>
                  <a:cubicBezTo>
                    <a:pt x="125" y="114"/>
                    <a:pt x="125" y="114"/>
                    <a:pt x="125" y="114"/>
                  </a:cubicBezTo>
                  <a:cubicBezTo>
                    <a:pt x="132" y="114"/>
                    <a:pt x="137" y="108"/>
                    <a:pt x="137" y="102"/>
                  </a:cubicBezTo>
                  <a:cubicBezTo>
                    <a:pt x="137" y="91"/>
                    <a:pt x="137" y="91"/>
                    <a:pt x="137" y="91"/>
                  </a:cubicBezTo>
                  <a:cubicBezTo>
                    <a:pt x="164" y="91"/>
                    <a:pt x="164" y="91"/>
                    <a:pt x="164" y="91"/>
                  </a:cubicBezTo>
                  <a:cubicBezTo>
                    <a:pt x="180" y="91"/>
                    <a:pt x="195" y="78"/>
                    <a:pt x="193" y="63"/>
                  </a:cubicBezTo>
                  <a:cubicBezTo>
                    <a:pt x="190" y="37"/>
                    <a:pt x="156" y="0"/>
                    <a:pt x="156" y="0"/>
                  </a:cubicBezTo>
                  <a:cubicBezTo>
                    <a:pt x="127" y="0"/>
                    <a:pt x="127" y="0"/>
                    <a:pt x="127" y="0"/>
                  </a:cubicBezTo>
                </a:path>
              </a:pathLst>
            </a:custGeom>
            <a:noFill/>
            <a:ln w="23813" cap="flat">
              <a:solidFill>
                <a:schemeClr val="bg1"/>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30" name="Freeform 55"/>
            <p:cNvSpPr/>
            <p:nvPr/>
          </p:nvSpPr>
          <p:spPr bwMode="auto">
            <a:xfrm>
              <a:off x="7108610" y="3038684"/>
              <a:ext cx="298450" cy="182563"/>
            </a:xfrm>
            <a:custGeom>
              <a:avLst/>
              <a:gdLst>
                <a:gd name="T0" fmla="*/ 0 w 98"/>
                <a:gd name="T1" fmla="*/ 0 h 60"/>
                <a:gd name="T2" fmla="*/ 0 w 98"/>
                <a:gd name="T3" fmla="*/ 40 h 60"/>
                <a:gd name="T4" fmla="*/ 22 w 98"/>
                <a:gd name="T5" fmla="*/ 60 h 60"/>
                <a:gd name="T6" fmla="*/ 98 w 98"/>
                <a:gd name="T7" fmla="*/ 60 h 60"/>
              </a:gdLst>
              <a:ahLst/>
              <a:cxnLst>
                <a:cxn ang="0">
                  <a:pos x="T0" y="T1"/>
                </a:cxn>
                <a:cxn ang="0">
                  <a:pos x="T2" y="T3"/>
                </a:cxn>
                <a:cxn ang="0">
                  <a:pos x="T4" y="T5"/>
                </a:cxn>
                <a:cxn ang="0">
                  <a:pos x="T6" y="T7"/>
                </a:cxn>
              </a:cxnLst>
              <a:rect l="0" t="0" r="r" b="b"/>
              <a:pathLst>
                <a:path w="98" h="60">
                  <a:moveTo>
                    <a:pt x="0" y="0"/>
                  </a:moveTo>
                  <a:cubicBezTo>
                    <a:pt x="0" y="40"/>
                    <a:pt x="0" y="40"/>
                    <a:pt x="0" y="40"/>
                  </a:cubicBezTo>
                  <a:cubicBezTo>
                    <a:pt x="0" y="40"/>
                    <a:pt x="0" y="60"/>
                    <a:pt x="22" y="60"/>
                  </a:cubicBezTo>
                  <a:cubicBezTo>
                    <a:pt x="44" y="60"/>
                    <a:pt x="98" y="60"/>
                    <a:pt x="98" y="60"/>
                  </a:cubicBezTo>
                </a:path>
              </a:pathLst>
            </a:custGeom>
            <a:noFill/>
            <a:ln w="23813" cap="flat">
              <a:solidFill>
                <a:schemeClr val="bg1"/>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31" name="Freeform 56"/>
            <p:cNvSpPr/>
            <p:nvPr/>
          </p:nvSpPr>
          <p:spPr bwMode="auto">
            <a:xfrm>
              <a:off x="7397535" y="3038684"/>
              <a:ext cx="298450" cy="182563"/>
            </a:xfrm>
            <a:custGeom>
              <a:avLst/>
              <a:gdLst>
                <a:gd name="T0" fmla="*/ 97 w 98"/>
                <a:gd name="T1" fmla="*/ 0 h 60"/>
                <a:gd name="T2" fmla="*/ 97 w 98"/>
                <a:gd name="T3" fmla="*/ 40 h 60"/>
                <a:gd name="T4" fmla="*/ 76 w 98"/>
                <a:gd name="T5" fmla="*/ 60 h 60"/>
                <a:gd name="T6" fmla="*/ 0 w 98"/>
                <a:gd name="T7" fmla="*/ 60 h 60"/>
              </a:gdLst>
              <a:ahLst/>
              <a:cxnLst>
                <a:cxn ang="0">
                  <a:pos x="T0" y="T1"/>
                </a:cxn>
                <a:cxn ang="0">
                  <a:pos x="T2" y="T3"/>
                </a:cxn>
                <a:cxn ang="0">
                  <a:pos x="T4" y="T5"/>
                </a:cxn>
                <a:cxn ang="0">
                  <a:pos x="T6" y="T7"/>
                </a:cxn>
              </a:cxnLst>
              <a:rect l="0" t="0" r="r" b="b"/>
              <a:pathLst>
                <a:path w="98" h="60">
                  <a:moveTo>
                    <a:pt x="97" y="0"/>
                  </a:moveTo>
                  <a:cubicBezTo>
                    <a:pt x="97" y="40"/>
                    <a:pt x="97" y="40"/>
                    <a:pt x="97" y="40"/>
                  </a:cubicBezTo>
                  <a:cubicBezTo>
                    <a:pt x="97" y="40"/>
                    <a:pt x="98" y="60"/>
                    <a:pt x="76" y="60"/>
                  </a:cubicBezTo>
                  <a:cubicBezTo>
                    <a:pt x="54" y="60"/>
                    <a:pt x="0" y="60"/>
                    <a:pt x="0" y="60"/>
                  </a:cubicBezTo>
                </a:path>
              </a:pathLst>
            </a:custGeom>
            <a:noFill/>
            <a:ln w="23813" cap="flat">
              <a:solidFill>
                <a:schemeClr val="bg1"/>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grpSp>
      <p:grpSp>
        <p:nvGrpSpPr>
          <p:cNvPr id="7" name="组合 6"/>
          <p:cNvGrpSpPr/>
          <p:nvPr/>
        </p:nvGrpSpPr>
        <p:grpSpPr>
          <a:xfrm>
            <a:off x="4655731" y="4073542"/>
            <a:ext cx="592138" cy="571501"/>
            <a:chOff x="8370673" y="2649746"/>
            <a:chExt cx="592138" cy="571501"/>
          </a:xfrm>
        </p:grpSpPr>
        <p:sp>
          <p:nvSpPr>
            <p:cNvPr id="32" name="Line 57"/>
            <p:cNvSpPr>
              <a:spLocks noChangeShapeType="1"/>
            </p:cNvSpPr>
            <p:nvPr/>
          </p:nvSpPr>
          <p:spPr bwMode="auto">
            <a:xfrm flipV="1">
              <a:off x="8664360" y="2649746"/>
              <a:ext cx="0" cy="303213"/>
            </a:xfrm>
            <a:prstGeom prst="line">
              <a:avLst/>
            </a:prstGeom>
            <a:noFill/>
            <a:ln w="23813" cap="flat">
              <a:solidFill>
                <a:schemeClr val="bg1"/>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sp>
          <p:nvSpPr>
            <p:cNvPr id="34" name="Freeform 58"/>
            <p:cNvSpPr/>
            <p:nvPr/>
          </p:nvSpPr>
          <p:spPr bwMode="auto">
            <a:xfrm>
              <a:off x="8567523" y="2649746"/>
              <a:ext cx="198438" cy="100013"/>
            </a:xfrm>
            <a:custGeom>
              <a:avLst/>
              <a:gdLst>
                <a:gd name="T0" fmla="*/ 0 w 125"/>
                <a:gd name="T1" fmla="*/ 63 h 63"/>
                <a:gd name="T2" fmla="*/ 61 w 125"/>
                <a:gd name="T3" fmla="*/ 0 h 63"/>
                <a:gd name="T4" fmla="*/ 125 w 125"/>
                <a:gd name="T5" fmla="*/ 63 h 63"/>
              </a:gdLst>
              <a:ahLst/>
              <a:cxnLst>
                <a:cxn ang="0">
                  <a:pos x="T0" y="T1"/>
                </a:cxn>
                <a:cxn ang="0">
                  <a:pos x="T2" y="T3"/>
                </a:cxn>
                <a:cxn ang="0">
                  <a:pos x="T4" y="T5"/>
                </a:cxn>
              </a:cxnLst>
              <a:rect l="0" t="0" r="r" b="b"/>
              <a:pathLst>
                <a:path w="125" h="63">
                  <a:moveTo>
                    <a:pt x="0" y="63"/>
                  </a:moveTo>
                  <a:lnTo>
                    <a:pt x="61" y="0"/>
                  </a:lnTo>
                  <a:lnTo>
                    <a:pt x="125" y="63"/>
                  </a:lnTo>
                </a:path>
              </a:pathLst>
            </a:custGeom>
            <a:noFill/>
            <a:ln w="23813" cap="flat">
              <a:solidFill>
                <a:schemeClr val="bg1"/>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sp>
          <p:nvSpPr>
            <p:cNvPr id="35" name="Freeform 59"/>
            <p:cNvSpPr/>
            <p:nvPr/>
          </p:nvSpPr>
          <p:spPr bwMode="auto">
            <a:xfrm>
              <a:off x="8370673" y="2819609"/>
              <a:ext cx="592138" cy="346075"/>
            </a:xfrm>
            <a:custGeom>
              <a:avLst/>
              <a:gdLst>
                <a:gd name="T0" fmla="*/ 70 w 195"/>
                <a:gd name="T1" fmla="*/ 0 h 114"/>
                <a:gd name="T2" fmla="*/ 38 w 195"/>
                <a:gd name="T3" fmla="*/ 0 h 114"/>
                <a:gd name="T4" fmla="*/ 1 w 195"/>
                <a:gd name="T5" fmla="*/ 63 h 114"/>
                <a:gd name="T6" fmla="*/ 30 w 195"/>
                <a:gd name="T7" fmla="*/ 92 h 114"/>
                <a:gd name="T8" fmla="*/ 57 w 195"/>
                <a:gd name="T9" fmla="*/ 92 h 114"/>
                <a:gd name="T10" fmla="*/ 57 w 195"/>
                <a:gd name="T11" fmla="*/ 102 h 114"/>
                <a:gd name="T12" fmla="*/ 69 w 195"/>
                <a:gd name="T13" fmla="*/ 114 h 114"/>
                <a:gd name="T14" fmla="*/ 125 w 195"/>
                <a:gd name="T15" fmla="*/ 114 h 114"/>
                <a:gd name="T16" fmla="*/ 137 w 195"/>
                <a:gd name="T17" fmla="*/ 102 h 114"/>
                <a:gd name="T18" fmla="*/ 137 w 195"/>
                <a:gd name="T19" fmla="*/ 92 h 114"/>
                <a:gd name="T20" fmla="*/ 164 w 195"/>
                <a:gd name="T21" fmla="*/ 92 h 114"/>
                <a:gd name="T22" fmla="*/ 193 w 195"/>
                <a:gd name="T23" fmla="*/ 63 h 114"/>
                <a:gd name="T24" fmla="*/ 156 w 195"/>
                <a:gd name="T25" fmla="*/ 0 h 114"/>
                <a:gd name="T26" fmla="*/ 127 w 195"/>
                <a:gd name="T27" fmla="*/ 0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95" h="114">
                  <a:moveTo>
                    <a:pt x="70" y="0"/>
                  </a:moveTo>
                  <a:cubicBezTo>
                    <a:pt x="38" y="0"/>
                    <a:pt x="38" y="0"/>
                    <a:pt x="38" y="0"/>
                  </a:cubicBezTo>
                  <a:cubicBezTo>
                    <a:pt x="38" y="0"/>
                    <a:pt x="5" y="38"/>
                    <a:pt x="1" y="63"/>
                  </a:cubicBezTo>
                  <a:cubicBezTo>
                    <a:pt x="0" y="78"/>
                    <a:pt x="14" y="92"/>
                    <a:pt x="30" y="92"/>
                  </a:cubicBezTo>
                  <a:cubicBezTo>
                    <a:pt x="57" y="92"/>
                    <a:pt x="57" y="92"/>
                    <a:pt x="57" y="92"/>
                  </a:cubicBezTo>
                  <a:cubicBezTo>
                    <a:pt x="57" y="102"/>
                    <a:pt x="57" y="102"/>
                    <a:pt x="57" y="102"/>
                  </a:cubicBezTo>
                  <a:cubicBezTo>
                    <a:pt x="57" y="109"/>
                    <a:pt x="63" y="114"/>
                    <a:pt x="69" y="114"/>
                  </a:cubicBezTo>
                  <a:cubicBezTo>
                    <a:pt x="125" y="114"/>
                    <a:pt x="125" y="114"/>
                    <a:pt x="125" y="114"/>
                  </a:cubicBezTo>
                  <a:cubicBezTo>
                    <a:pt x="132" y="114"/>
                    <a:pt x="137" y="109"/>
                    <a:pt x="137" y="102"/>
                  </a:cubicBezTo>
                  <a:cubicBezTo>
                    <a:pt x="137" y="92"/>
                    <a:pt x="137" y="92"/>
                    <a:pt x="137" y="92"/>
                  </a:cubicBezTo>
                  <a:cubicBezTo>
                    <a:pt x="164" y="92"/>
                    <a:pt x="164" y="92"/>
                    <a:pt x="164" y="92"/>
                  </a:cubicBezTo>
                  <a:cubicBezTo>
                    <a:pt x="180" y="92"/>
                    <a:pt x="195" y="78"/>
                    <a:pt x="193" y="63"/>
                  </a:cubicBezTo>
                  <a:cubicBezTo>
                    <a:pt x="190" y="38"/>
                    <a:pt x="156" y="0"/>
                    <a:pt x="156" y="0"/>
                  </a:cubicBezTo>
                  <a:cubicBezTo>
                    <a:pt x="127" y="0"/>
                    <a:pt x="127" y="0"/>
                    <a:pt x="127" y="0"/>
                  </a:cubicBezTo>
                </a:path>
              </a:pathLst>
            </a:custGeom>
            <a:noFill/>
            <a:ln w="23813" cap="flat">
              <a:solidFill>
                <a:schemeClr val="bg1"/>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sp>
          <p:nvSpPr>
            <p:cNvPr id="36" name="Freeform 60"/>
            <p:cNvSpPr/>
            <p:nvPr/>
          </p:nvSpPr>
          <p:spPr bwMode="auto">
            <a:xfrm>
              <a:off x="8373848" y="3035509"/>
              <a:ext cx="296863" cy="185738"/>
            </a:xfrm>
            <a:custGeom>
              <a:avLst/>
              <a:gdLst>
                <a:gd name="T0" fmla="*/ 0 w 98"/>
                <a:gd name="T1" fmla="*/ 0 h 61"/>
                <a:gd name="T2" fmla="*/ 0 w 98"/>
                <a:gd name="T3" fmla="*/ 40 h 61"/>
                <a:gd name="T4" fmla="*/ 22 w 98"/>
                <a:gd name="T5" fmla="*/ 61 h 61"/>
                <a:gd name="T6" fmla="*/ 98 w 98"/>
                <a:gd name="T7" fmla="*/ 61 h 61"/>
              </a:gdLst>
              <a:ahLst/>
              <a:cxnLst>
                <a:cxn ang="0">
                  <a:pos x="T0" y="T1"/>
                </a:cxn>
                <a:cxn ang="0">
                  <a:pos x="T2" y="T3"/>
                </a:cxn>
                <a:cxn ang="0">
                  <a:pos x="T4" y="T5"/>
                </a:cxn>
                <a:cxn ang="0">
                  <a:pos x="T6" y="T7"/>
                </a:cxn>
              </a:cxnLst>
              <a:rect l="0" t="0" r="r" b="b"/>
              <a:pathLst>
                <a:path w="98" h="61">
                  <a:moveTo>
                    <a:pt x="0" y="0"/>
                  </a:moveTo>
                  <a:cubicBezTo>
                    <a:pt x="0" y="40"/>
                    <a:pt x="0" y="40"/>
                    <a:pt x="0" y="40"/>
                  </a:cubicBezTo>
                  <a:cubicBezTo>
                    <a:pt x="0" y="40"/>
                    <a:pt x="0" y="61"/>
                    <a:pt x="22" y="61"/>
                  </a:cubicBezTo>
                  <a:cubicBezTo>
                    <a:pt x="44" y="61"/>
                    <a:pt x="98" y="61"/>
                    <a:pt x="98" y="61"/>
                  </a:cubicBezTo>
                </a:path>
              </a:pathLst>
            </a:custGeom>
            <a:noFill/>
            <a:ln w="23813" cap="flat">
              <a:solidFill>
                <a:schemeClr val="bg1"/>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sp>
          <p:nvSpPr>
            <p:cNvPr id="37" name="Freeform 61"/>
            <p:cNvSpPr/>
            <p:nvPr/>
          </p:nvSpPr>
          <p:spPr bwMode="auto">
            <a:xfrm>
              <a:off x="8661185" y="3035509"/>
              <a:ext cx="298450" cy="185738"/>
            </a:xfrm>
            <a:custGeom>
              <a:avLst/>
              <a:gdLst>
                <a:gd name="T0" fmla="*/ 97 w 98"/>
                <a:gd name="T1" fmla="*/ 0 h 61"/>
                <a:gd name="T2" fmla="*/ 97 w 98"/>
                <a:gd name="T3" fmla="*/ 40 h 61"/>
                <a:gd name="T4" fmla="*/ 76 w 98"/>
                <a:gd name="T5" fmla="*/ 61 h 61"/>
                <a:gd name="T6" fmla="*/ 0 w 98"/>
                <a:gd name="T7" fmla="*/ 61 h 61"/>
              </a:gdLst>
              <a:ahLst/>
              <a:cxnLst>
                <a:cxn ang="0">
                  <a:pos x="T0" y="T1"/>
                </a:cxn>
                <a:cxn ang="0">
                  <a:pos x="T2" y="T3"/>
                </a:cxn>
                <a:cxn ang="0">
                  <a:pos x="T4" y="T5"/>
                </a:cxn>
                <a:cxn ang="0">
                  <a:pos x="T6" y="T7"/>
                </a:cxn>
              </a:cxnLst>
              <a:rect l="0" t="0" r="r" b="b"/>
              <a:pathLst>
                <a:path w="98" h="61">
                  <a:moveTo>
                    <a:pt x="97" y="0"/>
                  </a:moveTo>
                  <a:cubicBezTo>
                    <a:pt x="97" y="40"/>
                    <a:pt x="97" y="40"/>
                    <a:pt x="97" y="40"/>
                  </a:cubicBezTo>
                  <a:cubicBezTo>
                    <a:pt x="97" y="40"/>
                    <a:pt x="98" y="61"/>
                    <a:pt x="76" y="61"/>
                  </a:cubicBezTo>
                  <a:cubicBezTo>
                    <a:pt x="54" y="61"/>
                    <a:pt x="0" y="61"/>
                    <a:pt x="0" y="61"/>
                  </a:cubicBezTo>
                </a:path>
              </a:pathLst>
            </a:custGeom>
            <a:noFill/>
            <a:ln w="23813" cap="flat">
              <a:solidFill>
                <a:schemeClr val="bg1"/>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cs typeface="+mn-cs"/>
              </a:endParaRPr>
            </a:p>
          </p:txBody>
        </p:sp>
      </p:grpSp>
      <p:grpSp>
        <p:nvGrpSpPr>
          <p:cNvPr id="9" name="组合 8"/>
          <p:cNvGrpSpPr/>
          <p:nvPr/>
        </p:nvGrpSpPr>
        <p:grpSpPr>
          <a:xfrm>
            <a:off x="2482885" y="4123548"/>
            <a:ext cx="554038" cy="523875"/>
            <a:chOff x="2317103" y="4191018"/>
            <a:chExt cx="554038" cy="523875"/>
          </a:xfrm>
          <a:noFill/>
        </p:grpSpPr>
        <p:sp>
          <p:nvSpPr>
            <p:cNvPr id="39" name="Freeform 12"/>
            <p:cNvSpPr/>
            <p:nvPr/>
          </p:nvSpPr>
          <p:spPr bwMode="auto">
            <a:xfrm>
              <a:off x="2348853" y="4205305"/>
              <a:ext cx="493713" cy="242888"/>
            </a:xfrm>
            <a:custGeom>
              <a:avLst/>
              <a:gdLst>
                <a:gd name="T0" fmla="*/ 171 w 171"/>
                <a:gd name="T1" fmla="*/ 0 h 84"/>
                <a:gd name="T2" fmla="*/ 104 w 171"/>
                <a:gd name="T3" fmla="*/ 73 h 84"/>
                <a:gd name="T4" fmla="*/ 66 w 171"/>
                <a:gd name="T5" fmla="*/ 73 h 84"/>
                <a:gd name="T6" fmla="*/ 0 w 171"/>
                <a:gd name="T7" fmla="*/ 0 h 84"/>
              </a:gdLst>
              <a:ahLst/>
              <a:cxnLst>
                <a:cxn ang="0">
                  <a:pos x="T0" y="T1"/>
                </a:cxn>
                <a:cxn ang="0">
                  <a:pos x="T2" y="T3"/>
                </a:cxn>
                <a:cxn ang="0">
                  <a:pos x="T4" y="T5"/>
                </a:cxn>
                <a:cxn ang="0">
                  <a:pos x="T6" y="T7"/>
                </a:cxn>
              </a:cxnLst>
              <a:rect l="0" t="0" r="r" b="b"/>
              <a:pathLst>
                <a:path w="171" h="84">
                  <a:moveTo>
                    <a:pt x="171" y="0"/>
                  </a:moveTo>
                  <a:cubicBezTo>
                    <a:pt x="104" y="73"/>
                    <a:pt x="104" y="73"/>
                    <a:pt x="104" y="73"/>
                  </a:cubicBezTo>
                  <a:cubicBezTo>
                    <a:pt x="94" y="84"/>
                    <a:pt x="77" y="84"/>
                    <a:pt x="66" y="73"/>
                  </a:cubicBezTo>
                  <a:cubicBezTo>
                    <a:pt x="0" y="0"/>
                    <a:pt x="0" y="0"/>
                    <a:pt x="0" y="0"/>
                  </a:cubicBezTo>
                </a:path>
              </a:pathLst>
            </a:custGeom>
            <a:grp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40" name="Freeform 13"/>
            <p:cNvSpPr/>
            <p:nvPr/>
          </p:nvSpPr>
          <p:spPr bwMode="auto">
            <a:xfrm>
              <a:off x="2317103" y="4191018"/>
              <a:ext cx="554038" cy="358775"/>
            </a:xfrm>
            <a:custGeom>
              <a:avLst/>
              <a:gdLst>
                <a:gd name="T0" fmla="*/ 192 w 192"/>
                <a:gd name="T1" fmla="*/ 67 h 124"/>
                <a:gd name="T2" fmla="*/ 192 w 192"/>
                <a:gd name="T3" fmla="*/ 25 h 124"/>
                <a:gd name="T4" fmla="*/ 167 w 192"/>
                <a:gd name="T5" fmla="*/ 0 h 124"/>
                <a:gd name="T6" fmla="*/ 26 w 192"/>
                <a:gd name="T7" fmla="*/ 0 h 124"/>
                <a:gd name="T8" fmla="*/ 0 w 192"/>
                <a:gd name="T9" fmla="*/ 25 h 124"/>
                <a:gd name="T10" fmla="*/ 0 w 192"/>
                <a:gd name="T11" fmla="*/ 98 h 124"/>
                <a:gd name="T12" fmla="*/ 26 w 192"/>
                <a:gd name="T13" fmla="*/ 124 h 124"/>
                <a:gd name="T14" fmla="*/ 94 w 192"/>
                <a:gd name="T15" fmla="*/ 124 h 1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2" h="124">
                  <a:moveTo>
                    <a:pt x="192" y="67"/>
                  </a:moveTo>
                  <a:cubicBezTo>
                    <a:pt x="192" y="25"/>
                    <a:pt x="192" y="25"/>
                    <a:pt x="192" y="25"/>
                  </a:cubicBezTo>
                  <a:cubicBezTo>
                    <a:pt x="192" y="11"/>
                    <a:pt x="181" y="0"/>
                    <a:pt x="167" y="0"/>
                  </a:cubicBezTo>
                  <a:cubicBezTo>
                    <a:pt x="26" y="0"/>
                    <a:pt x="26" y="0"/>
                    <a:pt x="26" y="0"/>
                  </a:cubicBezTo>
                  <a:cubicBezTo>
                    <a:pt x="12" y="0"/>
                    <a:pt x="0" y="11"/>
                    <a:pt x="0" y="25"/>
                  </a:cubicBezTo>
                  <a:cubicBezTo>
                    <a:pt x="0" y="98"/>
                    <a:pt x="0" y="98"/>
                    <a:pt x="0" y="98"/>
                  </a:cubicBezTo>
                  <a:cubicBezTo>
                    <a:pt x="0" y="112"/>
                    <a:pt x="12" y="124"/>
                    <a:pt x="26" y="124"/>
                  </a:cubicBezTo>
                  <a:cubicBezTo>
                    <a:pt x="94" y="124"/>
                    <a:pt x="94" y="124"/>
                    <a:pt x="94" y="124"/>
                  </a:cubicBezTo>
                </a:path>
              </a:pathLst>
            </a:custGeom>
            <a:grp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41" name="Oval 14"/>
            <p:cNvSpPr>
              <a:spLocks noChangeArrowheads="1"/>
            </p:cNvSpPr>
            <p:nvPr/>
          </p:nvSpPr>
          <p:spPr bwMode="auto">
            <a:xfrm>
              <a:off x="2666353" y="4506930"/>
              <a:ext cx="204788" cy="207963"/>
            </a:xfrm>
            <a:prstGeom prst="ellipse">
              <a:avLst/>
            </a:prstGeom>
            <a:grp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42" name="Freeform 15"/>
            <p:cNvSpPr/>
            <p:nvPr/>
          </p:nvSpPr>
          <p:spPr bwMode="auto">
            <a:xfrm>
              <a:off x="2704453" y="4408505"/>
              <a:ext cx="130175" cy="106363"/>
            </a:xfrm>
            <a:custGeom>
              <a:avLst/>
              <a:gdLst>
                <a:gd name="T0" fmla="*/ 0 w 45"/>
                <a:gd name="T1" fmla="*/ 37 h 37"/>
                <a:gd name="T2" fmla="*/ 0 w 45"/>
                <a:gd name="T3" fmla="*/ 23 h 37"/>
                <a:gd name="T4" fmla="*/ 22 w 45"/>
                <a:gd name="T5" fmla="*/ 0 h 37"/>
                <a:gd name="T6" fmla="*/ 45 w 45"/>
                <a:gd name="T7" fmla="*/ 23 h 37"/>
                <a:gd name="T8" fmla="*/ 45 w 45"/>
                <a:gd name="T9" fmla="*/ 37 h 37"/>
              </a:gdLst>
              <a:ahLst/>
              <a:cxnLst>
                <a:cxn ang="0">
                  <a:pos x="T0" y="T1"/>
                </a:cxn>
                <a:cxn ang="0">
                  <a:pos x="T2" y="T3"/>
                </a:cxn>
                <a:cxn ang="0">
                  <a:pos x="T4" y="T5"/>
                </a:cxn>
                <a:cxn ang="0">
                  <a:pos x="T6" y="T7"/>
                </a:cxn>
                <a:cxn ang="0">
                  <a:pos x="T8" y="T9"/>
                </a:cxn>
              </a:cxnLst>
              <a:rect l="0" t="0" r="r" b="b"/>
              <a:pathLst>
                <a:path w="45" h="37">
                  <a:moveTo>
                    <a:pt x="0" y="37"/>
                  </a:moveTo>
                  <a:cubicBezTo>
                    <a:pt x="0" y="23"/>
                    <a:pt x="0" y="23"/>
                    <a:pt x="0" y="23"/>
                  </a:cubicBezTo>
                  <a:cubicBezTo>
                    <a:pt x="0" y="10"/>
                    <a:pt x="10" y="0"/>
                    <a:pt x="22" y="0"/>
                  </a:cubicBezTo>
                  <a:cubicBezTo>
                    <a:pt x="35" y="0"/>
                    <a:pt x="45" y="10"/>
                    <a:pt x="45" y="23"/>
                  </a:cubicBezTo>
                  <a:cubicBezTo>
                    <a:pt x="45" y="37"/>
                    <a:pt x="45" y="37"/>
                    <a:pt x="45" y="37"/>
                  </a:cubicBezTo>
                </a:path>
              </a:pathLst>
            </a:custGeom>
            <a:grp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43" name="Freeform 16"/>
            <p:cNvSpPr/>
            <p:nvPr/>
          </p:nvSpPr>
          <p:spPr bwMode="auto">
            <a:xfrm>
              <a:off x="2744140" y="4572018"/>
              <a:ext cx="49213" cy="93663"/>
            </a:xfrm>
            <a:custGeom>
              <a:avLst/>
              <a:gdLst>
                <a:gd name="T0" fmla="*/ 17 w 17"/>
                <a:gd name="T1" fmla="*/ 9 h 32"/>
                <a:gd name="T2" fmla="*/ 8 w 17"/>
                <a:gd name="T3" fmla="*/ 0 h 32"/>
                <a:gd name="T4" fmla="*/ 0 w 17"/>
                <a:gd name="T5" fmla="*/ 9 h 32"/>
                <a:gd name="T6" fmla="*/ 6 w 17"/>
                <a:gd name="T7" fmla="*/ 17 h 32"/>
                <a:gd name="T8" fmla="*/ 6 w 17"/>
                <a:gd name="T9" fmla="*/ 32 h 32"/>
                <a:gd name="T10" fmla="*/ 11 w 17"/>
                <a:gd name="T11" fmla="*/ 32 h 32"/>
                <a:gd name="T12" fmla="*/ 11 w 17"/>
                <a:gd name="T13" fmla="*/ 17 h 32"/>
                <a:gd name="T14" fmla="*/ 17 w 17"/>
                <a:gd name="T15" fmla="*/ 9 h 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7" h="32">
                  <a:moveTo>
                    <a:pt x="17" y="9"/>
                  </a:moveTo>
                  <a:cubicBezTo>
                    <a:pt x="17" y="4"/>
                    <a:pt x="13" y="0"/>
                    <a:pt x="8" y="0"/>
                  </a:cubicBezTo>
                  <a:cubicBezTo>
                    <a:pt x="4" y="0"/>
                    <a:pt x="0" y="4"/>
                    <a:pt x="0" y="9"/>
                  </a:cubicBezTo>
                  <a:cubicBezTo>
                    <a:pt x="0" y="12"/>
                    <a:pt x="3" y="16"/>
                    <a:pt x="6" y="17"/>
                  </a:cubicBezTo>
                  <a:cubicBezTo>
                    <a:pt x="6" y="32"/>
                    <a:pt x="6" y="32"/>
                    <a:pt x="6" y="32"/>
                  </a:cubicBezTo>
                  <a:cubicBezTo>
                    <a:pt x="11" y="32"/>
                    <a:pt x="11" y="32"/>
                    <a:pt x="11" y="32"/>
                  </a:cubicBezTo>
                  <a:cubicBezTo>
                    <a:pt x="11" y="17"/>
                    <a:pt x="11" y="17"/>
                    <a:pt x="11" y="17"/>
                  </a:cubicBezTo>
                  <a:cubicBezTo>
                    <a:pt x="14" y="16"/>
                    <a:pt x="17" y="12"/>
                    <a:pt x="17" y="9"/>
                  </a:cubicBezTo>
                  <a:close/>
                </a:path>
              </a:pathLst>
            </a:custGeom>
            <a:grpFill/>
            <a:ln>
              <a:solidFill>
                <a:schemeClr val="bg1"/>
              </a:solid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grpSp>
      <p:grpSp>
        <p:nvGrpSpPr>
          <p:cNvPr id="10" name="组合 9"/>
          <p:cNvGrpSpPr/>
          <p:nvPr/>
        </p:nvGrpSpPr>
        <p:grpSpPr>
          <a:xfrm>
            <a:off x="9014441" y="4136730"/>
            <a:ext cx="555625" cy="512763"/>
            <a:chOff x="9014441" y="4041480"/>
            <a:chExt cx="555625" cy="512763"/>
          </a:xfrm>
        </p:grpSpPr>
        <p:sp>
          <p:nvSpPr>
            <p:cNvPr id="45" name="Freeform 17"/>
            <p:cNvSpPr/>
            <p:nvPr/>
          </p:nvSpPr>
          <p:spPr bwMode="auto">
            <a:xfrm>
              <a:off x="9043016" y="4058943"/>
              <a:ext cx="495300" cy="242888"/>
            </a:xfrm>
            <a:custGeom>
              <a:avLst/>
              <a:gdLst>
                <a:gd name="T0" fmla="*/ 171 w 171"/>
                <a:gd name="T1" fmla="*/ 0 h 84"/>
                <a:gd name="T2" fmla="*/ 104 w 171"/>
                <a:gd name="T3" fmla="*/ 72 h 84"/>
                <a:gd name="T4" fmla="*/ 67 w 171"/>
                <a:gd name="T5" fmla="*/ 72 h 84"/>
                <a:gd name="T6" fmla="*/ 0 w 171"/>
                <a:gd name="T7" fmla="*/ 0 h 84"/>
              </a:gdLst>
              <a:ahLst/>
              <a:cxnLst>
                <a:cxn ang="0">
                  <a:pos x="T0" y="T1"/>
                </a:cxn>
                <a:cxn ang="0">
                  <a:pos x="T2" y="T3"/>
                </a:cxn>
                <a:cxn ang="0">
                  <a:pos x="T4" y="T5"/>
                </a:cxn>
                <a:cxn ang="0">
                  <a:pos x="T6" y="T7"/>
                </a:cxn>
              </a:cxnLst>
              <a:rect l="0" t="0" r="r" b="b"/>
              <a:pathLst>
                <a:path w="171" h="84">
                  <a:moveTo>
                    <a:pt x="171" y="0"/>
                  </a:moveTo>
                  <a:cubicBezTo>
                    <a:pt x="104" y="72"/>
                    <a:pt x="104" y="72"/>
                    <a:pt x="104" y="72"/>
                  </a:cubicBezTo>
                  <a:cubicBezTo>
                    <a:pt x="94" y="84"/>
                    <a:pt x="77" y="84"/>
                    <a:pt x="67" y="72"/>
                  </a:cubicBezTo>
                  <a:cubicBezTo>
                    <a:pt x="0" y="0"/>
                    <a:pt x="0" y="0"/>
                    <a:pt x="0" y="0"/>
                  </a:cubicBezTo>
                </a:path>
              </a:pathLst>
            </a:custGeom>
            <a:no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46" name="Freeform 18"/>
            <p:cNvSpPr/>
            <p:nvPr/>
          </p:nvSpPr>
          <p:spPr bwMode="auto">
            <a:xfrm>
              <a:off x="9014441" y="4041480"/>
              <a:ext cx="555625" cy="361950"/>
            </a:xfrm>
            <a:custGeom>
              <a:avLst/>
              <a:gdLst>
                <a:gd name="T0" fmla="*/ 192 w 192"/>
                <a:gd name="T1" fmla="*/ 68 h 125"/>
                <a:gd name="T2" fmla="*/ 192 w 192"/>
                <a:gd name="T3" fmla="*/ 26 h 125"/>
                <a:gd name="T4" fmla="*/ 166 w 192"/>
                <a:gd name="T5" fmla="*/ 0 h 125"/>
                <a:gd name="T6" fmla="*/ 25 w 192"/>
                <a:gd name="T7" fmla="*/ 0 h 125"/>
                <a:gd name="T8" fmla="*/ 0 w 192"/>
                <a:gd name="T9" fmla="*/ 26 h 125"/>
                <a:gd name="T10" fmla="*/ 0 w 192"/>
                <a:gd name="T11" fmla="*/ 99 h 125"/>
                <a:gd name="T12" fmla="*/ 25 w 192"/>
                <a:gd name="T13" fmla="*/ 125 h 125"/>
                <a:gd name="T14" fmla="*/ 94 w 192"/>
                <a:gd name="T15" fmla="*/ 125 h 12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2" h="125">
                  <a:moveTo>
                    <a:pt x="192" y="68"/>
                  </a:moveTo>
                  <a:cubicBezTo>
                    <a:pt x="192" y="26"/>
                    <a:pt x="192" y="26"/>
                    <a:pt x="192" y="26"/>
                  </a:cubicBezTo>
                  <a:cubicBezTo>
                    <a:pt x="192" y="12"/>
                    <a:pt x="180" y="0"/>
                    <a:pt x="166" y="0"/>
                  </a:cubicBezTo>
                  <a:cubicBezTo>
                    <a:pt x="25" y="0"/>
                    <a:pt x="25" y="0"/>
                    <a:pt x="25" y="0"/>
                  </a:cubicBezTo>
                  <a:cubicBezTo>
                    <a:pt x="11" y="0"/>
                    <a:pt x="0" y="12"/>
                    <a:pt x="0" y="26"/>
                  </a:cubicBezTo>
                  <a:cubicBezTo>
                    <a:pt x="0" y="99"/>
                    <a:pt x="0" y="99"/>
                    <a:pt x="0" y="99"/>
                  </a:cubicBezTo>
                  <a:cubicBezTo>
                    <a:pt x="0" y="113"/>
                    <a:pt x="11" y="125"/>
                    <a:pt x="25" y="125"/>
                  </a:cubicBezTo>
                  <a:cubicBezTo>
                    <a:pt x="94" y="125"/>
                    <a:pt x="94" y="125"/>
                    <a:pt x="94" y="125"/>
                  </a:cubicBezTo>
                </a:path>
              </a:pathLst>
            </a:custGeom>
            <a:no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54" name="Oval 19"/>
            <p:cNvSpPr>
              <a:spLocks noChangeArrowheads="1"/>
            </p:cNvSpPr>
            <p:nvPr/>
          </p:nvSpPr>
          <p:spPr bwMode="auto">
            <a:xfrm>
              <a:off x="9370041" y="4268493"/>
              <a:ext cx="190500" cy="190500"/>
            </a:xfrm>
            <a:prstGeom prst="ellipse">
              <a:avLst/>
            </a:prstGeom>
            <a:no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55" name="Line 20"/>
            <p:cNvSpPr>
              <a:spLocks noChangeShapeType="1"/>
            </p:cNvSpPr>
            <p:nvPr/>
          </p:nvSpPr>
          <p:spPr bwMode="auto">
            <a:xfrm flipH="1">
              <a:off x="9252566" y="4438355"/>
              <a:ext cx="131763" cy="115888"/>
            </a:xfrm>
            <a:prstGeom prst="line">
              <a:avLst/>
            </a:prstGeom>
            <a:noFill/>
            <a:ln w="23813" cap="rnd">
              <a:solidFill>
                <a:schemeClr val="bg1"/>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矩形 32"/>
          <p:cNvSpPr/>
          <p:nvPr/>
        </p:nvSpPr>
        <p:spPr>
          <a:xfrm>
            <a:off x="-2448" y="-21841"/>
            <a:ext cx="12190363" cy="6873315"/>
          </a:xfrm>
          <a:prstGeom prst="rect">
            <a:avLst/>
          </a:prstGeom>
          <a:solidFill>
            <a:srgbClr val="F1F1F1">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矩形 42"/>
          <p:cNvSpPr/>
          <p:nvPr/>
        </p:nvSpPr>
        <p:spPr>
          <a:xfrm>
            <a:off x="2175477" y="1387070"/>
            <a:ext cx="6214492" cy="476521"/>
          </a:xfrm>
          <a:prstGeom prst="rect">
            <a:avLst/>
          </a:prstGeom>
          <a:solidFill>
            <a:srgbClr val="304E6A">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rot="2700000">
            <a:off x="4991555" y="2395060"/>
            <a:ext cx="1871973" cy="1871973"/>
          </a:xfrm>
          <a:prstGeom prst="rect">
            <a:avLst/>
          </a:prstGeom>
          <a:solidFill>
            <a:schemeClr val="bg1">
              <a:lumMod val="85000"/>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标题 1"/>
          <p:cNvSpPr txBox="1"/>
          <p:nvPr/>
        </p:nvSpPr>
        <p:spPr>
          <a:xfrm>
            <a:off x="4004209" y="1151662"/>
            <a:ext cx="1673565" cy="86762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altLang="zh-CN" sz="4800" i="1" dirty="0" smtClean="0">
                <a:solidFill>
                  <a:srgbClr val="E89E0A"/>
                </a:solidFill>
                <a:latin typeface="+mj-ea"/>
              </a:rPr>
              <a:t>PART</a:t>
            </a:r>
            <a:endParaRPr lang="zh-CN" altLang="en-US" sz="4800" i="1" dirty="0">
              <a:solidFill>
                <a:srgbClr val="E89E0A"/>
              </a:solidFill>
              <a:latin typeface="+mj-ea"/>
            </a:endParaRPr>
          </a:p>
        </p:txBody>
      </p:sp>
      <p:sp>
        <p:nvSpPr>
          <p:cNvPr id="40" name="标题 1"/>
          <p:cNvSpPr txBox="1"/>
          <p:nvPr/>
        </p:nvSpPr>
        <p:spPr>
          <a:xfrm>
            <a:off x="3974079" y="4690273"/>
            <a:ext cx="3906923" cy="132607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4" name="平行四边形 3"/>
          <p:cNvSpPr/>
          <p:nvPr/>
        </p:nvSpPr>
        <p:spPr>
          <a:xfrm>
            <a:off x="-2448" y="0"/>
            <a:ext cx="2522691" cy="1386348"/>
          </a:xfrm>
          <a:prstGeom prst="parallelogram">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标题 1"/>
          <p:cNvSpPr txBox="1"/>
          <p:nvPr/>
        </p:nvSpPr>
        <p:spPr>
          <a:xfrm>
            <a:off x="408644" y="-258467"/>
            <a:ext cx="2007704" cy="13773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0000"/>
              </a:lnSpc>
            </a:pPr>
            <a:r>
              <a:rPr lang="en-US" altLang="zh-CN" sz="6600" dirty="0" smtClean="0">
                <a:solidFill>
                  <a:schemeClr val="bg1"/>
                </a:solidFill>
                <a:latin typeface="黑体" panose="02010609060101010101" pitchFamily="49" charset="-122"/>
                <a:ea typeface="黑体" panose="02010609060101010101" pitchFamily="49" charset="-122"/>
              </a:rPr>
              <a:t>Logo</a:t>
            </a:r>
            <a:endParaRPr lang="zh-CN" altLang="en-US" sz="6600" dirty="0">
              <a:solidFill>
                <a:schemeClr val="bg1"/>
              </a:solidFill>
              <a:latin typeface="黑体" panose="02010609060101010101" pitchFamily="49" charset="-122"/>
              <a:ea typeface="黑体" panose="02010609060101010101" pitchFamily="49" charset="-122"/>
            </a:endParaRPr>
          </a:p>
        </p:txBody>
      </p:sp>
      <p:sp>
        <p:nvSpPr>
          <p:cNvPr id="37" name="标题 1"/>
          <p:cNvSpPr txBox="1"/>
          <p:nvPr/>
        </p:nvSpPr>
        <p:spPr>
          <a:xfrm>
            <a:off x="4778009" y="3032345"/>
            <a:ext cx="2299067" cy="57986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600" b="1" dirty="0" smtClean="0">
                <a:solidFill>
                  <a:schemeClr val="bg2">
                    <a:lumMod val="50000"/>
                  </a:schemeClr>
                </a:solidFill>
                <a:latin typeface="DINPro-Light" panose="02000504040000020003" pitchFamily="50" charset="0"/>
              </a:rPr>
              <a:t>输入标题</a:t>
            </a:r>
            <a:endParaRPr lang="zh-CN" altLang="en-US" sz="3600" b="1" dirty="0">
              <a:solidFill>
                <a:schemeClr val="bg2">
                  <a:lumMod val="50000"/>
                </a:schemeClr>
              </a:solidFill>
              <a:latin typeface="DINPro-Light" panose="02000504040000020003" pitchFamily="50" charset="0"/>
            </a:endParaRPr>
          </a:p>
        </p:txBody>
      </p:sp>
      <p:sp>
        <p:nvSpPr>
          <p:cNvPr id="42" name="标题 1"/>
          <p:cNvSpPr txBox="1"/>
          <p:nvPr/>
        </p:nvSpPr>
        <p:spPr>
          <a:xfrm>
            <a:off x="5574528" y="1219466"/>
            <a:ext cx="1041606" cy="86762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altLang="zh-CN" sz="8800" i="1" dirty="0" smtClean="0">
                <a:solidFill>
                  <a:srgbClr val="E89E0A"/>
                </a:solidFill>
                <a:latin typeface="+mj-ea"/>
              </a:rPr>
              <a:t>4</a:t>
            </a:r>
            <a:endParaRPr lang="zh-CN" altLang="en-US" sz="8800" i="1" dirty="0">
              <a:solidFill>
                <a:srgbClr val="E89E0A"/>
              </a:solidFill>
              <a:latin typeface="+mj-ea"/>
            </a:endParaRPr>
          </a:p>
        </p:txBody>
      </p:sp>
      <p:sp>
        <p:nvSpPr>
          <p:cNvPr id="44" name="矩形 43"/>
          <p:cNvSpPr/>
          <p:nvPr/>
        </p:nvSpPr>
        <p:spPr>
          <a:xfrm rot="10800000" flipV="1">
            <a:off x="5593256" y="6284478"/>
            <a:ext cx="6593620" cy="45719"/>
          </a:xfrm>
          <a:prstGeom prst="rect">
            <a:avLst/>
          </a:prstGeom>
          <a:solidFill>
            <a:srgbClr val="304E6A">
              <a:alpha val="38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 </a:t>
            </a: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矩形 32"/>
          <p:cNvSpPr/>
          <p:nvPr/>
        </p:nvSpPr>
        <p:spPr>
          <a:xfrm>
            <a:off x="-2448" y="-7327"/>
            <a:ext cx="12190363" cy="6873315"/>
          </a:xfrm>
          <a:prstGeom prst="rect">
            <a:avLst/>
          </a:prstGeom>
          <a:solidFill>
            <a:srgbClr val="F1F1F1">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 name="矩形 2"/>
          <p:cNvSpPr/>
          <p:nvPr/>
        </p:nvSpPr>
        <p:spPr>
          <a:xfrm>
            <a:off x="10305143" y="5526083"/>
            <a:ext cx="1882772" cy="1347231"/>
          </a:xfrm>
          <a:prstGeom prst="rect">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平行四边形 3"/>
          <p:cNvSpPr/>
          <p:nvPr/>
        </p:nvSpPr>
        <p:spPr>
          <a:xfrm>
            <a:off x="-2448" y="0"/>
            <a:ext cx="2522691" cy="1386348"/>
          </a:xfrm>
          <a:prstGeom prst="parallelogram">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标题 1"/>
          <p:cNvSpPr txBox="1"/>
          <p:nvPr/>
        </p:nvSpPr>
        <p:spPr>
          <a:xfrm>
            <a:off x="408644" y="-258467"/>
            <a:ext cx="2007704" cy="13773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0000"/>
              </a:lnSpc>
            </a:pPr>
            <a:r>
              <a:rPr lang="en-US" altLang="zh-CN" sz="6600" dirty="0" smtClean="0">
                <a:solidFill>
                  <a:schemeClr val="bg1"/>
                </a:solidFill>
                <a:latin typeface="黑体" panose="02010609060101010101" pitchFamily="49" charset="-122"/>
                <a:ea typeface="黑体" panose="02010609060101010101" pitchFamily="49" charset="-122"/>
              </a:rPr>
              <a:t>Logo</a:t>
            </a:r>
            <a:endParaRPr lang="zh-CN" altLang="en-US" sz="6600" dirty="0">
              <a:solidFill>
                <a:schemeClr val="bg1"/>
              </a:solidFill>
              <a:latin typeface="黑体" panose="02010609060101010101" pitchFamily="49" charset="-122"/>
              <a:ea typeface="黑体" panose="02010609060101010101" pitchFamily="49" charset="-122"/>
            </a:endParaRPr>
          </a:p>
        </p:txBody>
      </p:sp>
      <p:sp>
        <p:nvSpPr>
          <p:cNvPr id="38" name="标题 1"/>
          <p:cNvSpPr txBox="1"/>
          <p:nvPr/>
        </p:nvSpPr>
        <p:spPr>
          <a:xfrm>
            <a:off x="1936815" y="5829468"/>
            <a:ext cx="6167947" cy="90033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50000"/>
              </a:lnSpc>
            </a:pPr>
            <a:r>
              <a:rPr lang="zh-CN" altLang="en-US" sz="1100" b="1" dirty="0">
                <a:solidFill>
                  <a:schemeClr val="tx1">
                    <a:lumMod val="65000"/>
                    <a:lumOff val="35000"/>
                  </a:schemeClr>
                </a:solidFill>
                <a:latin typeface="DINPro-Light" panose="02000504040000020003" pitchFamily="50" charset="0"/>
              </a:rPr>
              <a:t>点击此文本框可输入相关</a:t>
            </a:r>
            <a:r>
              <a:rPr lang="zh-CN" altLang="en-US" sz="1100" b="1" dirty="0" smtClean="0">
                <a:solidFill>
                  <a:schemeClr val="tx1">
                    <a:lumMod val="65000"/>
                    <a:lumOff val="35000"/>
                  </a:schemeClr>
                </a:solidFill>
                <a:latin typeface="DINPro-Light" panose="02000504040000020003" pitchFamily="50" charset="0"/>
              </a:rPr>
              <a:t>内容</a:t>
            </a:r>
            <a:r>
              <a:rPr lang="zh-CN" altLang="en-US" sz="1100" b="1" dirty="0">
                <a:solidFill>
                  <a:schemeClr val="tx1">
                    <a:lumMod val="65000"/>
                    <a:lumOff val="35000"/>
                  </a:schemeClr>
                </a:solidFill>
                <a:latin typeface="DINPro-Light" panose="02000504040000020003" pitchFamily="50" charset="0"/>
              </a:rPr>
              <a:t>点击此文本框可输入相关</a:t>
            </a:r>
            <a:r>
              <a:rPr lang="zh-CN" altLang="en-US" sz="1100" b="1" dirty="0">
                <a:solidFill>
                  <a:schemeClr val="tx1">
                    <a:lumMod val="65000"/>
                    <a:lumOff val="35000"/>
                  </a:schemeClr>
                </a:solidFill>
                <a:latin typeface="DINPro-Light" panose="02000504040000020003" pitchFamily="50" charset="0"/>
              </a:rPr>
              <a:t>内容点击此文本框可输入相关</a:t>
            </a:r>
            <a:r>
              <a:rPr lang="zh-CN" altLang="en-US" sz="1100" b="1" dirty="0" smtClean="0">
                <a:solidFill>
                  <a:schemeClr val="tx1">
                    <a:lumMod val="65000"/>
                    <a:lumOff val="35000"/>
                  </a:schemeClr>
                </a:solidFill>
                <a:latin typeface="DINPro-Light" panose="02000504040000020003" pitchFamily="50" charset="0"/>
              </a:rPr>
              <a:t>内容</a:t>
            </a:r>
            <a:endParaRPr lang="zh-CN" altLang="en-US" sz="1100" b="1" dirty="0" smtClean="0">
              <a:solidFill>
                <a:schemeClr val="tx1">
                  <a:lumMod val="65000"/>
                  <a:lumOff val="35000"/>
                </a:schemeClr>
              </a:solidFill>
              <a:latin typeface="DINPro-Light" panose="02000504040000020003" pitchFamily="50" charset="0"/>
            </a:endParaRPr>
          </a:p>
          <a:p>
            <a:pPr algn="l">
              <a:lnSpc>
                <a:spcPct val="150000"/>
              </a:lnSpc>
            </a:pPr>
            <a:r>
              <a:rPr lang="zh-CN" altLang="en-US" sz="1100" b="1" dirty="0" smtClean="0">
                <a:solidFill>
                  <a:schemeClr val="tx1">
                    <a:lumMod val="65000"/>
                    <a:lumOff val="35000"/>
                  </a:schemeClr>
                </a:solidFill>
                <a:latin typeface="DINPro-Light" panose="02000504040000020003" pitchFamily="50" charset="0"/>
              </a:rPr>
              <a:t>点击此文本框可输入相关内容</a:t>
            </a:r>
            <a:endParaRPr lang="zh-CN" altLang="en-US" sz="1100" b="1" dirty="0" smtClean="0">
              <a:solidFill>
                <a:schemeClr val="tx1">
                  <a:lumMod val="65000"/>
                  <a:lumOff val="35000"/>
                </a:schemeClr>
              </a:solidFill>
              <a:latin typeface="DINPro-Light" panose="02000504040000020003" pitchFamily="50" charset="0"/>
            </a:endParaRPr>
          </a:p>
          <a:p>
            <a:pPr algn="l">
              <a:lnSpc>
                <a:spcPct val="150000"/>
              </a:lnSpc>
            </a:pPr>
            <a:endParaRPr lang="zh-CN" altLang="en-US" sz="1100" b="1" dirty="0">
              <a:solidFill>
                <a:schemeClr val="tx1">
                  <a:lumMod val="65000"/>
                  <a:lumOff val="35000"/>
                </a:schemeClr>
              </a:solidFill>
              <a:latin typeface="DINPro-Light" panose="02000504040000020003" pitchFamily="50" charset="0"/>
            </a:endParaRPr>
          </a:p>
        </p:txBody>
      </p:sp>
      <p:sp>
        <p:nvSpPr>
          <p:cNvPr id="58" name="标题 1"/>
          <p:cNvSpPr txBox="1"/>
          <p:nvPr/>
        </p:nvSpPr>
        <p:spPr>
          <a:xfrm>
            <a:off x="5252716" y="827071"/>
            <a:ext cx="2299067" cy="57905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2400" b="1" dirty="0" smtClean="0">
                <a:solidFill>
                  <a:schemeClr val="bg2">
                    <a:lumMod val="50000"/>
                  </a:schemeClr>
                </a:solidFill>
                <a:latin typeface="DINPro-Light" panose="02000504040000020003" pitchFamily="50" charset="0"/>
              </a:rPr>
              <a:t>输入标题</a:t>
            </a:r>
            <a:endParaRPr lang="zh-CN" altLang="en-US" sz="2400" b="1" dirty="0">
              <a:solidFill>
                <a:schemeClr val="bg2">
                  <a:lumMod val="50000"/>
                </a:schemeClr>
              </a:solidFill>
              <a:latin typeface="DINPro-Light" panose="02000504040000020003" pitchFamily="50" charset="0"/>
            </a:endParaRPr>
          </a:p>
        </p:txBody>
      </p:sp>
      <p:sp>
        <p:nvSpPr>
          <p:cNvPr id="20" name="标题 1"/>
          <p:cNvSpPr txBox="1"/>
          <p:nvPr/>
        </p:nvSpPr>
        <p:spPr>
          <a:xfrm>
            <a:off x="10571853" y="6043741"/>
            <a:ext cx="1349351" cy="59508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zh-CN" altLang="en-US" sz="1600" b="1" dirty="0">
                <a:solidFill>
                  <a:schemeClr val="bg1"/>
                </a:solidFill>
                <a:latin typeface="DINPro-Light" panose="02000504040000020003" pitchFamily="50" charset="0"/>
              </a:rPr>
              <a:t>点击此文本框可输入相关</a:t>
            </a:r>
            <a:r>
              <a:rPr lang="zh-CN" altLang="en-US" sz="1600" b="1" dirty="0" smtClean="0">
                <a:solidFill>
                  <a:schemeClr val="bg1"/>
                </a:solidFill>
                <a:latin typeface="DINPro-Light" panose="02000504040000020003" pitchFamily="50" charset="0"/>
              </a:rPr>
              <a:t>内容</a:t>
            </a:r>
            <a:endParaRPr lang="zh-CN" altLang="en-US" sz="1600" b="1" dirty="0">
              <a:solidFill>
                <a:schemeClr val="bg1"/>
              </a:solidFill>
              <a:latin typeface="DINPro-Light" panose="02000504040000020003" pitchFamily="50" charset="0"/>
            </a:endParaRPr>
          </a:p>
        </p:txBody>
      </p:sp>
      <p:sp>
        <p:nvSpPr>
          <p:cNvPr id="59" name="标题 1"/>
          <p:cNvSpPr txBox="1"/>
          <p:nvPr/>
        </p:nvSpPr>
        <p:spPr>
          <a:xfrm>
            <a:off x="390316" y="4072311"/>
            <a:ext cx="3092998" cy="120781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60" name="标题 1"/>
          <p:cNvSpPr txBox="1"/>
          <p:nvPr/>
        </p:nvSpPr>
        <p:spPr>
          <a:xfrm>
            <a:off x="1188715" y="3545951"/>
            <a:ext cx="1598027" cy="57905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2400" b="1" dirty="0" smtClean="0">
                <a:solidFill>
                  <a:schemeClr val="bg2">
                    <a:lumMod val="50000"/>
                  </a:schemeClr>
                </a:solidFill>
                <a:latin typeface="DINPro-Light" panose="02000504040000020003" pitchFamily="50" charset="0"/>
              </a:rPr>
              <a:t>输入标题</a:t>
            </a:r>
            <a:endParaRPr lang="zh-CN" altLang="en-US" sz="2400" b="1" dirty="0">
              <a:solidFill>
                <a:schemeClr val="bg2">
                  <a:lumMod val="50000"/>
                </a:schemeClr>
              </a:solidFill>
              <a:latin typeface="DINPro-Light" panose="02000504040000020003" pitchFamily="50" charset="0"/>
            </a:endParaRPr>
          </a:p>
        </p:txBody>
      </p:sp>
      <p:sp>
        <p:nvSpPr>
          <p:cNvPr id="62" name="矩形 61"/>
          <p:cNvSpPr/>
          <p:nvPr/>
        </p:nvSpPr>
        <p:spPr>
          <a:xfrm flipV="1">
            <a:off x="1746325" y="3105485"/>
            <a:ext cx="8623037" cy="45719"/>
          </a:xfrm>
          <a:prstGeom prst="rect">
            <a:avLst/>
          </a:prstGeom>
          <a:solidFill>
            <a:srgbClr val="304E6A">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1746325" y="2628951"/>
            <a:ext cx="327404" cy="494824"/>
          </a:xfrm>
          <a:prstGeom prst="rect">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标题 1"/>
          <p:cNvSpPr txBox="1"/>
          <p:nvPr/>
        </p:nvSpPr>
        <p:spPr>
          <a:xfrm>
            <a:off x="1728037" y="3302551"/>
            <a:ext cx="417556" cy="1567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altLang="zh-CN" sz="2400" b="1" dirty="0" smtClean="0">
                <a:solidFill>
                  <a:schemeClr val="bg1"/>
                </a:solidFill>
                <a:latin typeface="DINPro-Light" panose="02000504040000020003" pitchFamily="50" charset="0"/>
              </a:rPr>
              <a:t>1</a:t>
            </a:r>
            <a:endParaRPr lang="zh-CN" altLang="en-US" sz="2400" b="1" dirty="0" smtClean="0">
              <a:solidFill>
                <a:schemeClr val="bg1"/>
              </a:solidFill>
              <a:latin typeface="DINPro-Light" panose="02000504040000020003" pitchFamily="50" charset="0"/>
            </a:endParaRPr>
          </a:p>
          <a:p>
            <a:pPr algn="l">
              <a:lnSpc>
                <a:spcPct val="100000"/>
              </a:lnSpc>
            </a:pPr>
            <a:endParaRPr lang="zh-CN" altLang="en-US" sz="2400" b="1" dirty="0">
              <a:solidFill>
                <a:schemeClr val="bg1"/>
              </a:solidFill>
              <a:latin typeface="DINPro-Light" panose="02000504040000020003" pitchFamily="50" charset="0"/>
            </a:endParaRPr>
          </a:p>
        </p:txBody>
      </p:sp>
      <p:sp>
        <p:nvSpPr>
          <p:cNvPr id="15" name="矩形 14"/>
          <p:cNvSpPr/>
          <p:nvPr/>
        </p:nvSpPr>
        <p:spPr>
          <a:xfrm>
            <a:off x="5830933" y="2628951"/>
            <a:ext cx="327404" cy="494824"/>
          </a:xfrm>
          <a:prstGeom prst="rect">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标题 1"/>
          <p:cNvSpPr txBox="1"/>
          <p:nvPr/>
        </p:nvSpPr>
        <p:spPr>
          <a:xfrm>
            <a:off x="5812645" y="3302551"/>
            <a:ext cx="417556" cy="1567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altLang="zh-CN" sz="2400" b="1" dirty="0" smtClean="0">
                <a:solidFill>
                  <a:schemeClr val="bg1"/>
                </a:solidFill>
                <a:latin typeface="DINPro-Light" panose="02000504040000020003" pitchFamily="50" charset="0"/>
              </a:rPr>
              <a:t>2</a:t>
            </a:r>
            <a:endParaRPr lang="zh-CN" altLang="en-US" sz="2400" b="1" dirty="0" smtClean="0">
              <a:solidFill>
                <a:schemeClr val="bg1"/>
              </a:solidFill>
              <a:latin typeface="DINPro-Light" panose="02000504040000020003" pitchFamily="50" charset="0"/>
            </a:endParaRPr>
          </a:p>
          <a:p>
            <a:pPr algn="l">
              <a:lnSpc>
                <a:spcPct val="100000"/>
              </a:lnSpc>
            </a:pPr>
            <a:endParaRPr lang="zh-CN" altLang="en-US" sz="2400" b="1" dirty="0">
              <a:solidFill>
                <a:schemeClr val="bg1"/>
              </a:solidFill>
              <a:latin typeface="DINPro-Light" panose="02000504040000020003" pitchFamily="50" charset="0"/>
            </a:endParaRPr>
          </a:p>
        </p:txBody>
      </p:sp>
      <p:sp>
        <p:nvSpPr>
          <p:cNvPr id="18" name="矩形 17"/>
          <p:cNvSpPr/>
          <p:nvPr/>
        </p:nvSpPr>
        <p:spPr>
          <a:xfrm>
            <a:off x="10041958" y="2619807"/>
            <a:ext cx="327404" cy="494824"/>
          </a:xfrm>
          <a:prstGeom prst="rect">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标题 1"/>
          <p:cNvSpPr txBox="1"/>
          <p:nvPr/>
        </p:nvSpPr>
        <p:spPr>
          <a:xfrm>
            <a:off x="10023670" y="3293407"/>
            <a:ext cx="417556" cy="1567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altLang="zh-CN" sz="2400" b="1" dirty="0" smtClean="0">
                <a:solidFill>
                  <a:schemeClr val="bg1"/>
                </a:solidFill>
                <a:latin typeface="DINPro-Light" panose="02000504040000020003" pitchFamily="50" charset="0"/>
              </a:rPr>
              <a:t>3</a:t>
            </a:r>
            <a:endParaRPr lang="zh-CN" altLang="en-US" sz="2400" b="1" dirty="0" smtClean="0">
              <a:solidFill>
                <a:schemeClr val="bg1"/>
              </a:solidFill>
              <a:latin typeface="DINPro-Light" panose="02000504040000020003" pitchFamily="50" charset="0"/>
            </a:endParaRPr>
          </a:p>
          <a:p>
            <a:pPr algn="l">
              <a:lnSpc>
                <a:spcPct val="100000"/>
              </a:lnSpc>
            </a:pPr>
            <a:endParaRPr lang="zh-CN" altLang="en-US" sz="2400" b="1" dirty="0">
              <a:solidFill>
                <a:schemeClr val="bg1"/>
              </a:solidFill>
              <a:latin typeface="DINPro-Light" panose="02000504040000020003" pitchFamily="50" charset="0"/>
            </a:endParaRPr>
          </a:p>
        </p:txBody>
      </p:sp>
      <p:sp>
        <p:nvSpPr>
          <p:cNvPr id="21" name="标题 1"/>
          <p:cNvSpPr txBox="1"/>
          <p:nvPr/>
        </p:nvSpPr>
        <p:spPr>
          <a:xfrm>
            <a:off x="4502327" y="4072311"/>
            <a:ext cx="3092998" cy="120781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22" name="标题 1"/>
          <p:cNvSpPr txBox="1"/>
          <p:nvPr/>
        </p:nvSpPr>
        <p:spPr>
          <a:xfrm>
            <a:off x="5300726" y="3545951"/>
            <a:ext cx="1598027" cy="57905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2400" b="1" dirty="0" smtClean="0">
                <a:solidFill>
                  <a:schemeClr val="bg2">
                    <a:lumMod val="50000"/>
                  </a:schemeClr>
                </a:solidFill>
                <a:latin typeface="DINPro-Light" panose="02000504040000020003" pitchFamily="50" charset="0"/>
              </a:rPr>
              <a:t>输入标题</a:t>
            </a:r>
            <a:endParaRPr lang="zh-CN" altLang="en-US" sz="2400" b="1" dirty="0">
              <a:solidFill>
                <a:schemeClr val="bg2">
                  <a:lumMod val="50000"/>
                </a:schemeClr>
              </a:solidFill>
              <a:latin typeface="DINPro-Light" panose="02000504040000020003" pitchFamily="50" charset="0"/>
            </a:endParaRPr>
          </a:p>
        </p:txBody>
      </p:sp>
      <p:sp>
        <p:nvSpPr>
          <p:cNvPr id="23" name="标题 1"/>
          <p:cNvSpPr txBox="1"/>
          <p:nvPr/>
        </p:nvSpPr>
        <p:spPr>
          <a:xfrm>
            <a:off x="8705604" y="4069583"/>
            <a:ext cx="3092998" cy="120781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24" name="标题 1"/>
          <p:cNvSpPr txBox="1"/>
          <p:nvPr/>
        </p:nvSpPr>
        <p:spPr>
          <a:xfrm>
            <a:off x="9504003" y="3543223"/>
            <a:ext cx="1598027" cy="57905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2400" b="1" dirty="0" smtClean="0">
                <a:solidFill>
                  <a:schemeClr val="bg2">
                    <a:lumMod val="50000"/>
                  </a:schemeClr>
                </a:solidFill>
                <a:latin typeface="DINPro-Light" panose="02000504040000020003" pitchFamily="50" charset="0"/>
              </a:rPr>
              <a:t>输入标题</a:t>
            </a:r>
            <a:endParaRPr lang="zh-CN" altLang="en-US" sz="2400" b="1" dirty="0">
              <a:solidFill>
                <a:schemeClr val="bg2">
                  <a:lumMod val="50000"/>
                </a:schemeClr>
              </a:solidFill>
              <a:latin typeface="DINPro-Light" panose="02000504040000020003" pitchFamily="50"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矩形 32"/>
          <p:cNvSpPr/>
          <p:nvPr/>
        </p:nvSpPr>
        <p:spPr>
          <a:xfrm>
            <a:off x="-2448" y="-7327"/>
            <a:ext cx="12190363" cy="6873315"/>
          </a:xfrm>
          <a:prstGeom prst="rect">
            <a:avLst/>
          </a:prstGeom>
          <a:solidFill>
            <a:srgbClr val="F1F1F1">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平行四边形 3"/>
          <p:cNvSpPr/>
          <p:nvPr/>
        </p:nvSpPr>
        <p:spPr>
          <a:xfrm>
            <a:off x="-2448" y="0"/>
            <a:ext cx="2522691" cy="1386348"/>
          </a:xfrm>
          <a:prstGeom prst="parallelogram">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标题 1"/>
          <p:cNvSpPr txBox="1"/>
          <p:nvPr/>
        </p:nvSpPr>
        <p:spPr>
          <a:xfrm>
            <a:off x="408644" y="-258467"/>
            <a:ext cx="2007704" cy="13773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0000"/>
              </a:lnSpc>
            </a:pPr>
            <a:r>
              <a:rPr lang="en-US" altLang="zh-CN" sz="6600" dirty="0" smtClean="0">
                <a:solidFill>
                  <a:schemeClr val="bg1"/>
                </a:solidFill>
                <a:latin typeface="黑体" panose="02010609060101010101" pitchFamily="49" charset="-122"/>
                <a:ea typeface="黑体" panose="02010609060101010101" pitchFamily="49" charset="-122"/>
              </a:rPr>
              <a:t>Logo</a:t>
            </a:r>
            <a:endParaRPr lang="zh-CN" altLang="en-US" sz="6600" dirty="0">
              <a:solidFill>
                <a:schemeClr val="bg1"/>
              </a:solidFill>
              <a:latin typeface="黑体" panose="02010609060101010101" pitchFamily="49" charset="-122"/>
              <a:ea typeface="黑体" panose="02010609060101010101" pitchFamily="49" charset="-122"/>
            </a:endParaRPr>
          </a:p>
        </p:txBody>
      </p:sp>
      <p:sp>
        <p:nvSpPr>
          <p:cNvPr id="38" name="标题 1"/>
          <p:cNvSpPr txBox="1"/>
          <p:nvPr/>
        </p:nvSpPr>
        <p:spPr>
          <a:xfrm>
            <a:off x="782316" y="3027842"/>
            <a:ext cx="5518420" cy="86561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58" name="标题 1"/>
          <p:cNvSpPr txBox="1"/>
          <p:nvPr/>
        </p:nvSpPr>
        <p:spPr>
          <a:xfrm>
            <a:off x="782316" y="2498227"/>
            <a:ext cx="2299067" cy="57905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2400" b="1" dirty="0" smtClean="0">
                <a:solidFill>
                  <a:schemeClr val="bg2">
                    <a:lumMod val="50000"/>
                  </a:schemeClr>
                </a:solidFill>
                <a:latin typeface="DINPro-Light" panose="02000504040000020003" pitchFamily="50" charset="0"/>
              </a:rPr>
              <a:t>输入标题</a:t>
            </a:r>
            <a:endParaRPr lang="zh-CN" altLang="en-US" sz="2400" b="1" dirty="0">
              <a:solidFill>
                <a:schemeClr val="bg2">
                  <a:lumMod val="50000"/>
                </a:schemeClr>
              </a:solidFill>
              <a:latin typeface="DINPro-Light" panose="02000504040000020003" pitchFamily="50" charset="0"/>
            </a:endParaRPr>
          </a:p>
        </p:txBody>
      </p:sp>
      <p:sp>
        <p:nvSpPr>
          <p:cNvPr id="59" name="标题 1"/>
          <p:cNvSpPr txBox="1"/>
          <p:nvPr/>
        </p:nvSpPr>
        <p:spPr>
          <a:xfrm>
            <a:off x="782316" y="4303332"/>
            <a:ext cx="5518420" cy="86561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60" name="标题 1"/>
          <p:cNvSpPr txBox="1"/>
          <p:nvPr/>
        </p:nvSpPr>
        <p:spPr>
          <a:xfrm>
            <a:off x="782316" y="3773717"/>
            <a:ext cx="2299067" cy="57905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2400" b="1" dirty="0" smtClean="0">
                <a:solidFill>
                  <a:schemeClr val="bg2">
                    <a:lumMod val="50000"/>
                  </a:schemeClr>
                </a:solidFill>
                <a:latin typeface="DINPro-Light" panose="02000504040000020003" pitchFamily="50" charset="0"/>
              </a:rPr>
              <a:t>输入标题</a:t>
            </a:r>
            <a:endParaRPr lang="zh-CN" altLang="en-US" sz="2400" b="1" dirty="0">
              <a:solidFill>
                <a:schemeClr val="bg2">
                  <a:lumMod val="50000"/>
                </a:schemeClr>
              </a:solidFill>
              <a:latin typeface="DINPro-Light" panose="02000504040000020003" pitchFamily="50" charset="0"/>
            </a:endParaRPr>
          </a:p>
        </p:txBody>
      </p:sp>
      <p:pic>
        <p:nvPicPr>
          <p:cNvPr id="1026" name="Picture 2" descr="点击触屏的商务男士图片"/>
          <p:cNvPicPr>
            <a:picLocks noChangeAspect="1" noChangeArrowheads="1"/>
          </p:cNvPicPr>
          <p:nvPr/>
        </p:nvPicPr>
        <p:blipFill rotWithShape="1">
          <a:blip r:embed="rId1">
            <a:extLst>
              <a:ext uri="{28A0092B-C50C-407E-A947-70E740481C1C}">
                <a14:useLocalDpi xmlns:a14="http://schemas.microsoft.com/office/drawing/2010/main" val="0"/>
              </a:ext>
            </a:extLst>
          </a:blip>
          <a:srcRect l="10821" t="-6105" r="7979" b="17076"/>
          <a:stretch>
            <a:fillRect/>
          </a:stretch>
        </p:blipFill>
        <p:spPr bwMode="auto">
          <a:xfrm>
            <a:off x="6737802" y="2659831"/>
            <a:ext cx="4628698" cy="3385879"/>
          </a:xfrm>
          <a:prstGeom prst="rect">
            <a:avLst/>
          </a:prstGeom>
          <a:noFill/>
          <a:extLst>
            <a:ext uri="{909E8E84-426E-40DD-AFC4-6F175D3DCCD1}">
              <a14:hiddenFill xmlns:a14="http://schemas.microsoft.com/office/drawing/2010/main">
                <a:solidFill>
                  <a:srgbClr val="FFFFFF"/>
                </a:solidFill>
              </a14:hiddenFill>
            </a:ext>
          </a:extLst>
        </p:spPr>
      </p:pic>
      <p:sp>
        <p:nvSpPr>
          <p:cNvPr id="13" name="标题 1"/>
          <p:cNvSpPr txBox="1"/>
          <p:nvPr/>
        </p:nvSpPr>
        <p:spPr>
          <a:xfrm>
            <a:off x="2827440" y="908377"/>
            <a:ext cx="2299067" cy="57905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2800" b="1" dirty="0" smtClean="0">
                <a:solidFill>
                  <a:schemeClr val="bg2">
                    <a:lumMod val="50000"/>
                  </a:schemeClr>
                </a:solidFill>
                <a:latin typeface="DINPro-Light" panose="02000504040000020003" pitchFamily="50" charset="0"/>
              </a:rPr>
              <a:t>输入标题</a:t>
            </a:r>
            <a:endParaRPr lang="zh-CN" altLang="en-US" sz="2800" b="1" dirty="0">
              <a:solidFill>
                <a:schemeClr val="bg2">
                  <a:lumMod val="50000"/>
                </a:schemeClr>
              </a:solidFill>
              <a:latin typeface="DINPro-Light" panose="02000504040000020003" pitchFamily="50" charset="0"/>
            </a:endParaRPr>
          </a:p>
        </p:txBody>
      </p:sp>
      <p:sp>
        <p:nvSpPr>
          <p:cNvPr id="14" name="标题 1"/>
          <p:cNvSpPr txBox="1"/>
          <p:nvPr/>
        </p:nvSpPr>
        <p:spPr>
          <a:xfrm>
            <a:off x="782316" y="5578822"/>
            <a:ext cx="5518420" cy="86561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15" name="标题 1"/>
          <p:cNvSpPr txBox="1"/>
          <p:nvPr/>
        </p:nvSpPr>
        <p:spPr>
          <a:xfrm>
            <a:off x="782316" y="5049207"/>
            <a:ext cx="2299067" cy="57905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2400" b="1" dirty="0" smtClean="0">
                <a:solidFill>
                  <a:schemeClr val="bg2">
                    <a:lumMod val="50000"/>
                  </a:schemeClr>
                </a:solidFill>
                <a:latin typeface="DINPro-Light" panose="02000504040000020003" pitchFamily="50" charset="0"/>
              </a:rPr>
              <a:t>输入标题</a:t>
            </a:r>
            <a:endParaRPr lang="zh-CN" altLang="en-US" sz="2400" b="1" dirty="0">
              <a:solidFill>
                <a:schemeClr val="bg2">
                  <a:lumMod val="50000"/>
                </a:schemeClr>
              </a:solidFill>
              <a:latin typeface="DINPro-Light" panose="02000504040000020003" pitchFamily="50"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矩形 32"/>
          <p:cNvSpPr/>
          <p:nvPr/>
        </p:nvSpPr>
        <p:spPr>
          <a:xfrm>
            <a:off x="-2448" y="-9359"/>
            <a:ext cx="12190363" cy="6873315"/>
          </a:xfrm>
          <a:prstGeom prst="rect">
            <a:avLst/>
          </a:prstGeom>
          <a:solidFill>
            <a:srgbClr val="F1F1F1">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平行四边形 3"/>
          <p:cNvSpPr/>
          <p:nvPr/>
        </p:nvSpPr>
        <p:spPr>
          <a:xfrm>
            <a:off x="-2448" y="0"/>
            <a:ext cx="2522691" cy="1386348"/>
          </a:xfrm>
          <a:prstGeom prst="parallelogram">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标题 1"/>
          <p:cNvSpPr txBox="1"/>
          <p:nvPr/>
        </p:nvSpPr>
        <p:spPr>
          <a:xfrm>
            <a:off x="408644" y="-258467"/>
            <a:ext cx="2007704" cy="13773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0000"/>
              </a:lnSpc>
            </a:pPr>
            <a:r>
              <a:rPr lang="en-US" altLang="zh-CN" sz="6600" dirty="0" smtClean="0">
                <a:solidFill>
                  <a:schemeClr val="bg1"/>
                </a:solidFill>
                <a:latin typeface="黑体" panose="02010609060101010101" pitchFamily="49" charset="-122"/>
                <a:ea typeface="黑体" panose="02010609060101010101" pitchFamily="49" charset="-122"/>
              </a:rPr>
              <a:t>Logo</a:t>
            </a:r>
            <a:endParaRPr lang="zh-CN" altLang="en-US" sz="6600" dirty="0">
              <a:solidFill>
                <a:schemeClr val="bg1"/>
              </a:solidFill>
              <a:latin typeface="黑体" panose="02010609060101010101" pitchFamily="49" charset="-122"/>
              <a:ea typeface="黑体" panose="02010609060101010101" pitchFamily="49" charset="-122"/>
            </a:endParaRPr>
          </a:p>
        </p:txBody>
      </p:sp>
      <p:sp>
        <p:nvSpPr>
          <p:cNvPr id="38" name="标题 1"/>
          <p:cNvSpPr txBox="1"/>
          <p:nvPr/>
        </p:nvSpPr>
        <p:spPr>
          <a:xfrm>
            <a:off x="7369700" y="2527299"/>
            <a:ext cx="3831700" cy="181243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a:t>
            </a:r>
            <a:r>
              <a:rPr lang="zh-CN" altLang="en-US" sz="1600" b="1" dirty="0">
                <a:solidFill>
                  <a:schemeClr val="tx1">
                    <a:lumMod val="65000"/>
                    <a:lumOff val="35000"/>
                  </a:schemeClr>
                </a:solidFill>
                <a:latin typeface="DINPro-Light" panose="02000504040000020003" pitchFamily="50" charset="0"/>
              </a:rPr>
              <a:t>内容点击此文本框可输入相关内容点击此文本框可输入相关内容</a:t>
            </a:r>
            <a:endParaRPr lang="zh-CN" altLang="en-US" sz="1600" b="1" dirty="0">
              <a:solidFill>
                <a:schemeClr val="tx1">
                  <a:lumMod val="65000"/>
                  <a:lumOff val="35000"/>
                </a:schemeClr>
              </a:solidFill>
              <a:latin typeface="DINPro-Light" panose="02000504040000020003" pitchFamily="50" charset="0"/>
            </a:endParaRPr>
          </a:p>
          <a:p>
            <a:pPr algn="l">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点击此文本框可输入相关内容</a:t>
            </a:r>
            <a:endParaRPr lang="zh-CN" altLang="en-US" sz="1600" b="1" dirty="0">
              <a:solidFill>
                <a:schemeClr val="tx1">
                  <a:lumMod val="65000"/>
                  <a:lumOff val="35000"/>
                </a:schemeClr>
              </a:solidFill>
              <a:latin typeface="DINPro-Light" panose="02000504040000020003" pitchFamily="50" charset="0"/>
            </a:endParaRPr>
          </a:p>
          <a:p>
            <a:pPr algn="l">
              <a:lnSpc>
                <a:spcPct val="100000"/>
              </a:lnSpc>
            </a:pP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59" name="标题 1"/>
          <p:cNvSpPr txBox="1"/>
          <p:nvPr/>
        </p:nvSpPr>
        <p:spPr>
          <a:xfrm>
            <a:off x="8065486" y="4537288"/>
            <a:ext cx="3504213" cy="60456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1200" b="1" dirty="0">
                <a:solidFill>
                  <a:schemeClr val="tx1">
                    <a:lumMod val="65000"/>
                    <a:lumOff val="35000"/>
                  </a:schemeClr>
                </a:solidFill>
                <a:latin typeface="DINPro-Light" panose="02000504040000020003" pitchFamily="50" charset="0"/>
              </a:rPr>
              <a:t>点击此文本框可输入相关</a:t>
            </a:r>
            <a:r>
              <a:rPr lang="zh-CN" altLang="en-US" sz="1200" b="1" dirty="0" smtClean="0">
                <a:solidFill>
                  <a:schemeClr val="tx1">
                    <a:lumMod val="65000"/>
                    <a:lumOff val="35000"/>
                  </a:schemeClr>
                </a:solidFill>
                <a:latin typeface="DINPro-Light" panose="02000504040000020003" pitchFamily="50" charset="0"/>
              </a:rPr>
              <a:t>内容</a:t>
            </a:r>
            <a:r>
              <a:rPr lang="zh-CN" altLang="en-US" sz="1200" b="1" dirty="0">
                <a:solidFill>
                  <a:schemeClr val="tx1">
                    <a:lumMod val="65000"/>
                    <a:lumOff val="35000"/>
                  </a:schemeClr>
                </a:solidFill>
                <a:latin typeface="DINPro-Light" panose="02000504040000020003" pitchFamily="50" charset="0"/>
              </a:rPr>
              <a:t>点击此</a:t>
            </a:r>
            <a:r>
              <a:rPr lang="zh-CN" altLang="en-US" sz="1200" b="1" dirty="0" smtClean="0">
                <a:solidFill>
                  <a:schemeClr val="tx1">
                    <a:lumMod val="65000"/>
                    <a:lumOff val="35000"/>
                  </a:schemeClr>
                </a:solidFill>
                <a:latin typeface="DINPro-Light" panose="02000504040000020003" pitchFamily="50" charset="0"/>
              </a:rPr>
              <a:t>文本框</a:t>
            </a:r>
            <a:endParaRPr lang="en-US" altLang="zh-CN" sz="1200" b="1" dirty="0" smtClean="0">
              <a:solidFill>
                <a:schemeClr val="tx1">
                  <a:lumMod val="65000"/>
                  <a:lumOff val="35000"/>
                </a:schemeClr>
              </a:solidFill>
              <a:latin typeface="DINPro-Light" panose="02000504040000020003" pitchFamily="50" charset="0"/>
            </a:endParaRPr>
          </a:p>
          <a:p>
            <a:pPr algn="l">
              <a:lnSpc>
                <a:spcPct val="100000"/>
              </a:lnSpc>
            </a:pPr>
            <a:r>
              <a:rPr lang="zh-CN" altLang="en-US" sz="1200" b="1" dirty="0" smtClean="0">
                <a:solidFill>
                  <a:schemeClr val="tx1">
                    <a:lumMod val="65000"/>
                    <a:lumOff val="35000"/>
                  </a:schemeClr>
                </a:solidFill>
                <a:latin typeface="DINPro-Light" panose="02000504040000020003" pitchFamily="50" charset="0"/>
              </a:rPr>
              <a:t>可</a:t>
            </a:r>
            <a:r>
              <a:rPr lang="zh-CN" altLang="en-US" sz="1200" b="1" dirty="0">
                <a:solidFill>
                  <a:schemeClr val="tx1">
                    <a:lumMod val="65000"/>
                    <a:lumOff val="35000"/>
                  </a:schemeClr>
                </a:solidFill>
                <a:latin typeface="DINPro-Light" panose="02000504040000020003" pitchFamily="50" charset="0"/>
              </a:rPr>
              <a:t>输入</a:t>
            </a:r>
            <a:r>
              <a:rPr lang="zh-CN" altLang="en-US" sz="1200" b="1" dirty="0" smtClean="0">
                <a:solidFill>
                  <a:schemeClr val="tx1">
                    <a:lumMod val="65000"/>
                    <a:lumOff val="35000"/>
                  </a:schemeClr>
                </a:solidFill>
                <a:latin typeface="DINPro-Light" panose="02000504040000020003" pitchFamily="50" charset="0"/>
              </a:rPr>
              <a:t>相关内容点击</a:t>
            </a:r>
            <a:r>
              <a:rPr lang="zh-CN" altLang="en-US" sz="1200" b="1" dirty="0" smtClean="0">
                <a:solidFill>
                  <a:schemeClr val="tx1">
                    <a:lumMod val="65000"/>
                    <a:lumOff val="35000"/>
                  </a:schemeClr>
                </a:solidFill>
                <a:latin typeface="DINPro-Light" panose="02000504040000020003" pitchFamily="50" charset="0"/>
              </a:rPr>
              <a:t>此文本框可</a:t>
            </a:r>
            <a:r>
              <a:rPr lang="zh-CN" altLang="en-US" sz="1200" b="1" dirty="0" smtClean="0">
                <a:solidFill>
                  <a:schemeClr val="tx1">
                    <a:lumMod val="65000"/>
                    <a:lumOff val="35000"/>
                  </a:schemeClr>
                </a:solidFill>
                <a:latin typeface="DINPro-Light" panose="02000504040000020003" pitchFamily="50" charset="0"/>
              </a:rPr>
              <a:t>输入</a:t>
            </a:r>
            <a:endParaRPr lang="zh-CN" altLang="en-US" sz="1200" b="1" dirty="0">
              <a:solidFill>
                <a:schemeClr val="tx1">
                  <a:lumMod val="65000"/>
                  <a:lumOff val="35000"/>
                </a:schemeClr>
              </a:solidFill>
              <a:latin typeface="DINPro-Light" panose="02000504040000020003" pitchFamily="50" charset="0"/>
            </a:endParaRPr>
          </a:p>
        </p:txBody>
      </p:sp>
      <p:sp>
        <p:nvSpPr>
          <p:cNvPr id="13" name="标题 1"/>
          <p:cNvSpPr txBox="1"/>
          <p:nvPr/>
        </p:nvSpPr>
        <p:spPr>
          <a:xfrm>
            <a:off x="7369700" y="1474673"/>
            <a:ext cx="1795360" cy="57905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2800" b="1" dirty="0" smtClean="0">
                <a:solidFill>
                  <a:schemeClr val="bg2">
                    <a:lumMod val="50000"/>
                  </a:schemeClr>
                </a:solidFill>
                <a:latin typeface="DINPro-Light" panose="02000504040000020003" pitchFamily="50" charset="0"/>
              </a:rPr>
              <a:t>输入标题</a:t>
            </a:r>
            <a:endParaRPr lang="zh-CN" altLang="en-US" sz="2800" b="1" dirty="0">
              <a:solidFill>
                <a:schemeClr val="bg2">
                  <a:lumMod val="50000"/>
                </a:schemeClr>
              </a:solidFill>
              <a:latin typeface="DINPro-Light" panose="02000504040000020003" pitchFamily="50" charset="0"/>
            </a:endParaRPr>
          </a:p>
        </p:txBody>
      </p:sp>
      <p:sp>
        <p:nvSpPr>
          <p:cNvPr id="3" name="直角三角形 2"/>
          <p:cNvSpPr/>
          <p:nvPr/>
        </p:nvSpPr>
        <p:spPr>
          <a:xfrm>
            <a:off x="-1" y="3479801"/>
            <a:ext cx="5450173" cy="3378200"/>
          </a:xfrm>
          <a:prstGeom prst="rtTriangle">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050" name="Picture 2" descr="http://img.hb.aicdn.com/ad6c2c88dadfd23e0e5274e2431a0572fedbb6b4170c2-JXv9W2"/>
          <p:cNvPicPr>
            <a:picLocks noChangeAspect="1" noChangeArrowheads="1"/>
          </p:cNvPicPr>
          <p:nvPr/>
        </p:nvPicPr>
        <p:blipFill rotWithShape="1">
          <a:blip r:embed="rId1">
            <a:extLst>
              <a:ext uri="{28A0092B-C50C-407E-A947-70E740481C1C}">
                <a14:useLocalDpi xmlns:a14="http://schemas.microsoft.com/office/drawing/2010/main" val="0"/>
              </a:ext>
            </a:extLst>
          </a:blip>
          <a:srcRect l="7702" r="4688"/>
          <a:stretch>
            <a:fillRect/>
          </a:stretch>
        </p:blipFill>
        <p:spPr bwMode="auto">
          <a:xfrm>
            <a:off x="1663700" y="2444567"/>
            <a:ext cx="4749800" cy="3292769"/>
          </a:xfrm>
          <a:prstGeom prst="rect">
            <a:avLst/>
          </a:prstGeom>
          <a:noFill/>
          <a:effectLst>
            <a:outerShdw blurRad="50800" dist="50800" dir="5400000" algn="ctr" rotWithShape="0">
              <a:srgbClr val="000000">
                <a:alpha val="46000"/>
              </a:srgbClr>
            </a:outerShdw>
          </a:effectLst>
          <a:extLst>
            <a:ext uri="{909E8E84-426E-40DD-AFC4-6F175D3DCCD1}">
              <a14:hiddenFill xmlns:a14="http://schemas.microsoft.com/office/drawing/2010/main">
                <a:solidFill>
                  <a:srgbClr val="FFFFFF"/>
                </a:solidFill>
              </a14:hiddenFill>
            </a:ext>
          </a:extLst>
        </p:spPr>
      </p:pic>
      <p:grpSp>
        <p:nvGrpSpPr>
          <p:cNvPr id="5" name="组合 4"/>
          <p:cNvGrpSpPr/>
          <p:nvPr/>
        </p:nvGrpSpPr>
        <p:grpSpPr>
          <a:xfrm>
            <a:off x="7596952" y="4717916"/>
            <a:ext cx="371392" cy="373515"/>
            <a:chOff x="406401" y="2020207"/>
            <a:chExt cx="555625" cy="558800"/>
          </a:xfrm>
        </p:grpSpPr>
        <p:sp>
          <p:nvSpPr>
            <p:cNvPr id="25" name="Freeform 5"/>
            <p:cNvSpPr/>
            <p:nvPr/>
          </p:nvSpPr>
          <p:spPr bwMode="auto">
            <a:xfrm>
              <a:off x="434976" y="2034495"/>
              <a:ext cx="495300" cy="242888"/>
            </a:xfrm>
            <a:custGeom>
              <a:avLst/>
              <a:gdLst>
                <a:gd name="T0" fmla="*/ 171 w 171"/>
                <a:gd name="T1" fmla="*/ 0 h 84"/>
                <a:gd name="T2" fmla="*/ 104 w 171"/>
                <a:gd name="T3" fmla="*/ 73 h 84"/>
                <a:gd name="T4" fmla="*/ 67 w 171"/>
                <a:gd name="T5" fmla="*/ 73 h 84"/>
                <a:gd name="T6" fmla="*/ 0 w 171"/>
                <a:gd name="T7" fmla="*/ 0 h 84"/>
              </a:gdLst>
              <a:ahLst/>
              <a:cxnLst>
                <a:cxn ang="0">
                  <a:pos x="T0" y="T1"/>
                </a:cxn>
                <a:cxn ang="0">
                  <a:pos x="T2" y="T3"/>
                </a:cxn>
                <a:cxn ang="0">
                  <a:pos x="T4" y="T5"/>
                </a:cxn>
                <a:cxn ang="0">
                  <a:pos x="T6" y="T7"/>
                </a:cxn>
              </a:cxnLst>
              <a:rect l="0" t="0" r="r" b="b"/>
              <a:pathLst>
                <a:path w="171" h="84">
                  <a:moveTo>
                    <a:pt x="171" y="0"/>
                  </a:moveTo>
                  <a:cubicBezTo>
                    <a:pt x="104" y="73"/>
                    <a:pt x="104" y="73"/>
                    <a:pt x="104" y="73"/>
                  </a:cubicBezTo>
                  <a:cubicBezTo>
                    <a:pt x="94" y="84"/>
                    <a:pt x="77" y="84"/>
                    <a:pt x="67" y="73"/>
                  </a:cubicBezTo>
                  <a:cubicBezTo>
                    <a:pt x="0" y="0"/>
                    <a:pt x="0" y="0"/>
                    <a:pt x="0" y="0"/>
                  </a:cubicBezTo>
                </a:path>
              </a:pathLst>
            </a:custGeom>
            <a:noFill/>
            <a:ln w="23813" cap="rnd">
              <a:solidFill>
                <a:srgbClr val="304E6A"/>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26" name="Oval 6"/>
            <p:cNvSpPr>
              <a:spLocks noChangeArrowheads="1"/>
            </p:cNvSpPr>
            <p:nvPr/>
          </p:nvSpPr>
          <p:spPr bwMode="auto">
            <a:xfrm>
              <a:off x="692151" y="2309132"/>
              <a:ext cx="269875" cy="269875"/>
            </a:xfrm>
            <a:prstGeom prst="ellipse">
              <a:avLst/>
            </a:prstGeom>
            <a:noFill/>
            <a:ln w="23813" cap="rnd">
              <a:solidFill>
                <a:srgbClr val="304E6A"/>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27" name="Freeform 7"/>
            <p:cNvSpPr/>
            <p:nvPr/>
          </p:nvSpPr>
          <p:spPr bwMode="auto">
            <a:xfrm>
              <a:off x="406401" y="2020207"/>
              <a:ext cx="555625" cy="358775"/>
            </a:xfrm>
            <a:custGeom>
              <a:avLst/>
              <a:gdLst>
                <a:gd name="T0" fmla="*/ 166 w 192"/>
                <a:gd name="T1" fmla="*/ 0 h 124"/>
                <a:gd name="T2" fmla="*/ 25 w 192"/>
                <a:gd name="T3" fmla="*/ 0 h 124"/>
                <a:gd name="T4" fmla="*/ 0 w 192"/>
                <a:gd name="T5" fmla="*/ 25 h 124"/>
                <a:gd name="T6" fmla="*/ 0 w 192"/>
                <a:gd name="T7" fmla="*/ 98 h 124"/>
                <a:gd name="T8" fmla="*/ 25 w 192"/>
                <a:gd name="T9" fmla="*/ 124 h 124"/>
                <a:gd name="T10" fmla="*/ 105 w 192"/>
                <a:gd name="T11" fmla="*/ 124 h 124"/>
                <a:gd name="T12" fmla="*/ 145 w 192"/>
                <a:gd name="T13" fmla="*/ 100 h 124"/>
                <a:gd name="T14" fmla="*/ 182 w 192"/>
                <a:gd name="T15" fmla="*/ 118 h 124"/>
                <a:gd name="T16" fmla="*/ 192 w 192"/>
                <a:gd name="T17" fmla="*/ 98 h 124"/>
                <a:gd name="T18" fmla="*/ 192 w 192"/>
                <a:gd name="T19" fmla="*/ 25 h 124"/>
                <a:gd name="T20" fmla="*/ 166 w 192"/>
                <a:gd name="T21" fmla="*/ 0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2" h="124">
                  <a:moveTo>
                    <a:pt x="166" y="0"/>
                  </a:moveTo>
                  <a:cubicBezTo>
                    <a:pt x="25" y="0"/>
                    <a:pt x="25" y="0"/>
                    <a:pt x="25" y="0"/>
                  </a:cubicBezTo>
                  <a:cubicBezTo>
                    <a:pt x="11" y="0"/>
                    <a:pt x="0" y="11"/>
                    <a:pt x="0" y="25"/>
                  </a:cubicBezTo>
                  <a:cubicBezTo>
                    <a:pt x="0" y="98"/>
                    <a:pt x="0" y="98"/>
                    <a:pt x="0" y="98"/>
                  </a:cubicBezTo>
                  <a:cubicBezTo>
                    <a:pt x="0" y="112"/>
                    <a:pt x="11" y="124"/>
                    <a:pt x="25" y="124"/>
                  </a:cubicBezTo>
                  <a:cubicBezTo>
                    <a:pt x="105" y="124"/>
                    <a:pt x="105" y="124"/>
                    <a:pt x="105" y="124"/>
                  </a:cubicBezTo>
                  <a:cubicBezTo>
                    <a:pt x="113" y="110"/>
                    <a:pt x="128" y="100"/>
                    <a:pt x="145" y="100"/>
                  </a:cubicBezTo>
                  <a:cubicBezTo>
                    <a:pt x="160" y="100"/>
                    <a:pt x="173" y="107"/>
                    <a:pt x="182" y="118"/>
                  </a:cubicBezTo>
                  <a:cubicBezTo>
                    <a:pt x="188" y="114"/>
                    <a:pt x="192" y="106"/>
                    <a:pt x="192" y="98"/>
                  </a:cubicBezTo>
                  <a:cubicBezTo>
                    <a:pt x="192" y="25"/>
                    <a:pt x="192" y="25"/>
                    <a:pt x="192" y="25"/>
                  </a:cubicBezTo>
                  <a:cubicBezTo>
                    <a:pt x="192" y="11"/>
                    <a:pt x="180" y="0"/>
                    <a:pt x="166" y="0"/>
                  </a:cubicBezTo>
                  <a:close/>
                </a:path>
              </a:pathLst>
            </a:custGeom>
            <a:noFill/>
            <a:ln w="23813" cap="rnd">
              <a:solidFill>
                <a:srgbClr val="304E6A"/>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28" name="Freeform 8"/>
            <p:cNvSpPr/>
            <p:nvPr/>
          </p:nvSpPr>
          <p:spPr bwMode="auto">
            <a:xfrm>
              <a:off x="825501" y="2355170"/>
              <a:ext cx="55563" cy="119063"/>
            </a:xfrm>
            <a:custGeom>
              <a:avLst/>
              <a:gdLst>
                <a:gd name="T0" fmla="*/ 0 w 35"/>
                <a:gd name="T1" fmla="*/ 0 h 75"/>
                <a:gd name="T2" fmla="*/ 0 w 35"/>
                <a:gd name="T3" fmla="*/ 57 h 75"/>
                <a:gd name="T4" fmla="*/ 35 w 35"/>
                <a:gd name="T5" fmla="*/ 75 h 75"/>
              </a:gdLst>
              <a:ahLst/>
              <a:cxnLst>
                <a:cxn ang="0">
                  <a:pos x="T0" y="T1"/>
                </a:cxn>
                <a:cxn ang="0">
                  <a:pos x="T2" y="T3"/>
                </a:cxn>
                <a:cxn ang="0">
                  <a:pos x="T4" y="T5"/>
                </a:cxn>
              </a:cxnLst>
              <a:rect l="0" t="0" r="r" b="b"/>
              <a:pathLst>
                <a:path w="35" h="75">
                  <a:moveTo>
                    <a:pt x="0" y="0"/>
                  </a:moveTo>
                  <a:lnTo>
                    <a:pt x="0" y="57"/>
                  </a:lnTo>
                  <a:lnTo>
                    <a:pt x="35" y="75"/>
                  </a:lnTo>
                </a:path>
              </a:pathLst>
            </a:custGeom>
            <a:noFill/>
            <a:ln w="23813" cap="rnd">
              <a:solidFill>
                <a:srgbClr val="304E6A"/>
              </a:solidFill>
              <a:prstDash val="solid"/>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grpSp>
      <p:sp>
        <p:nvSpPr>
          <p:cNvPr id="29" name="标题 1"/>
          <p:cNvSpPr txBox="1"/>
          <p:nvPr/>
        </p:nvSpPr>
        <p:spPr>
          <a:xfrm>
            <a:off x="8065486" y="5428319"/>
            <a:ext cx="3504213" cy="60456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1200" b="1" dirty="0">
                <a:solidFill>
                  <a:schemeClr val="tx1">
                    <a:lumMod val="65000"/>
                    <a:lumOff val="35000"/>
                  </a:schemeClr>
                </a:solidFill>
                <a:latin typeface="DINPro-Light" panose="02000504040000020003" pitchFamily="50" charset="0"/>
              </a:rPr>
              <a:t>点击此文本框可输入相关</a:t>
            </a:r>
            <a:r>
              <a:rPr lang="zh-CN" altLang="en-US" sz="1200" b="1" dirty="0" smtClean="0">
                <a:solidFill>
                  <a:schemeClr val="tx1">
                    <a:lumMod val="65000"/>
                    <a:lumOff val="35000"/>
                  </a:schemeClr>
                </a:solidFill>
                <a:latin typeface="DINPro-Light" panose="02000504040000020003" pitchFamily="50" charset="0"/>
              </a:rPr>
              <a:t>内容</a:t>
            </a:r>
            <a:r>
              <a:rPr lang="zh-CN" altLang="en-US" sz="1200" b="1" dirty="0">
                <a:solidFill>
                  <a:schemeClr val="tx1">
                    <a:lumMod val="65000"/>
                    <a:lumOff val="35000"/>
                  </a:schemeClr>
                </a:solidFill>
                <a:latin typeface="DINPro-Light" panose="02000504040000020003" pitchFamily="50" charset="0"/>
              </a:rPr>
              <a:t>点击此</a:t>
            </a:r>
            <a:r>
              <a:rPr lang="zh-CN" altLang="en-US" sz="1200" b="1" dirty="0" smtClean="0">
                <a:solidFill>
                  <a:schemeClr val="tx1">
                    <a:lumMod val="65000"/>
                    <a:lumOff val="35000"/>
                  </a:schemeClr>
                </a:solidFill>
                <a:latin typeface="DINPro-Light" panose="02000504040000020003" pitchFamily="50" charset="0"/>
              </a:rPr>
              <a:t>文本框</a:t>
            </a:r>
            <a:endParaRPr lang="en-US" altLang="zh-CN" sz="1200" b="1" dirty="0" smtClean="0">
              <a:solidFill>
                <a:schemeClr val="tx1">
                  <a:lumMod val="65000"/>
                  <a:lumOff val="35000"/>
                </a:schemeClr>
              </a:solidFill>
              <a:latin typeface="DINPro-Light" panose="02000504040000020003" pitchFamily="50" charset="0"/>
            </a:endParaRPr>
          </a:p>
          <a:p>
            <a:pPr algn="l">
              <a:lnSpc>
                <a:spcPct val="100000"/>
              </a:lnSpc>
            </a:pPr>
            <a:r>
              <a:rPr lang="zh-CN" altLang="en-US" sz="1200" b="1" dirty="0" smtClean="0">
                <a:solidFill>
                  <a:schemeClr val="tx1">
                    <a:lumMod val="65000"/>
                    <a:lumOff val="35000"/>
                  </a:schemeClr>
                </a:solidFill>
                <a:latin typeface="DINPro-Light" panose="02000504040000020003" pitchFamily="50" charset="0"/>
              </a:rPr>
              <a:t>可</a:t>
            </a:r>
            <a:r>
              <a:rPr lang="zh-CN" altLang="en-US" sz="1200" b="1" dirty="0">
                <a:solidFill>
                  <a:schemeClr val="tx1">
                    <a:lumMod val="65000"/>
                    <a:lumOff val="35000"/>
                  </a:schemeClr>
                </a:solidFill>
                <a:latin typeface="DINPro-Light" panose="02000504040000020003" pitchFamily="50" charset="0"/>
              </a:rPr>
              <a:t>输入</a:t>
            </a:r>
            <a:r>
              <a:rPr lang="zh-CN" altLang="en-US" sz="1200" b="1" dirty="0" smtClean="0">
                <a:solidFill>
                  <a:schemeClr val="tx1">
                    <a:lumMod val="65000"/>
                    <a:lumOff val="35000"/>
                  </a:schemeClr>
                </a:solidFill>
                <a:latin typeface="DINPro-Light" panose="02000504040000020003" pitchFamily="50" charset="0"/>
              </a:rPr>
              <a:t>相关内容点击</a:t>
            </a:r>
            <a:r>
              <a:rPr lang="zh-CN" altLang="en-US" sz="1200" b="1" dirty="0" smtClean="0">
                <a:solidFill>
                  <a:schemeClr val="tx1">
                    <a:lumMod val="65000"/>
                    <a:lumOff val="35000"/>
                  </a:schemeClr>
                </a:solidFill>
                <a:latin typeface="DINPro-Light" panose="02000504040000020003" pitchFamily="50" charset="0"/>
              </a:rPr>
              <a:t>此文本框可</a:t>
            </a:r>
            <a:r>
              <a:rPr lang="zh-CN" altLang="en-US" sz="1200" b="1" dirty="0" smtClean="0">
                <a:solidFill>
                  <a:schemeClr val="tx1">
                    <a:lumMod val="65000"/>
                    <a:lumOff val="35000"/>
                  </a:schemeClr>
                </a:solidFill>
                <a:latin typeface="DINPro-Light" panose="02000504040000020003" pitchFamily="50" charset="0"/>
              </a:rPr>
              <a:t>输入</a:t>
            </a:r>
            <a:endParaRPr lang="zh-CN" altLang="en-US" sz="1200" b="1" dirty="0">
              <a:solidFill>
                <a:schemeClr val="tx1">
                  <a:lumMod val="65000"/>
                  <a:lumOff val="35000"/>
                </a:schemeClr>
              </a:solidFill>
              <a:latin typeface="DINPro-Light" panose="02000504040000020003" pitchFamily="50" charset="0"/>
            </a:endParaRPr>
          </a:p>
        </p:txBody>
      </p:sp>
      <p:grpSp>
        <p:nvGrpSpPr>
          <p:cNvPr id="6" name="组合 5"/>
          <p:cNvGrpSpPr/>
          <p:nvPr/>
        </p:nvGrpSpPr>
        <p:grpSpPr>
          <a:xfrm>
            <a:off x="7584280" y="5598186"/>
            <a:ext cx="382643" cy="379507"/>
            <a:chOff x="146051" y="3711575"/>
            <a:chExt cx="581026" cy="576263"/>
          </a:xfrm>
        </p:grpSpPr>
        <p:sp>
          <p:nvSpPr>
            <p:cNvPr id="36" name="Freeform 125"/>
            <p:cNvSpPr/>
            <p:nvPr/>
          </p:nvSpPr>
          <p:spPr bwMode="auto">
            <a:xfrm>
              <a:off x="179389" y="3711575"/>
              <a:ext cx="454025" cy="190500"/>
            </a:xfrm>
            <a:custGeom>
              <a:avLst/>
              <a:gdLst>
                <a:gd name="T0" fmla="*/ 150 w 150"/>
                <a:gd name="T1" fmla="*/ 52 h 63"/>
                <a:gd name="T2" fmla="*/ 139 w 150"/>
                <a:gd name="T3" fmla="*/ 63 h 63"/>
                <a:gd name="T4" fmla="*/ 11 w 150"/>
                <a:gd name="T5" fmla="*/ 63 h 63"/>
                <a:gd name="T6" fmla="*/ 0 w 150"/>
                <a:gd name="T7" fmla="*/ 52 h 63"/>
                <a:gd name="T8" fmla="*/ 0 w 150"/>
                <a:gd name="T9" fmla="*/ 11 h 63"/>
                <a:gd name="T10" fmla="*/ 11 w 150"/>
                <a:gd name="T11" fmla="*/ 0 h 63"/>
                <a:gd name="T12" fmla="*/ 139 w 150"/>
                <a:gd name="T13" fmla="*/ 0 h 63"/>
                <a:gd name="T14" fmla="*/ 150 w 150"/>
                <a:gd name="T15" fmla="*/ 11 h 63"/>
                <a:gd name="T16" fmla="*/ 150 w 150"/>
                <a:gd name="T17" fmla="*/ 52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0" h="63">
                  <a:moveTo>
                    <a:pt x="150" y="52"/>
                  </a:moveTo>
                  <a:cubicBezTo>
                    <a:pt x="150" y="58"/>
                    <a:pt x="145" y="63"/>
                    <a:pt x="139" y="63"/>
                  </a:cubicBezTo>
                  <a:cubicBezTo>
                    <a:pt x="11" y="63"/>
                    <a:pt x="11" y="63"/>
                    <a:pt x="11" y="63"/>
                  </a:cubicBezTo>
                  <a:cubicBezTo>
                    <a:pt x="5" y="63"/>
                    <a:pt x="0" y="58"/>
                    <a:pt x="0" y="52"/>
                  </a:cubicBezTo>
                  <a:cubicBezTo>
                    <a:pt x="0" y="11"/>
                    <a:pt x="0" y="11"/>
                    <a:pt x="0" y="11"/>
                  </a:cubicBezTo>
                  <a:cubicBezTo>
                    <a:pt x="0" y="5"/>
                    <a:pt x="5" y="0"/>
                    <a:pt x="11" y="0"/>
                  </a:cubicBezTo>
                  <a:cubicBezTo>
                    <a:pt x="139" y="0"/>
                    <a:pt x="139" y="0"/>
                    <a:pt x="139" y="0"/>
                  </a:cubicBezTo>
                  <a:cubicBezTo>
                    <a:pt x="145" y="0"/>
                    <a:pt x="150" y="5"/>
                    <a:pt x="150" y="11"/>
                  </a:cubicBezTo>
                  <a:lnTo>
                    <a:pt x="150" y="52"/>
                  </a:lnTo>
                  <a:close/>
                </a:path>
              </a:pathLst>
            </a:custGeom>
            <a:noFill/>
            <a:ln w="23813" cap="flat">
              <a:solidFill>
                <a:srgbClr val="304E6A"/>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37" name="Freeform 126"/>
            <p:cNvSpPr/>
            <p:nvPr/>
          </p:nvSpPr>
          <p:spPr bwMode="auto">
            <a:xfrm>
              <a:off x="406401" y="4068763"/>
              <a:ext cx="84138" cy="219075"/>
            </a:xfrm>
            <a:custGeom>
              <a:avLst/>
              <a:gdLst>
                <a:gd name="T0" fmla="*/ 28 w 28"/>
                <a:gd name="T1" fmla="*/ 65 h 72"/>
                <a:gd name="T2" fmla="*/ 21 w 28"/>
                <a:gd name="T3" fmla="*/ 72 h 72"/>
                <a:gd name="T4" fmla="*/ 7 w 28"/>
                <a:gd name="T5" fmla="*/ 72 h 72"/>
                <a:gd name="T6" fmla="*/ 0 w 28"/>
                <a:gd name="T7" fmla="*/ 65 h 72"/>
                <a:gd name="T8" fmla="*/ 0 w 28"/>
                <a:gd name="T9" fmla="*/ 0 h 72"/>
                <a:gd name="T10" fmla="*/ 28 w 28"/>
                <a:gd name="T11" fmla="*/ 0 h 72"/>
                <a:gd name="T12" fmla="*/ 28 w 28"/>
                <a:gd name="T13" fmla="*/ 65 h 72"/>
              </a:gdLst>
              <a:ahLst/>
              <a:cxnLst>
                <a:cxn ang="0">
                  <a:pos x="T0" y="T1"/>
                </a:cxn>
                <a:cxn ang="0">
                  <a:pos x="T2" y="T3"/>
                </a:cxn>
                <a:cxn ang="0">
                  <a:pos x="T4" y="T5"/>
                </a:cxn>
                <a:cxn ang="0">
                  <a:pos x="T6" y="T7"/>
                </a:cxn>
                <a:cxn ang="0">
                  <a:pos x="T8" y="T9"/>
                </a:cxn>
                <a:cxn ang="0">
                  <a:pos x="T10" y="T11"/>
                </a:cxn>
                <a:cxn ang="0">
                  <a:pos x="T12" y="T13"/>
                </a:cxn>
              </a:cxnLst>
              <a:rect l="0" t="0" r="r" b="b"/>
              <a:pathLst>
                <a:path w="28" h="72">
                  <a:moveTo>
                    <a:pt x="28" y="65"/>
                  </a:moveTo>
                  <a:cubicBezTo>
                    <a:pt x="28" y="69"/>
                    <a:pt x="25" y="72"/>
                    <a:pt x="21" y="72"/>
                  </a:cubicBezTo>
                  <a:cubicBezTo>
                    <a:pt x="7" y="72"/>
                    <a:pt x="7" y="72"/>
                    <a:pt x="7" y="72"/>
                  </a:cubicBezTo>
                  <a:cubicBezTo>
                    <a:pt x="3" y="72"/>
                    <a:pt x="0" y="69"/>
                    <a:pt x="0" y="65"/>
                  </a:cubicBezTo>
                  <a:cubicBezTo>
                    <a:pt x="0" y="0"/>
                    <a:pt x="0" y="0"/>
                    <a:pt x="0" y="0"/>
                  </a:cubicBezTo>
                  <a:cubicBezTo>
                    <a:pt x="28" y="0"/>
                    <a:pt x="28" y="0"/>
                    <a:pt x="28" y="0"/>
                  </a:cubicBezTo>
                  <a:lnTo>
                    <a:pt x="28" y="65"/>
                  </a:lnTo>
                  <a:close/>
                </a:path>
              </a:pathLst>
            </a:custGeom>
            <a:noFill/>
            <a:ln w="23813" cap="flat">
              <a:solidFill>
                <a:srgbClr val="304E6A"/>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39" name="Freeform 127"/>
            <p:cNvSpPr/>
            <p:nvPr/>
          </p:nvSpPr>
          <p:spPr bwMode="auto">
            <a:xfrm>
              <a:off x="449264" y="3808413"/>
              <a:ext cx="277813" cy="260350"/>
            </a:xfrm>
            <a:custGeom>
              <a:avLst/>
              <a:gdLst>
                <a:gd name="T0" fmla="*/ 116 w 175"/>
                <a:gd name="T1" fmla="*/ 0 h 164"/>
                <a:gd name="T2" fmla="*/ 175 w 175"/>
                <a:gd name="T3" fmla="*/ 0 h 164"/>
                <a:gd name="T4" fmla="*/ 175 w 175"/>
                <a:gd name="T5" fmla="*/ 103 h 164"/>
                <a:gd name="T6" fmla="*/ 0 w 175"/>
                <a:gd name="T7" fmla="*/ 103 h 164"/>
                <a:gd name="T8" fmla="*/ 0 w 175"/>
                <a:gd name="T9" fmla="*/ 164 h 164"/>
              </a:gdLst>
              <a:ahLst/>
              <a:cxnLst>
                <a:cxn ang="0">
                  <a:pos x="T0" y="T1"/>
                </a:cxn>
                <a:cxn ang="0">
                  <a:pos x="T2" y="T3"/>
                </a:cxn>
                <a:cxn ang="0">
                  <a:pos x="T4" y="T5"/>
                </a:cxn>
                <a:cxn ang="0">
                  <a:pos x="T6" y="T7"/>
                </a:cxn>
                <a:cxn ang="0">
                  <a:pos x="T8" y="T9"/>
                </a:cxn>
              </a:cxnLst>
              <a:rect l="0" t="0" r="r" b="b"/>
              <a:pathLst>
                <a:path w="175" h="164">
                  <a:moveTo>
                    <a:pt x="116" y="0"/>
                  </a:moveTo>
                  <a:lnTo>
                    <a:pt x="175" y="0"/>
                  </a:lnTo>
                  <a:lnTo>
                    <a:pt x="175" y="103"/>
                  </a:lnTo>
                  <a:lnTo>
                    <a:pt x="0" y="103"/>
                  </a:lnTo>
                  <a:lnTo>
                    <a:pt x="0" y="164"/>
                  </a:lnTo>
                </a:path>
              </a:pathLst>
            </a:custGeom>
            <a:noFill/>
            <a:ln w="23813" cap="flat">
              <a:solidFill>
                <a:srgbClr val="304E6A"/>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40" name="Line 128"/>
            <p:cNvSpPr>
              <a:spLocks noChangeShapeType="1"/>
            </p:cNvSpPr>
            <p:nvPr/>
          </p:nvSpPr>
          <p:spPr bwMode="auto">
            <a:xfrm>
              <a:off x="146051" y="3808413"/>
              <a:ext cx="33338" cy="0"/>
            </a:xfrm>
            <a:prstGeom prst="line">
              <a:avLst/>
            </a:prstGeom>
            <a:noFill/>
            <a:ln w="23813" cap="flat">
              <a:solidFill>
                <a:srgbClr val="304E6A"/>
              </a:solid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矩形 16"/>
          <p:cNvSpPr/>
          <p:nvPr/>
        </p:nvSpPr>
        <p:spPr>
          <a:xfrm>
            <a:off x="0" y="-15315"/>
            <a:ext cx="12192000" cy="6873315"/>
          </a:xfrm>
          <a:prstGeom prst="rect">
            <a:avLst/>
          </a:prstGeom>
          <a:solidFill>
            <a:srgbClr val="F1F1F1">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57198" y="5631156"/>
            <a:ext cx="1689652" cy="1232452"/>
          </a:xfrm>
          <a:prstGeom prst="rect">
            <a:avLst/>
          </a:prstGeom>
          <a:solidFill>
            <a:srgbClr val="304E6A">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标题 1"/>
          <p:cNvSpPr txBox="1"/>
          <p:nvPr/>
        </p:nvSpPr>
        <p:spPr>
          <a:xfrm>
            <a:off x="377687" y="5332037"/>
            <a:ext cx="2007704" cy="13773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0000"/>
              </a:lnSpc>
            </a:pPr>
            <a:r>
              <a:rPr lang="en-US" altLang="zh-CN" sz="6600" dirty="0" smtClean="0">
                <a:solidFill>
                  <a:schemeClr val="bg1"/>
                </a:solidFill>
                <a:latin typeface="黑体" panose="02010609060101010101" pitchFamily="49" charset="-122"/>
                <a:ea typeface="黑体" panose="02010609060101010101" pitchFamily="49" charset="-122"/>
              </a:rPr>
              <a:t>Logo</a:t>
            </a:r>
            <a:endParaRPr lang="zh-CN" altLang="en-US" sz="6600" dirty="0">
              <a:solidFill>
                <a:schemeClr val="bg1"/>
              </a:solidFill>
              <a:latin typeface="黑体" panose="02010609060101010101" pitchFamily="49" charset="-122"/>
              <a:ea typeface="黑体" panose="02010609060101010101" pitchFamily="49" charset="-122"/>
            </a:endParaRPr>
          </a:p>
        </p:txBody>
      </p:sp>
      <p:sp>
        <p:nvSpPr>
          <p:cNvPr id="16" name="矩形 15"/>
          <p:cNvSpPr/>
          <p:nvPr/>
        </p:nvSpPr>
        <p:spPr>
          <a:xfrm>
            <a:off x="2146851" y="6509438"/>
            <a:ext cx="10045150" cy="74013"/>
          </a:xfrm>
          <a:prstGeom prst="rect">
            <a:avLst/>
          </a:prstGeom>
          <a:solidFill>
            <a:schemeClr val="tx1">
              <a:lumMod val="50000"/>
              <a:lumOff val="50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8" name="标题 1"/>
          <p:cNvSpPr txBox="1"/>
          <p:nvPr/>
        </p:nvSpPr>
        <p:spPr>
          <a:xfrm>
            <a:off x="2503085" y="2509506"/>
            <a:ext cx="3055886" cy="72962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5400" dirty="0" smtClean="0">
                <a:solidFill>
                  <a:schemeClr val="tx1">
                    <a:lumMod val="65000"/>
                    <a:lumOff val="35000"/>
                  </a:schemeClr>
                </a:solidFill>
                <a:latin typeface="+mj-ea"/>
              </a:rPr>
              <a:t>谢谢</a:t>
            </a:r>
            <a:r>
              <a:rPr lang="zh-CN" altLang="en-US" sz="5400" dirty="0">
                <a:solidFill>
                  <a:schemeClr val="tx1">
                    <a:lumMod val="65000"/>
                    <a:lumOff val="35000"/>
                  </a:schemeClr>
                </a:solidFill>
                <a:latin typeface="+mj-ea"/>
              </a:rPr>
              <a:t>观看</a:t>
            </a:r>
            <a:endParaRPr lang="zh-CN" altLang="en-US" sz="5400" dirty="0">
              <a:solidFill>
                <a:schemeClr val="tx1">
                  <a:lumMod val="65000"/>
                  <a:lumOff val="35000"/>
                </a:schemeClr>
              </a:solidFill>
              <a:latin typeface="+mj-ea"/>
            </a:endParaRPr>
          </a:p>
        </p:txBody>
      </p:sp>
      <p:sp>
        <p:nvSpPr>
          <p:cNvPr id="9" name="标题 1"/>
          <p:cNvSpPr txBox="1"/>
          <p:nvPr/>
        </p:nvSpPr>
        <p:spPr>
          <a:xfrm>
            <a:off x="2575131" y="3578423"/>
            <a:ext cx="4786350" cy="91439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1800" dirty="0" smtClean="0">
                <a:solidFill>
                  <a:schemeClr val="tx1">
                    <a:lumMod val="65000"/>
                    <a:lumOff val="35000"/>
                  </a:schemeClr>
                </a:solidFill>
                <a:latin typeface="+mj-ea"/>
              </a:rPr>
              <a:t>点击文本框即可在此输入相关内容点击文本框即可在此输入相</a:t>
            </a:r>
            <a:endParaRPr lang="zh-CN" altLang="en-US" sz="2000" dirty="0">
              <a:solidFill>
                <a:schemeClr val="tx1">
                  <a:lumMod val="65000"/>
                  <a:lumOff val="35000"/>
                </a:schemeClr>
              </a:solidFill>
              <a:latin typeface="+mj-ea"/>
            </a:endParaRPr>
          </a:p>
        </p:txBody>
      </p:sp>
      <p:sp>
        <p:nvSpPr>
          <p:cNvPr id="19" name="标题 1"/>
          <p:cNvSpPr>
            <a:spLocks noGrp="1"/>
          </p:cNvSpPr>
          <p:nvPr>
            <p:ph type="ctrTitle"/>
          </p:nvPr>
        </p:nvSpPr>
        <p:spPr>
          <a:xfrm>
            <a:off x="2503085" y="1636979"/>
            <a:ext cx="2523277" cy="808863"/>
          </a:xfrm>
          <a:noFill/>
        </p:spPr>
        <p:txBody>
          <a:bodyPr>
            <a:noAutofit/>
          </a:bodyPr>
          <a:lstStyle/>
          <a:p>
            <a:pPr algn="dist"/>
            <a:r>
              <a:rPr lang="en-US" altLang="zh-CN" sz="4400" b="1" dirty="0" smtClean="0">
                <a:solidFill>
                  <a:srgbClr val="304E6A"/>
                </a:solidFill>
                <a:latin typeface="+mj-ea"/>
              </a:rPr>
              <a:t>THE END</a:t>
            </a:r>
            <a:endParaRPr lang="zh-CN" altLang="en-US" sz="4400" b="1" dirty="0">
              <a:solidFill>
                <a:srgbClr val="304E6A"/>
              </a:solidFill>
              <a:latin typeface="+mj-ea"/>
            </a:endParaRPr>
          </a:p>
        </p:txBody>
      </p:sp>
      <p:sp>
        <p:nvSpPr>
          <p:cNvPr id="20" name="标题 1"/>
          <p:cNvSpPr txBox="1"/>
          <p:nvPr/>
        </p:nvSpPr>
        <p:spPr>
          <a:xfrm>
            <a:off x="7346967" y="3437038"/>
            <a:ext cx="2852530" cy="102589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altLang="zh-CN" sz="9600" dirty="0" smtClean="0">
                <a:solidFill>
                  <a:schemeClr val="tx1">
                    <a:lumMod val="65000"/>
                    <a:lumOff val="35000"/>
                  </a:schemeClr>
                </a:solidFill>
                <a:latin typeface="DINPro-Light" panose="02000504040000020003" pitchFamily="50" charset="0"/>
              </a:rPr>
              <a:t>2019</a:t>
            </a:r>
            <a:endParaRPr lang="zh-CN" altLang="en-US" sz="9600" dirty="0">
              <a:solidFill>
                <a:schemeClr val="tx1">
                  <a:lumMod val="65000"/>
                  <a:lumOff val="35000"/>
                </a:schemeClr>
              </a:solidFill>
              <a:latin typeface="DINPro-Light" panose="02000504040000020003" pitchFamily="50" charset="0"/>
            </a:endParaRPr>
          </a:p>
        </p:txBody>
      </p:sp>
      <p:sp>
        <p:nvSpPr>
          <p:cNvPr id="21" name="矩形 20"/>
          <p:cNvSpPr/>
          <p:nvPr/>
        </p:nvSpPr>
        <p:spPr>
          <a:xfrm flipV="1">
            <a:off x="2664106" y="3737653"/>
            <a:ext cx="4578523" cy="45719"/>
          </a:xfrm>
          <a:prstGeom prst="rect">
            <a:avLst/>
          </a:prstGeom>
          <a:solidFill>
            <a:schemeClr val="tx1">
              <a:lumMod val="85000"/>
              <a:lumOff val="15000"/>
              <a:alpha val="38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矩形 32"/>
          <p:cNvSpPr/>
          <p:nvPr/>
        </p:nvSpPr>
        <p:spPr>
          <a:xfrm>
            <a:off x="-2448" y="-2403"/>
            <a:ext cx="12181032" cy="6873315"/>
          </a:xfrm>
          <a:prstGeom prst="rect">
            <a:avLst/>
          </a:prstGeom>
          <a:solidFill>
            <a:srgbClr val="F1F1F1">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p:nvPr>
        </p:nvSpPr>
        <p:spPr>
          <a:xfrm>
            <a:off x="5183809" y="416731"/>
            <a:ext cx="2883455" cy="1088818"/>
          </a:xfrm>
          <a:noFill/>
        </p:spPr>
        <p:txBody>
          <a:bodyPr>
            <a:noAutofit/>
          </a:bodyPr>
          <a:lstStyle/>
          <a:p>
            <a:pPr algn="dist"/>
            <a:r>
              <a:rPr lang="en-US" altLang="zh-CN" sz="4400" b="1" dirty="0">
                <a:solidFill>
                  <a:srgbClr val="304E6A"/>
                </a:solidFill>
                <a:latin typeface="+mj-ea"/>
              </a:rPr>
              <a:t>PREFACE</a:t>
            </a:r>
            <a:endParaRPr lang="zh-CN" altLang="en-US" sz="4400" b="1" dirty="0">
              <a:solidFill>
                <a:srgbClr val="304E6A"/>
              </a:solidFill>
              <a:latin typeface="+mj-ea"/>
            </a:endParaRPr>
          </a:p>
        </p:txBody>
      </p:sp>
      <p:sp>
        <p:nvSpPr>
          <p:cNvPr id="15" name="矩形 14"/>
          <p:cNvSpPr/>
          <p:nvPr/>
        </p:nvSpPr>
        <p:spPr>
          <a:xfrm>
            <a:off x="-1" y="3099909"/>
            <a:ext cx="4978401" cy="649768"/>
          </a:xfrm>
          <a:prstGeom prst="rect">
            <a:avLst/>
          </a:prstGeom>
          <a:solidFill>
            <a:srgbClr val="304E6A">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标题 1"/>
          <p:cNvSpPr txBox="1"/>
          <p:nvPr/>
        </p:nvSpPr>
        <p:spPr>
          <a:xfrm>
            <a:off x="3632160" y="383434"/>
            <a:ext cx="3153700" cy="102589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5000" b="1" dirty="0">
                <a:solidFill>
                  <a:schemeClr val="tx1">
                    <a:lumMod val="65000"/>
                    <a:lumOff val="35000"/>
                  </a:schemeClr>
                </a:solidFill>
                <a:latin typeface="DINPro-Light" panose="02000504040000020003" pitchFamily="50" charset="0"/>
              </a:rPr>
              <a:t>前言</a:t>
            </a:r>
            <a:endParaRPr lang="zh-CN" altLang="en-US" sz="5000" b="1" dirty="0">
              <a:solidFill>
                <a:schemeClr val="tx1">
                  <a:lumMod val="65000"/>
                  <a:lumOff val="35000"/>
                </a:schemeClr>
              </a:solidFill>
              <a:latin typeface="DINPro-Light" panose="02000504040000020003" pitchFamily="50" charset="0"/>
            </a:endParaRPr>
          </a:p>
        </p:txBody>
      </p:sp>
      <p:sp>
        <p:nvSpPr>
          <p:cNvPr id="39" name="矩形 38"/>
          <p:cNvSpPr/>
          <p:nvPr/>
        </p:nvSpPr>
        <p:spPr>
          <a:xfrm flipV="1">
            <a:off x="3790236" y="1473124"/>
            <a:ext cx="4218034" cy="45719"/>
          </a:xfrm>
          <a:prstGeom prst="rect">
            <a:avLst/>
          </a:prstGeom>
          <a:solidFill>
            <a:schemeClr val="tx1">
              <a:lumMod val="85000"/>
              <a:lumOff val="15000"/>
              <a:alpha val="38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0" name="标题 1"/>
          <p:cNvSpPr txBox="1"/>
          <p:nvPr/>
        </p:nvSpPr>
        <p:spPr>
          <a:xfrm>
            <a:off x="1611726" y="4659255"/>
            <a:ext cx="5305155" cy="163563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50000"/>
              </a:lnSpc>
            </a:pPr>
            <a:r>
              <a:rPr lang="zh-CN" altLang="en-US" sz="2000" b="1" dirty="0" smtClean="0">
                <a:solidFill>
                  <a:schemeClr val="tx1">
                    <a:lumMod val="65000"/>
                    <a:lumOff val="35000"/>
                  </a:schemeClr>
                </a:solidFill>
                <a:latin typeface="DINPro-Light" panose="02000504040000020003" pitchFamily="50" charset="0"/>
              </a:rPr>
              <a:t>点击此文本框可输入相关内容点击此文本框可输入相关内容点击此文本框可输入相关内容</a:t>
            </a:r>
            <a:r>
              <a:rPr lang="zh-CN" altLang="en-US" sz="2000" b="1" dirty="0">
                <a:solidFill>
                  <a:schemeClr val="tx1">
                    <a:lumMod val="65000"/>
                    <a:lumOff val="35000"/>
                  </a:schemeClr>
                </a:solidFill>
                <a:latin typeface="DINPro-Light" panose="02000504040000020003" pitchFamily="50" charset="0"/>
              </a:rPr>
              <a:t>点击此文本框可输入相关</a:t>
            </a:r>
            <a:r>
              <a:rPr lang="zh-CN" altLang="en-US" sz="2000" b="1" dirty="0" smtClean="0">
                <a:solidFill>
                  <a:schemeClr val="tx1">
                    <a:lumMod val="65000"/>
                    <a:lumOff val="35000"/>
                  </a:schemeClr>
                </a:solidFill>
                <a:latin typeface="DINPro-Light" panose="02000504040000020003" pitchFamily="50" charset="0"/>
              </a:rPr>
              <a:t>内容</a:t>
            </a:r>
            <a:endParaRPr lang="zh-CN" altLang="en-US" sz="2000" b="1" dirty="0" smtClean="0">
              <a:solidFill>
                <a:schemeClr val="tx1">
                  <a:lumMod val="65000"/>
                  <a:lumOff val="35000"/>
                </a:schemeClr>
              </a:solidFill>
              <a:latin typeface="DINPro-Light" panose="02000504040000020003" pitchFamily="50" charset="0"/>
            </a:endParaRPr>
          </a:p>
          <a:p>
            <a:pPr algn="l">
              <a:lnSpc>
                <a:spcPct val="150000"/>
              </a:lnSpc>
            </a:pPr>
            <a:endParaRPr lang="zh-CN" altLang="en-US" sz="2000" b="1" dirty="0">
              <a:solidFill>
                <a:schemeClr val="tx1">
                  <a:lumMod val="65000"/>
                  <a:lumOff val="35000"/>
                </a:schemeClr>
              </a:solidFill>
              <a:latin typeface="DINPro-Light" panose="02000504040000020003" pitchFamily="50" charset="0"/>
            </a:endParaRPr>
          </a:p>
        </p:txBody>
      </p:sp>
      <p:sp>
        <p:nvSpPr>
          <p:cNvPr id="4" name="平行四边形 3"/>
          <p:cNvSpPr/>
          <p:nvPr/>
        </p:nvSpPr>
        <p:spPr>
          <a:xfrm>
            <a:off x="-2448" y="0"/>
            <a:ext cx="2522691" cy="1386348"/>
          </a:xfrm>
          <a:prstGeom prst="parallelogram">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标题 1"/>
          <p:cNvSpPr txBox="1"/>
          <p:nvPr/>
        </p:nvSpPr>
        <p:spPr>
          <a:xfrm>
            <a:off x="408644" y="-258467"/>
            <a:ext cx="2007704" cy="13773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0000"/>
              </a:lnSpc>
            </a:pPr>
            <a:r>
              <a:rPr lang="en-US" altLang="zh-CN" sz="6600" dirty="0" smtClean="0">
                <a:solidFill>
                  <a:schemeClr val="bg1"/>
                </a:solidFill>
                <a:latin typeface="黑体" panose="02010609060101010101" pitchFamily="49" charset="-122"/>
                <a:ea typeface="黑体" panose="02010609060101010101" pitchFamily="49" charset="-122"/>
              </a:rPr>
              <a:t>Logo</a:t>
            </a:r>
            <a:endParaRPr lang="zh-CN" altLang="en-US" sz="6600" dirty="0">
              <a:solidFill>
                <a:schemeClr val="bg1"/>
              </a:solidFill>
              <a:latin typeface="黑体" panose="02010609060101010101" pitchFamily="49" charset="-122"/>
              <a:ea typeface="黑体" panose="02010609060101010101" pitchFamily="49" charset="-122"/>
            </a:endParaRPr>
          </a:p>
        </p:txBody>
      </p:sp>
      <p:sp>
        <p:nvSpPr>
          <p:cNvPr id="37" name="标题 1"/>
          <p:cNvSpPr txBox="1"/>
          <p:nvPr/>
        </p:nvSpPr>
        <p:spPr>
          <a:xfrm>
            <a:off x="1611726" y="2811165"/>
            <a:ext cx="3153700" cy="102589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4800" b="1" dirty="0" smtClean="0">
                <a:solidFill>
                  <a:schemeClr val="bg1"/>
                </a:solidFill>
                <a:latin typeface="DINPro-Light" panose="02000504040000020003" pitchFamily="50" charset="0"/>
              </a:rPr>
              <a:t>输入标题</a:t>
            </a:r>
            <a:endParaRPr lang="zh-CN" altLang="en-US" sz="4800" b="1" dirty="0">
              <a:solidFill>
                <a:schemeClr val="bg1"/>
              </a:solidFill>
              <a:latin typeface="DINPro-Light" panose="02000504040000020003" pitchFamily="50" charset="0"/>
            </a:endParaRPr>
          </a:p>
        </p:txBody>
      </p:sp>
      <p:pic>
        <p:nvPicPr>
          <p:cNvPr id="41" name="Picture 2" descr="商务图片"/>
          <p:cNvPicPr>
            <a:picLocks noChangeAspect="1" noChangeArrowheads="1"/>
          </p:cNvPicPr>
          <p:nvPr/>
        </p:nvPicPr>
        <p:blipFill rotWithShape="1">
          <a:blip r:embed="rId1">
            <a:extLst>
              <a:ext uri="{28A0092B-C50C-407E-A947-70E740481C1C}">
                <a14:useLocalDpi xmlns:a14="http://schemas.microsoft.com/office/drawing/2010/main" val="0"/>
              </a:ext>
            </a:extLst>
          </a:blip>
          <a:srcRect l="7077" t="7619" r="665"/>
          <a:stretch>
            <a:fillRect/>
          </a:stretch>
        </p:blipFill>
        <p:spPr bwMode="auto">
          <a:xfrm>
            <a:off x="7315200" y="3104175"/>
            <a:ext cx="4294250" cy="293781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矩形 32"/>
          <p:cNvSpPr/>
          <p:nvPr/>
        </p:nvSpPr>
        <p:spPr>
          <a:xfrm>
            <a:off x="-2448" y="-2403"/>
            <a:ext cx="12181032" cy="6873315"/>
          </a:xfrm>
          <a:prstGeom prst="rect">
            <a:avLst/>
          </a:prstGeom>
          <a:solidFill>
            <a:srgbClr val="F1F1F1">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标题 1"/>
          <p:cNvSpPr txBox="1"/>
          <p:nvPr/>
        </p:nvSpPr>
        <p:spPr>
          <a:xfrm>
            <a:off x="3602125" y="205691"/>
            <a:ext cx="5188228" cy="142681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altLang="zh-CN" sz="8000" dirty="0" smtClean="0">
                <a:solidFill>
                  <a:schemeClr val="accent4">
                    <a:lumMod val="40000"/>
                    <a:lumOff val="60000"/>
                  </a:schemeClr>
                </a:solidFill>
                <a:latin typeface="+mj-ea"/>
              </a:rPr>
              <a:t>CONTENT</a:t>
            </a:r>
            <a:endParaRPr lang="zh-CN" altLang="en-US" sz="8000" dirty="0">
              <a:solidFill>
                <a:schemeClr val="accent4">
                  <a:lumMod val="40000"/>
                  <a:lumOff val="60000"/>
                </a:schemeClr>
              </a:solidFill>
              <a:latin typeface="+mj-ea"/>
            </a:endParaRPr>
          </a:p>
        </p:txBody>
      </p:sp>
      <p:sp>
        <p:nvSpPr>
          <p:cNvPr id="39" name="矩形 38"/>
          <p:cNvSpPr/>
          <p:nvPr/>
        </p:nvSpPr>
        <p:spPr>
          <a:xfrm flipV="1">
            <a:off x="3790236" y="1473124"/>
            <a:ext cx="4218034" cy="45719"/>
          </a:xfrm>
          <a:prstGeom prst="rect">
            <a:avLst/>
          </a:prstGeom>
          <a:solidFill>
            <a:schemeClr val="tx1">
              <a:lumMod val="85000"/>
              <a:lumOff val="15000"/>
              <a:alpha val="38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平行四边形 3"/>
          <p:cNvSpPr/>
          <p:nvPr/>
        </p:nvSpPr>
        <p:spPr>
          <a:xfrm>
            <a:off x="-2448" y="0"/>
            <a:ext cx="2522691" cy="1386348"/>
          </a:xfrm>
          <a:prstGeom prst="parallelogram">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标题 1"/>
          <p:cNvSpPr txBox="1"/>
          <p:nvPr/>
        </p:nvSpPr>
        <p:spPr>
          <a:xfrm>
            <a:off x="408644" y="-258467"/>
            <a:ext cx="2007704" cy="13773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0000"/>
              </a:lnSpc>
            </a:pPr>
            <a:r>
              <a:rPr lang="en-US" altLang="zh-CN" sz="6600" dirty="0" smtClean="0">
                <a:solidFill>
                  <a:schemeClr val="bg1"/>
                </a:solidFill>
                <a:latin typeface="黑体" panose="02010609060101010101" pitchFamily="49" charset="-122"/>
                <a:ea typeface="黑体" panose="02010609060101010101" pitchFamily="49" charset="-122"/>
              </a:rPr>
              <a:t>Logo</a:t>
            </a:r>
            <a:endParaRPr lang="zh-CN" altLang="en-US" sz="6600" dirty="0">
              <a:solidFill>
                <a:schemeClr val="bg1"/>
              </a:solidFill>
              <a:latin typeface="黑体" panose="02010609060101010101" pitchFamily="49" charset="-122"/>
              <a:ea typeface="黑体" panose="02010609060101010101" pitchFamily="49" charset="-122"/>
            </a:endParaRPr>
          </a:p>
        </p:txBody>
      </p:sp>
      <p:sp>
        <p:nvSpPr>
          <p:cNvPr id="37" name="标题 1"/>
          <p:cNvSpPr txBox="1"/>
          <p:nvPr/>
        </p:nvSpPr>
        <p:spPr>
          <a:xfrm>
            <a:off x="3799567" y="2192704"/>
            <a:ext cx="3153700" cy="102589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2800" b="1" dirty="0" smtClean="0">
                <a:solidFill>
                  <a:schemeClr val="bg2">
                    <a:lumMod val="50000"/>
                  </a:schemeClr>
                </a:solidFill>
                <a:latin typeface="DINPro-Light" panose="02000504040000020003" pitchFamily="50" charset="0"/>
              </a:rPr>
              <a:t>输入标题</a:t>
            </a:r>
            <a:endParaRPr lang="zh-CN" altLang="en-US" sz="2800" b="1" dirty="0">
              <a:solidFill>
                <a:schemeClr val="bg2">
                  <a:lumMod val="50000"/>
                </a:schemeClr>
              </a:solidFill>
              <a:latin typeface="DINPro-Light" panose="02000504040000020003" pitchFamily="50" charset="0"/>
            </a:endParaRPr>
          </a:p>
        </p:txBody>
      </p:sp>
      <p:sp>
        <p:nvSpPr>
          <p:cNvPr id="38" name="标题 1"/>
          <p:cNvSpPr txBox="1"/>
          <p:nvPr/>
        </p:nvSpPr>
        <p:spPr>
          <a:xfrm>
            <a:off x="3632160" y="383434"/>
            <a:ext cx="3153700" cy="102589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5000" b="1" dirty="0">
                <a:solidFill>
                  <a:schemeClr val="tx1">
                    <a:lumMod val="65000"/>
                    <a:lumOff val="35000"/>
                  </a:schemeClr>
                </a:solidFill>
                <a:latin typeface="DINPro-Light" panose="02000504040000020003" pitchFamily="50" charset="0"/>
              </a:rPr>
              <a:t>目录</a:t>
            </a:r>
            <a:endParaRPr lang="zh-CN" altLang="en-US" sz="5000" b="1" dirty="0">
              <a:solidFill>
                <a:schemeClr val="tx1">
                  <a:lumMod val="65000"/>
                  <a:lumOff val="35000"/>
                </a:schemeClr>
              </a:solidFill>
              <a:latin typeface="DINPro-Light" panose="02000504040000020003" pitchFamily="50" charset="0"/>
            </a:endParaRPr>
          </a:p>
        </p:txBody>
      </p:sp>
      <p:sp>
        <p:nvSpPr>
          <p:cNvPr id="42" name="标题 1"/>
          <p:cNvSpPr txBox="1"/>
          <p:nvPr/>
        </p:nvSpPr>
        <p:spPr>
          <a:xfrm>
            <a:off x="3799567" y="3063330"/>
            <a:ext cx="3153700" cy="102589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2800" b="1" dirty="0" smtClean="0">
                <a:solidFill>
                  <a:schemeClr val="bg2">
                    <a:lumMod val="50000"/>
                  </a:schemeClr>
                </a:solidFill>
                <a:latin typeface="DINPro-Light" panose="02000504040000020003" pitchFamily="50" charset="0"/>
              </a:rPr>
              <a:t>输入标题</a:t>
            </a:r>
            <a:endParaRPr lang="zh-CN" altLang="en-US" sz="2800" b="1" dirty="0">
              <a:solidFill>
                <a:schemeClr val="bg2">
                  <a:lumMod val="50000"/>
                </a:schemeClr>
              </a:solidFill>
              <a:latin typeface="DINPro-Light" panose="02000504040000020003" pitchFamily="50" charset="0"/>
            </a:endParaRPr>
          </a:p>
        </p:txBody>
      </p:sp>
      <p:sp>
        <p:nvSpPr>
          <p:cNvPr id="43" name="标题 1"/>
          <p:cNvSpPr txBox="1"/>
          <p:nvPr/>
        </p:nvSpPr>
        <p:spPr>
          <a:xfrm>
            <a:off x="6728633" y="2167815"/>
            <a:ext cx="3153700" cy="102589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2800" b="1" dirty="0" smtClean="0">
                <a:solidFill>
                  <a:schemeClr val="bg2">
                    <a:lumMod val="50000"/>
                  </a:schemeClr>
                </a:solidFill>
                <a:latin typeface="DINPro-Light" panose="02000504040000020003" pitchFamily="50" charset="0"/>
              </a:rPr>
              <a:t>输入标题</a:t>
            </a:r>
            <a:endParaRPr lang="zh-CN" altLang="en-US" sz="2800" b="1" dirty="0">
              <a:solidFill>
                <a:schemeClr val="bg2">
                  <a:lumMod val="50000"/>
                </a:schemeClr>
              </a:solidFill>
              <a:latin typeface="DINPro-Light" panose="02000504040000020003" pitchFamily="50" charset="0"/>
            </a:endParaRPr>
          </a:p>
        </p:txBody>
      </p:sp>
      <p:sp>
        <p:nvSpPr>
          <p:cNvPr id="44" name="标题 1"/>
          <p:cNvSpPr txBox="1"/>
          <p:nvPr/>
        </p:nvSpPr>
        <p:spPr>
          <a:xfrm>
            <a:off x="6728633" y="3038441"/>
            <a:ext cx="3153700" cy="102589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zh-CN" altLang="en-US" sz="2800" b="1" dirty="0" smtClean="0">
                <a:solidFill>
                  <a:schemeClr val="bg2">
                    <a:lumMod val="50000"/>
                  </a:schemeClr>
                </a:solidFill>
                <a:latin typeface="DINPro-Light" panose="02000504040000020003" pitchFamily="50" charset="0"/>
              </a:rPr>
              <a:t>输入标题</a:t>
            </a:r>
            <a:endParaRPr lang="zh-CN" altLang="en-US" sz="2800" b="1" dirty="0">
              <a:solidFill>
                <a:schemeClr val="bg2">
                  <a:lumMod val="50000"/>
                </a:schemeClr>
              </a:solidFill>
              <a:latin typeface="DINPro-Light" panose="02000504040000020003" pitchFamily="50" charset="0"/>
            </a:endParaRPr>
          </a:p>
        </p:txBody>
      </p:sp>
      <p:sp>
        <p:nvSpPr>
          <p:cNvPr id="45" name="矩形 44"/>
          <p:cNvSpPr/>
          <p:nvPr/>
        </p:nvSpPr>
        <p:spPr>
          <a:xfrm rot="5400000" flipV="1">
            <a:off x="8904058" y="4365445"/>
            <a:ext cx="4218034" cy="45719"/>
          </a:xfrm>
          <a:prstGeom prst="rect">
            <a:avLst/>
          </a:prstGeom>
          <a:solidFill>
            <a:schemeClr val="tx1">
              <a:lumMod val="85000"/>
              <a:lumOff val="15000"/>
              <a:alpha val="38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6" name="矩形 45"/>
          <p:cNvSpPr/>
          <p:nvPr/>
        </p:nvSpPr>
        <p:spPr>
          <a:xfrm rot="10800000">
            <a:off x="2175474" y="5323648"/>
            <a:ext cx="9332331" cy="45719"/>
          </a:xfrm>
          <a:prstGeom prst="rect">
            <a:avLst/>
          </a:prstGeom>
          <a:solidFill>
            <a:schemeClr val="tx1">
              <a:lumMod val="85000"/>
              <a:lumOff val="15000"/>
              <a:alpha val="38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 </a:t>
            </a:r>
            <a:endParaRPr lang="zh-CN" altLang="en-US" dirty="0"/>
          </a:p>
        </p:txBody>
      </p:sp>
      <p:sp>
        <p:nvSpPr>
          <p:cNvPr id="48" name="标题 1"/>
          <p:cNvSpPr txBox="1"/>
          <p:nvPr/>
        </p:nvSpPr>
        <p:spPr>
          <a:xfrm>
            <a:off x="3769483" y="5569810"/>
            <a:ext cx="8860459" cy="89270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50000"/>
              </a:lnSpc>
            </a:pPr>
            <a:r>
              <a:rPr lang="zh-CN" altLang="en-US" sz="2000" b="1" dirty="0" smtClean="0">
                <a:solidFill>
                  <a:schemeClr val="tx1">
                    <a:lumMod val="65000"/>
                    <a:lumOff val="35000"/>
                  </a:schemeClr>
                </a:solidFill>
                <a:latin typeface="DINPro-Light" panose="02000504040000020003" pitchFamily="50" charset="0"/>
              </a:rPr>
              <a:t>点击此文本框可输入相关内容</a:t>
            </a:r>
            <a:r>
              <a:rPr lang="zh-CN" altLang="en-US" sz="2000" b="1" dirty="0">
                <a:solidFill>
                  <a:schemeClr val="tx1">
                    <a:lumMod val="65000"/>
                    <a:lumOff val="35000"/>
                  </a:schemeClr>
                </a:solidFill>
                <a:latin typeface="DINPro-Light" panose="02000504040000020003" pitchFamily="50" charset="0"/>
              </a:rPr>
              <a:t>点击此文本框可输入相关内容</a:t>
            </a:r>
            <a:endParaRPr lang="zh-CN" altLang="en-US" sz="2000" b="1" dirty="0">
              <a:solidFill>
                <a:schemeClr val="tx1">
                  <a:lumMod val="65000"/>
                  <a:lumOff val="35000"/>
                </a:schemeClr>
              </a:solidFill>
              <a:latin typeface="DINPro-Light" panose="02000504040000020003" pitchFamily="50" charset="0"/>
            </a:endParaRPr>
          </a:p>
          <a:p>
            <a:pPr algn="l">
              <a:lnSpc>
                <a:spcPct val="150000"/>
              </a:lnSpc>
            </a:pPr>
            <a:endParaRPr lang="zh-CN" altLang="en-US" sz="2000" b="1" dirty="0">
              <a:solidFill>
                <a:schemeClr val="tx1">
                  <a:lumMod val="65000"/>
                  <a:lumOff val="35000"/>
                </a:schemeClr>
              </a:solidFill>
              <a:latin typeface="DINPro-Light" panose="02000504040000020003" pitchFamily="50" charset="0"/>
            </a:endParaRPr>
          </a:p>
        </p:txBody>
      </p:sp>
      <p:sp>
        <p:nvSpPr>
          <p:cNvPr id="7" name="椭圆 6"/>
          <p:cNvSpPr/>
          <p:nvPr/>
        </p:nvSpPr>
        <p:spPr>
          <a:xfrm>
            <a:off x="3571244" y="2924430"/>
            <a:ext cx="164292" cy="164292"/>
          </a:xfrm>
          <a:prstGeom prst="ellipse">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椭圆 48"/>
          <p:cNvSpPr/>
          <p:nvPr/>
        </p:nvSpPr>
        <p:spPr>
          <a:xfrm>
            <a:off x="3571244" y="3793311"/>
            <a:ext cx="164292" cy="164292"/>
          </a:xfrm>
          <a:prstGeom prst="ellipse">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椭圆 49"/>
          <p:cNvSpPr/>
          <p:nvPr/>
        </p:nvSpPr>
        <p:spPr>
          <a:xfrm>
            <a:off x="6505149" y="2924430"/>
            <a:ext cx="164292" cy="164292"/>
          </a:xfrm>
          <a:prstGeom prst="ellipse">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1" name="椭圆 50"/>
          <p:cNvSpPr/>
          <p:nvPr/>
        </p:nvSpPr>
        <p:spPr>
          <a:xfrm>
            <a:off x="6505149" y="3793311"/>
            <a:ext cx="164292" cy="164292"/>
          </a:xfrm>
          <a:prstGeom prst="ellipse">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矩形 32"/>
          <p:cNvSpPr/>
          <p:nvPr/>
        </p:nvSpPr>
        <p:spPr>
          <a:xfrm>
            <a:off x="-2448" y="-21841"/>
            <a:ext cx="12190363" cy="6873315"/>
          </a:xfrm>
          <a:prstGeom prst="rect">
            <a:avLst/>
          </a:prstGeom>
          <a:solidFill>
            <a:srgbClr val="F1F1F1">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矩形 42"/>
          <p:cNvSpPr/>
          <p:nvPr/>
        </p:nvSpPr>
        <p:spPr>
          <a:xfrm>
            <a:off x="2175477" y="1387070"/>
            <a:ext cx="6214492" cy="476521"/>
          </a:xfrm>
          <a:prstGeom prst="rect">
            <a:avLst/>
          </a:prstGeom>
          <a:solidFill>
            <a:srgbClr val="304E6A">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rot="2700000">
            <a:off x="4991555" y="2395060"/>
            <a:ext cx="1871973" cy="1871973"/>
          </a:xfrm>
          <a:prstGeom prst="rect">
            <a:avLst/>
          </a:prstGeom>
          <a:solidFill>
            <a:schemeClr val="bg1">
              <a:lumMod val="85000"/>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标题 1"/>
          <p:cNvSpPr txBox="1"/>
          <p:nvPr/>
        </p:nvSpPr>
        <p:spPr>
          <a:xfrm>
            <a:off x="4004209" y="1151662"/>
            <a:ext cx="1673565" cy="86762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altLang="zh-CN" sz="4800" i="1" dirty="0" smtClean="0">
                <a:solidFill>
                  <a:srgbClr val="E89E0A"/>
                </a:solidFill>
                <a:latin typeface="+mj-ea"/>
              </a:rPr>
              <a:t>PART</a:t>
            </a:r>
            <a:endParaRPr lang="zh-CN" altLang="en-US" sz="4800" i="1" dirty="0">
              <a:solidFill>
                <a:srgbClr val="E89E0A"/>
              </a:solidFill>
              <a:latin typeface="+mj-ea"/>
            </a:endParaRPr>
          </a:p>
        </p:txBody>
      </p:sp>
      <p:sp>
        <p:nvSpPr>
          <p:cNvPr id="40" name="标题 1"/>
          <p:cNvSpPr txBox="1"/>
          <p:nvPr/>
        </p:nvSpPr>
        <p:spPr>
          <a:xfrm>
            <a:off x="3974079" y="4690273"/>
            <a:ext cx="3906923" cy="132607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4" name="平行四边形 3"/>
          <p:cNvSpPr/>
          <p:nvPr/>
        </p:nvSpPr>
        <p:spPr>
          <a:xfrm>
            <a:off x="-2448" y="0"/>
            <a:ext cx="2522691" cy="1386348"/>
          </a:xfrm>
          <a:prstGeom prst="parallelogram">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标题 1"/>
          <p:cNvSpPr txBox="1"/>
          <p:nvPr/>
        </p:nvSpPr>
        <p:spPr>
          <a:xfrm>
            <a:off x="408644" y="-258467"/>
            <a:ext cx="2007704" cy="13773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0000"/>
              </a:lnSpc>
            </a:pPr>
            <a:r>
              <a:rPr lang="en-US" altLang="zh-CN" sz="6600" dirty="0" smtClean="0">
                <a:solidFill>
                  <a:schemeClr val="bg1"/>
                </a:solidFill>
                <a:latin typeface="黑体" panose="02010609060101010101" pitchFamily="49" charset="-122"/>
                <a:ea typeface="黑体" panose="02010609060101010101" pitchFamily="49" charset="-122"/>
              </a:rPr>
              <a:t>Logo</a:t>
            </a:r>
            <a:endParaRPr lang="zh-CN" altLang="en-US" sz="6600" dirty="0">
              <a:solidFill>
                <a:schemeClr val="bg1"/>
              </a:solidFill>
              <a:latin typeface="黑体" panose="02010609060101010101" pitchFamily="49" charset="-122"/>
              <a:ea typeface="黑体" panose="02010609060101010101" pitchFamily="49" charset="-122"/>
            </a:endParaRPr>
          </a:p>
        </p:txBody>
      </p:sp>
      <p:sp>
        <p:nvSpPr>
          <p:cNvPr id="37" name="标题 1"/>
          <p:cNvSpPr txBox="1"/>
          <p:nvPr/>
        </p:nvSpPr>
        <p:spPr>
          <a:xfrm>
            <a:off x="4778009" y="3032345"/>
            <a:ext cx="2299067" cy="57986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600" b="1" dirty="0" smtClean="0">
                <a:solidFill>
                  <a:schemeClr val="bg2">
                    <a:lumMod val="50000"/>
                  </a:schemeClr>
                </a:solidFill>
                <a:latin typeface="DINPro-Light" panose="02000504040000020003" pitchFamily="50" charset="0"/>
              </a:rPr>
              <a:t>输入标题</a:t>
            </a:r>
            <a:endParaRPr lang="zh-CN" altLang="en-US" sz="3600" b="1" dirty="0">
              <a:solidFill>
                <a:schemeClr val="bg2">
                  <a:lumMod val="50000"/>
                </a:schemeClr>
              </a:solidFill>
              <a:latin typeface="DINPro-Light" panose="02000504040000020003" pitchFamily="50" charset="0"/>
            </a:endParaRPr>
          </a:p>
        </p:txBody>
      </p:sp>
      <p:sp>
        <p:nvSpPr>
          <p:cNvPr id="42" name="标题 1"/>
          <p:cNvSpPr txBox="1"/>
          <p:nvPr/>
        </p:nvSpPr>
        <p:spPr>
          <a:xfrm>
            <a:off x="5574528" y="1219466"/>
            <a:ext cx="1041606" cy="86762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altLang="zh-CN" sz="8800" i="1" dirty="0" smtClean="0">
                <a:solidFill>
                  <a:srgbClr val="E89E0A"/>
                </a:solidFill>
                <a:latin typeface="+mj-ea"/>
              </a:rPr>
              <a:t>1</a:t>
            </a:r>
            <a:endParaRPr lang="zh-CN" altLang="en-US" sz="8800" i="1" dirty="0">
              <a:solidFill>
                <a:srgbClr val="E89E0A"/>
              </a:solidFill>
              <a:latin typeface="+mj-ea"/>
            </a:endParaRPr>
          </a:p>
        </p:txBody>
      </p:sp>
      <p:sp>
        <p:nvSpPr>
          <p:cNvPr id="44" name="矩形 43"/>
          <p:cNvSpPr/>
          <p:nvPr/>
        </p:nvSpPr>
        <p:spPr>
          <a:xfrm rot="10036158" flipV="1">
            <a:off x="5593256" y="5987338"/>
            <a:ext cx="6593620" cy="45719"/>
          </a:xfrm>
          <a:prstGeom prst="rect">
            <a:avLst/>
          </a:prstGeom>
          <a:solidFill>
            <a:srgbClr val="304E6A">
              <a:alpha val="38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 </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矩形 32"/>
          <p:cNvSpPr/>
          <p:nvPr/>
        </p:nvSpPr>
        <p:spPr>
          <a:xfrm>
            <a:off x="-2448" y="-9141"/>
            <a:ext cx="12190363" cy="6873315"/>
          </a:xfrm>
          <a:prstGeom prst="rect">
            <a:avLst/>
          </a:prstGeom>
          <a:solidFill>
            <a:srgbClr val="F1F1F1">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rot="2700000">
            <a:off x="7164875" y="2903150"/>
            <a:ext cx="1300899" cy="1300899"/>
          </a:xfrm>
          <a:prstGeom prst="rect">
            <a:avLst/>
          </a:prstGeom>
          <a:solidFill>
            <a:schemeClr val="bg1">
              <a:lumMod val="85000"/>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标题 1"/>
          <p:cNvSpPr txBox="1"/>
          <p:nvPr/>
        </p:nvSpPr>
        <p:spPr>
          <a:xfrm>
            <a:off x="6947897" y="4427499"/>
            <a:ext cx="3047003" cy="132607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4" name="平行四边形 3"/>
          <p:cNvSpPr/>
          <p:nvPr/>
        </p:nvSpPr>
        <p:spPr>
          <a:xfrm>
            <a:off x="-2448" y="0"/>
            <a:ext cx="2522691" cy="1386348"/>
          </a:xfrm>
          <a:prstGeom prst="parallelogram">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标题 1"/>
          <p:cNvSpPr txBox="1"/>
          <p:nvPr/>
        </p:nvSpPr>
        <p:spPr>
          <a:xfrm>
            <a:off x="408644" y="-258467"/>
            <a:ext cx="2007704" cy="13773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0000"/>
              </a:lnSpc>
            </a:pPr>
            <a:r>
              <a:rPr lang="en-US" altLang="zh-CN" sz="6600" dirty="0" smtClean="0">
                <a:solidFill>
                  <a:schemeClr val="bg1"/>
                </a:solidFill>
                <a:latin typeface="黑体" panose="02010609060101010101" pitchFamily="49" charset="-122"/>
                <a:ea typeface="黑体" panose="02010609060101010101" pitchFamily="49" charset="-122"/>
              </a:rPr>
              <a:t>Logo</a:t>
            </a:r>
            <a:endParaRPr lang="zh-CN" altLang="en-US" sz="6600" dirty="0">
              <a:solidFill>
                <a:schemeClr val="bg1"/>
              </a:solidFill>
              <a:latin typeface="黑体" panose="02010609060101010101" pitchFamily="49" charset="-122"/>
              <a:ea typeface="黑体" panose="02010609060101010101" pitchFamily="49" charset="-122"/>
            </a:endParaRPr>
          </a:p>
        </p:txBody>
      </p:sp>
      <p:sp>
        <p:nvSpPr>
          <p:cNvPr id="37" name="标题 1"/>
          <p:cNvSpPr txBox="1"/>
          <p:nvPr/>
        </p:nvSpPr>
        <p:spPr>
          <a:xfrm>
            <a:off x="6640392" y="3232679"/>
            <a:ext cx="2299067" cy="57986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2800" b="1" dirty="0" smtClean="0">
                <a:solidFill>
                  <a:schemeClr val="bg2">
                    <a:lumMod val="50000"/>
                  </a:schemeClr>
                </a:solidFill>
                <a:latin typeface="DINPro-Light" panose="02000504040000020003" pitchFamily="50" charset="0"/>
              </a:rPr>
              <a:t>输入标题</a:t>
            </a:r>
            <a:endParaRPr lang="zh-CN" altLang="en-US" sz="2800" b="1" dirty="0">
              <a:solidFill>
                <a:schemeClr val="bg2">
                  <a:lumMod val="50000"/>
                </a:schemeClr>
              </a:solidFill>
              <a:latin typeface="DINPro-Light" panose="02000504040000020003" pitchFamily="50" charset="0"/>
            </a:endParaRPr>
          </a:p>
        </p:txBody>
      </p:sp>
      <p:sp>
        <p:nvSpPr>
          <p:cNvPr id="38" name="矩形 37"/>
          <p:cNvSpPr/>
          <p:nvPr/>
        </p:nvSpPr>
        <p:spPr>
          <a:xfrm rot="2700000">
            <a:off x="2668522" y="2903150"/>
            <a:ext cx="1300899" cy="1300899"/>
          </a:xfrm>
          <a:prstGeom prst="rect">
            <a:avLst/>
          </a:prstGeom>
          <a:solidFill>
            <a:schemeClr val="bg1">
              <a:lumMod val="85000"/>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标题 1"/>
          <p:cNvSpPr txBox="1"/>
          <p:nvPr/>
        </p:nvSpPr>
        <p:spPr>
          <a:xfrm>
            <a:off x="2451545" y="4427499"/>
            <a:ext cx="3316914" cy="132607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45" name="标题 1"/>
          <p:cNvSpPr txBox="1"/>
          <p:nvPr/>
        </p:nvSpPr>
        <p:spPr>
          <a:xfrm>
            <a:off x="2144039" y="3232679"/>
            <a:ext cx="2299067" cy="57986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2800" b="1" dirty="0" smtClean="0">
                <a:solidFill>
                  <a:schemeClr val="bg2">
                    <a:lumMod val="50000"/>
                  </a:schemeClr>
                </a:solidFill>
                <a:latin typeface="DINPro-Light" panose="02000504040000020003" pitchFamily="50" charset="0"/>
              </a:rPr>
              <a:t>输入标题</a:t>
            </a:r>
            <a:endParaRPr lang="zh-CN" altLang="en-US" sz="2800" b="1" dirty="0">
              <a:solidFill>
                <a:schemeClr val="bg2">
                  <a:lumMod val="50000"/>
                </a:schemeClr>
              </a:solidFill>
              <a:latin typeface="DINPro-Light" panose="02000504040000020003" pitchFamily="50" charset="0"/>
            </a:endParaRPr>
          </a:p>
        </p:txBody>
      </p:sp>
      <p:sp>
        <p:nvSpPr>
          <p:cNvPr id="46" name="标题 1"/>
          <p:cNvSpPr txBox="1"/>
          <p:nvPr/>
        </p:nvSpPr>
        <p:spPr>
          <a:xfrm>
            <a:off x="2398938" y="898618"/>
            <a:ext cx="2299067" cy="57986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200" b="1" dirty="0" smtClean="0">
                <a:solidFill>
                  <a:schemeClr val="bg2">
                    <a:lumMod val="50000"/>
                  </a:schemeClr>
                </a:solidFill>
                <a:latin typeface="DINPro-Light" panose="02000504040000020003" pitchFamily="50" charset="0"/>
              </a:rPr>
              <a:t>输入标题</a:t>
            </a:r>
            <a:endParaRPr lang="zh-CN" altLang="en-US" sz="3200" b="1" dirty="0">
              <a:solidFill>
                <a:schemeClr val="bg2">
                  <a:lumMod val="50000"/>
                </a:schemeClr>
              </a:solidFill>
              <a:latin typeface="DINPro-Light" panose="02000504040000020003" pitchFamily="50"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矩形 32"/>
          <p:cNvSpPr/>
          <p:nvPr/>
        </p:nvSpPr>
        <p:spPr>
          <a:xfrm>
            <a:off x="-2448" y="-9141"/>
            <a:ext cx="12190363" cy="6873315"/>
          </a:xfrm>
          <a:prstGeom prst="rect">
            <a:avLst/>
          </a:prstGeom>
          <a:solidFill>
            <a:srgbClr val="F1F1F1">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平行四边形 3"/>
          <p:cNvSpPr/>
          <p:nvPr/>
        </p:nvSpPr>
        <p:spPr>
          <a:xfrm>
            <a:off x="-2448" y="0"/>
            <a:ext cx="2522691" cy="1386348"/>
          </a:xfrm>
          <a:prstGeom prst="parallelogram">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标题 1"/>
          <p:cNvSpPr txBox="1"/>
          <p:nvPr/>
        </p:nvSpPr>
        <p:spPr>
          <a:xfrm>
            <a:off x="408644" y="-258467"/>
            <a:ext cx="2007704" cy="13773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0000"/>
              </a:lnSpc>
            </a:pPr>
            <a:r>
              <a:rPr lang="en-US" altLang="zh-CN" sz="6600" dirty="0" smtClean="0">
                <a:solidFill>
                  <a:schemeClr val="bg1"/>
                </a:solidFill>
                <a:latin typeface="黑体" panose="02010609060101010101" pitchFamily="49" charset="-122"/>
                <a:ea typeface="黑体" panose="02010609060101010101" pitchFamily="49" charset="-122"/>
              </a:rPr>
              <a:t>Logo</a:t>
            </a:r>
            <a:endParaRPr lang="zh-CN" altLang="en-US" sz="6600" dirty="0">
              <a:solidFill>
                <a:schemeClr val="bg1"/>
              </a:solidFill>
              <a:latin typeface="黑体" panose="02010609060101010101" pitchFamily="49" charset="-122"/>
              <a:ea typeface="黑体" panose="02010609060101010101" pitchFamily="49" charset="-122"/>
            </a:endParaRPr>
          </a:p>
        </p:txBody>
      </p:sp>
      <p:sp>
        <p:nvSpPr>
          <p:cNvPr id="38" name="矩形 37"/>
          <p:cNvSpPr/>
          <p:nvPr/>
        </p:nvSpPr>
        <p:spPr>
          <a:xfrm rot="2700000">
            <a:off x="5325125" y="758373"/>
            <a:ext cx="1300899" cy="1300899"/>
          </a:xfrm>
          <a:prstGeom prst="rect">
            <a:avLst/>
          </a:prstGeom>
          <a:solidFill>
            <a:schemeClr val="bg1">
              <a:lumMod val="85000"/>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标题 1"/>
          <p:cNvSpPr txBox="1"/>
          <p:nvPr/>
        </p:nvSpPr>
        <p:spPr>
          <a:xfrm>
            <a:off x="4434275" y="5572124"/>
            <a:ext cx="3316914" cy="9620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45" name="标题 1"/>
          <p:cNvSpPr txBox="1"/>
          <p:nvPr/>
        </p:nvSpPr>
        <p:spPr>
          <a:xfrm>
            <a:off x="4800642" y="1087902"/>
            <a:ext cx="2299067" cy="57986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2800" b="1" dirty="0" smtClean="0">
                <a:solidFill>
                  <a:schemeClr val="bg2">
                    <a:lumMod val="50000"/>
                  </a:schemeClr>
                </a:solidFill>
                <a:latin typeface="DINPro-Light" panose="02000504040000020003" pitchFamily="50" charset="0"/>
              </a:rPr>
              <a:t>输入标题</a:t>
            </a:r>
            <a:endParaRPr lang="zh-CN" altLang="en-US" sz="2800" b="1" dirty="0">
              <a:solidFill>
                <a:schemeClr val="bg2">
                  <a:lumMod val="50000"/>
                </a:schemeClr>
              </a:solidFill>
              <a:latin typeface="DINPro-Light" panose="02000504040000020003" pitchFamily="50" charset="0"/>
            </a:endParaRPr>
          </a:p>
        </p:txBody>
      </p:sp>
      <p:pic>
        <p:nvPicPr>
          <p:cNvPr id="12" name="Picture 2" descr="商务图片"/>
          <p:cNvPicPr>
            <a:picLocks noChangeAspect="1" noChangeArrowheads="1"/>
          </p:cNvPicPr>
          <p:nvPr/>
        </p:nvPicPr>
        <p:blipFill rotWithShape="1">
          <a:blip r:embed="rId1">
            <a:extLst>
              <a:ext uri="{28A0092B-C50C-407E-A947-70E740481C1C}">
                <a14:useLocalDpi xmlns:a14="http://schemas.microsoft.com/office/drawing/2010/main" val="0"/>
              </a:ext>
            </a:extLst>
          </a:blip>
          <a:srcRect l="7077" t="12675" r="665" b="12858"/>
          <a:stretch>
            <a:fillRect/>
          </a:stretch>
        </p:blipFill>
        <p:spPr bwMode="auto">
          <a:xfrm>
            <a:off x="3685363" y="2606599"/>
            <a:ext cx="4531198" cy="2498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矩形 32"/>
          <p:cNvSpPr/>
          <p:nvPr/>
        </p:nvSpPr>
        <p:spPr>
          <a:xfrm>
            <a:off x="-2448" y="-12316"/>
            <a:ext cx="12190363" cy="6873315"/>
          </a:xfrm>
          <a:prstGeom prst="rect">
            <a:avLst/>
          </a:prstGeom>
          <a:solidFill>
            <a:srgbClr val="F1F1F1">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矩形 42"/>
          <p:cNvSpPr/>
          <p:nvPr/>
        </p:nvSpPr>
        <p:spPr>
          <a:xfrm>
            <a:off x="2175477" y="1387070"/>
            <a:ext cx="6214492" cy="476521"/>
          </a:xfrm>
          <a:prstGeom prst="rect">
            <a:avLst/>
          </a:prstGeom>
          <a:solidFill>
            <a:srgbClr val="304E6A">
              <a:alpha val="8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rot="2700000">
            <a:off x="4991555" y="2395060"/>
            <a:ext cx="1871973" cy="1871973"/>
          </a:xfrm>
          <a:prstGeom prst="rect">
            <a:avLst/>
          </a:prstGeom>
          <a:solidFill>
            <a:schemeClr val="bg1">
              <a:lumMod val="85000"/>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标题 1"/>
          <p:cNvSpPr txBox="1"/>
          <p:nvPr/>
        </p:nvSpPr>
        <p:spPr>
          <a:xfrm>
            <a:off x="4004209" y="1151662"/>
            <a:ext cx="1673565" cy="86762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altLang="zh-CN" sz="4800" i="1" dirty="0" smtClean="0">
                <a:solidFill>
                  <a:srgbClr val="E89E0A"/>
                </a:solidFill>
                <a:latin typeface="+mj-ea"/>
              </a:rPr>
              <a:t>PART</a:t>
            </a:r>
            <a:endParaRPr lang="zh-CN" altLang="en-US" sz="4800" i="1" dirty="0">
              <a:solidFill>
                <a:srgbClr val="E89E0A"/>
              </a:solidFill>
              <a:latin typeface="+mj-ea"/>
            </a:endParaRPr>
          </a:p>
        </p:txBody>
      </p:sp>
      <p:sp>
        <p:nvSpPr>
          <p:cNvPr id="40" name="标题 1"/>
          <p:cNvSpPr txBox="1"/>
          <p:nvPr/>
        </p:nvSpPr>
        <p:spPr>
          <a:xfrm>
            <a:off x="3974079" y="4690273"/>
            <a:ext cx="3906923" cy="132607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4" name="平行四边形 3"/>
          <p:cNvSpPr/>
          <p:nvPr/>
        </p:nvSpPr>
        <p:spPr>
          <a:xfrm>
            <a:off x="-2448" y="0"/>
            <a:ext cx="2522691" cy="1386348"/>
          </a:xfrm>
          <a:prstGeom prst="parallelogram">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标题 1"/>
          <p:cNvSpPr txBox="1"/>
          <p:nvPr/>
        </p:nvSpPr>
        <p:spPr>
          <a:xfrm>
            <a:off x="408644" y="-258467"/>
            <a:ext cx="2007704" cy="13773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0000"/>
              </a:lnSpc>
            </a:pPr>
            <a:r>
              <a:rPr lang="en-US" altLang="zh-CN" sz="6600" dirty="0" smtClean="0">
                <a:solidFill>
                  <a:schemeClr val="bg1"/>
                </a:solidFill>
                <a:latin typeface="黑体" panose="02010609060101010101" pitchFamily="49" charset="-122"/>
                <a:ea typeface="黑体" panose="02010609060101010101" pitchFamily="49" charset="-122"/>
              </a:rPr>
              <a:t>Logo</a:t>
            </a:r>
            <a:endParaRPr lang="zh-CN" altLang="en-US" sz="6600" dirty="0">
              <a:solidFill>
                <a:schemeClr val="bg1"/>
              </a:solidFill>
              <a:latin typeface="黑体" panose="02010609060101010101" pitchFamily="49" charset="-122"/>
              <a:ea typeface="黑体" panose="02010609060101010101" pitchFamily="49" charset="-122"/>
            </a:endParaRPr>
          </a:p>
        </p:txBody>
      </p:sp>
      <p:sp>
        <p:nvSpPr>
          <p:cNvPr id="37" name="标题 1"/>
          <p:cNvSpPr txBox="1"/>
          <p:nvPr/>
        </p:nvSpPr>
        <p:spPr>
          <a:xfrm>
            <a:off x="4778009" y="3032345"/>
            <a:ext cx="2299067" cy="57986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600" b="1" dirty="0" smtClean="0">
                <a:solidFill>
                  <a:schemeClr val="bg2">
                    <a:lumMod val="50000"/>
                  </a:schemeClr>
                </a:solidFill>
                <a:latin typeface="DINPro-Light" panose="02000504040000020003" pitchFamily="50" charset="0"/>
              </a:rPr>
              <a:t>输入标题</a:t>
            </a:r>
            <a:endParaRPr lang="zh-CN" altLang="en-US" sz="3600" b="1" dirty="0">
              <a:solidFill>
                <a:schemeClr val="bg2">
                  <a:lumMod val="50000"/>
                </a:schemeClr>
              </a:solidFill>
              <a:latin typeface="DINPro-Light" panose="02000504040000020003" pitchFamily="50" charset="0"/>
            </a:endParaRPr>
          </a:p>
        </p:txBody>
      </p:sp>
      <p:sp>
        <p:nvSpPr>
          <p:cNvPr id="42" name="标题 1"/>
          <p:cNvSpPr txBox="1"/>
          <p:nvPr/>
        </p:nvSpPr>
        <p:spPr>
          <a:xfrm>
            <a:off x="5574528" y="1219466"/>
            <a:ext cx="1041606" cy="86762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r>
              <a:rPr lang="en-US" altLang="zh-CN" sz="8800" i="1" dirty="0" smtClean="0">
                <a:solidFill>
                  <a:srgbClr val="E89E0A"/>
                </a:solidFill>
                <a:latin typeface="+mj-ea"/>
              </a:rPr>
              <a:t>2</a:t>
            </a:r>
            <a:endParaRPr lang="zh-CN" altLang="en-US" sz="8800" i="1" dirty="0">
              <a:solidFill>
                <a:srgbClr val="E89E0A"/>
              </a:solidFill>
              <a:latin typeface="+mj-ea"/>
            </a:endParaRPr>
          </a:p>
        </p:txBody>
      </p:sp>
      <p:sp>
        <p:nvSpPr>
          <p:cNvPr id="44" name="矩形 43"/>
          <p:cNvSpPr/>
          <p:nvPr/>
        </p:nvSpPr>
        <p:spPr>
          <a:xfrm rot="10036158" flipV="1">
            <a:off x="5593256" y="5987338"/>
            <a:ext cx="6593620" cy="45719"/>
          </a:xfrm>
          <a:prstGeom prst="rect">
            <a:avLst/>
          </a:prstGeom>
          <a:solidFill>
            <a:srgbClr val="304E6A">
              <a:alpha val="38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 </a:t>
            </a: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矩形 32"/>
          <p:cNvSpPr/>
          <p:nvPr/>
        </p:nvSpPr>
        <p:spPr>
          <a:xfrm>
            <a:off x="-2448" y="-21841"/>
            <a:ext cx="12190363" cy="6873315"/>
          </a:xfrm>
          <a:prstGeom prst="rect">
            <a:avLst/>
          </a:prstGeom>
          <a:solidFill>
            <a:srgbClr val="F1F1F1">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flipV="1">
            <a:off x="1088706" y="3888542"/>
            <a:ext cx="10045150" cy="45719"/>
          </a:xfrm>
          <a:prstGeom prst="rect">
            <a:avLst/>
          </a:prstGeom>
          <a:solidFill>
            <a:srgbClr val="304E6A">
              <a:alpha val="38000"/>
            </a:srgb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4" name="椭圆 23"/>
          <p:cNvSpPr/>
          <p:nvPr/>
        </p:nvSpPr>
        <p:spPr>
          <a:xfrm>
            <a:off x="2628896" y="3801828"/>
            <a:ext cx="201986" cy="201986"/>
          </a:xfrm>
          <a:prstGeom prst="ellipse">
            <a:avLst/>
          </a:prstGeom>
          <a:solidFill>
            <a:schemeClr val="bg1"/>
          </a:solidFill>
          <a:ln w="28575">
            <a:solidFill>
              <a:srgbClr val="304E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4888027" y="3813518"/>
            <a:ext cx="201986" cy="201986"/>
          </a:xfrm>
          <a:prstGeom prst="ellipse">
            <a:avLst/>
          </a:prstGeom>
          <a:solidFill>
            <a:schemeClr val="bg1"/>
          </a:solidFill>
          <a:ln w="28575">
            <a:solidFill>
              <a:srgbClr val="304E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椭圆 25"/>
          <p:cNvSpPr/>
          <p:nvPr/>
        </p:nvSpPr>
        <p:spPr>
          <a:xfrm>
            <a:off x="7101437" y="3805911"/>
            <a:ext cx="201986" cy="201986"/>
          </a:xfrm>
          <a:prstGeom prst="ellipse">
            <a:avLst/>
          </a:prstGeom>
          <a:solidFill>
            <a:schemeClr val="bg1"/>
          </a:solidFill>
          <a:ln w="28575">
            <a:solidFill>
              <a:srgbClr val="304E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p:nvPr/>
        </p:nvSpPr>
        <p:spPr>
          <a:xfrm>
            <a:off x="9317042" y="3813519"/>
            <a:ext cx="201986" cy="201986"/>
          </a:xfrm>
          <a:prstGeom prst="ellipse">
            <a:avLst/>
          </a:prstGeom>
          <a:solidFill>
            <a:schemeClr val="bg1"/>
          </a:solidFill>
          <a:ln w="28575">
            <a:solidFill>
              <a:srgbClr val="304E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标题 1"/>
          <p:cNvSpPr txBox="1"/>
          <p:nvPr/>
        </p:nvSpPr>
        <p:spPr>
          <a:xfrm>
            <a:off x="2238933" y="3171924"/>
            <a:ext cx="1069090" cy="541867"/>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zh-CN" sz="3200" dirty="0" smtClean="0">
                <a:solidFill>
                  <a:srgbClr val="E89E0A"/>
                </a:solidFill>
                <a:latin typeface="黑体" panose="02010609060101010101" pitchFamily="49" charset="-122"/>
                <a:ea typeface="黑体" panose="02010609060101010101" pitchFamily="49" charset="-122"/>
              </a:rPr>
              <a:t>201</a:t>
            </a:r>
            <a:r>
              <a:rPr lang="en-US" altLang="zh-CN" sz="4000" dirty="0" smtClean="0">
                <a:solidFill>
                  <a:srgbClr val="E89E0A"/>
                </a:solidFill>
                <a:latin typeface="黑体" panose="02010609060101010101" pitchFamily="49" charset="-122"/>
                <a:ea typeface="黑体" panose="02010609060101010101" pitchFamily="49" charset="-122"/>
              </a:rPr>
              <a:t>x</a:t>
            </a:r>
            <a:endParaRPr lang="zh-CN" altLang="en-US" sz="4000" dirty="0">
              <a:solidFill>
                <a:srgbClr val="E89E0A"/>
              </a:solidFill>
              <a:latin typeface="黑体" panose="02010609060101010101" pitchFamily="49" charset="-122"/>
              <a:ea typeface="黑体" panose="02010609060101010101" pitchFamily="49" charset="-122"/>
            </a:endParaRPr>
          </a:p>
        </p:txBody>
      </p:sp>
      <p:sp>
        <p:nvSpPr>
          <p:cNvPr id="29" name="标题 1"/>
          <p:cNvSpPr txBox="1"/>
          <p:nvPr/>
        </p:nvSpPr>
        <p:spPr>
          <a:xfrm>
            <a:off x="4508382" y="4112954"/>
            <a:ext cx="1069090" cy="541867"/>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zh-CN" sz="3200" dirty="0" smtClean="0">
                <a:solidFill>
                  <a:srgbClr val="E89E0A"/>
                </a:solidFill>
                <a:latin typeface="黑体" panose="02010609060101010101" pitchFamily="49" charset="-122"/>
                <a:ea typeface="黑体" panose="02010609060101010101" pitchFamily="49" charset="-122"/>
              </a:rPr>
              <a:t>201</a:t>
            </a:r>
            <a:r>
              <a:rPr lang="en-US" altLang="zh-CN" sz="4000" dirty="0" smtClean="0">
                <a:solidFill>
                  <a:srgbClr val="E89E0A"/>
                </a:solidFill>
                <a:latin typeface="黑体" panose="02010609060101010101" pitchFamily="49" charset="-122"/>
                <a:ea typeface="黑体" panose="02010609060101010101" pitchFamily="49" charset="-122"/>
              </a:rPr>
              <a:t>x</a:t>
            </a:r>
            <a:endParaRPr lang="zh-CN" altLang="en-US" sz="4000" dirty="0">
              <a:solidFill>
                <a:srgbClr val="E89E0A"/>
              </a:solidFill>
              <a:latin typeface="黑体" panose="02010609060101010101" pitchFamily="49" charset="-122"/>
              <a:ea typeface="黑体" panose="02010609060101010101" pitchFamily="49" charset="-122"/>
            </a:endParaRPr>
          </a:p>
        </p:txBody>
      </p:sp>
      <p:sp>
        <p:nvSpPr>
          <p:cNvPr id="30" name="标题 1"/>
          <p:cNvSpPr txBox="1"/>
          <p:nvPr/>
        </p:nvSpPr>
        <p:spPr>
          <a:xfrm>
            <a:off x="6704951" y="3171924"/>
            <a:ext cx="1069090" cy="541867"/>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zh-CN" sz="3200" dirty="0" smtClean="0">
                <a:solidFill>
                  <a:srgbClr val="E89E0A"/>
                </a:solidFill>
                <a:latin typeface="黑体" panose="02010609060101010101" pitchFamily="49" charset="-122"/>
                <a:ea typeface="黑体" panose="02010609060101010101" pitchFamily="49" charset="-122"/>
              </a:rPr>
              <a:t>201</a:t>
            </a:r>
            <a:r>
              <a:rPr lang="en-US" altLang="zh-CN" sz="4000" dirty="0" smtClean="0">
                <a:solidFill>
                  <a:srgbClr val="E89E0A"/>
                </a:solidFill>
                <a:latin typeface="黑体" panose="02010609060101010101" pitchFamily="49" charset="-122"/>
                <a:ea typeface="黑体" panose="02010609060101010101" pitchFamily="49" charset="-122"/>
              </a:rPr>
              <a:t>x</a:t>
            </a:r>
            <a:endParaRPr lang="zh-CN" altLang="en-US" sz="4000" dirty="0">
              <a:solidFill>
                <a:srgbClr val="E89E0A"/>
              </a:solidFill>
              <a:latin typeface="黑体" panose="02010609060101010101" pitchFamily="49" charset="-122"/>
              <a:ea typeface="黑体" panose="02010609060101010101" pitchFamily="49" charset="-122"/>
            </a:endParaRPr>
          </a:p>
        </p:txBody>
      </p:sp>
      <p:sp>
        <p:nvSpPr>
          <p:cNvPr id="31" name="标题 1"/>
          <p:cNvSpPr txBox="1"/>
          <p:nvPr/>
        </p:nvSpPr>
        <p:spPr>
          <a:xfrm>
            <a:off x="8934644" y="4112954"/>
            <a:ext cx="1069090" cy="541867"/>
          </a:xfrm>
          <a:prstGeom prst="rect">
            <a:avLst/>
          </a:prstGeom>
          <a:no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altLang="zh-CN" sz="3200" dirty="0" smtClean="0">
                <a:solidFill>
                  <a:srgbClr val="E89E0A"/>
                </a:solidFill>
                <a:latin typeface="黑体" panose="02010609060101010101" pitchFamily="49" charset="-122"/>
                <a:ea typeface="黑体" panose="02010609060101010101" pitchFamily="49" charset="-122"/>
              </a:rPr>
              <a:t>201</a:t>
            </a:r>
            <a:r>
              <a:rPr lang="en-US" altLang="zh-CN" sz="4000" dirty="0" smtClean="0">
                <a:solidFill>
                  <a:srgbClr val="E89E0A"/>
                </a:solidFill>
                <a:latin typeface="黑体" panose="02010609060101010101" pitchFamily="49" charset="-122"/>
                <a:ea typeface="黑体" panose="02010609060101010101" pitchFamily="49" charset="-122"/>
              </a:rPr>
              <a:t>x</a:t>
            </a:r>
            <a:endParaRPr lang="zh-CN" altLang="en-US" sz="4000" dirty="0">
              <a:solidFill>
                <a:srgbClr val="E89E0A"/>
              </a:solidFill>
              <a:latin typeface="黑体" panose="02010609060101010101" pitchFamily="49" charset="-122"/>
              <a:ea typeface="黑体" panose="02010609060101010101" pitchFamily="49" charset="-122"/>
            </a:endParaRPr>
          </a:p>
        </p:txBody>
      </p:sp>
      <p:sp>
        <p:nvSpPr>
          <p:cNvPr id="40" name="标题 1"/>
          <p:cNvSpPr txBox="1"/>
          <p:nvPr/>
        </p:nvSpPr>
        <p:spPr>
          <a:xfrm>
            <a:off x="1625419" y="4606053"/>
            <a:ext cx="2278721" cy="132607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4" name="平行四边形 3"/>
          <p:cNvSpPr/>
          <p:nvPr/>
        </p:nvSpPr>
        <p:spPr>
          <a:xfrm>
            <a:off x="-2448" y="0"/>
            <a:ext cx="2522691" cy="1386348"/>
          </a:xfrm>
          <a:prstGeom prst="parallelogram">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标题 1"/>
          <p:cNvSpPr txBox="1"/>
          <p:nvPr/>
        </p:nvSpPr>
        <p:spPr>
          <a:xfrm>
            <a:off x="408644" y="-258467"/>
            <a:ext cx="2007704" cy="13773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0000"/>
              </a:lnSpc>
            </a:pPr>
            <a:r>
              <a:rPr lang="en-US" altLang="zh-CN" sz="6600" dirty="0" smtClean="0">
                <a:solidFill>
                  <a:schemeClr val="bg1"/>
                </a:solidFill>
                <a:latin typeface="黑体" panose="02010609060101010101" pitchFamily="49" charset="-122"/>
                <a:ea typeface="黑体" panose="02010609060101010101" pitchFamily="49" charset="-122"/>
              </a:rPr>
              <a:t>Logo</a:t>
            </a:r>
            <a:endParaRPr lang="zh-CN" altLang="en-US" sz="6600" dirty="0">
              <a:solidFill>
                <a:schemeClr val="bg1"/>
              </a:solidFill>
              <a:latin typeface="黑体" panose="02010609060101010101" pitchFamily="49" charset="-122"/>
              <a:ea typeface="黑体" panose="02010609060101010101" pitchFamily="49" charset="-122"/>
            </a:endParaRPr>
          </a:p>
        </p:txBody>
      </p:sp>
      <p:sp>
        <p:nvSpPr>
          <p:cNvPr id="38" name="标题 1"/>
          <p:cNvSpPr txBox="1"/>
          <p:nvPr/>
        </p:nvSpPr>
        <p:spPr>
          <a:xfrm>
            <a:off x="3862800" y="2088375"/>
            <a:ext cx="2278721" cy="159404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39" name="标题 1"/>
          <p:cNvSpPr txBox="1"/>
          <p:nvPr/>
        </p:nvSpPr>
        <p:spPr>
          <a:xfrm>
            <a:off x="6170027" y="4343710"/>
            <a:ext cx="2278721" cy="159404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41" name="标题 1"/>
          <p:cNvSpPr txBox="1"/>
          <p:nvPr/>
        </p:nvSpPr>
        <p:spPr>
          <a:xfrm>
            <a:off x="8241570" y="2092579"/>
            <a:ext cx="2278721" cy="159404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矩形 32"/>
          <p:cNvSpPr/>
          <p:nvPr/>
        </p:nvSpPr>
        <p:spPr>
          <a:xfrm>
            <a:off x="-2448" y="-7327"/>
            <a:ext cx="12190363" cy="6873315"/>
          </a:xfrm>
          <a:prstGeom prst="rect">
            <a:avLst/>
          </a:prstGeom>
          <a:solidFill>
            <a:srgbClr val="F1F1F1">
              <a:alpha val="3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平行四边形 3"/>
          <p:cNvSpPr/>
          <p:nvPr/>
        </p:nvSpPr>
        <p:spPr>
          <a:xfrm>
            <a:off x="-2448" y="0"/>
            <a:ext cx="2522691" cy="1386348"/>
          </a:xfrm>
          <a:prstGeom prst="parallelogram">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标题 1"/>
          <p:cNvSpPr txBox="1"/>
          <p:nvPr/>
        </p:nvSpPr>
        <p:spPr>
          <a:xfrm>
            <a:off x="408644" y="-258467"/>
            <a:ext cx="2007704" cy="137730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a:lnSpc>
                <a:spcPct val="100000"/>
              </a:lnSpc>
            </a:pPr>
            <a:r>
              <a:rPr lang="en-US" altLang="zh-CN" sz="6600" dirty="0" smtClean="0">
                <a:solidFill>
                  <a:schemeClr val="bg1"/>
                </a:solidFill>
                <a:latin typeface="黑体" panose="02010609060101010101" pitchFamily="49" charset="-122"/>
                <a:ea typeface="黑体" panose="02010609060101010101" pitchFamily="49" charset="-122"/>
              </a:rPr>
              <a:t>Logo</a:t>
            </a:r>
            <a:endParaRPr lang="zh-CN" altLang="en-US" sz="6600" dirty="0">
              <a:solidFill>
                <a:schemeClr val="bg1"/>
              </a:solidFill>
              <a:latin typeface="黑体" panose="02010609060101010101" pitchFamily="49" charset="-122"/>
              <a:ea typeface="黑体" panose="02010609060101010101" pitchFamily="49" charset="-122"/>
            </a:endParaRPr>
          </a:p>
        </p:txBody>
      </p:sp>
      <p:sp>
        <p:nvSpPr>
          <p:cNvPr id="38" name="标题 1"/>
          <p:cNvSpPr txBox="1"/>
          <p:nvPr/>
        </p:nvSpPr>
        <p:spPr>
          <a:xfrm>
            <a:off x="4161708" y="2871256"/>
            <a:ext cx="5518420" cy="93183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47" name="标题 1"/>
          <p:cNvSpPr txBox="1"/>
          <p:nvPr/>
        </p:nvSpPr>
        <p:spPr>
          <a:xfrm>
            <a:off x="4161708" y="3938056"/>
            <a:ext cx="5518420" cy="93183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48" name="标题 1"/>
          <p:cNvSpPr txBox="1"/>
          <p:nvPr/>
        </p:nvSpPr>
        <p:spPr>
          <a:xfrm>
            <a:off x="4161708" y="5017217"/>
            <a:ext cx="5518420" cy="93183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r>
              <a:rPr lang="zh-CN" altLang="en-US" sz="1600" b="1" dirty="0">
                <a:solidFill>
                  <a:schemeClr val="tx1">
                    <a:lumMod val="65000"/>
                    <a:lumOff val="35000"/>
                  </a:schemeClr>
                </a:solidFill>
                <a:latin typeface="DINPro-Light" panose="02000504040000020003" pitchFamily="50" charset="0"/>
              </a:rPr>
              <a:t>点击此文本框可输入相关</a:t>
            </a:r>
            <a:r>
              <a:rPr lang="zh-CN" altLang="en-US" sz="1600" b="1" dirty="0" smtClean="0">
                <a:solidFill>
                  <a:schemeClr val="tx1">
                    <a:lumMod val="65000"/>
                    <a:lumOff val="35000"/>
                  </a:schemeClr>
                </a:solidFill>
                <a:latin typeface="DINPro-Light" panose="02000504040000020003" pitchFamily="50" charset="0"/>
              </a:rPr>
              <a:t>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r>
              <a:rPr lang="zh-CN" altLang="en-US" sz="1600" b="1" dirty="0" smtClean="0">
                <a:solidFill>
                  <a:schemeClr val="tx1">
                    <a:lumMod val="65000"/>
                    <a:lumOff val="35000"/>
                  </a:schemeClr>
                </a:solidFill>
                <a:latin typeface="DINPro-Light" panose="02000504040000020003" pitchFamily="50" charset="0"/>
              </a:rPr>
              <a:t>点击此文本框可输入相关内容</a:t>
            </a:r>
            <a:endParaRPr lang="zh-CN" altLang="en-US" sz="1600" b="1" dirty="0" smtClean="0">
              <a:solidFill>
                <a:schemeClr val="tx1">
                  <a:lumMod val="65000"/>
                  <a:lumOff val="35000"/>
                </a:schemeClr>
              </a:solidFill>
              <a:latin typeface="DINPro-Light" panose="02000504040000020003" pitchFamily="50" charset="0"/>
            </a:endParaRPr>
          </a:p>
          <a:p>
            <a:pPr algn="l">
              <a:lnSpc>
                <a:spcPct val="100000"/>
              </a:lnSpc>
            </a:pPr>
            <a:endParaRPr lang="zh-CN" altLang="en-US" sz="1600" b="1" dirty="0">
              <a:solidFill>
                <a:schemeClr val="tx1">
                  <a:lumMod val="65000"/>
                  <a:lumOff val="35000"/>
                </a:schemeClr>
              </a:solidFill>
              <a:latin typeface="DINPro-Light" panose="02000504040000020003" pitchFamily="50" charset="0"/>
            </a:endParaRPr>
          </a:p>
        </p:txBody>
      </p:sp>
      <p:sp>
        <p:nvSpPr>
          <p:cNvPr id="49" name="矩形 48"/>
          <p:cNvSpPr/>
          <p:nvPr/>
        </p:nvSpPr>
        <p:spPr>
          <a:xfrm rot="5400000">
            <a:off x="1732276" y="4967789"/>
            <a:ext cx="3749224" cy="45719"/>
          </a:xfrm>
          <a:prstGeom prst="rect">
            <a:avLst/>
          </a:prstGeom>
          <a:solidFill>
            <a:srgbClr val="304E6A">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矩形 49"/>
          <p:cNvSpPr/>
          <p:nvPr/>
        </p:nvSpPr>
        <p:spPr>
          <a:xfrm rot="2700000">
            <a:off x="3419703" y="3094767"/>
            <a:ext cx="361672" cy="361672"/>
          </a:xfrm>
          <a:prstGeom prst="rect">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 </a:t>
            </a:r>
            <a:endParaRPr lang="zh-CN" altLang="en-US" dirty="0"/>
          </a:p>
        </p:txBody>
      </p:sp>
      <p:sp>
        <p:nvSpPr>
          <p:cNvPr id="51" name="标题 1"/>
          <p:cNvSpPr txBox="1"/>
          <p:nvPr/>
        </p:nvSpPr>
        <p:spPr>
          <a:xfrm>
            <a:off x="3420978" y="3074456"/>
            <a:ext cx="417556" cy="7772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altLang="zh-CN" sz="2400" b="1" dirty="0" smtClean="0">
                <a:solidFill>
                  <a:schemeClr val="bg1"/>
                </a:solidFill>
                <a:latin typeface="DINPro-Light" panose="02000504040000020003" pitchFamily="50" charset="0"/>
              </a:rPr>
              <a:t>1</a:t>
            </a:r>
            <a:endParaRPr lang="zh-CN" altLang="en-US" sz="2400" b="1" dirty="0" smtClean="0">
              <a:solidFill>
                <a:schemeClr val="bg1"/>
              </a:solidFill>
              <a:latin typeface="DINPro-Light" panose="02000504040000020003" pitchFamily="50" charset="0"/>
            </a:endParaRPr>
          </a:p>
          <a:p>
            <a:pPr algn="l">
              <a:lnSpc>
                <a:spcPct val="100000"/>
              </a:lnSpc>
            </a:pPr>
            <a:endParaRPr lang="zh-CN" altLang="en-US" sz="2400" b="1" dirty="0">
              <a:solidFill>
                <a:schemeClr val="bg1"/>
              </a:solidFill>
              <a:latin typeface="DINPro-Light" panose="02000504040000020003" pitchFamily="50" charset="0"/>
            </a:endParaRPr>
          </a:p>
        </p:txBody>
      </p:sp>
      <p:sp>
        <p:nvSpPr>
          <p:cNvPr id="52" name="矩形 51"/>
          <p:cNvSpPr/>
          <p:nvPr/>
        </p:nvSpPr>
        <p:spPr>
          <a:xfrm rot="2700000">
            <a:off x="3421530" y="4129941"/>
            <a:ext cx="361672" cy="361672"/>
          </a:xfrm>
          <a:prstGeom prst="rect">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 </a:t>
            </a:r>
            <a:endParaRPr lang="zh-CN" altLang="en-US" dirty="0"/>
          </a:p>
        </p:txBody>
      </p:sp>
      <p:sp>
        <p:nvSpPr>
          <p:cNvPr id="53" name="标题 1"/>
          <p:cNvSpPr txBox="1"/>
          <p:nvPr/>
        </p:nvSpPr>
        <p:spPr>
          <a:xfrm>
            <a:off x="3422805" y="4109630"/>
            <a:ext cx="417556" cy="7772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altLang="zh-CN" sz="2400" b="1" dirty="0" smtClean="0">
                <a:solidFill>
                  <a:schemeClr val="bg1"/>
                </a:solidFill>
                <a:latin typeface="DINPro-Light" panose="02000504040000020003" pitchFamily="50" charset="0"/>
              </a:rPr>
              <a:t>2</a:t>
            </a:r>
            <a:endParaRPr lang="zh-CN" altLang="en-US" sz="2400" b="1" dirty="0" smtClean="0">
              <a:solidFill>
                <a:schemeClr val="bg1"/>
              </a:solidFill>
              <a:latin typeface="DINPro-Light" panose="02000504040000020003" pitchFamily="50" charset="0"/>
            </a:endParaRPr>
          </a:p>
          <a:p>
            <a:pPr algn="l">
              <a:lnSpc>
                <a:spcPct val="100000"/>
              </a:lnSpc>
            </a:pPr>
            <a:endParaRPr lang="zh-CN" altLang="en-US" sz="2400" b="1" dirty="0">
              <a:solidFill>
                <a:schemeClr val="bg1"/>
              </a:solidFill>
              <a:latin typeface="DINPro-Light" panose="02000504040000020003" pitchFamily="50" charset="0"/>
            </a:endParaRPr>
          </a:p>
        </p:txBody>
      </p:sp>
      <p:sp>
        <p:nvSpPr>
          <p:cNvPr id="56" name="矩形 55"/>
          <p:cNvSpPr/>
          <p:nvPr/>
        </p:nvSpPr>
        <p:spPr>
          <a:xfrm rot="2700000">
            <a:off x="3417097" y="5234421"/>
            <a:ext cx="361672" cy="361672"/>
          </a:xfrm>
          <a:prstGeom prst="rect">
            <a:avLst/>
          </a:prstGeom>
          <a:solidFill>
            <a:srgbClr val="304E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 </a:t>
            </a:r>
            <a:endParaRPr lang="zh-CN" altLang="en-US" dirty="0"/>
          </a:p>
        </p:txBody>
      </p:sp>
      <p:sp>
        <p:nvSpPr>
          <p:cNvPr id="57" name="标题 1"/>
          <p:cNvSpPr txBox="1"/>
          <p:nvPr/>
        </p:nvSpPr>
        <p:spPr>
          <a:xfrm>
            <a:off x="3418372" y="5214110"/>
            <a:ext cx="417556" cy="7772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lnSpc>
                <a:spcPct val="100000"/>
              </a:lnSpc>
            </a:pPr>
            <a:r>
              <a:rPr lang="en-US" altLang="zh-CN" sz="2400" b="1" dirty="0" smtClean="0">
                <a:solidFill>
                  <a:schemeClr val="bg1"/>
                </a:solidFill>
                <a:latin typeface="DINPro-Light" panose="02000504040000020003" pitchFamily="50" charset="0"/>
              </a:rPr>
              <a:t>3</a:t>
            </a:r>
            <a:endParaRPr lang="zh-CN" altLang="en-US" sz="2400" b="1" dirty="0" smtClean="0">
              <a:solidFill>
                <a:schemeClr val="bg1"/>
              </a:solidFill>
              <a:latin typeface="DINPro-Light" panose="02000504040000020003" pitchFamily="50" charset="0"/>
            </a:endParaRPr>
          </a:p>
          <a:p>
            <a:pPr algn="l">
              <a:lnSpc>
                <a:spcPct val="100000"/>
              </a:lnSpc>
            </a:pPr>
            <a:endParaRPr lang="zh-CN" altLang="en-US" sz="2400" b="1" dirty="0">
              <a:solidFill>
                <a:schemeClr val="bg1"/>
              </a:solidFill>
              <a:latin typeface="DINPro-Light" panose="02000504040000020003" pitchFamily="50" charset="0"/>
            </a:endParaRPr>
          </a:p>
        </p:txBody>
      </p:sp>
      <p:sp>
        <p:nvSpPr>
          <p:cNvPr id="58" name="标题 1"/>
          <p:cNvSpPr txBox="1"/>
          <p:nvPr/>
        </p:nvSpPr>
        <p:spPr>
          <a:xfrm>
            <a:off x="3120021" y="1680510"/>
            <a:ext cx="2299067" cy="57986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CN" altLang="en-US" sz="3600" b="1" dirty="0" smtClean="0">
                <a:solidFill>
                  <a:schemeClr val="bg2">
                    <a:lumMod val="50000"/>
                  </a:schemeClr>
                </a:solidFill>
                <a:latin typeface="DINPro-Light" panose="02000504040000020003" pitchFamily="50" charset="0"/>
              </a:rPr>
              <a:t>输入标题</a:t>
            </a:r>
            <a:endParaRPr lang="zh-CN" altLang="en-US" sz="3600" b="1" dirty="0">
              <a:solidFill>
                <a:schemeClr val="bg2">
                  <a:lumMod val="50000"/>
                </a:schemeClr>
              </a:solidFill>
              <a:latin typeface="DINPro-Light" panose="02000504040000020003" pitchFamily="50"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1599</Words>
  <Application>WPS 演示</Application>
  <PresentationFormat>宽屏</PresentationFormat>
  <Paragraphs>298</Paragraphs>
  <Slides>17</Slides>
  <Notes>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17</vt:i4>
      </vt:variant>
    </vt:vector>
  </HeadingPairs>
  <TitlesOfParts>
    <vt:vector size="28" baseType="lpstr">
      <vt:lpstr>Arial</vt:lpstr>
      <vt:lpstr>宋体</vt:lpstr>
      <vt:lpstr>Wingdings</vt:lpstr>
      <vt:lpstr>DINPro-Light</vt:lpstr>
      <vt:lpstr>The Avengers</vt:lpstr>
      <vt:lpstr>黑体</vt:lpstr>
      <vt:lpstr>微软雅黑</vt:lpstr>
      <vt:lpstr>等线</vt:lpstr>
      <vt:lpstr>等线 Light</vt:lpstr>
      <vt:lpstr>Arial Unicode MS</vt:lpstr>
      <vt:lpstr>Office 主题​​</vt:lpstr>
      <vt:lpstr>PowerPoint 演示文稿</vt:lpstr>
      <vt:lpstr>PREFACE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dc:creator>
  <cp:lastModifiedBy>沙皮</cp:lastModifiedBy>
  <cp:revision>526</cp:revision>
  <dcterms:created xsi:type="dcterms:W3CDTF">2018-12-14T02:44:00Z</dcterms:created>
  <dcterms:modified xsi:type="dcterms:W3CDTF">2019-11-18T03:21:35Z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2052-11.1.0.9175</vt:lpwstr>
  </property>
</Properties>
</file>